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25"/>
  </p:notesMasterIdLst>
  <p:sldIdLst>
    <p:sldId id="11090331" r:id="rId3"/>
    <p:sldId id="11090333" r:id="rId4"/>
    <p:sldId id="11090334" r:id="rId5"/>
    <p:sldId id="503" r:id="rId6"/>
    <p:sldId id="11090339" r:id="rId7"/>
    <p:sldId id="11090343" r:id="rId8"/>
    <p:sldId id="11090340" r:id="rId9"/>
    <p:sldId id="11090350" r:id="rId10"/>
    <p:sldId id="330" r:id="rId11"/>
    <p:sldId id="11090344" r:id="rId12"/>
    <p:sldId id="11090351" r:id="rId13"/>
    <p:sldId id="11090345" r:id="rId14"/>
    <p:sldId id="11090346" r:id="rId15"/>
    <p:sldId id="289" r:id="rId16"/>
    <p:sldId id="11090348" r:id="rId17"/>
    <p:sldId id="11090352" r:id="rId18"/>
    <p:sldId id="290" r:id="rId19"/>
    <p:sldId id="11090349" r:id="rId20"/>
    <p:sldId id="11090325" r:id="rId21"/>
    <p:sldId id="11090353" r:id="rId22"/>
    <p:sldId id="321" r:id="rId23"/>
    <p:sldId id="30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472" autoAdjust="0"/>
  </p:normalViewPr>
  <p:slideViewPr>
    <p:cSldViewPr snapToGrid="0" showGuides="1">
      <p:cViewPr varScale="1">
        <p:scale>
          <a:sx n="73" d="100"/>
          <a:sy n="73" d="100"/>
        </p:scale>
        <p:origin x="528" y="72"/>
      </p:cViewPr>
      <p:guideLst>
        <p:guide orient="horz" pos="36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4446-14B4-431A-A7AB-24A676632D45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C83BF-D59E-498B-9CEB-552295D136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8309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16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6" name="Google Shape;20176;g92bac1024b_2_9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7" name="Google Shape;20177;g92bac1024b_2_9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924800" cy="6857997"/>
          </a:xfrm>
          <a:custGeom>
            <a:avLst/>
            <a:gdLst>
              <a:gd name="connsiteX0" fmla="*/ 0 w 7924800"/>
              <a:gd name="connsiteY0" fmla="*/ 0 h 6857997"/>
              <a:gd name="connsiteX1" fmla="*/ 7924800 w 7924800"/>
              <a:gd name="connsiteY1" fmla="*/ 0 h 6857997"/>
              <a:gd name="connsiteX2" fmla="*/ 7924800 w 7924800"/>
              <a:gd name="connsiteY2" fmla="*/ 6857997 h 6857997"/>
              <a:gd name="connsiteX3" fmla="*/ 0 w 7924800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7997">
                <a:moveTo>
                  <a:pt x="0" y="0"/>
                </a:moveTo>
                <a:lnTo>
                  <a:pt x="7924800" y="0"/>
                </a:lnTo>
                <a:lnTo>
                  <a:pt x="7924800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6"/>
            <a:ext cx="12280900" cy="6910456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406400" y="365125"/>
            <a:ext cx="11480800" cy="6127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F68F0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75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0C2E68B-A1C1-4837-B33B-6F36C0028B78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8CF273F-18AA-4429-AB68-B3316B2E9CB7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E426E6D-E55B-4639-8C04-42A95BB97146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C059079-ADEC-47EA-8D60-811579D14E54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2C266-146E-40DD-9553-3714E4FCD41E}"/>
              </a:ext>
            </a:extLst>
          </p:cNvPr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BF0448-C2A9-4989-8E5C-58E8D06CC1AC}"/>
              </a:ext>
            </a:extLst>
          </p:cNvPr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58C0CB9-EC48-4663-A57D-52B6BB64C11A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8B476D33-15A6-46E7-A15D-86FC866CCDFF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E7BC5362-962B-465C-9816-C98E2439075D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1F1C820A-80DB-4F70-A2B3-B76429A53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34D8441D-5ACC-42AB-B892-05E61189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>
            <a:extLst>
              <a:ext uri="{FF2B5EF4-FFF2-40B4-BE49-F238E27FC236}">
                <a16:creationId xmlns:a16="http://schemas.microsoft.com/office/drawing/2014/main" id="{7AE7ED0D-1B32-4055-BD7E-C11E1593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>
            <a:extLst>
              <a:ext uri="{FF2B5EF4-FFF2-40B4-BE49-F238E27FC236}">
                <a16:creationId xmlns:a16="http://schemas.microsoft.com/office/drawing/2014/main" id="{AE41202D-A65C-4658-8915-A0231B7C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0C16B3F-C9E9-4091-B674-5793718467FB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D08C5FC-ABE6-40E5-BD12-9A8B84A2E87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DA7DDF4-1E4E-46E6-863A-63F1AE35CD54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6"/>
            <a:ext cx="12280900" cy="691045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406400" y="365125"/>
            <a:ext cx="11480800" cy="6127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F68F0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8BC30FC-9AC1-4755-AA3E-19EB4FA2FC03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2024/7/3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2024/7/3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59C4-3233-4A2C-B9B3-F3D45A474D60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54538-4D52-4100-B261-4287095A1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  <p:sldLayoutId id="2147483685" r:id="rId14"/>
    <p:sldLayoutId id="2147483684" r:id="rId15"/>
    <p:sldLayoutId id="2147483683" r:id="rId16"/>
    <p:sldLayoutId id="2147483682" r:id="rId17"/>
    <p:sldLayoutId id="2147483681" r:id="rId18"/>
    <p:sldLayoutId id="2147483680" r:id="rId19"/>
    <p:sldLayoutId id="2147483679" r:id="rId20"/>
    <p:sldLayoutId id="2147483661" r:id="rId21"/>
    <p:sldLayoutId id="2147483687" r:id="rId2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freeppt7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6"/>
            <a:ext cx="12280900" cy="691045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867886" y="712803"/>
            <a:ext cx="10456227" cy="5432394"/>
          </a:xfrm>
          <a:prstGeom prst="rect">
            <a:avLst/>
          </a:prstGeom>
          <a:solidFill>
            <a:srgbClr val="F9F7F4"/>
          </a:solidFill>
          <a:ln>
            <a:noFill/>
          </a:ln>
          <a:effectLst>
            <a:outerShdw blurRad="63500" sx="102000" sy="102000" algn="ctr" rotWithShape="0">
              <a:srgbClr val="F68F0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3145907"/>
            <a:ext cx="4699000" cy="3708400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4153755" y="3888564"/>
            <a:ext cx="5483266" cy="52006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Insert the Subtitle of Your Presentation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10220694" y="1079500"/>
            <a:ext cx="585354" cy="152400"/>
            <a:chOff x="9931400" y="1079500"/>
            <a:chExt cx="585354" cy="152400"/>
          </a:xfrm>
        </p:grpSpPr>
        <p:sp>
          <p:nvSpPr>
            <p:cNvPr id="64" name="椭圆 63"/>
            <p:cNvSpPr/>
            <p:nvPr/>
          </p:nvSpPr>
          <p:spPr>
            <a:xfrm>
              <a:off x="9931400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139218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364354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8693" y="709110"/>
            <a:ext cx="1885420" cy="3295735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2" y="-40581"/>
            <a:ext cx="5483267" cy="6906762"/>
            <a:chOff x="-2" y="-52456"/>
            <a:chExt cx="5483267" cy="6906762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33"/>
            <a:stretch>
              <a:fillRect/>
            </a:stretch>
          </p:blipFill>
          <p:spPr>
            <a:xfrm flipH="1">
              <a:off x="-2" y="1104712"/>
              <a:ext cx="5483267" cy="5749594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52456"/>
              <a:ext cx="3822700" cy="2891727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6D3AB517-3A41-01BA-6BAD-092A11734AC4}"/>
              </a:ext>
            </a:extLst>
          </p:cNvPr>
          <p:cNvSpPr txBox="1"/>
          <p:nvPr/>
        </p:nvSpPr>
        <p:spPr>
          <a:xfrm>
            <a:off x="4153755" y="1815737"/>
            <a:ext cx="5483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Free </a:t>
            </a:r>
          </a:p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PPT </a:t>
            </a:r>
            <a:r>
              <a:rPr lang="en-US" altLang="zh-CN" sz="5400" dirty="0">
                <a:latin typeface="Aharoni" panose="02010803020104030203" pitchFamily="2" charset="-79"/>
                <a:cs typeface="Aharoni" panose="02010803020104030203" pitchFamily="2" charset="-79"/>
              </a:rPr>
              <a:t>Templates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8AAA2C-901A-FBAE-C21D-4EB4A25A8177}"/>
              </a:ext>
            </a:extLst>
          </p:cNvPr>
          <p:cNvGrpSpPr/>
          <p:nvPr/>
        </p:nvGrpSpPr>
        <p:grpSpPr>
          <a:xfrm>
            <a:off x="5028149" y="4739106"/>
            <a:ext cx="3609443" cy="314481"/>
            <a:chOff x="4414802" y="4745227"/>
            <a:chExt cx="3609443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361C4D4-9065-39F9-9F51-5B0668178182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9ACCD521-666F-AAF4-EC34-E1E9D8CF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F68F0E"/>
              </a:solidFill>
              <a:ln>
                <a:solidFill>
                  <a:srgbClr val="F68F0E"/>
                </a:solidFill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7314CD97-4AC1-9640-7CB7-C9F49FCB23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E8F8F8A8-C8F2-4522-828D-46AEBDC02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54E115C6-9524-38B4-F25E-4C597A060D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3078F70-3A30-86FC-E1F8-9F5BB3D8329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80F66F8E-ACE2-BB88-6426-AC5F061E6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68F0E"/>
              </a:solidFill>
              <a:ln>
                <a:solidFill>
                  <a:srgbClr val="F68F0E"/>
                </a:solidFill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7D77FC7D-A2EE-8E7F-F4B5-FD2C9408CF3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216F27C5-7E2E-0E14-E9BA-104FCDB74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8EB728D4-23B1-33C5-E8BA-B3A5AD6D4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278E42AF-A425-B421-A527-51E32CDB66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0784338-D8EA-0FCC-3E9B-46E2129E6BF3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5C47F1E8-8145-EC4A-2FD1-DFF85A2BE629}"/>
              </a:ext>
            </a:extLst>
          </p:cNvPr>
          <p:cNvSpPr/>
          <p:nvPr/>
        </p:nvSpPr>
        <p:spPr>
          <a:xfrm>
            <a:off x="8324589" y="96739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05535" y="4251960"/>
            <a:ext cx="2806065" cy="116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9001" y="4251960"/>
            <a:ext cx="2806066" cy="116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92465" y="4251960"/>
            <a:ext cx="2806066" cy="116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59167" y="1981200"/>
            <a:ext cx="2065520" cy="2064478"/>
            <a:chOff x="1552732" y="1709096"/>
            <a:chExt cx="2065520" cy="2064478"/>
          </a:xfrm>
          <a:solidFill>
            <a:srgbClr val="FEB933"/>
          </a:solidFill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552732" y="1709096"/>
              <a:ext cx="2065520" cy="2064478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0" y="420"/>
                </a:cxn>
                <a:cxn ang="0">
                  <a:pos x="420" y="840"/>
                </a:cxn>
                <a:cxn ang="0">
                  <a:pos x="840" y="420"/>
                </a:cxn>
                <a:cxn ang="0">
                  <a:pos x="420" y="0"/>
                </a:cxn>
                <a:cxn ang="0">
                  <a:pos x="420" y="712"/>
                </a:cxn>
                <a:cxn ang="0">
                  <a:pos x="128" y="420"/>
                </a:cxn>
                <a:cxn ang="0">
                  <a:pos x="420" y="128"/>
                </a:cxn>
                <a:cxn ang="0">
                  <a:pos x="712" y="420"/>
                </a:cxn>
                <a:cxn ang="0">
                  <a:pos x="420" y="712"/>
                </a:cxn>
              </a:cxnLst>
              <a:rect l="0" t="0" r="r" b="b"/>
              <a:pathLst>
                <a:path w="840" h="840">
                  <a:moveTo>
                    <a:pt x="420" y="0"/>
                  </a:moveTo>
                  <a:cubicBezTo>
                    <a:pt x="188" y="0"/>
                    <a:pt x="0" y="188"/>
                    <a:pt x="0" y="420"/>
                  </a:cubicBezTo>
                  <a:cubicBezTo>
                    <a:pt x="0" y="652"/>
                    <a:pt x="188" y="840"/>
                    <a:pt x="420" y="840"/>
                  </a:cubicBezTo>
                  <a:cubicBezTo>
                    <a:pt x="652" y="840"/>
                    <a:pt x="840" y="652"/>
                    <a:pt x="840" y="420"/>
                  </a:cubicBezTo>
                  <a:cubicBezTo>
                    <a:pt x="840" y="188"/>
                    <a:pt x="652" y="0"/>
                    <a:pt x="420" y="0"/>
                  </a:cubicBezTo>
                  <a:close/>
                  <a:moveTo>
                    <a:pt x="420" y="712"/>
                  </a:moveTo>
                  <a:cubicBezTo>
                    <a:pt x="259" y="712"/>
                    <a:pt x="128" y="581"/>
                    <a:pt x="128" y="420"/>
                  </a:cubicBezTo>
                  <a:cubicBezTo>
                    <a:pt x="128" y="259"/>
                    <a:pt x="259" y="128"/>
                    <a:pt x="420" y="128"/>
                  </a:cubicBezTo>
                  <a:cubicBezTo>
                    <a:pt x="581" y="128"/>
                    <a:pt x="712" y="259"/>
                    <a:pt x="712" y="420"/>
                  </a:cubicBezTo>
                  <a:cubicBezTo>
                    <a:pt x="712" y="581"/>
                    <a:pt x="581" y="712"/>
                    <a:pt x="420" y="7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126083" y="2291812"/>
              <a:ext cx="904250" cy="907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1552732" y="1709096"/>
              <a:ext cx="1024955" cy="2064478"/>
            </a:xfrm>
            <a:custGeom>
              <a:avLst/>
              <a:gdLst/>
              <a:ahLst/>
              <a:cxnLst>
                <a:cxn ang="0">
                  <a:pos x="417" y="711"/>
                </a:cxn>
                <a:cxn ang="0">
                  <a:pos x="128" y="420"/>
                </a:cxn>
                <a:cxn ang="0">
                  <a:pos x="417" y="128"/>
                </a:cxn>
                <a:cxn ang="0">
                  <a:pos x="417" y="0"/>
                </a:cxn>
                <a:cxn ang="0">
                  <a:pos x="0" y="420"/>
                </a:cxn>
                <a:cxn ang="0">
                  <a:pos x="417" y="840"/>
                </a:cxn>
                <a:cxn ang="0">
                  <a:pos x="417" y="711"/>
                </a:cxn>
              </a:cxnLst>
              <a:rect l="0" t="0" r="r" b="b"/>
              <a:pathLst>
                <a:path w="417" h="840">
                  <a:moveTo>
                    <a:pt x="417" y="711"/>
                  </a:moveTo>
                  <a:cubicBezTo>
                    <a:pt x="257" y="710"/>
                    <a:pt x="128" y="580"/>
                    <a:pt x="128" y="420"/>
                  </a:cubicBezTo>
                  <a:cubicBezTo>
                    <a:pt x="128" y="260"/>
                    <a:pt x="257" y="130"/>
                    <a:pt x="417" y="128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186" y="2"/>
                    <a:pt x="0" y="189"/>
                    <a:pt x="0" y="420"/>
                  </a:cubicBezTo>
                  <a:cubicBezTo>
                    <a:pt x="0" y="651"/>
                    <a:pt x="186" y="838"/>
                    <a:pt x="417" y="840"/>
                  </a:cubicBezTo>
                  <a:lnTo>
                    <a:pt x="417" y="7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2384143" y="2503047"/>
              <a:ext cx="388130" cy="454727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158" y="185"/>
                </a:cxn>
                <a:cxn ang="0">
                  <a:pos x="103" y="96"/>
                </a:cxn>
                <a:cxn ang="0">
                  <a:pos x="130" y="51"/>
                </a:cxn>
                <a:cxn ang="0">
                  <a:pos x="79" y="0"/>
                </a:cxn>
                <a:cxn ang="0">
                  <a:pos x="28" y="51"/>
                </a:cxn>
                <a:cxn ang="0">
                  <a:pos x="55" y="96"/>
                </a:cxn>
                <a:cxn ang="0">
                  <a:pos x="0" y="185"/>
                </a:cxn>
              </a:cxnLst>
              <a:rect l="0" t="0" r="r" b="b"/>
              <a:pathLst>
                <a:path w="158" h="185">
                  <a:moveTo>
                    <a:pt x="0" y="185"/>
                  </a:moveTo>
                  <a:cubicBezTo>
                    <a:pt x="158" y="185"/>
                    <a:pt x="158" y="185"/>
                    <a:pt x="158" y="185"/>
                  </a:cubicBezTo>
                  <a:cubicBezTo>
                    <a:pt x="158" y="143"/>
                    <a:pt x="135" y="108"/>
                    <a:pt x="103" y="96"/>
                  </a:cubicBezTo>
                  <a:cubicBezTo>
                    <a:pt x="119" y="87"/>
                    <a:pt x="130" y="70"/>
                    <a:pt x="130" y="51"/>
                  </a:cubicBezTo>
                  <a:cubicBezTo>
                    <a:pt x="130" y="23"/>
                    <a:pt x="107" y="0"/>
                    <a:pt x="79" y="0"/>
                  </a:cubicBezTo>
                  <a:cubicBezTo>
                    <a:pt x="51" y="0"/>
                    <a:pt x="28" y="23"/>
                    <a:pt x="28" y="51"/>
                  </a:cubicBezTo>
                  <a:cubicBezTo>
                    <a:pt x="28" y="70"/>
                    <a:pt x="39" y="87"/>
                    <a:pt x="55" y="96"/>
                  </a:cubicBezTo>
                  <a:cubicBezTo>
                    <a:pt x="23" y="108"/>
                    <a:pt x="0" y="143"/>
                    <a:pt x="0" y="18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87275" y="1981200"/>
            <a:ext cx="2065520" cy="2064478"/>
            <a:chOff x="5180840" y="1709096"/>
            <a:chExt cx="2065520" cy="2064478"/>
          </a:xfrm>
          <a:solidFill>
            <a:srgbClr val="F68F0E"/>
          </a:solidFill>
        </p:grpSpPr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5180840" y="1709096"/>
              <a:ext cx="2065520" cy="2064478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0" y="420"/>
                </a:cxn>
                <a:cxn ang="0">
                  <a:pos x="420" y="840"/>
                </a:cxn>
                <a:cxn ang="0">
                  <a:pos x="840" y="420"/>
                </a:cxn>
                <a:cxn ang="0">
                  <a:pos x="420" y="0"/>
                </a:cxn>
                <a:cxn ang="0">
                  <a:pos x="420" y="712"/>
                </a:cxn>
                <a:cxn ang="0">
                  <a:pos x="129" y="420"/>
                </a:cxn>
                <a:cxn ang="0">
                  <a:pos x="420" y="128"/>
                </a:cxn>
                <a:cxn ang="0">
                  <a:pos x="712" y="420"/>
                </a:cxn>
                <a:cxn ang="0">
                  <a:pos x="420" y="712"/>
                </a:cxn>
              </a:cxnLst>
              <a:rect l="0" t="0" r="r" b="b"/>
              <a:pathLst>
                <a:path w="840" h="840">
                  <a:moveTo>
                    <a:pt x="420" y="0"/>
                  </a:moveTo>
                  <a:cubicBezTo>
                    <a:pt x="188" y="0"/>
                    <a:pt x="0" y="188"/>
                    <a:pt x="0" y="420"/>
                  </a:cubicBezTo>
                  <a:cubicBezTo>
                    <a:pt x="0" y="652"/>
                    <a:pt x="188" y="840"/>
                    <a:pt x="420" y="840"/>
                  </a:cubicBezTo>
                  <a:cubicBezTo>
                    <a:pt x="652" y="840"/>
                    <a:pt x="840" y="652"/>
                    <a:pt x="840" y="420"/>
                  </a:cubicBezTo>
                  <a:cubicBezTo>
                    <a:pt x="840" y="188"/>
                    <a:pt x="652" y="0"/>
                    <a:pt x="420" y="0"/>
                  </a:cubicBezTo>
                  <a:moveTo>
                    <a:pt x="420" y="712"/>
                  </a:moveTo>
                  <a:cubicBezTo>
                    <a:pt x="259" y="712"/>
                    <a:pt x="129" y="581"/>
                    <a:pt x="129" y="420"/>
                  </a:cubicBezTo>
                  <a:cubicBezTo>
                    <a:pt x="129" y="259"/>
                    <a:pt x="259" y="128"/>
                    <a:pt x="420" y="128"/>
                  </a:cubicBezTo>
                  <a:cubicBezTo>
                    <a:pt x="581" y="128"/>
                    <a:pt x="712" y="259"/>
                    <a:pt x="712" y="420"/>
                  </a:cubicBezTo>
                  <a:cubicBezTo>
                    <a:pt x="712" y="581"/>
                    <a:pt x="581" y="712"/>
                    <a:pt x="420" y="712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754191" y="2291812"/>
              <a:ext cx="906331" cy="907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6218282" y="1709096"/>
              <a:ext cx="1028077" cy="10374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8"/>
                </a:cxn>
                <a:cxn ang="0">
                  <a:pos x="290" y="420"/>
                </a:cxn>
                <a:cxn ang="0">
                  <a:pos x="290" y="422"/>
                </a:cxn>
                <a:cxn ang="0">
                  <a:pos x="418" y="422"/>
                </a:cxn>
                <a:cxn ang="0">
                  <a:pos x="418" y="420"/>
                </a:cxn>
                <a:cxn ang="0">
                  <a:pos x="0" y="0"/>
                </a:cxn>
              </a:cxnLst>
              <a:rect l="0" t="0" r="r" b="b"/>
              <a:pathLst>
                <a:path w="418" h="422">
                  <a:moveTo>
                    <a:pt x="0" y="0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60" y="129"/>
                    <a:pt x="290" y="260"/>
                    <a:pt x="290" y="420"/>
                  </a:cubicBezTo>
                  <a:cubicBezTo>
                    <a:pt x="290" y="420"/>
                    <a:pt x="290" y="421"/>
                    <a:pt x="290" y="422"/>
                  </a:cubicBezTo>
                  <a:cubicBezTo>
                    <a:pt x="418" y="422"/>
                    <a:pt x="418" y="422"/>
                    <a:pt x="418" y="422"/>
                  </a:cubicBezTo>
                  <a:cubicBezTo>
                    <a:pt x="418" y="421"/>
                    <a:pt x="418" y="420"/>
                    <a:pt x="418" y="420"/>
                  </a:cubicBezTo>
                  <a:cubicBezTo>
                    <a:pt x="418" y="189"/>
                    <a:pt x="23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5931087" y="2805850"/>
              <a:ext cx="103016" cy="103016"/>
            </a:xfrm>
            <a:custGeom>
              <a:avLst/>
              <a:gdLst/>
              <a:ahLst/>
              <a:cxnLst>
                <a:cxn ang="0">
                  <a:pos x="39" y="42"/>
                </a:cxn>
                <a:cxn ang="0">
                  <a:pos x="3" y="42"/>
                </a:cxn>
                <a:cxn ang="0">
                  <a:pos x="0" y="39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2" y="39"/>
                </a:cxn>
                <a:cxn ang="0">
                  <a:pos x="39" y="42"/>
                </a:cxn>
              </a:cxnLst>
              <a:rect l="0" t="0" r="r" b="b"/>
              <a:pathLst>
                <a:path w="42" h="42">
                  <a:moveTo>
                    <a:pt x="39" y="42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0" y="41"/>
                    <a:pt x="0" y="3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2" y="1"/>
                    <a:pt x="42" y="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6068441" y="2714281"/>
              <a:ext cx="103016" cy="194586"/>
            </a:xfrm>
            <a:custGeom>
              <a:avLst/>
              <a:gdLst/>
              <a:ahLst/>
              <a:cxnLst>
                <a:cxn ang="0">
                  <a:pos x="39" y="79"/>
                </a:cxn>
                <a:cxn ang="0">
                  <a:pos x="3" y="79"/>
                </a:cxn>
                <a:cxn ang="0">
                  <a:pos x="0" y="7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2" y="76"/>
                </a:cxn>
                <a:cxn ang="0">
                  <a:pos x="39" y="79"/>
                </a:cxn>
              </a:cxnLst>
              <a:rect l="0" t="0" r="r" b="b"/>
              <a:pathLst>
                <a:path w="42" h="79">
                  <a:moveTo>
                    <a:pt x="39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1" y="79"/>
                    <a:pt x="0" y="78"/>
                    <a:pt x="0" y="7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2" y="2"/>
                    <a:pt x="42" y="3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8"/>
                    <a:pt x="40" y="79"/>
                    <a:pt x="39" y="7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6203714" y="2643522"/>
              <a:ext cx="103016" cy="265344"/>
            </a:xfrm>
            <a:custGeom>
              <a:avLst/>
              <a:gdLst/>
              <a:ahLst/>
              <a:cxnLst>
                <a:cxn ang="0">
                  <a:pos x="39" y="108"/>
                </a:cxn>
                <a:cxn ang="0">
                  <a:pos x="3" y="108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2" y="105"/>
                </a:cxn>
                <a:cxn ang="0">
                  <a:pos x="39" y="108"/>
                </a:cxn>
              </a:cxnLst>
              <a:rect l="0" t="0" r="r" b="b"/>
              <a:pathLst>
                <a:path w="42" h="108">
                  <a:moveTo>
                    <a:pt x="39" y="108"/>
                  </a:moveTo>
                  <a:cubicBezTo>
                    <a:pt x="3" y="108"/>
                    <a:pt x="3" y="108"/>
                    <a:pt x="3" y="108"/>
                  </a:cubicBezTo>
                  <a:cubicBezTo>
                    <a:pt x="2" y="108"/>
                    <a:pt x="0" y="107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2" y="1"/>
                    <a:pt x="42" y="3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7"/>
                    <a:pt x="41" y="108"/>
                    <a:pt x="39" y="1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6341069" y="2560277"/>
              <a:ext cx="104056" cy="348589"/>
            </a:xfrm>
            <a:custGeom>
              <a:avLst/>
              <a:gdLst/>
              <a:ahLst/>
              <a:cxnLst>
                <a:cxn ang="0">
                  <a:pos x="39" y="142"/>
                </a:cxn>
                <a:cxn ang="0">
                  <a:pos x="3" y="142"/>
                </a:cxn>
                <a:cxn ang="0">
                  <a:pos x="0" y="139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2" y="139"/>
                </a:cxn>
                <a:cxn ang="0">
                  <a:pos x="39" y="142"/>
                </a:cxn>
              </a:cxnLst>
              <a:rect l="0" t="0" r="r" b="b"/>
              <a:pathLst>
                <a:path w="42" h="142">
                  <a:moveTo>
                    <a:pt x="39" y="142"/>
                  </a:moveTo>
                  <a:cubicBezTo>
                    <a:pt x="3" y="142"/>
                    <a:pt x="3" y="142"/>
                    <a:pt x="3" y="142"/>
                  </a:cubicBezTo>
                  <a:cubicBezTo>
                    <a:pt x="1" y="142"/>
                    <a:pt x="0" y="141"/>
                    <a:pt x="0" y="13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2" y="141"/>
                    <a:pt x="40" y="142"/>
                    <a:pt x="39" y="14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15384" y="1981200"/>
            <a:ext cx="2065520" cy="2064478"/>
            <a:chOff x="8808949" y="1709096"/>
            <a:chExt cx="2065520" cy="2064478"/>
          </a:xfrm>
        </p:grpSpPr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8808949" y="1709096"/>
              <a:ext cx="2065520" cy="2064478"/>
            </a:xfrm>
            <a:custGeom>
              <a:avLst/>
              <a:gdLst/>
              <a:ahLst/>
              <a:cxnLst>
                <a:cxn ang="0">
                  <a:pos x="420" y="840"/>
                </a:cxn>
                <a:cxn ang="0">
                  <a:pos x="840" y="420"/>
                </a:cxn>
                <a:cxn ang="0">
                  <a:pos x="420" y="0"/>
                </a:cxn>
                <a:cxn ang="0">
                  <a:pos x="0" y="420"/>
                </a:cxn>
                <a:cxn ang="0">
                  <a:pos x="420" y="840"/>
                </a:cxn>
                <a:cxn ang="0">
                  <a:pos x="420" y="128"/>
                </a:cxn>
                <a:cxn ang="0">
                  <a:pos x="712" y="420"/>
                </a:cxn>
                <a:cxn ang="0">
                  <a:pos x="420" y="712"/>
                </a:cxn>
                <a:cxn ang="0">
                  <a:pos x="128" y="420"/>
                </a:cxn>
                <a:cxn ang="0">
                  <a:pos x="420" y="128"/>
                </a:cxn>
              </a:cxnLst>
              <a:rect l="0" t="0" r="r" b="b"/>
              <a:pathLst>
                <a:path w="840" h="840">
                  <a:moveTo>
                    <a:pt x="420" y="840"/>
                  </a:moveTo>
                  <a:cubicBezTo>
                    <a:pt x="652" y="840"/>
                    <a:pt x="840" y="652"/>
                    <a:pt x="840" y="420"/>
                  </a:cubicBezTo>
                  <a:cubicBezTo>
                    <a:pt x="840" y="188"/>
                    <a:pt x="652" y="0"/>
                    <a:pt x="420" y="0"/>
                  </a:cubicBezTo>
                  <a:cubicBezTo>
                    <a:pt x="188" y="0"/>
                    <a:pt x="0" y="188"/>
                    <a:pt x="0" y="420"/>
                  </a:cubicBezTo>
                  <a:cubicBezTo>
                    <a:pt x="0" y="652"/>
                    <a:pt x="188" y="840"/>
                    <a:pt x="420" y="840"/>
                  </a:cubicBezTo>
                  <a:moveTo>
                    <a:pt x="420" y="128"/>
                  </a:moveTo>
                  <a:cubicBezTo>
                    <a:pt x="581" y="128"/>
                    <a:pt x="712" y="259"/>
                    <a:pt x="712" y="420"/>
                  </a:cubicBezTo>
                  <a:cubicBezTo>
                    <a:pt x="712" y="581"/>
                    <a:pt x="581" y="712"/>
                    <a:pt x="420" y="712"/>
                  </a:cubicBezTo>
                  <a:cubicBezTo>
                    <a:pt x="259" y="712"/>
                    <a:pt x="128" y="581"/>
                    <a:pt x="128" y="420"/>
                  </a:cubicBezTo>
                  <a:cubicBezTo>
                    <a:pt x="128" y="259"/>
                    <a:pt x="259" y="128"/>
                    <a:pt x="420" y="128"/>
                  </a:cubicBezTo>
                </a:path>
              </a:pathLst>
            </a:custGeom>
            <a:solidFill>
              <a:srgbClr val="FEB93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9382300" y="2291812"/>
              <a:ext cx="904250" cy="907372"/>
            </a:xfrm>
            <a:prstGeom prst="ellipse">
              <a:avLst/>
            </a:prstGeom>
            <a:solidFill>
              <a:srgbClr val="FE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8808949" y="2737173"/>
              <a:ext cx="1028077" cy="1036401"/>
            </a:xfrm>
            <a:custGeom>
              <a:avLst/>
              <a:gdLst/>
              <a:ahLst/>
              <a:cxnLst>
                <a:cxn ang="0">
                  <a:pos x="418" y="422"/>
                </a:cxn>
                <a:cxn ang="0">
                  <a:pos x="418" y="294"/>
                </a:cxn>
                <a:cxn ang="0">
                  <a:pos x="128" y="2"/>
                </a:cxn>
                <a:cxn ang="0">
                  <a:pos x="12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18" y="422"/>
                </a:cxn>
              </a:cxnLst>
              <a:rect l="0" t="0" r="r" b="b"/>
              <a:pathLst>
                <a:path w="418" h="422">
                  <a:moveTo>
                    <a:pt x="418" y="422"/>
                  </a:moveTo>
                  <a:cubicBezTo>
                    <a:pt x="418" y="294"/>
                    <a:pt x="418" y="294"/>
                    <a:pt x="418" y="294"/>
                  </a:cubicBezTo>
                  <a:cubicBezTo>
                    <a:pt x="258" y="292"/>
                    <a:pt x="128" y="162"/>
                    <a:pt x="128" y="2"/>
                  </a:cubicBezTo>
                  <a:cubicBezTo>
                    <a:pt x="128" y="1"/>
                    <a:pt x="128" y="1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33"/>
                    <a:pt x="187" y="421"/>
                    <a:pt x="418" y="422"/>
                  </a:cubicBezTo>
                  <a:close/>
                </a:path>
              </a:pathLst>
            </a:custGeom>
            <a:solidFill>
              <a:srgbClr val="FE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9703834" y="2569643"/>
              <a:ext cx="263262" cy="39853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0"/>
                </a:cxn>
                <a:cxn ang="0">
                  <a:pos x="35" y="162"/>
                </a:cxn>
                <a:cxn ang="0">
                  <a:pos x="37" y="119"/>
                </a:cxn>
                <a:cxn ang="0">
                  <a:pos x="68" y="117"/>
                </a:cxn>
                <a:cxn ang="0">
                  <a:pos x="70" y="160"/>
                </a:cxn>
                <a:cxn ang="0">
                  <a:pos x="105" y="162"/>
                </a:cxn>
                <a:cxn ang="0">
                  <a:pos x="107" y="1"/>
                </a:cxn>
                <a:cxn ang="0">
                  <a:pos x="32" y="75"/>
                </a:cxn>
                <a:cxn ang="0">
                  <a:pos x="15" y="77"/>
                </a:cxn>
                <a:cxn ang="0">
                  <a:pos x="13" y="60"/>
                </a:cxn>
                <a:cxn ang="0">
                  <a:pos x="30" y="58"/>
                </a:cxn>
                <a:cxn ang="0">
                  <a:pos x="32" y="75"/>
                </a:cxn>
                <a:cxn ang="0">
                  <a:pos x="30" y="40"/>
                </a:cxn>
                <a:cxn ang="0">
                  <a:pos x="13" y="38"/>
                </a:cxn>
                <a:cxn ang="0">
                  <a:pos x="15" y="22"/>
                </a:cxn>
                <a:cxn ang="0">
                  <a:pos x="32" y="23"/>
                </a:cxn>
                <a:cxn ang="0">
                  <a:pos x="63" y="75"/>
                </a:cxn>
                <a:cxn ang="0">
                  <a:pos x="46" y="77"/>
                </a:cxn>
                <a:cxn ang="0">
                  <a:pos x="44" y="60"/>
                </a:cxn>
                <a:cxn ang="0">
                  <a:pos x="61" y="58"/>
                </a:cxn>
                <a:cxn ang="0">
                  <a:pos x="63" y="75"/>
                </a:cxn>
                <a:cxn ang="0">
                  <a:pos x="61" y="40"/>
                </a:cxn>
                <a:cxn ang="0">
                  <a:pos x="44" y="38"/>
                </a:cxn>
                <a:cxn ang="0">
                  <a:pos x="46" y="22"/>
                </a:cxn>
                <a:cxn ang="0">
                  <a:pos x="63" y="23"/>
                </a:cxn>
                <a:cxn ang="0">
                  <a:pos x="93" y="75"/>
                </a:cxn>
                <a:cxn ang="0">
                  <a:pos x="77" y="77"/>
                </a:cxn>
                <a:cxn ang="0">
                  <a:pos x="75" y="60"/>
                </a:cxn>
                <a:cxn ang="0">
                  <a:pos x="92" y="58"/>
                </a:cxn>
                <a:cxn ang="0">
                  <a:pos x="93" y="75"/>
                </a:cxn>
                <a:cxn ang="0">
                  <a:pos x="92" y="40"/>
                </a:cxn>
                <a:cxn ang="0">
                  <a:pos x="75" y="38"/>
                </a:cxn>
                <a:cxn ang="0">
                  <a:pos x="77" y="22"/>
                </a:cxn>
                <a:cxn ang="0">
                  <a:pos x="93" y="23"/>
                </a:cxn>
              </a:cxnLst>
              <a:rect l="0" t="0" r="r" b="b"/>
              <a:pathLst>
                <a:path w="107" h="162">
                  <a:moveTo>
                    <a:pt x="10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1"/>
                    <a:pt x="0" y="162"/>
                    <a:pt x="1" y="162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6" y="162"/>
                    <a:pt x="37" y="161"/>
                    <a:pt x="37" y="160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7" y="118"/>
                    <a:pt x="38" y="117"/>
                    <a:pt x="39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9" y="117"/>
                    <a:pt x="70" y="118"/>
                    <a:pt x="70" y="119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0" y="161"/>
                    <a:pt x="70" y="162"/>
                    <a:pt x="71" y="162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6" y="162"/>
                    <a:pt x="107" y="161"/>
                    <a:pt x="107" y="16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6" y="0"/>
                    <a:pt x="105" y="0"/>
                  </a:cubicBezTo>
                  <a:close/>
                  <a:moveTo>
                    <a:pt x="32" y="75"/>
                  </a:moveTo>
                  <a:cubicBezTo>
                    <a:pt x="32" y="76"/>
                    <a:pt x="31" y="77"/>
                    <a:pt x="3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4" y="77"/>
                    <a:pt x="13" y="76"/>
                    <a:pt x="13" y="75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4" y="58"/>
                    <a:pt x="15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2" y="59"/>
                    <a:pt x="32" y="60"/>
                  </a:cubicBezTo>
                  <a:lnTo>
                    <a:pt x="32" y="75"/>
                  </a:lnTo>
                  <a:close/>
                  <a:moveTo>
                    <a:pt x="32" y="38"/>
                  </a:moveTo>
                  <a:cubicBezTo>
                    <a:pt x="32" y="39"/>
                    <a:pt x="31" y="40"/>
                    <a:pt x="30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3" y="39"/>
                    <a:pt x="13" y="38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2"/>
                    <a:pt x="32" y="22"/>
                    <a:pt x="32" y="23"/>
                  </a:cubicBezTo>
                  <a:lnTo>
                    <a:pt x="32" y="38"/>
                  </a:lnTo>
                  <a:close/>
                  <a:moveTo>
                    <a:pt x="63" y="75"/>
                  </a:moveTo>
                  <a:cubicBezTo>
                    <a:pt x="63" y="76"/>
                    <a:pt x="62" y="77"/>
                    <a:pt x="61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5" y="77"/>
                    <a:pt x="44" y="76"/>
                    <a:pt x="44" y="75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5" y="58"/>
                    <a:pt x="46" y="58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2" y="58"/>
                    <a:pt x="63" y="59"/>
                    <a:pt x="63" y="60"/>
                  </a:cubicBezTo>
                  <a:lnTo>
                    <a:pt x="63" y="75"/>
                  </a:lnTo>
                  <a:close/>
                  <a:moveTo>
                    <a:pt x="63" y="38"/>
                  </a:moveTo>
                  <a:cubicBezTo>
                    <a:pt x="63" y="39"/>
                    <a:pt x="62" y="40"/>
                    <a:pt x="6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40"/>
                    <a:pt x="44" y="39"/>
                    <a:pt x="44" y="38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2"/>
                    <a:pt x="45" y="22"/>
                    <a:pt x="46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2" y="22"/>
                    <a:pt x="63" y="22"/>
                    <a:pt x="63" y="23"/>
                  </a:cubicBezTo>
                  <a:lnTo>
                    <a:pt x="63" y="38"/>
                  </a:lnTo>
                  <a:close/>
                  <a:moveTo>
                    <a:pt x="93" y="75"/>
                  </a:moveTo>
                  <a:cubicBezTo>
                    <a:pt x="93" y="76"/>
                    <a:pt x="93" y="77"/>
                    <a:pt x="9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6" y="77"/>
                    <a:pt x="75" y="76"/>
                    <a:pt x="75" y="75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59"/>
                    <a:pt x="76" y="58"/>
                    <a:pt x="77" y="5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60"/>
                  </a:cubicBezTo>
                  <a:lnTo>
                    <a:pt x="93" y="75"/>
                  </a:lnTo>
                  <a:close/>
                  <a:moveTo>
                    <a:pt x="93" y="38"/>
                  </a:moveTo>
                  <a:cubicBezTo>
                    <a:pt x="93" y="39"/>
                    <a:pt x="93" y="40"/>
                    <a:pt x="92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39"/>
                    <a:pt x="75" y="38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2"/>
                    <a:pt x="76" y="22"/>
                    <a:pt x="77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3" y="22"/>
                    <a:pt x="93" y="22"/>
                    <a:pt x="93" y="23"/>
                  </a:cubicBezTo>
                  <a:lnTo>
                    <a:pt x="93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9691348" y="2524898"/>
              <a:ext cx="288236" cy="30177"/>
            </a:xfrm>
            <a:custGeom>
              <a:avLst/>
              <a:gdLst/>
              <a:ahLst/>
              <a:cxnLst>
                <a:cxn ang="0">
                  <a:pos x="116" y="12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16" y="0"/>
                </a:cxn>
                <a:cxn ang="0">
                  <a:pos x="117" y="1"/>
                </a:cxn>
                <a:cxn ang="0">
                  <a:pos x="117" y="11"/>
                </a:cxn>
                <a:cxn ang="0">
                  <a:pos x="116" y="12"/>
                </a:cxn>
              </a:cxnLst>
              <a:rect l="0" t="0" r="r" b="b"/>
              <a:pathLst>
                <a:path w="117" h="12">
                  <a:moveTo>
                    <a:pt x="116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7" y="0"/>
                    <a:pt x="117" y="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6" y="12"/>
                    <a:pt x="116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8" name="矩形: 圆角 27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6"/>
            <a:ext cx="12280900" cy="691045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867886" y="712803"/>
            <a:ext cx="10456227" cy="5432394"/>
          </a:xfrm>
          <a:prstGeom prst="rect">
            <a:avLst/>
          </a:prstGeom>
          <a:solidFill>
            <a:srgbClr val="F9F7F4"/>
          </a:solidFill>
          <a:ln>
            <a:noFill/>
          </a:ln>
          <a:effectLst>
            <a:outerShdw blurRad="63500" sx="102000" sy="102000" algn="ctr" rotWithShape="0">
              <a:srgbClr val="F68F0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3145907"/>
            <a:ext cx="4699000" cy="3708400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10220694" y="1079500"/>
            <a:ext cx="585354" cy="152400"/>
            <a:chOff x="9931400" y="1079500"/>
            <a:chExt cx="585354" cy="152400"/>
          </a:xfrm>
        </p:grpSpPr>
        <p:sp>
          <p:nvSpPr>
            <p:cNvPr id="64" name="椭圆 63"/>
            <p:cNvSpPr/>
            <p:nvPr/>
          </p:nvSpPr>
          <p:spPr>
            <a:xfrm>
              <a:off x="9931400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139218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364354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5"/>
            <a:ext cx="3733800" cy="282447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933302" y="2959061"/>
            <a:ext cx="4126321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hangingPunct="0">
              <a:lnSpc>
                <a:spcPct val="150000"/>
              </a:lnSpc>
              <a:defRPr/>
            </a:pPr>
            <a:r>
              <a:rPr lang="en-US" altLang="zh-CN" sz="40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Add title text</a:t>
            </a:r>
            <a:endParaRPr lang="zh-CN" altLang="en-US" sz="40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052782" y="3937292"/>
            <a:ext cx="412632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/>
              </a:rPr>
              <a:t>Click here to add content, content to match the title. 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3174291" y="2285971"/>
            <a:ext cx="1883304" cy="52006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PART THREE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041" y="1756777"/>
            <a:ext cx="4126322" cy="3816453"/>
          </a:xfrm>
          <a:prstGeom prst="rect">
            <a:avLst/>
          </a:prstGeom>
          <a:effectLst>
            <a:outerShdw blurRad="228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8693" y="709110"/>
            <a:ext cx="1885420" cy="329573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908354">
            <a:off x="948782" y="4375164"/>
            <a:ext cx="1885420" cy="329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: 圆角 52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52408" y="4315793"/>
            <a:ext cx="862143" cy="862075"/>
          </a:xfrm>
          <a:prstGeom prst="ellipse">
            <a:avLst/>
          </a:prstGeom>
          <a:solidFill>
            <a:srgbClr val="F68F0E"/>
          </a:solidFill>
          <a:ln>
            <a:noFill/>
          </a:ln>
          <a:effectLst>
            <a:outerShdw blurRad="279400" dist="152400" dir="4020000" sx="98000" sy="98000" algn="tl" rotWithShape="0">
              <a:schemeClr val="bg2">
                <a:lumMod val="2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2000"/>
              </a:lnSpc>
            </a:pPr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15" name="图片 14" descr="303b343435303639373bb9a4d7f7bbe3b1a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38" y="4447324"/>
            <a:ext cx="617605" cy="61760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6561048" y="4315793"/>
            <a:ext cx="862143" cy="862075"/>
          </a:xfrm>
          <a:prstGeom prst="ellipse">
            <a:avLst/>
          </a:prstGeom>
          <a:solidFill>
            <a:srgbClr val="FEB933"/>
          </a:solidFill>
          <a:ln>
            <a:noFill/>
          </a:ln>
          <a:effectLst>
            <a:outerShdw blurRad="279400" dist="152400" dir="4020000" sx="98000" sy="98000" algn="tl" rotWithShape="0">
              <a:schemeClr val="bg2">
                <a:lumMod val="2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2000"/>
              </a:lnSpc>
            </a:pPr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17" name="图片 16" descr="303b343435303639373bb9a4d7f7bbe3b1a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078" y="4447324"/>
            <a:ext cx="617605" cy="61760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312325" y="4714381"/>
            <a:ext cx="3813175" cy="70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50"/>
          <p:cNvSpPr txBox="1"/>
          <p:nvPr/>
        </p:nvSpPr>
        <p:spPr>
          <a:xfrm>
            <a:off x="2312019" y="4315302"/>
            <a:ext cx="283723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23505" y="4714381"/>
            <a:ext cx="3813175" cy="70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</a:p>
        </p:txBody>
      </p:sp>
      <p:sp>
        <p:nvSpPr>
          <p:cNvPr id="21" name="TextBox 50"/>
          <p:cNvSpPr txBox="1"/>
          <p:nvPr/>
        </p:nvSpPr>
        <p:spPr>
          <a:xfrm>
            <a:off x="7723199" y="4315302"/>
            <a:ext cx="283723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2408" y="1712162"/>
            <a:ext cx="10294536" cy="2176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: 圆角 52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9195" y="1853565"/>
            <a:ext cx="9679917" cy="3880485"/>
            <a:chOff x="1179195" y="1853565"/>
            <a:chExt cx="9679917" cy="3880485"/>
          </a:xfrm>
        </p:grpSpPr>
        <p:sp>
          <p:nvSpPr>
            <p:cNvPr id="13" name="矩形 12"/>
            <p:cNvSpPr/>
            <p:nvPr/>
          </p:nvSpPr>
          <p:spPr>
            <a:xfrm>
              <a:off x="1179195" y="1853565"/>
              <a:ext cx="2882900" cy="3880485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宋体 CN" panose="020204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2" name="六边形 21"/>
            <p:cNvSpPr/>
            <p:nvPr/>
          </p:nvSpPr>
          <p:spPr>
            <a:xfrm>
              <a:off x="2089150" y="2363470"/>
              <a:ext cx="1061720" cy="9144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宋体 CN" panose="020204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4809949" y="2363470"/>
              <a:ext cx="1061720" cy="914400"/>
            </a:xfrm>
            <a:prstGeom prst="hexagon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7157238" y="2363470"/>
              <a:ext cx="1061720" cy="914400"/>
            </a:xfrm>
            <a:prstGeom prst="hexagon">
              <a:avLst/>
            </a:prstGeom>
            <a:solidFill>
              <a:srgbClr val="FE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26" name="1"/>
            <p:cNvSpPr>
              <a:spLocks noChangeAspect="1"/>
            </p:cNvSpPr>
            <p:nvPr/>
          </p:nvSpPr>
          <p:spPr bwMode="auto">
            <a:xfrm>
              <a:off x="2409925" y="2618748"/>
              <a:ext cx="494239" cy="492671"/>
            </a:xfrm>
            <a:custGeom>
              <a:avLst/>
              <a:gdLst/>
              <a:ahLst/>
              <a:cxnLst>
                <a:cxn ang="0">
                  <a:pos x="198" y="170"/>
                </a:cxn>
                <a:cxn ang="0">
                  <a:pos x="163" y="135"/>
                </a:cxn>
                <a:cxn ang="0">
                  <a:pos x="149" y="130"/>
                </a:cxn>
                <a:cxn ang="0">
                  <a:pos x="128" y="109"/>
                </a:cxn>
                <a:cxn ang="0">
                  <a:pos x="120" y="26"/>
                </a:cxn>
                <a:cxn ang="0">
                  <a:pos x="26" y="26"/>
                </a:cxn>
                <a:cxn ang="0">
                  <a:pos x="26" y="120"/>
                </a:cxn>
                <a:cxn ang="0">
                  <a:pos x="111" y="128"/>
                </a:cxn>
                <a:cxn ang="0">
                  <a:pos x="131" y="148"/>
                </a:cxn>
                <a:cxn ang="0">
                  <a:pos x="136" y="162"/>
                </a:cxn>
                <a:cxn ang="0">
                  <a:pos x="171" y="197"/>
                </a:cxn>
                <a:cxn ang="0">
                  <a:pos x="198" y="197"/>
                </a:cxn>
                <a:cxn ang="0">
                  <a:pos x="198" y="170"/>
                </a:cxn>
                <a:cxn ang="0">
                  <a:pos x="45" y="101"/>
                </a:cxn>
                <a:cxn ang="0">
                  <a:pos x="45" y="45"/>
                </a:cxn>
                <a:cxn ang="0">
                  <a:pos x="101" y="45"/>
                </a:cxn>
                <a:cxn ang="0">
                  <a:pos x="101" y="101"/>
                </a:cxn>
                <a:cxn ang="0">
                  <a:pos x="45" y="101"/>
                </a:cxn>
              </a:cxnLst>
              <a:rect l="0" t="0" r="r" b="b"/>
              <a:pathLst>
                <a:path w="205" h="204">
                  <a:moveTo>
                    <a:pt x="198" y="170"/>
                  </a:moveTo>
                  <a:cubicBezTo>
                    <a:pt x="163" y="135"/>
                    <a:pt x="163" y="135"/>
                    <a:pt x="163" y="135"/>
                  </a:cubicBezTo>
                  <a:cubicBezTo>
                    <a:pt x="159" y="131"/>
                    <a:pt x="154" y="129"/>
                    <a:pt x="149" y="130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45" y="83"/>
                    <a:pt x="142" y="49"/>
                    <a:pt x="120" y="26"/>
                  </a:cubicBezTo>
                  <a:cubicBezTo>
                    <a:pt x="94" y="0"/>
                    <a:pt x="52" y="0"/>
                    <a:pt x="26" y="26"/>
                  </a:cubicBezTo>
                  <a:cubicBezTo>
                    <a:pt x="0" y="52"/>
                    <a:pt x="0" y="94"/>
                    <a:pt x="26" y="120"/>
                  </a:cubicBezTo>
                  <a:cubicBezTo>
                    <a:pt x="49" y="143"/>
                    <a:pt x="85" y="146"/>
                    <a:pt x="111" y="12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1" y="153"/>
                    <a:pt x="132" y="158"/>
                    <a:pt x="136" y="162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8" y="204"/>
                    <a:pt x="191" y="204"/>
                    <a:pt x="198" y="197"/>
                  </a:cubicBezTo>
                  <a:cubicBezTo>
                    <a:pt x="205" y="189"/>
                    <a:pt x="205" y="177"/>
                    <a:pt x="198" y="170"/>
                  </a:cubicBezTo>
                  <a:close/>
                  <a:moveTo>
                    <a:pt x="45" y="101"/>
                  </a:moveTo>
                  <a:cubicBezTo>
                    <a:pt x="29" y="86"/>
                    <a:pt x="29" y="60"/>
                    <a:pt x="45" y="45"/>
                  </a:cubicBezTo>
                  <a:cubicBezTo>
                    <a:pt x="60" y="30"/>
                    <a:pt x="85" y="30"/>
                    <a:pt x="101" y="45"/>
                  </a:cubicBezTo>
                  <a:cubicBezTo>
                    <a:pt x="116" y="60"/>
                    <a:pt x="116" y="86"/>
                    <a:pt x="101" y="101"/>
                  </a:cubicBezTo>
                  <a:cubicBezTo>
                    <a:pt x="85" y="116"/>
                    <a:pt x="60" y="116"/>
                    <a:pt x="45" y="101"/>
                  </a:cubicBezTo>
                  <a:close/>
                </a:path>
              </a:pathLst>
            </a:custGeom>
            <a:solidFill>
              <a:srgbClr val="59C0E9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27" name="1"/>
            <p:cNvSpPr>
              <a:spLocks noChangeAspect="1"/>
            </p:cNvSpPr>
            <p:nvPr/>
          </p:nvSpPr>
          <p:spPr bwMode="auto">
            <a:xfrm>
              <a:off x="5062042" y="2618748"/>
              <a:ext cx="539888" cy="323504"/>
            </a:xfrm>
            <a:custGeom>
              <a:avLst/>
              <a:gdLst/>
              <a:ahLst/>
              <a:cxnLst>
                <a:cxn ang="0">
                  <a:pos x="257" y="55"/>
                </a:cxn>
                <a:cxn ang="0">
                  <a:pos x="253" y="55"/>
                </a:cxn>
                <a:cxn ang="0">
                  <a:pos x="164" y="0"/>
                </a:cxn>
                <a:cxn ang="0">
                  <a:pos x="75" y="55"/>
                </a:cxn>
                <a:cxn ang="0">
                  <a:pos x="71" y="54"/>
                </a:cxn>
                <a:cxn ang="0">
                  <a:pos x="0" y="125"/>
                </a:cxn>
                <a:cxn ang="0">
                  <a:pos x="71" y="196"/>
                </a:cxn>
                <a:cxn ang="0">
                  <a:pos x="139" y="196"/>
                </a:cxn>
                <a:cxn ang="0">
                  <a:pos x="139" y="165"/>
                </a:cxn>
                <a:cxn ang="0">
                  <a:pos x="82" y="165"/>
                </a:cxn>
                <a:cxn ang="0">
                  <a:pos x="165" y="91"/>
                </a:cxn>
                <a:cxn ang="0">
                  <a:pos x="248" y="165"/>
                </a:cxn>
                <a:cxn ang="0">
                  <a:pos x="184" y="165"/>
                </a:cxn>
                <a:cxn ang="0">
                  <a:pos x="184" y="196"/>
                </a:cxn>
                <a:cxn ang="0">
                  <a:pos x="257" y="196"/>
                </a:cxn>
                <a:cxn ang="0">
                  <a:pos x="328" y="125"/>
                </a:cxn>
                <a:cxn ang="0">
                  <a:pos x="257" y="55"/>
                </a:cxn>
              </a:cxnLst>
              <a:rect l="0" t="0" r="r" b="b"/>
              <a:pathLst>
                <a:path w="328" h="196">
                  <a:moveTo>
                    <a:pt x="257" y="55"/>
                  </a:moveTo>
                  <a:cubicBezTo>
                    <a:pt x="256" y="55"/>
                    <a:pt x="255" y="55"/>
                    <a:pt x="253" y="55"/>
                  </a:cubicBezTo>
                  <a:cubicBezTo>
                    <a:pt x="237" y="22"/>
                    <a:pt x="203" y="0"/>
                    <a:pt x="164" y="0"/>
                  </a:cubicBezTo>
                  <a:cubicBezTo>
                    <a:pt x="125" y="0"/>
                    <a:pt x="92" y="22"/>
                    <a:pt x="75" y="55"/>
                  </a:cubicBezTo>
                  <a:cubicBezTo>
                    <a:pt x="74" y="55"/>
                    <a:pt x="72" y="54"/>
                    <a:pt x="71" y="54"/>
                  </a:cubicBezTo>
                  <a:cubicBezTo>
                    <a:pt x="32" y="54"/>
                    <a:pt x="0" y="86"/>
                    <a:pt x="0" y="125"/>
                  </a:cubicBezTo>
                  <a:cubicBezTo>
                    <a:pt x="0" y="165"/>
                    <a:pt x="32" y="196"/>
                    <a:pt x="71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84" y="196"/>
                    <a:pt x="184" y="196"/>
                    <a:pt x="184" y="196"/>
                  </a:cubicBezTo>
                  <a:cubicBezTo>
                    <a:pt x="257" y="196"/>
                    <a:pt x="257" y="196"/>
                    <a:pt x="257" y="196"/>
                  </a:cubicBezTo>
                  <a:cubicBezTo>
                    <a:pt x="297" y="196"/>
                    <a:pt x="328" y="165"/>
                    <a:pt x="328" y="125"/>
                  </a:cubicBezTo>
                  <a:cubicBezTo>
                    <a:pt x="328" y="86"/>
                    <a:pt x="297" y="55"/>
                    <a:pt x="257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1"/>
            <p:cNvSpPr/>
            <p:nvPr/>
          </p:nvSpPr>
          <p:spPr bwMode="auto">
            <a:xfrm>
              <a:off x="7514394" y="2667762"/>
              <a:ext cx="379551" cy="38726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43" y="0"/>
                </a:cxn>
                <a:cxn ang="0">
                  <a:pos x="0" y="33"/>
                </a:cxn>
                <a:cxn ang="0">
                  <a:pos x="0" y="126"/>
                </a:cxn>
                <a:cxn ang="0">
                  <a:pos x="43" y="165"/>
                </a:cxn>
                <a:cxn ang="0">
                  <a:pos x="103" y="165"/>
                </a:cxn>
                <a:cxn ang="0">
                  <a:pos x="165" y="196"/>
                </a:cxn>
                <a:cxn ang="0">
                  <a:pos x="165" y="157"/>
                </a:cxn>
                <a:cxn ang="0">
                  <a:pos x="192" y="126"/>
                </a:cxn>
                <a:cxn ang="0">
                  <a:pos x="192" y="33"/>
                </a:cxn>
                <a:cxn ang="0">
                  <a:pos x="155" y="0"/>
                </a:cxn>
                <a:cxn ang="0">
                  <a:pos x="140" y="121"/>
                </a:cxn>
                <a:cxn ang="0">
                  <a:pos x="129" y="132"/>
                </a:cxn>
                <a:cxn ang="0">
                  <a:pos x="49" y="132"/>
                </a:cxn>
                <a:cxn ang="0">
                  <a:pos x="38" y="121"/>
                </a:cxn>
                <a:cxn ang="0">
                  <a:pos x="38" y="120"/>
                </a:cxn>
                <a:cxn ang="0">
                  <a:pos x="49" y="110"/>
                </a:cxn>
                <a:cxn ang="0">
                  <a:pos x="129" y="110"/>
                </a:cxn>
                <a:cxn ang="0">
                  <a:pos x="140" y="120"/>
                </a:cxn>
                <a:cxn ang="0">
                  <a:pos x="140" y="121"/>
                </a:cxn>
                <a:cxn ang="0">
                  <a:pos x="168" y="88"/>
                </a:cxn>
                <a:cxn ang="0">
                  <a:pos x="157" y="99"/>
                </a:cxn>
                <a:cxn ang="0">
                  <a:pos x="49" y="99"/>
                </a:cxn>
                <a:cxn ang="0">
                  <a:pos x="38" y="88"/>
                </a:cxn>
                <a:cxn ang="0">
                  <a:pos x="38" y="87"/>
                </a:cxn>
                <a:cxn ang="0">
                  <a:pos x="49" y="77"/>
                </a:cxn>
                <a:cxn ang="0">
                  <a:pos x="157" y="77"/>
                </a:cxn>
                <a:cxn ang="0">
                  <a:pos x="168" y="87"/>
                </a:cxn>
                <a:cxn ang="0">
                  <a:pos x="168" y="88"/>
                </a:cxn>
                <a:cxn ang="0">
                  <a:pos x="168" y="44"/>
                </a:cxn>
                <a:cxn ang="0">
                  <a:pos x="157" y="55"/>
                </a:cxn>
                <a:cxn ang="0">
                  <a:pos x="49" y="55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49" y="33"/>
                </a:cxn>
                <a:cxn ang="0">
                  <a:pos x="157" y="33"/>
                </a:cxn>
                <a:cxn ang="0">
                  <a:pos x="168" y="43"/>
                </a:cxn>
                <a:cxn ang="0">
                  <a:pos x="168" y="44"/>
                </a:cxn>
              </a:cxnLst>
              <a:rect l="0" t="0" r="r" b="b"/>
              <a:pathLst>
                <a:path w="192" h="196">
                  <a:moveTo>
                    <a:pt x="155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0" y="16"/>
                    <a:pt x="0" y="33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3"/>
                    <a:pt x="22" y="165"/>
                    <a:pt x="43" y="165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65" y="196"/>
                    <a:pt x="165" y="196"/>
                    <a:pt x="165" y="19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79" y="155"/>
                    <a:pt x="192" y="142"/>
                    <a:pt x="192" y="126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2" y="16"/>
                    <a:pt x="175" y="0"/>
                    <a:pt x="155" y="0"/>
                  </a:cubicBezTo>
                  <a:close/>
                  <a:moveTo>
                    <a:pt x="140" y="121"/>
                  </a:moveTo>
                  <a:cubicBezTo>
                    <a:pt x="140" y="127"/>
                    <a:pt x="135" y="132"/>
                    <a:pt x="12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3" y="132"/>
                    <a:pt x="38" y="127"/>
                    <a:pt x="38" y="121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15"/>
                    <a:pt x="43" y="110"/>
                    <a:pt x="4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5" y="110"/>
                    <a:pt x="140" y="115"/>
                    <a:pt x="140" y="120"/>
                  </a:cubicBezTo>
                  <a:lnTo>
                    <a:pt x="140" y="121"/>
                  </a:lnTo>
                  <a:close/>
                  <a:moveTo>
                    <a:pt x="168" y="88"/>
                  </a:moveTo>
                  <a:cubicBezTo>
                    <a:pt x="168" y="94"/>
                    <a:pt x="163" y="99"/>
                    <a:pt x="157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3" y="99"/>
                    <a:pt x="38" y="94"/>
                    <a:pt x="38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2"/>
                    <a:pt x="43" y="77"/>
                    <a:pt x="49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63" y="77"/>
                    <a:pt x="168" y="82"/>
                    <a:pt x="168" y="87"/>
                  </a:cubicBezTo>
                  <a:lnTo>
                    <a:pt x="168" y="88"/>
                  </a:lnTo>
                  <a:close/>
                  <a:moveTo>
                    <a:pt x="168" y="44"/>
                  </a:moveTo>
                  <a:cubicBezTo>
                    <a:pt x="168" y="50"/>
                    <a:pt x="163" y="55"/>
                    <a:pt x="157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3" y="55"/>
                    <a:pt x="38" y="50"/>
                    <a:pt x="38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38"/>
                    <a:pt x="43" y="33"/>
                    <a:pt x="49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63" y="33"/>
                    <a:pt x="168" y="38"/>
                    <a:pt x="168" y="43"/>
                  </a:cubicBezTo>
                  <a:lnTo>
                    <a:pt x="168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文本框 2"/>
            <p:cNvSpPr txBox="1"/>
            <p:nvPr/>
          </p:nvSpPr>
          <p:spPr>
            <a:xfrm>
              <a:off x="1501372" y="4037680"/>
              <a:ext cx="2311344" cy="106990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宋体 CN Heavy" panose="02020900000000000000" pitchFamily="18" charset="-122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宋体 CN Heavy" panose="02020900000000000000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文本框 2"/>
            <p:cNvSpPr txBox="1"/>
            <p:nvPr/>
          </p:nvSpPr>
          <p:spPr>
            <a:xfrm>
              <a:off x="4498435" y="3876097"/>
              <a:ext cx="1747578" cy="13930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宋体 CN Heavy" panose="02020900000000000000" pitchFamily="18" charset="-122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宋体 CN Heavy" panose="02020900000000000000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文本框 2"/>
            <p:cNvSpPr txBox="1"/>
            <p:nvPr/>
          </p:nvSpPr>
          <p:spPr>
            <a:xfrm>
              <a:off x="6840421" y="3876097"/>
              <a:ext cx="1747578" cy="13930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宋体 CN Heavy" panose="02020900000000000000" pitchFamily="18" charset="-122"/>
                </a:rPr>
                <a:t>Add title text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 CN Heavy" panose="02020900000000000000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六边形 34"/>
            <p:cNvSpPr/>
            <p:nvPr/>
          </p:nvSpPr>
          <p:spPr>
            <a:xfrm>
              <a:off x="9418297" y="2363470"/>
              <a:ext cx="1061720" cy="914400"/>
            </a:xfrm>
            <a:prstGeom prst="hexagon">
              <a:avLst/>
            </a:prstGeom>
            <a:solidFill>
              <a:srgbClr val="FE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36" name="1"/>
            <p:cNvSpPr/>
            <p:nvPr/>
          </p:nvSpPr>
          <p:spPr bwMode="auto">
            <a:xfrm>
              <a:off x="9775453" y="2667762"/>
              <a:ext cx="379551" cy="38726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43" y="0"/>
                </a:cxn>
                <a:cxn ang="0">
                  <a:pos x="0" y="33"/>
                </a:cxn>
                <a:cxn ang="0">
                  <a:pos x="0" y="126"/>
                </a:cxn>
                <a:cxn ang="0">
                  <a:pos x="43" y="165"/>
                </a:cxn>
                <a:cxn ang="0">
                  <a:pos x="103" y="165"/>
                </a:cxn>
                <a:cxn ang="0">
                  <a:pos x="165" y="196"/>
                </a:cxn>
                <a:cxn ang="0">
                  <a:pos x="165" y="157"/>
                </a:cxn>
                <a:cxn ang="0">
                  <a:pos x="192" y="126"/>
                </a:cxn>
                <a:cxn ang="0">
                  <a:pos x="192" y="33"/>
                </a:cxn>
                <a:cxn ang="0">
                  <a:pos x="155" y="0"/>
                </a:cxn>
                <a:cxn ang="0">
                  <a:pos x="140" y="121"/>
                </a:cxn>
                <a:cxn ang="0">
                  <a:pos x="129" y="132"/>
                </a:cxn>
                <a:cxn ang="0">
                  <a:pos x="49" y="132"/>
                </a:cxn>
                <a:cxn ang="0">
                  <a:pos x="38" y="121"/>
                </a:cxn>
                <a:cxn ang="0">
                  <a:pos x="38" y="120"/>
                </a:cxn>
                <a:cxn ang="0">
                  <a:pos x="49" y="110"/>
                </a:cxn>
                <a:cxn ang="0">
                  <a:pos x="129" y="110"/>
                </a:cxn>
                <a:cxn ang="0">
                  <a:pos x="140" y="120"/>
                </a:cxn>
                <a:cxn ang="0">
                  <a:pos x="140" y="121"/>
                </a:cxn>
                <a:cxn ang="0">
                  <a:pos x="168" y="88"/>
                </a:cxn>
                <a:cxn ang="0">
                  <a:pos x="157" y="99"/>
                </a:cxn>
                <a:cxn ang="0">
                  <a:pos x="49" y="99"/>
                </a:cxn>
                <a:cxn ang="0">
                  <a:pos x="38" y="88"/>
                </a:cxn>
                <a:cxn ang="0">
                  <a:pos x="38" y="87"/>
                </a:cxn>
                <a:cxn ang="0">
                  <a:pos x="49" y="77"/>
                </a:cxn>
                <a:cxn ang="0">
                  <a:pos x="157" y="77"/>
                </a:cxn>
                <a:cxn ang="0">
                  <a:pos x="168" y="87"/>
                </a:cxn>
                <a:cxn ang="0">
                  <a:pos x="168" y="88"/>
                </a:cxn>
                <a:cxn ang="0">
                  <a:pos x="168" y="44"/>
                </a:cxn>
                <a:cxn ang="0">
                  <a:pos x="157" y="55"/>
                </a:cxn>
                <a:cxn ang="0">
                  <a:pos x="49" y="55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49" y="33"/>
                </a:cxn>
                <a:cxn ang="0">
                  <a:pos x="157" y="33"/>
                </a:cxn>
                <a:cxn ang="0">
                  <a:pos x="168" y="43"/>
                </a:cxn>
                <a:cxn ang="0">
                  <a:pos x="168" y="44"/>
                </a:cxn>
              </a:cxnLst>
              <a:rect l="0" t="0" r="r" b="b"/>
              <a:pathLst>
                <a:path w="192" h="196">
                  <a:moveTo>
                    <a:pt x="155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0" y="16"/>
                    <a:pt x="0" y="33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3"/>
                    <a:pt x="22" y="165"/>
                    <a:pt x="43" y="165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65" y="196"/>
                    <a:pt x="165" y="196"/>
                    <a:pt x="165" y="19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79" y="155"/>
                    <a:pt x="192" y="142"/>
                    <a:pt x="192" y="126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2" y="16"/>
                    <a:pt x="175" y="0"/>
                    <a:pt x="155" y="0"/>
                  </a:cubicBezTo>
                  <a:close/>
                  <a:moveTo>
                    <a:pt x="140" y="121"/>
                  </a:moveTo>
                  <a:cubicBezTo>
                    <a:pt x="140" y="127"/>
                    <a:pt x="135" y="132"/>
                    <a:pt x="129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3" y="132"/>
                    <a:pt x="38" y="127"/>
                    <a:pt x="38" y="121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15"/>
                    <a:pt x="43" y="110"/>
                    <a:pt x="4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5" y="110"/>
                    <a:pt x="140" y="115"/>
                    <a:pt x="140" y="120"/>
                  </a:cubicBezTo>
                  <a:lnTo>
                    <a:pt x="140" y="121"/>
                  </a:lnTo>
                  <a:close/>
                  <a:moveTo>
                    <a:pt x="168" y="88"/>
                  </a:moveTo>
                  <a:cubicBezTo>
                    <a:pt x="168" y="94"/>
                    <a:pt x="163" y="99"/>
                    <a:pt x="157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3" y="99"/>
                    <a:pt x="38" y="94"/>
                    <a:pt x="38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2"/>
                    <a:pt x="43" y="77"/>
                    <a:pt x="49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63" y="77"/>
                    <a:pt x="168" y="82"/>
                    <a:pt x="168" y="87"/>
                  </a:cubicBezTo>
                  <a:lnTo>
                    <a:pt x="168" y="88"/>
                  </a:lnTo>
                  <a:close/>
                  <a:moveTo>
                    <a:pt x="168" y="44"/>
                  </a:moveTo>
                  <a:cubicBezTo>
                    <a:pt x="168" y="50"/>
                    <a:pt x="163" y="55"/>
                    <a:pt x="157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3" y="55"/>
                    <a:pt x="38" y="50"/>
                    <a:pt x="38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38"/>
                    <a:pt x="43" y="33"/>
                    <a:pt x="49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63" y="33"/>
                    <a:pt x="168" y="38"/>
                    <a:pt x="168" y="43"/>
                  </a:cubicBezTo>
                  <a:lnTo>
                    <a:pt x="168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37" name="文本框 2"/>
            <p:cNvSpPr txBox="1"/>
            <p:nvPr/>
          </p:nvSpPr>
          <p:spPr>
            <a:xfrm>
              <a:off x="9111534" y="3876097"/>
              <a:ext cx="1747578" cy="13930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宋体 CN Heavy" panose="02020900000000000000" pitchFamily="18" charset="-122"/>
                </a:rPr>
                <a:t>Add title text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 CN Heavy" panose="02020900000000000000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30714" y="2822468"/>
            <a:ext cx="2172213" cy="2166015"/>
            <a:chOff x="1730714" y="2822468"/>
            <a:chExt cx="2172213" cy="2166015"/>
          </a:xfrm>
        </p:grpSpPr>
        <p:grpSp>
          <p:nvGrpSpPr>
            <p:cNvPr id="24" name="i$1îḑe"/>
            <p:cNvGrpSpPr/>
            <p:nvPr/>
          </p:nvGrpSpPr>
          <p:grpSpPr>
            <a:xfrm>
              <a:off x="2646366" y="2822468"/>
              <a:ext cx="410201" cy="410199"/>
              <a:chOff x="6844265" y="4734713"/>
              <a:chExt cx="410200" cy="410198"/>
            </a:xfrm>
          </p:grpSpPr>
          <p:sp>
            <p:nvSpPr>
              <p:cNvPr id="28" name="ïṡḻîḍè"/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solidFill>
                <a:srgbClr val="F68F0E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+mn-cs"/>
                </a:endParaRPr>
              </a:p>
            </p:txBody>
          </p:sp>
          <p:sp>
            <p:nvSpPr>
              <p:cNvPr id="29" name="ïś1íde"/>
              <p:cNvSpPr/>
              <p:nvPr/>
            </p:nvSpPr>
            <p:spPr>
              <a:xfrm>
                <a:off x="6968172" y="4857161"/>
                <a:ext cx="162386" cy="178001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+mn-cs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1730714" y="3502883"/>
              <a:ext cx="2172213" cy="1485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49288" y="2259988"/>
            <a:ext cx="2473828" cy="3049223"/>
            <a:chOff x="4749288" y="2259988"/>
            <a:chExt cx="2473828" cy="3049223"/>
          </a:xfrm>
        </p:grpSpPr>
        <p:sp>
          <p:nvSpPr>
            <p:cNvPr id="20" name="ïṧľîḋé"/>
            <p:cNvSpPr/>
            <p:nvPr/>
          </p:nvSpPr>
          <p:spPr>
            <a:xfrm>
              <a:off x="4749288" y="2259988"/>
              <a:ext cx="2473828" cy="3049223"/>
            </a:xfrm>
            <a:prstGeom prst="roundRect">
              <a:avLst>
                <a:gd name="adj" fmla="val 6500"/>
              </a:avLst>
            </a:prstGeom>
            <a:solidFill>
              <a:srgbClr val="F68F0E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</a:endParaRPr>
            </a:p>
          </p:txBody>
        </p:sp>
        <p:grpSp>
          <p:nvGrpSpPr>
            <p:cNvPr id="23" name="íS1ïḓè"/>
            <p:cNvGrpSpPr/>
            <p:nvPr/>
          </p:nvGrpSpPr>
          <p:grpSpPr>
            <a:xfrm>
              <a:off x="5802927" y="2824719"/>
              <a:ext cx="410199" cy="410197"/>
              <a:chOff x="6844265" y="4734713"/>
              <a:chExt cx="410200" cy="410198"/>
            </a:xfrm>
          </p:grpSpPr>
          <p:sp>
            <p:nvSpPr>
              <p:cNvPr id="30" name="iṡḷïďê"/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+mn-cs"/>
                </a:endParaRPr>
              </a:p>
            </p:txBody>
          </p:sp>
          <p:sp>
            <p:nvSpPr>
              <p:cNvPr id="31" name="ïş1îḍe"/>
              <p:cNvSpPr/>
              <p:nvPr/>
            </p:nvSpPr>
            <p:spPr>
              <a:xfrm>
                <a:off x="6960365" y="4868892"/>
                <a:ext cx="178001" cy="148188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rgbClr val="F68F0E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+mn-cs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4859081" y="3491184"/>
              <a:ext cx="2172213" cy="1485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25827" y="2822468"/>
            <a:ext cx="2172213" cy="2166015"/>
            <a:chOff x="8025827" y="2822468"/>
            <a:chExt cx="2172213" cy="2166015"/>
          </a:xfrm>
        </p:grpSpPr>
        <p:grpSp>
          <p:nvGrpSpPr>
            <p:cNvPr id="25" name="ïšḻîḓe"/>
            <p:cNvGrpSpPr/>
            <p:nvPr/>
          </p:nvGrpSpPr>
          <p:grpSpPr>
            <a:xfrm>
              <a:off x="8906834" y="2822468"/>
              <a:ext cx="410200" cy="410198"/>
              <a:chOff x="6844265" y="4734713"/>
              <a:chExt cx="410200" cy="410198"/>
            </a:xfrm>
          </p:grpSpPr>
          <p:sp>
            <p:nvSpPr>
              <p:cNvPr id="26" name="i$ļiḋé"/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solidFill>
                <a:srgbClr val="F68F0E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+mn-cs"/>
                </a:endParaRPr>
              </a:p>
            </p:txBody>
          </p:sp>
          <p:sp>
            <p:nvSpPr>
              <p:cNvPr id="27" name="îšlíḋé"/>
              <p:cNvSpPr/>
              <p:nvPr/>
            </p:nvSpPr>
            <p:spPr>
              <a:xfrm>
                <a:off x="6960365" y="4875291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+mn-cs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8025827" y="3502883"/>
              <a:ext cx="2172213" cy="1485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7" name="矩形: 圆角 36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04756" y="1940107"/>
            <a:ext cx="3775869" cy="3642037"/>
            <a:chOff x="4368006" y="2035851"/>
            <a:chExt cx="3455991" cy="3333497"/>
          </a:xfrm>
        </p:grpSpPr>
        <p:sp>
          <p:nvSpPr>
            <p:cNvPr id="3" name="文本框 9"/>
            <p:cNvSpPr txBox="1"/>
            <p:nvPr/>
          </p:nvSpPr>
          <p:spPr>
            <a:xfrm>
              <a:off x="5445788" y="3589932"/>
              <a:ext cx="1331351" cy="3380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Keyword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4" name="Freeform 8"/>
            <p:cNvSpPr/>
            <p:nvPr/>
          </p:nvSpPr>
          <p:spPr bwMode="auto">
            <a:xfrm>
              <a:off x="4825732" y="2043781"/>
              <a:ext cx="1194481" cy="994487"/>
            </a:xfrm>
            <a:custGeom>
              <a:avLst/>
              <a:gdLst>
                <a:gd name="T0" fmla="*/ 2554 w 3148"/>
                <a:gd name="T1" fmla="*/ 63 h 2616"/>
                <a:gd name="T2" fmla="*/ 1061 w 3148"/>
                <a:gd name="T3" fmla="*/ 402 h 2616"/>
                <a:gd name="T4" fmla="*/ 13 w 3148"/>
                <a:gd name="T5" fmla="*/ 1530 h 2616"/>
                <a:gd name="T6" fmla="*/ 58 w 3148"/>
                <a:gd name="T7" fmla="*/ 1723 h 2616"/>
                <a:gd name="T8" fmla="*/ 2151 w 3148"/>
                <a:gd name="T9" fmla="*/ 2299 h 2616"/>
                <a:gd name="T10" fmla="*/ 2696 w 3148"/>
                <a:gd name="T11" fmla="*/ 187 h 2616"/>
                <a:gd name="T12" fmla="*/ 2554 w 3148"/>
                <a:gd name="T13" fmla="*/ 63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8" h="2616">
                  <a:moveTo>
                    <a:pt x="2554" y="63"/>
                  </a:moveTo>
                  <a:cubicBezTo>
                    <a:pt x="2123" y="0"/>
                    <a:pt x="1677" y="47"/>
                    <a:pt x="1061" y="402"/>
                  </a:cubicBezTo>
                  <a:cubicBezTo>
                    <a:pt x="445" y="758"/>
                    <a:pt x="161" y="1119"/>
                    <a:pt x="13" y="1530"/>
                  </a:cubicBezTo>
                  <a:cubicBezTo>
                    <a:pt x="0" y="1566"/>
                    <a:pt x="30" y="1673"/>
                    <a:pt x="58" y="1723"/>
                  </a:cubicBezTo>
                  <a:cubicBezTo>
                    <a:pt x="464" y="2426"/>
                    <a:pt x="1602" y="2616"/>
                    <a:pt x="2151" y="2299"/>
                  </a:cubicBezTo>
                  <a:cubicBezTo>
                    <a:pt x="2700" y="1982"/>
                    <a:pt x="3148" y="862"/>
                    <a:pt x="2696" y="187"/>
                  </a:cubicBezTo>
                  <a:cubicBezTo>
                    <a:pt x="2661" y="134"/>
                    <a:pt x="2584" y="67"/>
                    <a:pt x="2554" y="63"/>
                  </a:cubicBezTo>
                  <a:close/>
                </a:path>
              </a:pathLst>
            </a:custGeom>
            <a:solidFill>
              <a:srgbClr val="F68F0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5" name="TextBox 20"/>
            <p:cNvSpPr txBox="1"/>
            <p:nvPr/>
          </p:nvSpPr>
          <p:spPr>
            <a:xfrm>
              <a:off x="5275519" y="2264025"/>
              <a:ext cx="294908" cy="507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1</a:t>
              </a:r>
              <a:endParaRPr lang="zh-CN" altLang="en-US" sz="3600" spc="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6188802" y="2035851"/>
              <a:ext cx="1176676" cy="1001336"/>
            </a:xfrm>
            <a:custGeom>
              <a:avLst/>
              <a:gdLst>
                <a:gd name="T0" fmla="*/ 3091 w 3103"/>
                <a:gd name="T1" fmla="*/ 1544 h 2630"/>
                <a:gd name="T2" fmla="*/ 2051 w 3103"/>
                <a:gd name="T3" fmla="*/ 421 h 2630"/>
                <a:gd name="T4" fmla="*/ 550 w 3103"/>
                <a:gd name="T5" fmla="*/ 77 h 2630"/>
                <a:gd name="T6" fmla="*/ 406 w 3103"/>
                <a:gd name="T7" fmla="*/ 212 h 2630"/>
                <a:gd name="T8" fmla="*/ 953 w 3103"/>
                <a:gd name="T9" fmla="*/ 2312 h 2630"/>
                <a:gd name="T10" fmla="*/ 3055 w 3103"/>
                <a:gd name="T11" fmla="*/ 1729 h 2630"/>
                <a:gd name="T12" fmla="*/ 3091 w 3103"/>
                <a:gd name="T13" fmla="*/ 1544 h 2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3" h="2630">
                  <a:moveTo>
                    <a:pt x="3091" y="1544"/>
                  </a:moveTo>
                  <a:cubicBezTo>
                    <a:pt x="2930" y="1139"/>
                    <a:pt x="2667" y="777"/>
                    <a:pt x="2051" y="421"/>
                  </a:cubicBezTo>
                  <a:cubicBezTo>
                    <a:pt x="1434" y="65"/>
                    <a:pt x="980" y="0"/>
                    <a:pt x="550" y="77"/>
                  </a:cubicBezTo>
                  <a:cubicBezTo>
                    <a:pt x="512" y="83"/>
                    <a:pt x="434" y="163"/>
                    <a:pt x="406" y="212"/>
                  </a:cubicBezTo>
                  <a:cubicBezTo>
                    <a:pt x="0" y="915"/>
                    <a:pt x="404" y="1995"/>
                    <a:pt x="953" y="2312"/>
                  </a:cubicBezTo>
                  <a:cubicBezTo>
                    <a:pt x="1502" y="2630"/>
                    <a:pt x="2696" y="2457"/>
                    <a:pt x="3055" y="1729"/>
                  </a:cubicBezTo>
                  <a:cubicBezTo>
                    <a:pt x="3083" y="1672"/>
                    <a:pt x="3103" y="1572"/>
                    <a:pt x="3091" y="1544"/>
                  </a:cubicBezTo>
                  <a:close/>
                </a:path>
              </a:pathLst>
            </a:custGeom>
            <a:solidFill>
              <a:srgbClr val="FEB933"/>
            </a:soli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algn="ctr" rotWithShape="0">
                      <a:schemeClr val="accent2">
                        <a:alpha val="40000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7" name="TextBox 20"/>
            <p:cNvSpPr txBox="1"/>
            <p:nvPr/>
          </p:nvSpPr>
          <p:spPr>
            <a:xfrm>
              <a:off x="6629686" y="2259520"/>
              <a:ext cx="294908" cy="507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2</a:t>
              </a:r>
              <a:endParaRPr lang="zh-CN" altLang="en-US" sz="3600" spc="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6995254" y="3100280"/>
              <a:ext cx="828743" cy="1180783"/>
            </a:xfrm>
            <a:custGeom>
              <a:avLst/>
              <a:gdLst>
                <a:gd name="T0" fmla="*/ 1734 w 2186"/>
                <a:gd name="T1" fmla="*/ 114 h 3106"/>
                <a:gd name="T2" fmla="*/ 2186 w 2186"/>
                <a:gd name="T3" fmla="*/ 1577 h 3106"/>
                <a:gd name="T4" fmla="*/ 1734 w 2186"/>
                <a:gd name="T5" fmla="*/ 3048 h 3106"/>
                <a:gd name="T6" fmla="*/ 1545 w 2186"/>
                <a:gd name="T7" fmla="*/ 3106 h 3106"/>
                <a:gd name="T8" fmla="*/ 0 w 2186"/>
                <a:gd name="T9" fmla="*/ 1581 h 3106"/>
                <a:gd name="T10" fmla="*/ 1556 w 2186"/>
                <a:gd name="T11" fmla="*/ 53 h 3106"/>
                <a:gd name="T12" fmla="*/ 1734 w 2186"/>
                <a:gd name="T13" fmla="*/ 114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6" h="3106">
                  <a:moveTo>
                    <a:pt x="1734" y="114"/>
                  </a:moveTo>
                  <a:cubicBezTo>
                    <a:pt x="2004" y="456"/>
                    <a:pt x="2186" y="865"/>
                    <a:pt x="2186" y="1577"/>
                  </a:cubicBezTo>
                  <a:cubicBezTo>
                    <a:pt x="2186" y="2288"/>
                    <a:pt x="2016" y="2715"/>
                    <a:pt x="1734" y="3048"/>
                  </a:cubicBezTo>
                  <a:cubicBezTo>
                    <a:pt x="1709" y="3078"/>
                    <a:pt x="1602" y="3106"/>
                    <a:pt x="1545" y="3106"/>
                  </a:cubicBezTo>
                  <a:cubicBezTo>
                    <a:pt x="733" y="3106"/>
                    <a:pt x="0" y="2215"/>
                    <a:pt x="0" y="1581"/>
                  </a:cubicBezTo>
                  <a:cubicBezTo>
                    <a:pt x="0" y="947"/>
                    <a:pt x="746" y="0"/>
                    <a:pt x="1556" y="53"/>
                  </a:cubicBezTo>
                  <a:cubicBezTo>
                    <a:pt x="1619" y="57"/>
                    <a:pt x="1715" y="90"/>
                    <a:pt x="1734" y="114"/>
                  </a:cubicBezTo>
                  <a:close/>
                </a:path>
              </a:pathLst>
            </a:custGeom>
            <a:solidFill>
              <a:srgbClr val="F68F0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9" name="TextBox 20"/>
            <p:cNvSpPr txBox="1"/>
            <p:nvPr/>
          </p:nvSpPr>
          <p:spPr>
            <a:xfrm>
              <a:off x="7374578" y="3413672"/>
              <a:ext cx="294908" cy="507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3</a:t>
              </a:r>
              <a:endParaRPr lang="zh-CN" altLang="en-US" sz="3600" spc="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188802" y="4370749"/>
              <a:ext cx="1176676" cy="998599"/>
            </a:xfrm>
            <a:custGeom>
              <a:avLst/>
              <a:gdLst>
                <a:gd name="T0" fmla="*/ 3091 w 3103"/>
                <a:gd name="T1" fmla="*/ 1086 h 2629"/>
                <a:gd name="T2" fmla="*/ 2051 w 3103"/>
                <a:gd name="T3" fmla="*/ 2208 h 2629"/>
                <a:gd name="T4" fmla="*/ 550 w 3103"/>
                <a:gd name="T5" fmla="*/ 2553 h 2629"/>
                <a:gd name="T6" fmla="*/ 406 w 3103"/>
                <a:gd name="T7" fmla="*/ 2417 h 2629"/>
                <a:gd name="T8" fmla="*/ 953 w 3103"/>
                <a:gd name="T9" fmla="*/ 317 h 2629"/>
                <a:gd name="T10" fmla="*/ 3055 w 3103"/>
                <a:gd name="T11" fmla="*/ 900 h 2629"/>
                <a:gd name="T12" fmla="*/ 3091 w 3103"/>
                <a:gd name="T13" fmla="*/ 1086 h 2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3" h="2629">
                  <a:moveTo>
                    <a:pt x="3091" y="1086"/>
                  </a:moveTo>
                  <a:cubicBezTo>
                    <a:pt x="2930" y="1490"/>
                    <a:pt x="2667" y="1853"/>
                    <a:pt x="2051" y="2208"/>
                  </a:cubicBezTo>
                  <a:cubicBezTo>
                    <a:pt x="1434" y="2564"/>
                    <a:pt x="980" y="2629"/>
                    <a:pt x="550" y="2553"/>
                  </a:cubicBezTo>
                  <a:cubicBezTo>
                    <a:pt x="512" y="2546"/>
                    <a:pt x="434" y="2467"/>
                    <a:pt x="406" y="2417"/>
                  </a:cubicBezTo>
                  <a:cubicBezTo>
                    <a:pt x="0" y="1714"/>
                    <a:pt x="404" y="634"/>
                    <a:pt x="953" y="317"/>
                  </a:cubicBezTo>
                  <a:cubicBezTo>
                    <a:pt x="1502" y="0"/>
                    <a:pt x="2696" y="172"/>
                    <a:pt x="3055" y="900"/>
                  </a:cubicBezTo>
                  <a:cubicBezTo>
                    <a:pt x="3083" y="957"/>
                    <a:pt x="3103" y="1057"/>
                    <a:pt x="3091" y="1086"/>
                  </a:cubicBezTo>
                  <a:close/>
                </a:path>
              </a:pathLst>
            </a:custGeom>
            <a:solidFill>
              <a:srgbClr val="F68F0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1" name="TextBox 20"/>
            <p:cNvSpPr txBox="1"/>
            <p:nvPr/>
          </p:nvSpPr>
          <p:spPr>
            <a:xfrm>
              <a:off x="6641259" y="4588544"/>
              <a:ext cx="294908" cy="507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4</a:t>
              </a:r>
              <a:endParaRPr lang="zh-CN" altLang="en-US" sz="3600" spc="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825732" y="4368300"/>
              <a:ext cx="1194481" cy="994487"/>
            </a:xfrm>
            <a:custGeom>
              <a:avLst/>
              <a:gdLst>
                <a:gd name="T0" fmla="*/ 2554 w 3148"/>
                <a:gd name="T1" fmla="*/ 2553 h 2615"/>
                <a:gd name="T2" fmla="*/ 1061 w 3148"/>
                <a:gd name="T3" fmla="*/ 2213 h 2615"/>
                <a:gd name="T4" fmla="*/ 13 w 3148"/>
                <a:gd name="T5" fmla="*/ 1086 h 2615"/>
                <a:gd name="T6" fmla="*/ 58 w 3148"/>
                <a:gd name="T7" fmla="*/ 893 h 2615"/>
                <a:gd name="T8" fmla="*/ 2151 w 3148"/>
                <a:gd name="T9" fmla="*/ 317 h 2615"/>
                <a:gd name="T10" fmla="*/ 2696 w 3148"/>
                <a:gd name="T11" fmla="*/ 2429 h 2615"/>
                <a:gd name="T12" fmla="*/ 2554 w 3148"/>
                <a:gd name="T13" fmla="*/ 2553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8" h="2615">
                  <a:moveTo>
                    <a:pt x="2554" y="2553"/>
                  </a:moveTo>
                  <a:cubicBezTo>
                    <a:pt x="2123" y="2615"/>
                    <a:pt x="1678" y="2569"/>
                    <a:pt x="1061" y="2213"/>
                  </a:cubicBezTo>
                  <a:cubicBezTo>
                    <a:pt x="445" y="1857"/>
                    <a:pt x="161" y="1496"/>
                    <a:pt x="13" y="1086"/>
                  </a:cubicBezTo>
                  <a:cubicBezTo>
                    <a:pt x="0" y="1049"/>
                    <a:pt x="30" y="942"/>
                    <a:pt x="58" y="893"/>
                  </a:cubicBezTo>
                  <a:cubicBezTo>
                    <a:pt x="464" y="190"/>
                    <a:pt x="1602" y="0"/>
                    <a:pt x="2151" y="317"/>
                  </a:cubicBezTo>
                  <a:cubicBezTo>
                    <a:pt x="2700" y="634"/>
                    <a:pt x="3148" y="1754"/>
                    <a:pt x="2696" y="2429"/>
                  </a:cubicBezTo>
                  <a:cubicBezTo>
                    <a:pt x="2661" y="2481"/>
                    <a:pt x="2584" y="2548"/>
                    <a:pt x="2554" y="2553"/>
                  </a:cubicBezTo>
                  <a:close/>
                </a:path>
              </a:pathLst>
            </a:custGeom>
            <a:solidFill>
              <a:srgbClr val="FEB9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3" name="TextBox 20"/>
            <p:cNvSpPr txBox="1"/>
            <p:nvPr/>
          </p:nvSpPr>
          <p:spPr>
            <a:xfrm>
              <a:off x="5283471" y="4588544"/>
              <a:ext cx="294908" cy="507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5</a:t>
              </a:r>
              <a:endParaRPr lang="zh-CN" altLang="en-US" sz="3600" spc="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4368006" y="3100280"/>
              <a:ext cx="828743" cy="1180783"/>
            </a:xfrm>
            <a:custGeom>
              <a:avLst/>
              <a:gdLst>
                <a:gd name="T0" fmla="*/ 452 w 2187"/>
                <a:gd name="T1" fmla="*/ 114 h 3106"/>
                <a:gd name="T2" fmla="*/ 0 w 2187"/>
                <a:gd name="T3" fmla="*/ 1577 h 3106"/>
                <a:gd name="T4" fmla="*/ 452 w 2187"/>
                <a:gd name="T5" fmla="*/ 3048 h 3106"/>
                <a:gd name="T6" fmla="*/ 642 w 2187"/>
                <a:gd name="T7" fmla="*/ 3106 h 3106"/>
                <a:gd name="T8" fmla="*/ 2187 w 2187"/>
                <a:gd name="T9" fmla="*/ 1581 h 3106"/>
                <a:gd name="T10" fmla="*/ 631 w 2187"/>
                <a:gd name="T11" fmla="*/ 53 h 3106"/>
                <a:gd name="T12" fmla="*/ 452 w 2187"/>
                <a:gd name="T13" fmla="*/ 114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7" h="3106">
                  <a:moveTo>
                    <a:pt x="452" y="114"/>
                  </a:moveTo>
                  <a:cubicBezTo>
                    <a:pt x="183" y="456"/>
                    <a:pt x="0" y="865"/>
                    <a:pt x="0" y="1577"/>
                  </a:cubicBezTo>
                  <a:cubicBezTo>
                    <a:pt x="0" y="2288"/>
                    <a:pt x="171" y="2715"/>
                    <a:pt x="452" y="3048"/>
                  </a:cubicBezTo>
                  <a:cubicBezTo>
                    <a:pt x="477" y="3078"/>
                    <a:pt x="584" y="3106"/>
                    <a:pt x="642" y="3106"/>
                  </a:cubicBezTo>
                  <a:cubicBezTo>
                    <a:pt x="1454" y="3106"/>
                    <a:pt x="2187" y="2215"/>
                    <a:pt x="2187" y="1581"/>
                  </a:cubicBezTo>
                  <a:cubicBezTo>
                    <a:pt x="2187" y="947"/>
                    <a:pt x="1441" y="0"/>
                    <a:pt x="631" y="53"/>
                  </a:cubicBezTo>
                  <a:cubicBezTo>
                    <a:pt x="568" y="57"/>
                    <a:pt x="471" y="90"/>
                    <a:pt x="452" y="114"/>
                  </a:cubicBezTo>
                  <a:close/>
                </a:path>
              </a:pathLst>
            </a:custGeom>
            <a:solidFill>
              <a:srgbClr val="F68F0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4634922" y="3413672"/>
              <a:ext cx="294908" cy="507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600" spc="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6</a:t>
              </a:r>
              <a:endParaRPr lang="zh-CN" altLang="en-US" sz="3600" spc="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6" name="TextBox 19"/>
          <p:cNvSpPr txBox="1"/>
          <p:nvPr/>
        </p:nvSpPr>
        <p:spPr>
          <a:xfrm>
            <a:off x="2879305" y="1826409"/>
            <a:ext cx="17732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7" name="TextBox 106"/>
          <p:cNvSpPr txBox="1"/>
          <p:nvPr/>
        </p:nvSpPr>
        <p:spPr>
          <a:xfrm>
            <a:off x="1772008" y="2179892"/>
            <a:ext cx="2880517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7551442" y="1776072"/>
            <a:ext cx="17732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9" name="TextBox 106"/>
          <p:cNvSpPr txBox="1"/>
          <p:nvPr/>
        </p:nvSpPr>
        <p:spPr>
          <a:xfrm>
            <a:off x="7551442" y="2088720"/>
            <a:ext cx="2880517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2376" y="3382348"/>
            <a:ext cx="17732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1" name="TextBox 106"/>
          <p:cNvSpPr txBox="1"/>
          <p:nvPr/>
        </p:nvSpPr>
        <p:spPr>
          <a:xfrm>
            <a:off x="8172375" y="3725500"/>
            <a:ext cx="2880517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7371237" y="5108116"/>
            <a:ext cx="17732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3" name="TextBox 106"/>
          <p:cNvSpPr txBox="1"/>
          <p:nvPr/>
        </p:nvSpPr>
        <p:spPr>
          <a:xfrm>
            <a:off x="7371237" y="5451268"/>
            <a:ext cx="2880517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2917958" y="4971928"/>
            <a:ext cx="17732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5" name="TextBox 106"/>
          <p:cNvSpPr txBox="1"/>
          <p:nvPr/>
        </p:nvSpPr>
        <p:spPr>
          <a:xfrm>
            <a:off x="1818259" y="5355915"/>
            <a:ext cx="2880517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2259853" y="3479081"/>
            <a:ext cx="17732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7" name="TextBox 106"/>
          <p:cNvSpPr txBox="1"/>
          <p:nvPr/>
        </p:nvSpPr>
        <p:spPr>
          <a:xfrm>
            <a:off x="1160154" y="3863068"/>
            <a:ext cx="2880517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8" name="矩形: 圆角 27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6"/>
            <a:ext cx="12280900" cy="691045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867886" y="712803"/>
            <a:ext cx="10456227" cy="5432394"/>
          </a:xfrm>
          <a:prstGeom prst="rect">
            <a:avLst/>
          </a:prstGeom>
          <a:solidFill>
            <a:srgbClr val="F9F7F4"/>
          </a:solidFill>
          <a:ln>
            <a:noFill/>
          </a:ln>
          <a:effectLst>
            <a:outerShdw blurRad="63500" sx="102000" sy="102000" algn="ctr" rotWithShape="0">
              <a:srgbClr val="F68F0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3145907"/>
            <a:ext cx="4699000" cy="3708400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10220694" y="1079500"/>
            <a:ext cx="585354" cy="152400"/>
            <a:chOff x="9931400" y="1079500"/>
            <a:chExt cx="585354" cy="152400"/>
          </a:xfrm>
        </p:grpSpPr>
        <p:sp>
          <p:nvSpPr>
            <p:cNvPr id="64" name="椭圆 63"/>
            <p:cNvSpPr/>
            <p:nvPr/>
          </p:nvSpPr>
          <p:spPr>
            <a:xfrm>
              <a:off x="9931400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139218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364354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5"/>
            <a:ext cx="3733800" cy="282447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836844" y="2959061"/>
            <a:ext cx="4342259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hangingPunct="0">
              <a:lnSpc>
                <a:spcPct val="150000"/>
              </a:lnSpc>
              <a:defRPr/>
            </a:pPr>
            <a:r>
              <a:rPr lang="en-US" altLang="zh-CN" sz="40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Add title text</a:t>
            </a:r>
            <a:endParaRPr lang="zh-CN" altLang="en-US" sz="40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052782" y="3937292"/>
            <a:ext cx="412632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/>
              </a:rPr>
              <a:t>Click here to add content, content to match the title. 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3174291" y="2285971"/>
            <a:ext cx="1883304" cy="52006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PART FOUR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041" y="1756777"/>
            <a:ext cx="4126322" cy="3816453"/>
          </a:xfrm>
          <a:prstGeom prst="rect">
            <a:avLst/>
          </a:prstGeom>
          <a:effectLst>
            <a:outerShdw blurRad="228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8693" y="709110"/>
            <a:ext cx="1885420" cy="329573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908354">
            <a:off x="948782" y="4375164"/>
            <a:ext cx="1885420" cy="329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36792" y="1905000"/>
            <a:ext cx="9496216" cy="3537974"/>
            <a:chOff x="1347892" y="1828800"/>
            <a:chExt cx="9496216" cy="353797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7892" y="1828800"/>
              <a:ext cx="5306961" cy="353797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306908" y="1828800"/>
              <a:ext cx="5537200" cy="3517900"/>
            </a:xfrm>
            <a:prstGeom prst="rect">
              <a:avLst/>
            </a:prstGeom>
            <a:solidFill>
              <a:srgbClr val="FE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Content Placeholder 2"/>
          <p:cNvSpPr txBox="1"/>
          <p:nvPr/>
        </p:nvSpPr>
        <p:spPr>
          <a:xfrm>
            <a:off x="5675967" y="2311294"/>
            <a:ext cx="5026802" cy="618556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5675967" y="3335232"/>
            <a:ext cx="5026802" cy="581640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5675967" y="4313131"/>
            <a:ext cx="5026802" cy="783952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29" name="Group 39"/>
          <p:cNvGrpSpPr/>
          <p:nvPr/>
        </p:nvGrpSpPr>
        <p:grpSpPr>
          <a:xfrm>
            <a:off x="5207001" y="2441196"/>
            <a:ext cx="431800" cy="433387"/>
            <a:chOff x="6287859" y="4690742"/>
            <a:chExt cx="432000" cy="432000"/>
          </a:xfrm>
        </p:grpSpPr>
        <p:sp>
          <p:nvSpPr>
            <p:cNvPr id="30" name="Oval 40"/>
            <p:cNvSpPr/>
            <p:nvPr/>
          </p:nvSpPr>
          <p:spPr>
            <a:xfrm>
              <a:off x="6287859" y="4690742"/>
              <a:ext cx="432000" cy="432000"/>
            </a:xfrm>
            <a:prstGeom prst="ellipse">
              <a:avLst/>
            </a:prstGeom>
            <a:solidFill>
              <a:srgbClr val="FFDBA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TextBox 41"/>
            <p:cNvSpPr txBox="1">
              <a:spLocks noChangeArrowheads="1"/>
            </p:cNvSpPr>
            <p:nvPr/>
          </p:nvSpPr>
          <p:spPr bwMode="auto">
            <a:xfrm>
              <a:off x="6310528" y="4708919"/>
              <a:ext cx="354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1</a:t>
              </a:r>
            </a:p>
          </p:txBody>
        </p:sp>
      </p:grpSp>
      <p:grpSp>
        <p:nvGrpSpPr>
          <p:cNvPr id="32" name="Group 42"/>
          <p:cNvGrpSpPr/>
          <p:nvPr/>
        </p:nvGrpSpPr>
        <p:grpSpPr>
          <a:xfrm>
            <a:off x="5207001" y="3449258"/>
            <a:ext cx="431800" cy="431800"/>
            <a:chOff x="6287859" y="4690742"/>
            <a:chExt cx="432000" cy="432000"/>
          </a:xfrm>
        </p:grpSpPr>
        <p:sp>
          <p:nvSpPr>
            <p:cNvPr id="33" name="Oval 43"/>
            <p:cNvSpPr/>
            <p:nvPr/>
          </p:nvSpPr>
          <p:spPr>
            <a:xfrm>
              <a:off x="6287859" y="4690742"/>
              <a:ext cx="432000" cy="432000"/>
            </a:xfrm>
            <a:prstGeom prst="ellipse">
              <a:avLst/>
            </a:prstGeom>
            <a:solidFill>
              <a:srgbClr val="FFDBA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34" name="TextBox 44"/>
            <p:cNvSpPr txBox="1">
              <a:spLocks noChangeArrowheads="1"/>
            </p:cNvSpPr>
            <p:nvPr/>
          </p:nvSpPr>
          <p:spPr bwMode="auto">
            <a:xfrm>
              <a:off x="6325042" y="4694405"/>
              <a:ext cx="354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2</a:t>
              </a:r>
            </a:p>
          </p:txBody>
        </p:sp>
      </p:grpSp>
      <p:grpSp>
        <p:nvGrpSpPr>
          <p:cNvPr id="35" name="Group 45"/>
          <p:cNvGrpSpPr/>
          <p:nvPr/>
        </p:nvGrpSpPr>
        <p:grpSpPr>
          <a:xfrm>
            <a:off x="5207001" y="4427158"/>
            <a:ext cx="431800" cy="431800"/>
            <a:chOff x="6287859" y="4690742"/>
            <a:chExt cx="432000" cy="432000"/>
          </a:xfrm>
        </p:grpSpPr>
        <p:sp>
          <p:nvSpPr>
            <p:cNvPr id="36" name="Oval 46"/>
            <p:cNvSpPr/>
            <p:nvPr/>
          </p:nvSpPr>
          <p:spPr>
            <a:xfrm>
              <a:off x="6287859" y="4690742"/>
              <a:ext cx="432000" cy="432000"/>
            </a:xfrm>
            <a:prstGeom prst="ellipse">
              <a:avLst/>
            </a:prstGeom>
            <a:solidFill>
              <a:srgbClr val="FFDBA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37" name="TextBox 47"/>
            <p:cNvSpPr txBox="1">
              <a:spLocks noChangeArrowheads="1"/>
            </p:cNvSpPr>
            <p:nvPr/>
          </p:nvSpPr>
          <p:spPr bwMode="auto">
            <a:xfrm>
              <a:off x="6325042" y="4708919"/>
              <a:ext cx="354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d-ID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rPr>
                <a:t>3</a:t>
              </a:r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87779" y="3767051"/>
            <a:ext cx="2696629" cy="1744749"/>
            <a:chOff x="1387779" y="3767051"/>
            <a:chExt cx="2696629" cy="1744749"/>
          </a:xfrm>
        </p:grpSpPr>
        <p:sp>
          <p:nvSpPr>
            <p:cNvPr id="3" name="Rectangular Callout 7"/>
            <p:cNvSpPr/>
            <p:nvPr/>
          </p:nvSpPr>
          <p:spPr>
            <a:xfrm>
              <a:off x="1387779" y="3767051"/>
              <a:ext cx="2696629" cy="1744749"/>
            </a:xfrm>
            <a:prstGeom prst="wedgeRectCallout">
              <a:avLst>
                <a:gd name="adj1" fmla="val 8957"/>
                <a:gd name="adj2" fmla="val -67341"/>
              </a:avLst>
            </a:prstGeom>
            <a:solidFill>
              <a:srgbClr val="FE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9" tIns="60944" rIns="121889" bIns="60944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27773" y="4127619"/>
              <a:ext cx="2066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84010" y="4465319"/>
              <a:ext cx="2154451" cy="905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85784" y="3767051"/>
            <a:ext cx="2696632" cy="1744749"/>
            <a:chOff x="4785784" y="3767051"/>
            <a:chExt cx="2696632" cy="1744749"/>
          </a:xfrm>
        </p:grpSpPr>
        <p:sp>
          <p:nvSpPr>
            <p:cNvPr id="5" name="Rectangular Callout 8"/>
            <p:cNvSpPr/>
            <p:nvPr/>
          </p:nvSpPr>
          <p:spPr>
            <a:xfrm>
              <a:off x="4785784" y="3767051"/>
              <a:ext cx="2696632" cy="1744749"/>
            </a:xfrm>
            <a:prstGeom prst="wedgeRectCallout">
              <a:avLst>
                <a:gd name="adj1" fmla="val -1622"/>
                <a:gd name="adj2" fmla="val -68742"/>
              </a:avLst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9" tIns="60944" rIns="121889" bIns="60944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117522" y="4127619"/>
              <a:ext cx="2066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74116" y="4465319"/>
              <a:ext cx="2154451" cy="905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83792" y="3767049"/>
            <a:ext cx="2696629" cy="1744749"/>
            <a:chOff x="8183792" y="3767049"/>
            <a:chExt cx="2696629" cy="1744749"/>
          </a:xfrm>
        </p:grpSpPr>
        <p:sp>
          <p:nvSpPr>
            <p:cNvPr id="4" name="Rectangular Callout 9"/>
            <p:cNvSpPr/>
            <p:nvPr/>
          </p:nvSpPr>
          <p:spPr>
            <a:xfrm>
              <a:off x="8183792" y="3767049"/>
              <a:ext cx="2696629" cy="1744749"/>
            </a:xfrm>
            <a:prstGeom prst="wedgeRectCallout">
              <a:avLst>
                <a:gd name="adj1" fmla="val -41653"/>
                <a:gd name="adj2" fmla="val -66559"/>
              </a:avLst>
            </a:prstGeom>
            <a:solidFill>
              <a:srgbClr val="FE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9" tIns="60944" rIns="121889" bIns="60944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11982" y="4135381"/>
              <a:ext cx="2066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468219" y="4465319"/>
              <a:ext cx="2154451" cy="905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2" name="Inhaltsplatzhalter 4"/>
          <p:cNvSpPr txBox="1"/>
          <p:nvPr/>
        </p:nvSpPr>
        <p:spPr>
          <a:xfrm>
            <a:off x="1421548" y="2277207"/>
            <a:ext cx="9458873" cy="1430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120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defRPr>
            </a:lvl1pPr>
            <a:lvl2pPr marL="807720" indent="-27305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lnSpc>
                <a:spcPct val="140000"/>
              </a:lnSpc>
              <a:spcAft>
                <a:spcPts val="1000"/>
              </a:spcAft>
            </a:pPr>
            <a:r>
              <a:rPr lang="en-US" altLang="zh-CN" sz="1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here to add content, content to match the title. </a:t>
            </a:r>
            <a:r>
              <a:rPr lang="en-US" altLang="zh-CN" sz="1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Click here to add content, content to match the title. </a:t>
            </a:r>
          </a:p>
          <a:p>
            <a:pPr>
              <a:lnSpc>
                <a:spcPct val="140000"/>
              </a:lnSpc>
              <a:spcAft>
                <a:spcPts val="1000"/>
              </a:spcAft>
            </a:pPr>
            <a:endParaRPr lang="en-US" altLang="zh-CN" sz="1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  <a:spcAft>
                <a:spcPts val="1000"/>
              </a:spcAft>
              <a:buClrTx/>
              <a:buSzTx/>
            </a:pPr>
            <a:endParaRPr lang="en-US" altLang="zh-CN" sz="1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Inhaltsplatzhalter 4"/>
          <p:cNvSpPr txBox="1"/>
          <p:nvPr/>
        </p:nvSpPr>
        <p:spPr>
          <a:xfrm>
            <a:off x="1393014" y="1867991"/>
            <a:ext cx="3466451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: 圆角 38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7875" y="1680754"/>
            <a:ext cx="3100917" cy="4218396"/>
            <a:chOff x="1270000" y="1490786"/>
            <a:chExt cx="3263900" cy="4440114"/>
          </a:xfrm>
        </p:grpSpPr>
        <p:sp>
          <p:nvSpPr>
            <p:cNvPr id="2" name="矩形: 圆角 1"/>
            <p:cNvSpPr/>
            <p:nvPr/>
          </p:nvSpPr>
          <p:spPr>
            <a:xfrm>
              <a:off x="1270000" y="1490786"/>
              <a:ext cx="3263900" cy="44401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881012" y="1780703"/>
              <a:ext cx="1969778" cy="2069393"/>
              <a:chOff x="1512712" y="1679102"/>
              <a:chExt cx="1969778" cy="2069393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512712" y="1778717"/>
                <a:ext cx="1969778" cy="1969778"/>
              </a:xfrm>
              <a:prstGeom prst="ellipse">
                <a:avLst/>
              </a:prstGeom>
              <a:blipFill dpi="0"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96435" tIns="48218" rIns="96435" bIns="48218" numCol="1" anchor="t" anchorCtr="0" compatLnSpc="1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2662701" y="1679102"/>
                <a:ext cx="819789" cy="819789"/>
              </a:xfrm>
              <a:prstGeom prst="ellipse">
                <a:avLst/>
              </a:prstGeom>
              <a:solidFill>
                <a:srgbClr val="F68F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字魂160号-檀宋" panose="00000500000000000000" pitchFamily="2" charset="-122"/>
                  </a:rPr>
                  <a:t>01</a:t>
                </a:r>
                <a:endPara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字魂160号-檀宋" panose="00000500000000000000" pitchFamily="2" charset="-122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1779794" y="4021164"/>
              <a:ext cx="2172213" cy="1563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1" name="Inhaltsplatzhalter 4"/>
          <p:cNvSpPr txBox="1"/>
          <p:nvPr/>
        </p:nvSpPr>
        <p:spPr>
          <a:xfrm>
            <a:off x="5082659" y="2460051"/>
            <a:ext cx="5766866" cy="173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120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defRPr>
            </a:lvl1pPr>
            <a:lvl2pPr marL="807720" indent="-27305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lnSpc>
                <a:spcPct val="140000"/>
              </a:lnSpc>
              <a:spcAft>
                <a:spcPts val="1000"/>
              </a:spcAft>
            </a:pPr>
            <a:r>
              <a:rPr lang="en-US" altLang="zh-CN" sz="1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here to add content, content to match the title. </a:t>
            </a:r>
            <a:r>
              <a:rPr lang="en-US" altLang="zh-CN" sz="1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Click here to add content, content to match the title. </a:t>
            </a:r>
          </a:p>
          <a:p>
            <a:pPr>
              <a:lnSpc>
                <a:spcPct val="140000"/>
              </a:lnSpc>
              <a:spcAft>
                <a:spcPts val="1000"/>
              </a:spcAft>
            </a:pPr>
            <a:endParaRPr lang="en-US" altLang="zh-CN" sz="1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  <a:spcAft>
                <a:spcPts val="1000"/>
              </a:spcAft>
              <a:buClrTx/>
              <a:buSzTx/>
            </a:pPr>
            <a:endParaRPr lang="en-US" altLang="zh-CN" sz="1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Inhaltsplatzhalter 4"/>
          <p:cNvSpPr txBox="1"/>
          <p:nvPr/>
        </p:nvSpPr>
        <p:spPr>
          <a:xfrm>
            <a:off x="5054124" y="2050835"/>
            <a:ext cx="3466451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082659" y="4121840"/>
            <a:ext cx="2706321" cy="1485600"/>
            <a:chOff x="2646366" y="2683904"/>
            <a:chExt cx="2706321" cy="1485600"/>
          </a:xfrm>
        </p:grpSpPr>
        <p:grpSp>
          <p:nvGrpSpPr>
            <p:cNvPr id="64" name="i$1îḑe"/>
            <p:cNvGrpSpPr/>
            <p:nvPr/>
          </p:nvGrpSpPr>
          <p:grpSpPr>
            <a:xfrm>
              <a:off x="2646366" y="2822468"/>
              <a:ext cx="410201" cy="410199"/>
              <a:chOff x="6844265" y="4734713"/>
              <a:chExt cx="410200" cy="410198"/>
            </a:xfrm>
          </p:grpSpPr>
          <p:sp>
            <p:nvSpPr>
              <p:cNvPr id="66" name="ïṡḻîḍè"/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solidFill>
                <a:srgbClr val="F68F0E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+mn-cs"/>
                </a:endParaRPr>
              </a:p>
            </p:txBody>
          </p:sp>
          <p:sp>
            <p:nvSpPr>
              <p:cNvPr id="67" name="ïś1íde"/>
              <p:cNvSpPr/>
              <p:nvPr/>
            </p:nvSpPr>
            <p:spPr>
              <a:xfrm>
                <a:off x="6968172" y="4857161"/>
                <a:ext cx="162386" cy="178001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+mn-cs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3180474" y="2683904"/>
              <a:ext cx="2172213" cy="1485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081743" y="4121840"/>
            <a:ext cx="2706321" cy="1485600"/>
            <a:chOff x="2646366" y="2683904"/>
            <a:chExt cx="2706321" cy="1485600"/>
          </a:xfrm>
        </p:grpSpPr>
        <p:grpSp>
          <p:nvGrpSpPr>
            <p:cNvPr id="69" name="i$1îḑe"/>
            <p:cNvGrpSpPr/>
            <p:nvPr/>
          </p:nvGrpSpPr>
          <p:grpSpPr>
            <a:xfrm>
              <a:off x="2646366" y="2822468"/>
              <a:ext cx="410201" cy="410199"/>
              <a:chOff x="6844265" y="4734713"/>
              <a:chExt cx="410200" cy="410198"/>
            </a:xfrm>
          </p:grpSpPr>
          <p:sp>
            <p:nvSpPr>
              <p:cNvPr id="71" name="ïṡḻîḍè"/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solidFill>
                <a:srgbClr val="F68F0E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+mn-cs"/>
                </a:endParaRPr>
              </a:p>
            </p:txBody>
          </p:sp>
          <p:sp>
            <p:nvSpPr>
              <p:cNvPr id="72" name="ïś1íde"/>
              <p:cNvSpPr/>
              <p:nvPr/>
            </p:nvSpPr>
            <p:spPr>
              <a:xfrm>
                <a:off x="6968172" y="4857161"/>
                <a:ext cx="162386" cy="178001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+mn-cs"/>
                </a:endParaRPr>
              </a:p>
            </p:txBody>
          </p:sp>
        </p:grpSp>
        <p:sp>
          <p:nvSpPr>
            <p:cNvPr id="70" name="矩形 69"/>
            <p:cNvSpPr/>
            <p:nvPr/>
          </p:nvSpPr>
          <p:spPr>
            <a:xfrm>
              <a:off x="3180474" y="2683904"/>
              <a:ext cx="2172213" cy="1485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dur="5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ur="5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2"/>
      <p:bldP spid="6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6"/>
            <a:ext cx="12280900" cy="691045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867886" y="712803"/>
            <a:ext cx="10456227" cy="5432394"/>
          </a:xfrm>
          <a:prstGeom prst="rect">
            <a:avLst/>
          </a:prstGeom>
          <a:solidFill>
            <a:srgbClr val="F9F7F4"/>
          </a:solidFill>
          <a:ln>
            <a:noFill/>
          </a:ln>
          <a:effectLst>
            <a:outerShdw blurRad="63500" sx="102000" sy="102000" algn="ctr" rotWithShape="0">
              <a:srgbClr val="F68F0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3145907"/>
            <a:ext cx="4699000" cy="3708400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10220694" y="1079500"/>
            <a:ext cx="585354" cy="152400"/>
            <a:chOff x="9931400" y="1079500"/>
            <a:chExt cx="585354" cy="152400"/>
          </a:xfrm>
        </p:grpSpPr>
        <p:sp>
          <p:nvSpPr>
            <p:cNvPr id="64" name="椭圆 63"/>
            <p:cNvSpPr/>
            <p:nvPr/>
          </p:nvSpPr>
          <p:spPr>
            <a:xfrm>
              <a:off x="9931400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139218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364354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692407" y="1178750"/>
            <a:ext cx="288949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68F0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rPr>
              <a:t>CONTENT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6"/>
            <a:ext cx="3822700" cy="289172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099119" y="2262872"/>
            <a:ext cx="3569207" cy="1282215"/>
            <a:chOff x="2099119" y="2262872"/>
            <a:chExt cx="3569207" cy="1282215"/>
          </a:xfrm>
        </p:grpSpPr>
        <p:sp>
          <p:nvSpPr>
            <p:cNvPr id="16" name="矩形 15"/>
            <p:cNvSpPr/>
            <p:nvPr/>
          </p:nvSpPr>
          <p:spPr>
            <a:xfrm>
              <a:off x="3093112" y="2434431"/>
              <a:ext cx="2575214" cy="62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 hangingPunct="0">
                <a:lnSpc>
                  <a:spcPct val="150000"/>
                </a:lnSpc>
                <a:defRPr/>
              </a:pPr>
              <a:r>
                <a:rPr lang="en-US" altLang="zh-CN" sz="2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088778" y="3005900"/>
              <a:ext cx="2223135" cy="5391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Enter the relevant content you need here.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2099119" y="2262872"/>
              <a:ext cx="64633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i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68F0E"/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1</a:t>
              </a:r>
              <a:endParaRPr lang="zh-CN" altLang="en-US" sz="7200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8F0E"/>
                </a:solidFill>
                <a:effectLst/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0" name="直角三角形 39"/>
            <p:cNvSpPr/>
            <p:nvPr/>
          </p:nvSpPr>
          <p:spPr>
            <a:xfrm flipH="1">
              <a:off x="2266460" y="2821318"/>
              <a:ext cx="670376" cy="670376"/>
            </a:xfrm>
            <a:prstGeom prst="rtTriangle">
              <a:avLst/>
            </a:prstGeom>
            <a:solidFill>
              <a:srgbClr val="F9F7F4"/>
            </a:solidFill>
            <a:ln w="12700" cap="rnd">
              <a:noFill/>
              <a:prstDash val="solid"/>
              <a:round/>
            </a:ln>
            <a:effectLst>
              <a:outerShdw blurRad="101600" dist="88900" dir="13200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3765">
                <a:lnSpc>
                  <a:spcPct val="150000"/>
                </a:lnSpc>
              </a:pPr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25113" y="2262872"/>
            <a:ext cx="3511227" cy="1282215"/>
            <a:chOff x="6625113" y="2262872"/>
            <a:chExt cx="3511227" cy="1282215"/>
          </a:xfrm>
        </p:grpSpPr>
        <p:sp>
          <p:nvSpPr>
            <p:cNvPr id="18" name="矩形 17"/>
            <p:cNvSpPr/>
            <p:nvPr/>
          </p:nvSpPr>
          <p:spPr>
            <a:xfrm>
              <a:off x="7581899" y="2392620"/>
              <a:ext cx="2554441" cy="62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 hangingPunct="0">
                <a:lnSpc>
                  <a:spcPct val="150000"/>
                </a:lnSpc>
                <a:defRPr/>
              </a:pPr>
              <a:r>
                <a:rPr lang="en-US" altLang="zh-CN" sz="2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05964" y="3015134"/>
              <a:ext cx="2223135" cy="5299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Enter the relevant content you need here.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625113" y="2262872"/>
              <a:ext cx="66717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i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68F0E"/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2</a:t>
              </a:r>
              <a:endParaRPr lang="zh-CN" altLang="en-US" sz="7200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8F0E"/>
                </a:solidFill>
                <a:effectLst/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H="1">
              <a:off x="6739621" y="2821318"/>
              <a:ext cx="670376" cy="670376"/>
            </a:xfrm>
            <a:prstGeom prst="rtTriangle">
              <a:avLst/>
            </a:prstGeom>
            <a:solidFill>
              <a:srgbClr val="F9F7F4"/>
            </a:solidFill>
            <a:ln w="12700" cap="rnd">
              <a:noFill/>
              <a:prstDash val="solid"/>
              <a:round/>
            </a:ln>
            <a:effectLst>
              <a:outerShdw blurRad="101600" dist="88900" dir="13200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3765">
                <a:lnSpc>
                  <a:spcPct val="150000"/>
                </a:lnSpc>
              </a:pPr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87097" y="4050687"/>
            <a:ext cx="3591648" cy="1200329"/>
            <a:chOff x="2087097" y="4050687"/>
            <a:chExt cx="3591648" cy="1200329"/>
          </a:xfrm>
        </p:grpSpPr>
        <p:sp>
          <p:nvSpPr>
            <p:cNvPr id="20" name="矩形 19"/>
            <p:cNvSpPr/>
            <p:nvPr/>
          </p:nvSpPr>
          <p:spPr>
            <a:xfrm>
              <a:off x="3093110" y="4124049"/>
              <a:ext cx="2585635" cy="62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 hangingPunct="0">
                <a:lnSpc>
                  <a:spcPct val="150000"/>
                </a:lnSpc>
                <a:defRPr/>
              </a:pPr>
              <a:r>
                <a:rPr lang="en-US" altLang="zh-CN" sz="2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108739" y="4655288"/>
              <a:ext cx="2223135" cy="5299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Enter the relevant content you need here.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087097" y="4050687"/>
              <a:ext cx="67037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i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68F0E"/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3</a:t>
              </a:r>
              <a:endParaRPr lang="zh-CN" altLang="en-US" sz="7200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8F0E"/>
                </a:solidFill>
                <a:effectLst/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H="1">
              <a:off x="2266460" y="4562921"/>
              <a:ext cx="670376" cy="670376"/>
            </a:xfrm>
            <a:prstGeom prst="rtTriangle">
              <a:avLst/>
            </a:prstGeom>
            <a:solidFill>
              <a:srgbClr val="F9F7F4"/>
            </a:solidFill>
            <a:ln w="12700" cap="rnd">
              <a:noFill/>
              <a:prstDash val="solid"/>
              <a:round/>
            </a:ln>
            <a:effectLst>
              <a:outerShdw blurRad="101600" dist="88900" dir="13200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3765">
                <a:lnSpc>
                  <a:spcPct val="150000"/>
                </a:lnSpc>
              </a:pPr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35533" y="4050687"/>
            <a:ext cx="3585161" cy="1200329"/>
            <a:chOff x="6635533" y="4050687"/>
            <a:chExt cx="3585161" cy="1200329"/>
          </a:xfrm>
        </p:grpSpPr>
        <p:sp>
          <p:nvSpPr>
            <p:cNvPr id="21" name="矩形 20"/>
            <p:cNvSpPr/>
            <p:nvPr/>
          </p:nvSpPr>
          <p:spPr>
            <a:xfrm>
              <a:off x="7700010" y="4156159"/>
              <a:ext cx="2520684" cy="62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 hangingPunct="0">
                <a:lnSpc>
                  <a:spcPct val="150000"/>
                </a:lnSpc>
                <a:defRPr/>
              </a:pPr>
              <a:r>
                <a:rPr lang="en-US" altLang="zh-CN" sz="2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702405" y="4687807"/>
              <a:ext cx="2223135" cy="5299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Enter the relevant content you need here.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635533" y="4050687"/>
              <a:ext cx="64633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i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68F0E"/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4</a:t>
              </a:r>
              <a:endParaRPr lang="zh-CN" altLang="en-US" sz="7200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8F0E"/>
                </a:solidFill>
                <a:effectLst/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43" name="直角三角形 42"/>
            <p:cNvSpPr/>
            <p:nvPr/>
          </p:nvSpPr>
          <p:spPr>
            <a:xfrm flipH="1">
              <a:off x="6739621" y="4562921"/>
              <a:ext cx="670376" cy="670376"/>
            </a:xfrm>
            <a:prstGeom prst="rtTriangle">
              <a:avLst/>
            </a:prstGeom>
            <a:solidFill>
              <a:srgbClr val="F9F7F4"/>
            </a:solidFill>
            <a:ln w="12700" cap="rnd">
              <a:noFill/>
              <a:prstDash val="solid"/>
              <a:round/>
            </a:ln>
            <a:effectLst>
              <a:outerShdw blurRad="101600" dist="88900" dir="13200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3765">
                <a:lnSpc>
                  <a:spcPct val="150000"/>
                </a:lnSpc>
              </a:pPr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8693" y="709110"/>
            <a:ext cx="1885420" cy="329573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908354">
            <a:off x="992742" y="4375164"/>
            <a:ext cx="1885420" cy="3295735"/>
          </a:xfrm>
          <a:prstGeom prst="rect">
            <a:avLst/>
          </a:prstGeom>
        </p:spPr>
      </p:pic>
      <p:sp>
        <p:nvSpPr>
          <p:cNvPr id="36" name="TextBox 4">
            <a:extLst>
              <a:ext uri="{FF2B5EF4-FFF2-40B4-BE49-F238E27FC236}">
                <a16:creationId xmlns:a16="http://schemas.microsoft.com/office/drawing/2014/main" id="{085F550D-6746-44F9-BDBB-FBBA027FBFE4}"/>
              </a:ext>
            </a:extLst>
          </p:cNvPr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6"/>
            <a:ext cx="12280900" cy="691045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867886" y="712803"/>
            <a:ext cx="10456227" cy="5432394"/>
          </a:xfrm>
          <a:prstGeom prst="rect">
            <a:avLst/>
          </a:prstGeom>
          <a:solidFill>
            <a:srgbClr val="F9F7F4"/>
          </a:solidFill>
          <a:ln>
            <a:noFill/>
          </a:ln>
          <a:effectLst>
            <a:outerShdw blurRad="63500" sx="102000" sy="102000" algn="ctr" rotWithShape="0">
              <a:srgbClr val="F68F0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3145907"/>
            <a:ext cx="4699000" cy="3708400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10220694" y="1079500"/>
            <a:ext cx="585354" cy="152400"/>
            <a:chOff x="9931400" y="1079500"/>
            <a:chExt cx="585354" cy="152400"/>
          </a:xfrm>
        </p:grpSpPr>
        <p:sp>
          <p:nvSpPr>
            <p:cNvPr id="64" name="椭圆 63"/>
            <p:cNvSpPr/>
            <p:nvPr/>
          </p:nvSpPr>
          <p:spPr>
            <a:xfrm>
              <a:off x="9931400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139218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364354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8693" y="709110"/>
            <a:ext cx="1885420" cy="3295735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2" y="-40581"/>
            <a:ext cx="5483267" cy="6906762"/>
            <a:chOff x="-2" y="-52456"/>
            <a:chExt cx="5483267" cy="6906762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33"/>
            <a:stretch>
              <a:fillRect/>
            </a:stretch>
          </p:blipFill>
          <p:spPr>
            <a:xfrm flipH="1">
              <a:off x="-2" y="1104712"/>
              <a:ext cx="5483267" cy="5749594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52456"/>
              <a:ext cx="3822700" cy="2891727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F87B19FA-66A5-9CBA-6DC4-30E46EF66EF3}"/>
              </a:ext>
            </a:extLst>
          </p:cNvPr>
          <p:cNvSpPr txBox="1"/>
          <p:nvPr/>
        </p:nvSpPr>
        <p:spPr>
          <a:xfrm>
            <a:off x="3967103" y="2875002"/>
            <a:ext cx="5483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EEC68C8-FE6E-D088-58B1-3D93B8787164}"/>
              </a:ext>
            </a:extLst>
          </p:cNvPr>
          <p:cNvGrpSpPr/>
          <p:nvPr/>
        </p:nvGrpSpPr>
        <p:grpSpPr>
          <a:xfrm>
            <a:off x="4904014" y="4472787"/>
            <a:ext cx="3609443" cy="314481"/>
            <a:chOff x="4414802" y="4745227"/>
            <a:chExt cx="3609443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8ADDEE3-F732-A46D-C82E-5A4F18D5077A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03047FD6-19D8-D927-659F-ABE142F5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F68F0E"/>
              </a:solidFill>
              <a:ln>
                <a:solidFill>
                  <a:srgbClr val="F68F0E"/>
                </a:solidFill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4A708437-EE05-8222-1963-3EB4979F9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01F3B5F2-027F-E501-C255-46647D4FB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4CF4C02E-3A1F-48FA-75CD-E62521B95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E307221-1EE9-7250-397A-84E73E6BFF7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62E1736D-244F-8443-F7D5-2B247EB43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68F0E"/>
              </a:solidFill>
              <a:ln>
                <a:solidFill>
                  <a:srgbClr val="F68F0E"/>
                </a:solidFill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3216CA8D-F63A-FE68-BA02-4226038CA18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510A12EF-F329-679B-B8DA-1CF9D49A3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EA85CEB9-FD87-7A1D-34FD-D0538B0C2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4457634B-2BE2-4C2C-7D8F-81C4C9B143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28F20A2-20E1-EF60-EF4D-F1D338884B87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60B9475F-809C-5F65-AEDB-7063F4AD5447}"/>
              </a:ext>
            </a:extLst>
          </p:cNvPr>
          <p:cNvSpPr/>
          <p:nvPr/>
        </p:nvSpPr>
        <p:spPr>
          <a:xfrm>
            <a:off x="8324589" y="96739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0" name="Google Shape;20180;p80"/>
          <p:cNvSpPr txBox="1">
            <a:spLocks noGrp="1"/>
          </p:cNvSpPr>
          <p:nvPr>
            <p:ph type="title" idx="4294967295"/>
          </p:nvPr>
        </p:nvSpPr>
        <p:spPr>
          <a:xfrm>
            <a:off x="6531248" y="540431"/>
            <a:ext cx="4641850" cy="6429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sz="36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Avatar Icons</a:t>
            </a:r>
            <a:endParaRPr sz="3600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181" name="Google Shape;20181;p80"/>
          <p:cNvGrpSpPr/>
          <p:nvPr/>
        </p:nvGrpSpPr>
        <p:grpSpPr>
          <a:xfrm>
            <a:off x="2209859" y="4032686"/>
            <a:ext cx="390401" cy="479011"/>
            <a:chOff x="1765162" y="3346789"/>
            <a:chExt cx="292801" cy="359258"/>
          </a:xfrm>
        </p:grpSpPr>
        <p:sp>
          <p:nvSpPr>
            <p:cNvPr id="20182" name="Google Shape;20182;p80"/>
            <p:cNvSpPr/>
            <p:nvPr/>
          </p:nvSpPr>
          <p:spPr>
            <a:xfrm>
              <a:off x="1765423" y="3394001"/>
              <a:ext cx="230821" cy="312047"/>
            </a:xfrm>
            <a:custGeom>
              <a:avLst/>
              <a:gdLst/>
              <a:ahLst/>
              <a:cxnLst/>
              <a:rect l="l" t="t" r="r" b="b"/>
              <a:pathLst>
                <a:path w="8815" h="11917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9283"/>
                  </a:lnTo>
                  <a:lnTo>
                    <a:pt x="1927" y="11220"/>
                  </a:lnTo>
                  <a:lnTo>
                    <a:pt x="2624" y="11916"/>
                  </a:lnTo>
                  <a:lnTo>
                    <a:pt x="8586" y="11916"/>
                  </a:lnTo>
                  <a:cubicBezTo>
                    <a:pt x="8710" y="11916"/>
                    <a:pt x="8805" y="11821"/>
                    <a:pt x="8815" y="11697"/>
                  </a:cubicBezTo>
                  <a:lnTo>
                    <a:pt x="881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3" name="Google Shape;20183;p80"/>
            <p:cNvSpPr/>
            <p:nvPr/>
          </p:nvSpPr>
          <p:spPr>
            <a:xfrm>
              <a:off x="1765162" y="3624088"/>
              <a:ext cx="81959" cy="81959"/>
            </a:xfrm>
            <a:custGeom>
              <a:avLst/>
              <a:gdLst/>
              <a:ahLst/>
              <a:cxnLst/>
              <a:rect l="l" t="t" r="r" b="b"/>
              <a:pathLst>
                <a:path w="3130" h="3130" extrusionOk="0">
                  <a:moveTo>
                    <a:pt x="1" y="0"/>
                  </a:moveTo>
                  <a:lnTo>
                    <a:pt x="1" y="496"/>
                  </a:lnTo>
                  <a:lnTo>
                    <a:pt x="1937" y="2433"/>
                  </a:lnTo>
                  <a:lnTo>
                    <a:pt x="2634" y="3129"/>
                  </a:lnTo>
                  <a:lnTo>
                    <a:pt x="3130" y="3129"/>
                  </a:lnTo>
                  <a:lnTo>
                    <a:pt x="3130" y="267"/>
                  </a:lnTo>
                  <a:cubicBezTo>
                    <a:pt x="3130" y="115"/>
                    <a:pt x="3006" y="0"/>
                    <a:pt x="2862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4" name="Google Shape;20184;p80"/>
            <p:cNvSpPr/>
            <p:nvPr/>
          </p:nvSpPr>
          <p:spPr>
            <a:xfrm>
              <a:off x="1896558" y="3394001"/>
              <a:ext cx="99686" cy="103719"/>
            </a:xfrm>
            <a:custGeom>
              <a:avLst/>
              <a:gdLst/>
              <a:ahLst/>
              <a:cxnLst/>
              <a:rect l="l" t="t" r="r" b="b"/>
              <a:pathLst>
                <a:path w="3807" h="3961" extrusionOk="0">
                  <a:moveTo>
                    <a:pt x="497" y="1"/>
                  </a:moveTo>
                  <a:cubicBezTo>
                    <a:pt x="1" y="2014"/>
                    <a:pt x="1527" y="3960"/>
                    <a:pt x="3597" y="3960"/>
                  </a:cubicBezTo>
                  <a:cubicBezTo>
                    <a:pt x="3664" y="3960"/>
                    <a:pt x="3731" y="3950"/>
                    <a:pt x="3807" y="3950"/>
                  </a:cubicBezTo>
                  <a:lnTo>
                    <a:pt x="3807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5" name="Google Shape;20185;p80"/>
            <p:cNvSpPr/>
            <p:nvPr/>
          </p:nvSpPr>
          <p:spPr>
            <a:xfrm>
              <a:off x="1816379" y="3394001"/>
              <a:ext cx="179629" cy="312047"/>
            </a:xfrm>
            <a:custGeom>
              <a:avLst/>
              <a:gdLst/>
              <a:ahLst/>
              <a:cxnLst/>
              <a:rect l="l" t="t" r="r" b="b"/>
              <a:pathLst>
                <a:path w="6860" h="11917" extrusionOk="0">
                  <a:moveTo>
                    <a:pt x="6106" y="1"/>
                  </a:moveTo>
                  <a:lnTo>
                    <a:pt x="6106" y="11239"/>
                  </a:lnTo>
                  <a:lnTo>
                    <a:pt x="0" y="11239"/>
                  </a:lnTo>
                  <a:lnTo>
                    <a:pt x="678" y="11916"/>
                  </a:lnTo>
                  <a:lnTo>
                    <a:pt x="6640" y="11916"/>
                  </a:lnTo>
                  <a:cubicBezTo>
                    <a:pt x="6764" y="11916"/>
                    <a:pt x="6859" y="11821"/>
                    <a:pt x="6859" y="11697"/>
                  </a:cubicBezTo>
                  <a:lnTo>
                    <a:pt x="685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6" name="Google Shape;20186;p80"/>
            <p:cNvSpPr/>
            <p:nvPr/>
          </p:nvSpPr>
          <p:spPr>
            <a:xfrm>
              <a:off x="1799647" y="3462448"/>
              <a:ext cx="162138" cy="23776"/>
            </a:xfrm>
            <a:custGeom>
              <a:avLst/>
              <a:gdLst/>
              <a:ahLst/>
              <a:cxnLst/>
              <a:rect l="l" t="t" r="r" b="b"/>
              <a:pathLst>
                <a:path w="6192" h="908" extrusionOk="0">
                  <a:moveTo>
                    <a:pt x="219" y="1"/>
                  </a:moveTo>
                  <a:cubicBezTo>
                    <a:pt x="95" y="1"/>
                    <a:pt x="0" y="106"/>
                    <a:pt x="0" y="230"/>
                  </a:cubicBezTo>
                  <a:lnTo>
                    <a:pt x="0" y="688"/>
                  </a:lnTo>
                  <a:cubicBezTo>
                    <a:pt x="0" y="802"/>
                    <a:pt x="95" y="907"/>
                    <a:pt x="219" y="907"/>
                  </a:cubicBezTo>
                  <a:lnTo>
                    <a:pt x="5962" y="907"/>
                  </a:lnTo>
                  <a:cubicBezTo>
                    <a:pt x="6087" y="907"/>
                    <a:pt x="6191" y="802"/>
                    <a:pt x="6191" y="688"/>
                  </a:cubicBezTo>
                  <a:lnTo>
                    <a:pt x="6191" y="230"/>
                  </a:lnTo>
                  <a:cubicBezTo>
                    <a:pt x="6191" y="106"/>
                    <a:pt x="6087" y="1"/>
                    <a:pt x="596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7" name="Google Shape;20187;p80"/>
            <p:cNvSpPr/>
            <p:nvPr/>
          </p:nvSpPr>
          <p:spPr>
            <a:xfrm>
              <a:off x="1922795" y="3462710"/>
              <a:ext cx="38989" cy="23514"/>
            </a:xfrm>
            <a:custGeom>
              <a:avLst/>
              <a:gdLst/>
              <a:ahLst/>
              <a:cxnLst/>
              <a:rect l="l" t="t" r="r" b="b"/>
              <a:pathLst>
                <a:path w="1489" h="898" extrusionOk="0">
                  <a:moveTo>
                    <a:pt x="0" y="0"/>
                  </a:moveTo>
                  <a:cubicBezTo>
                    <a:pt x="258" y="363"/>
                    <a:pt x="601" y="668"/>
                    <a:pt x="983" y="897"/>
                  </a:cubicBezTo>
                  <a:lnTo>
                    <a:pt x="1259" y="897"/>
                  </a:lnTo>
                  <a:cubicBezTo>
                    <a:pt x="1384" y="897"/>
                    <a:pt x="1488" y="792"/>
                    <a:pt x="1488" y="678"/>
                  </a:cubicBezTo>
                  <a:lnTo>
                    <a:pt x="1488" y="220"/>
                  </a:lnTo>
                  <a:cubicBezTo>
                    <a:pt x="1479" y="96"/>
                    <a:pt x="1384" y="0"/>
                    <a:pt x="1259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8" name="Google Shape;20188;p80"/>
            <p:cNvSpPr/>
            <p:nvPr/>
          </p:nvSpPr>
          <p:spPr>
            <a:xfrm>
              <a:off x="1765162" y="3637076"/>
              <a:ext cx="68971" cy="68971"/>
            </a:xfrm>
            <a:custGeom>
              <a:avLst/>
              <a:gdLst/>
              <a:ahLst/>
              <a:cxnLst/>
              <a:rect l="l" t="t" r="r" b="b"/>
              <a:pathLst>
                <a:path w="2634" h="2634" extrusionOk="0">
                  <a:moveTo>
                    <a:pt x="1" y="0"/>
                  </a:moveTo>
                  <a:lnTo>
                    <a:pt x="2634" y="2633"/>
                  </a:lnTo>
                  <a:lnTo>
                    <a:pt x="2634" y="220"/>
                  </a:lnTo>
                  <a:cubicBezTo>
                    <a:pt x="2634" y="96"/>
                    <a:pt x="2538" y="0"/>
                    <a:pt x="241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89" name="Google Shape;20189;p80"/>
            <p:cNvSpPr/>
            <p:nvPr/>
          </p:nvSpPr>
          <p:spPr>
            <a:xfrm>
              <a:off x="1923528" y="3346789"/>
              <a:ext cx="134434" cy="134434"/>
            </a:xfrm>
            <a:custGeom>
              <a:avLst/>
              <a:gdLst/>
              <a:ahLst/>
              <a:cxnLst/>
              <a:rect l="l" t="t" r="r" b="b"/>
              <a:pathLst>
                <a:path w="5134" h="5134" extrusionOk="0">
                  <a:moveTo>
                    <a:pt x="2567" y="1"/>
                  </a:moveTo>
                  <a:cubicBezTo>
                    <a:pt x="1155" y="1"/>
                    <a:pt x="1" y="1155"/>
                    <a:pt x="1" y="2567"/>
                  </a:cubicBezTo>
                  <a:cubicBezTo>
                    <a:pt x="1" y="3989"/>
                    <a:pt x="1155" y="5133"/>
                    <a:pt x="2567" y="5133"/>
                  </a:cubicBezTo>
                  <a:cubicBezTo>
                    <a:pt x="3989" y="5133"/>
                    <a:pt x="5133" y="3989"/>
                    <a:pt x="5133" y="2567"/>
                  </a:cubicBezTo>
                  <a:cubicBezTo>
                    <a:pt x="5133" y="1155"/>
                    <a:pt x="3989" y="1"/>
                    <a:pt x="256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0" name="Google Shape;20190;p80"/>
            <p:cNvSpPr/>
            <p:nvPr/>
          </p:nvSpPr>
          <p:spPr>
            <a:xfrm>
              <a:off x="1978255" y="3377033"/>
              <a:ext cx="48730" cy="48730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925" y="0"/>
                  </a:moveTo>
                  <a:cubicBezTo>
                    <a:pt x="410" y="0"/>
                    <a:pt x="0" y="420"/>
                    <a:pt x="0" y="935"/>
                  </a:cubicBezTo>
                  <a:cubicBezTo>
                    <a:pt x="0" y="1450"/>
                    <a:pt x="410" y="1861"/>
                    <a:pt x="925" y="1861"/>
                  </a:cubicBezTo>
                  <a:cubicBezTo>
                    <a:pt x="1441" y="1861"/>
                    <a:pt x="1860" y="1450"/>
                    <a:pt x="1860" y="935"/>
                  </a:cubicBezTo>
                  <a:cubicBezTo>
                    <a:pt x="1860" y="420"/>
                    <a:pt x="1441" y="0"/>
                    <a:pt x="92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1" name="Google Shape;20191;p80"/>
            <p:cNvSpPr/>
            <p:nvPr/>
          </p:nvSpPr>
          <p:spPr>
            <a:xfrm>
              <a:off x="1960999" y="3371560"/>
              <a:ext cx="82587" cy="59702"/>
            </a:xfrm>
            <a:custGeom>
              <a:avLst/>
              <a:gdLst/>
              <a:ahLst/>
              <a:cxnLst/>
              <a:rect l="l" t="t" r="r" b="b"/>
              <a:pathLst>
                <a:path w="3154" h="2280" extrusionOk="0">
                  <a:moveTo>
                    <a:pt x="1584" y="419"/>
                  </a:moveTo>
                  <a:cubicBezTo>
                    <a:pt x="1775" y="419"/>
                    <a:pt x="1966" y="495"/>
                    <a:pt x="2100" y="629"/>
                  </a:cubicBezTo>
                  <a:cubicBezTo>
                    <a:pt x="2578" y="1115"/>
                    <a:pt x="2187" y="1872"/>
                    <a:pt x="1598" y="1872"/>
                  </a:cubicBezTo>
                  <a:cubicBezTo>
                    <a:pt x="1505" y="1872"/>
                    <a:pt x="1408" y="1853"/>
                    <a:pt x="1308" y="1812"/>
                  </a:cubicBezTo>
                  <a:cubicBezTo>
                    <a:pt x="583" y="1507"/>
                    <a:pt x="793" y="419"/>
                    <a:pt x="1584" y="419"/>
                  </a:cubicBezTo>
                  <a:close/>
                  <a:moveTo>
                    <a:pt x="1608" y="1"/>
                  </a:moveTo>
                  <a:cubicBezTo>
                    <a:pt x="1463" y="1"/>
                    <a:pt x="1311" y="30"/>
                    <a:pt x="1155" y="95"/>
                  </a:cubicBezTo>
                  <a:cubicBezTo>
                    <a:pt x="1" y="572"/>
                    <a:pt x="344" y="2279"/>
                    <a:pt x="1584" y="2279"/>
                  </a:cubicBezTo>
                  <a:cubicBezTo>
                    <a:pt x="1890" y="2279"/>
                    <a:pt x="2176" y="2155"/>
                    <a:pt x="2395" y="1946"/>
                  </a:cubicBezTo>
                  <a:cubicBezTo>
                    <a:pt x="3154" y="1187"/>
                    <a:pt x="2530" y="1"/>
                    <a:pt x="160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2" name="Google Shape;20192;p80"/>
            <p:cNvSpPr/>
            <p:nvPr/>
          </p:nvSpPr>
          <p:spPr>
            <a:xfrm>
              <a:off x="1950028" y="3412592"/>
              <a:ext cx="43755" cy="39408"/>
            </a:xfrm>
            <a:custGeom>
              <a:avLst/>
              <a:gdLst/>
              <a:ahLst/>
              <a:cxnLst/>
              <a:rect l="l" t="t" r="r" b="b"/>
              <a:pathLst>
                <a:path w="1671" h="1505" extrusionOk="0">
                  <a:moveTo>
                    <a:pt x="1359" y="0"/>
                  </a:moveTo>
                  <a:cubicBezTo>
                    <a:pt x="1305" y="0"/>
                    <a:pt x="1249" y="24"/>
                    <a:pt x="1202" y="83"/>
                  </a:cubicBezTo>
                  <a:lnTo>
                    <a:pt x="143" y="1142"/>
                  </a:lnTo>
                  <a:cubicBezTo>
                    <a:pt x="0" y="1275"/>
                    <a:pt x="95" y="1504"/>
                    <a:pt x="286" y="1504"/>
                  </a:cubicBezTo>
                  <a:cubicBezTo>
                    <a:pt x="344" y="1495"/>
                    <a:pt x="391" y="1476"/>
                    <a:pt x="429" y="1437"/>
                  </a:cubicBezTo>
                  <a:lnTo>
                    <a:pt x="1498" y="369"/>
                  </a:lnTo>
                  <a:cubicBezTo>
                    <a:pt x="1670" y="225"/>
                    <a:pt x="1523" y="0"/>
                    <a:pt x="13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3" name="Google Shape;20193;p80"/>
            <p:cNvSpPr/>
            <p:nvPr/>
          </p:nvSpPr>
          <p:spPr>
            <a:xfrm>
              <a:off x="1792054" y="3504659"/>
              <a:ext cx="176225" cy="10814"/>
            </a:xfrm>
            <a:custGeom>
              <a:avLst/>
              <a:gdLst/>
              <a:ahLst/>
              <a:cxnLst/>
              <a:rect l="l" t="t" r="r" b="b"/>
              <a:pathLst>
                <a:path w="6730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2"/>
                    <a:pt x="290" y="411"/>
                  </a:cubicBezTo>
                  <a:lnTo>
                    <a:pt x="6481" y="411"/>
                  </a:lnTo>
                  <a:cubicBezTo>
                    <a:pt x="6729" y="392"/>
                    <a:pt x="6729" y="20"/>
                    <a:pt x="6481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4" name="Google Shape;20194;p80"/>
            <p:cNvSpPr/>
            <p:nvPr/>
          </p:nvSpPr>
          <p:spPr>
            <a:xfrm>
              <a:off x="1792891" y="3528408"/>
              <a:ext cx="175387" cy="11024"/>
            </a:xfrm>
            <a:custGeom>
              <a:avLst/>
              <a:gdLst/>
              <a:ahLst/>
              <a:cxnLst/>
              <a:rect l="l" t="t" r="r" b="b"/>
              <a:pathLst>
                <a:path w="6698" h="421" extrusionOk="0">
                  <a:moveTo>
                    <a:pt x="258" y="0"/>
                  </a:moveTo>
                  <a:cubicBezTo>
                    <a:pt x="0" y="20"/>
                    <a:pt x="0" y="392"/>
                    <a:pt x="258" y="420"/>
                  </a:cubicBezTo>
                  <a:lnTo>
                    <a:pt x="6449" y="420"/>
                  </a:lnTo>
                  <a:cubicBezTo>
                    <a:pt x="6697" y="392"/>
                    <a:pt x="6697" y="20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5" name="Google Shape;20195;p80"/>
            <p:cNvSpPr/>
            <p:nvPr/>
          </p:nvSpPr>
          <p:spPr>
            <a:xfrm>
              <a:off x="1792891" y="3552394"/>
              <a:ext cx="175387" cy="10762"/>
            </a:xfrm>
            <a:custGeom>
              <a:avLst/>
              <a:gdLst/>
              <a:ahLst/>
              <a:cxnLst/>
              <a:rect l="l" t="t" r="r" b="b"/>
              <a:pathLst>
                <a:path w="669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6449" y="410"/>
                  </a:lnTo>
                  <a:cubicBezTo>
                    <a:pt x="6697" y="391"/>
                    <a:pt x="6697" y="19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6" name="Google Shape;20196;p80"/>
            <p:cNvSpPr/>
            <p:nvPr/>
          </p:nvSpPr>
          <p:spPr>
            <a:xfrm>
              <a:off x="1792891" y="3576379"/>
              <a:ext cx="175387" cy="10762"/>
            </a:xfrm>
            <a:custGeom>
              <a:avLst/>
              <a:gdLst/>
              <a:ahLst/>
              <a:cxnLst/>
              <a:rect l="l" t="t" r="r" b="b"/>
              <a:pathLst>
                <a:path w="669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6449" y="410"/>
                  </a:lnTo>
                  <a:cubicBezTo>
                    <a:pt x="6697" y="391"/>
                    <a:pt x="6697" y="19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197" name="Google Shape;20197;p80"/>
          <p:cNvGrpSpPr/>
          <p:nvPr/>
        </p:nvGrpSpPr>
        <p:grpSpPr>
          <a:xfrm>
            <a:off x="3959819" y="2830307"/>
            <a:ext cx="478661" cy="395079"/>
            <a:chOff x="3077632" y="2445004"/>
            <a:chExt cx="358996" cy="296309"/>
          </a:xfrm>
        </p:grpSpPr>
        <p:sp>
          <p:nvSpPr>
            <p:cNvPr id="20198" name="Google Shape;20198;p80"/>
            <p:cNvSpPr/>
            <p:nvPr/>
          </p:nvSpPr>
          <p:spPr>
            <a:xfrm>
              <a:off x="3097873" y="2504968"/>
              <a:ext cx="294293" cy="195366"/>
            </a:xfrm>
            <a:custGeom>
              <a:avLst/>
              <a:gdLst/>
              <a:ahLst/>
              <a:cxnLst/>
              <a:rect l="l" t="t" r="r" b="b"/>
              <a:pathLst>
                <a:path w="11239" h="7461" extrusionOk="0">
                  <a:moveTo>
                    <a:pt x="592" y="0"/>
                  </a:moveTo>
                  <a:cubicBezTo>
                    <a:pt x="267" y="0"/>
                    <a:pt x="0" y="258"/>
                    <a:pt x="0" y="582"/>
                  </a:cubicBezTo>
                  <a:lnTo>
                    <a:pt x="0" y="7461"/>
                  </a:lnTo>
                  <a:lnTo>
                    <a:pt x="11238" y="7461"/>
                  </a:lnTo>
                  <a:lnTo>
                    <a:pt x="11238" y="582"/>
                  </a:lnTo>
                  <a:cubicBezTo>
                    <a:pt x="11238" y="258"/>
                    <a:pt x="10971" y="0"/>
                    <a:pt x="10647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99" name="Google Shape;20199;p80"/>
            <p:cNvSpPr/>
            <p:nvPr/>
          </p:nvSpPr>
          <p:spPr>
            <a:xfrm>
              <a:off x="3296696" y="2504968"/>
              <a:ext cx="95471" cy="80100"/>
            </a:xfrm>
            <a:custGeom>
              <a:avLst/>
              <a:gdLst/>
              <a:ahLst/>
              <a:cxnLst/>
              <a:rect l="l" t="t" r="r" b="b"/>
              <a:pathLst>
                <a:path w="3646" h="3059" extrusionOk="0">
                  <a:moveTo>
                    <a:pt x="3071" y="0"/>
                  </a:moveTo>
                  <a:cubicBezTo>
                    <a:pt x="3065" y="0"/>
                    <a:pt x="3059" y="0"/>
                    <a:pt x="3054" y="0"/>
                  </a:cubicBezTo>
                  <a:lnTo>
                    <a:pt x="1" y="0"/>
                  </a:lnTo>
                  <a:lnTo>
                    <a:pt x="1" y="134"/>
                  </a:lnTo>
                  <a:cubicBezTo>
                    <a:pt x="1" y="1790"/>
                    <a:pt x="1352" y="3058"/>
                    <a:pt x="2920" y="3058"/>
                  </a:cubicBezTo>
                  <a:cubicBezTo>
                    <a:pt x="3158" y="3058"/>
                    <a:pt x="3401" y="3029"/>
                    <a:pt x="3645" y="2967"/>
                  </a:cubicBezTo>
                  <a:lnTo>
                    <a:pt x="3645" y="582"/>
                  </a:lnTo>
                  <a:cubicBezTo>
                    <a:pt x="3645" y="264"/>
                    <a:pt x="3387" y="0"/>
                    <a:pt x="30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0" name="Google Shape;20200;p80"/>
            <p:cNvSpPr/>
            <p:nvPr/>
          </p:nvSpPr>
          <p:spPr>
            <a:xfrm>
              <a:off x="3097873" y="2685330"/>
              <a:ext cx="294293" cy="15004"/>
            </a:xfrm>
            <a:custGeom>
              <a:avLst/>
              <a:gdLst/>
              <a:ahLst/>
              <a:cxnLst/>
              <a:rect l="l" t="t" r="r" b="b"/>
              <a:pathLst>
                <a:path w="11239" h="573" extrusionOk="0">
                  <a:moveTo>
                    <a:pt x="0" y="0"/>
                  </a:moveTo>
                  <a:lnTo>
                    <a:pt x="0" y="573"/>
                  </a:lnTo>
                  <a:lnTo>
                    <a:pt x="11238" y="573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1" name="Google Shape;20201;p80"/>
            <p:cNvSpPr/>
            <p:nvPr/>
          </p:nvSpPr>
          <p:spPr>
            <a:xfrm>
              <a:off x="3116596" y="2524685"/>
              <a:ext cx="256587" cy="140430"/>
            </a:xfrm>
            <a:custGeom>
              <a:avLst/>
              <a:gdLst/>
              <a:ahLst/>
              <a:cxnLst/>
              <a:rect l="l" t="t" r="r" b="b"/>
              <a:pathLst>
                <a:path w="9799" h="5363" extrusionOk="0">
                  <a:moveTo>
                    <a:pt x="9594" y="1"/>
                  </a:moveTo>
                  <a:cubicBezTo>
                    <a:pt x="9589" y="1"/>
                    <a:pt x="9584" y="1"/>
                    <a:pt x="9579" y="1"/>
                  </a:cubicBezTo>
                  <a:lnTo>
                    <a:pt x="220" y="1"/>
                  </a:lnTo>
                  <a:cubicBezTo>
                    <a:pt x="106" y="1"/>
                    <a:pt x="1" y="97"/>
                    <a:pt x="1" y="221"/>
                  </a:cubicBezTo>
                  <a:lnTo>
                    <a:pt x="1" y="5143"/>
                  </a:lnTo>
                  <a:cubicBezTo>
                    <a:pt x="1" y="5258"/>
                    <a:pt x="106" y="5363"/>
                    <a:pt x="220" y="5363"/>
                  </a:cubicBezTo>
                  <a:lnTo>
                    <a:pt x="9579" y="5363"/>
                  </a:lnTo>
                  <a:cubicBezTo>
                    <a:pt x="9703" y="5363"/>
                    <a:pt x="9798" y="5258"/>
                    <a:pt x="9798" y="5143"/>
                  </a:cubicBezTo>
                  <a:lnTo>
                    <a:pt x="9798" y="221"/>
                  </a:lnTo>
                  <a:cubicBezTo>
                    <a:pt x="9798" y="102"/>
                    <a:pt x="9711" y="1"/>
                    <a:pt x="959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2" name="Google Shape;20202;p80"/>
            <p:cNvSpPr/>
            <p:nvPr/>
          </p:nvSpPr>
          <p:spPr>
            <a:xfrm>
              <a:off x="3298215" y="2524685"/>
              <a:ext cx="74968" cy="60487"/>
            </a:xfrm>
            <a:custGeom>
              <a:avLst/>
              <a:gdLst/>
              <a:ahLst/>
              <a:cxnLst/>
              <a:rect l="l" t="t" r="r" b="b"/>
              <a:pathLst>
                <a:path w="2863" h="2310" extrusionOk="0">
                  <a:moveTo>
                    <a:pt x="2658" y="1"/>
                  </a:moveTo>
                  <a:cubicBezTo>
                    <a:pt x="2653" y="1"/>
                    <a:pt x="2648" y="1"/>
                    <a:pt x="2643" y="1"/>
                  </a:cubicBezTo>
                  <a:lnTo>
                    <a:pt x="0" y="1"/>
                  </a:lnTo>
                  <a:cubicBezTo>
                    <a:pt x="296" y="1346"/>
                    <a:pt x="1488" y="2310"/>
                    <a:pt x="2862" y="2310"/>
                  </a:cubicBezTo>
                  <a:lnTo>
                    <a:pt x="2862" y="221"/>
                  </a:lnTo>
                  <a:cubicBezTo>
                    <a:pt x="2862" y="102"/>
                    <a:pt x="2775" y="1"/>
                    <a:pt x="2658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3" name="Google Shape;20203;p80"/>
            <p:cNvSpPr/>
            <p:nvPr/>
          </p:nvSpPr>
          <p:spPr>
            <a:xfrm>
              <a:off x="3273967" y="2567157"/>
              <a:ext cx="72480" cy="72480"/>
            </a:xfrm>
            <a:custGeom>
              <a:avLst/>
              <a:gdLst/>
              <a:ahLst/>
              <a:cxnLst/>
              <a:rect l="l" t="t" r="r" b="b"/>
              <a:pathLst>
                <a:path w="2768" h="2768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2548"/>
                  </a:lnTo>
                  <a:cubicBezTo>
                    <a:pt x="1" y="2663"/>
                    <a:pt x="96" y="2767"/>
                    <a:pt x="220" y="2767"/>
                  </a:cubicBezTo>
                  <a:lnTo>
                    <a:pt x="2538" y="2767"/>
                  </a:lnTo>
                  <a:cubicBezTo>
                    <a:pt x="2662" y="2767"/>
                    <a:pt x="2767" y="2663"/>
                    <a:pt x="2767" y="2548"/>
                  </a:cubicBezTo>
                  <a:lnTo>
                    <a:pt x="2767" y="220"/>
                  </a:lnTo>
                  <a:cubicBezTo>
                    <a:pt x="2767" y="96"/>
                    <a:pt x="2662" y="1"/>
                    <a:pt x="253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4" name="Google Shape;20204;p80"/>
            <p:cNvSpPr/>
            <p:nvPr/>
          </p:nvSpPr>
          <p:spPr>
            <a:xfrm>
              <a:off x="3323928" y="2567157"/>
              <a:ext cx="22519" cy="13014"/>
            </a:xfrm>
            <a:custGeom>
              <a:avLst/>
              <a:gdLst/>
              <a:ahLst/>
              <a:cxnLst/>
              <a:rect l="l" t="t" r="r" b="b"/>
              <a:pathLst>
                <a:path w="860" h="497" extrusionOk="0">
                  <a:moveTo>
                    <a:pt x="1" y="1"/>
                  </a:moveTo>
                  <a:cubicBezTo>
                    <a:pt x="258" y="211"/>
                    <a:pt x="545" y="383"/>
                    <a:pt x="859" y="497"/>
                  </a:cubicBezTo>
                  <a:lnTo>
                    <a:pt x="859" y="220"/>
                  </a:lnTo>
                  <a:cubicBezTo>
                    <a:pt x="859" y="96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5" name="Google Shape;20205;p80"/>
            <p:cNvSpPr/>
            <p:nvPr/>
          </p:nvSpPr>
          <p:spPr>
            <a:xfrm>
              <a:off x="3116596" y="2524449"/>
              <a:ext cx="256587" cy="140430"/>
            </a:xfrm>
            <a:custGeom>
              <a:avLst/>
              <a:gdLst/>
              <a:ahLst/>
              <a:cxnLst/>
              <a:rect l="l" t="t" r="r" b="b"/>
              <a:pathLst>
                <a:path w="9799" h="5363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5143"/>
                  </a:lnTo>
                  <a:cubicBezTo>
                    <a:pt x="1" y="5267"/>
                    <a:pt x="106" y="5362"/>
                    <a:pt x="220" y="5362"/>
                  </a:cubicBezTo>
                  <a:lnTo>
                    <a:pt x="9579" y="5362"/>
                  </a:lnTo>
                  <a:cubicBezTo>
                    <a:pt x="9703" y="5362"/>
                    <a:pt x="9798" y="5267"/>
                    <a:pt x="9798" y="5143"/>
                  </a:cubicBezTo>
                  <a:lnTo>
                    <a:pt x="9798" y="5009"/>
                  </a:lnTo>
                  <a:lnTo>
                    <a:pt x="411" y="500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6" name="Google Shape;20206;p80"/>
            <p:cNvSpPr/>
            <p:nvPr/>
          </p:nvSpPr>
          <p:spPr>
            <a:xfrm>
              <a:off x="3116596" y="2524685"/>
              <a:ext cx="256587" cy="20267"/>
            </a:xfrm>
            <a:custGeom>
              <a:avLst/>
              <a:gdLst/>
              <a:ahLst/>
              <a:cxnLst/>
              <a:rect l="l" t="t" r="r" b="b"/>
              <a:pathLst>
                <a:path w="9799" h="774" extrusionOk="0">
                  <a:moveTo>
                    <a:pt x="9594" y="1"/>
                  </a:moveTo>
                  <a:cubicBezTo>
                    <a:pt x="9589" y="1"/>
                    <a:pt x="9584" y="1"/>
                    <a:pt x="9579" y="1"/>
                  </a:cubicBezTo>
                  <a:lnTo>
                    <a:pt x="220" y="1"/>
                  </a:lnTo>
                  <a:cubicBezTo>
                    <a:pt x="106" y="1"/>
                    <a:pt x="1" y="97"/>
                    <a:pt x="1" y="221"/>
                  </a:cubicBezTo>
                  <a:lnTo>
                    <a:pt x="1" y="774"/>
                  </a:lnTo>
                  <a:lnTo>
                    <a:pt x="9798" y="774"/>
                  </a:lnTo>
                  <a:lnTo>
                    <a:pt x="9798" y="221"/>
                  </a:lnTo>
                  <a:cubicBezTo>
                    <a:pt x="9798" y="102"/>
                    <a:pt x="9711" y="1"/>
                    <a:pt x="9594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7" name="Google Shape;20207;p80"/>
            <p:cNvSpPr/>
            <p:nvPr/>
          </p:nvSpPr>
          <p:spPr>
            <a:xfrm>
              <a:off x="3298450" y="2524711"/>
              <a:ext cx="74732" cy="20241"/>
            </a:xfrm>
            <a:custGeom>
              <a:avLst/>
              <a:gdLst/>
              <a:ahLst/>
              <a:cxnLst/>
              <a:rect l="l" t="t" r="r" b="b"/>
              <a:pathLst>
                <a:path w="2854" h="773" extrusionOk="0">
                  <a:moveTo>
                    <a:pt x="1" y="0"/>
                  </a:moveTo>
                  <a:cubicBezTo>
                    <a:pt x="58" y="267"/>
                    <a:pt x="153" y="534"/>
                    <a:pt x="287" y="773"/>
                  </a:cubicBezTo>
                  <a:lnTo>
                    <a:pt x="2853" y="773"/>
                  </a:lnTo>
                  <a:lnTo>
                    <a:pt x="2853" y="220"/>
                  </a:lnTo>
                  <a:cubicBezTo>
                    <a:pt x="2853" y="96"/>
                    <a:pt x="2758" y="0"/>
                    <a:pt x="263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8" name="Google Shape;20208;p80"/>
            <p:cNvSpPr/>
            <p:nvPr/>
          </p:nvSpPr>
          <p:spPr>
            <a:xfrm>
              <a:off x="3224766" y="2674332"/>
              <a:ext cx="40246" cy="11024"/>
            </a:xfrm>
            <a:custGeom>
              <a:avLst/>
              <a:gdLst/>
              <a:ahLst/>
              <a:cxnLst/>
              <a:rect l="l" t="t" r="r" b="b"/>
              <a:pathLst>
                <a:path w="1537" h="421" extrusionOk="0">
                  <a:moveTo>
                    <a:pt x="258" y="1"/>
                  </a:moveTo>
                  <a:cubicBezTo>
                    <a:pt x="0" y="20"/>
                    <a:pt x="0" y="392"/>
                    <a:pt x="258" y="420"/>
                  </a:cubicBezTo>
                  <a:lnTo>
                    <a:pt x="1288" y="420"/>
                  </a:lnTo>
                  <a:cubicBezTo>
                    <a:pt x="1536" y="392"/>
                    <a:pt x="1536" y="20"/>
                    <a:pt x="128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09" name="Google Shape;20209;p80"/>
            <p:cNvSpPr/>
            <p:nvPr/>
          </p:nvSpPr>
          <p:spPr>
            <a:xfrm>
              <a:off x="3309684" y="2445004"/>
              <a:ext cx="126945" cy="127181"/>
            </a:xfrm>
            <a:custGeom>
              <a:avLst/>
              <a:gdLst/>
              <a:ahLst/>
              <a:cxnLst/>
              <a:rect l="l" t="t" r="r" b="b"/>
              <a:pathLst>
                <a:path w="4848" h="4857" extrusionOk="0">
                  <a:moveTo>
                    <a:pt x="2424" y="1"/>
                  </a:moveTo>
                  <a:cubicBezTo>
                    <a:pt x="1089" y="1"/>
                    <a:pt x="1" y="1088"/>
                    <a:pt x="1" y="2424"/>
                  </a:cubicBezTo>
                  <a:cubicBezTo>
                    <a:pt x="1" y="3769"/>
                    <a:pt x="1089" y="4857"/>
                    <a:pt x="2424" y="4857"/>
                  </a:cubicBezTo>
                  <a:cubicBezTo>
                    <a:pt x="3769" y="4857"/>
                    <a:pt x="4847" y="3769"/>
                    <a:pt x="4847" y="2424"/>
                  </a:cubicBezTo>
                  <a:cubicBezTo>
                    <a:pt x="4847" y="1088"/>
                    <a:pt x="3769" y="1"/>
                    <a:pt x="242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0" name="Google Shape;20210;p80"/>
            <p:cNvSpPr/>
            <p:nvPr/>
          </p:nvSpPr>
          <p:spPr>
            <a:xfrm>
              <a:off x="3336681" y="2472236"/>
              <a:ext cx="72951" cy="72218"/>
            </a:xfrm>
            <a:custGeom>
              <a:avLst/>
              <a:gdLst/>
              <a:ahLst/>
              <a:cxnLst/>
              <a:rect l="l" t="t" r="r" b="b"/>
              <a:pathLst>
                <a:path w="2786" h="2758" extrusionOk="0">
                  <a:moveTo>
                    <a:pt x="1393" y="1"/>
                  </a:moveTo>
                  <a:cubicBezTo>
                    <a:pt x="630" y="1"/>
                    <a:pt x="0" y="621"/>
                    <a:pt x="0" y="1384"/>
                  </a:cubicBezTo>
                  <a:lnTo>
                    <a:pt x="0" y="1413"/>
                  </a:lnTo>
                  <a:cubicBezTo>
                    <a:pt x="29" y="2166"/>
                    <a:pt x="659" y="2758"/>
                    <a:pt x="1412" y="2758"/>
                  </a:cubicBezTo>
                  <a:cubicBezTo>
                    <a:pt x="2166" y="2748"/>
                    <a:pt x="2776" y="2138"/>
                    <a:pt x="2786" y="1384"/>
                  </a:cubicBezTo>
                  <a:cubicBezTo>
                    <a:pt x="2786" y="621"/>
                    <a:pt x="2166" y="1"/>
                    <a:pt x="1393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1" name="Google Shape;20211;p80"/>
            <p:cNvSpPr/>
            <p:nvPr/>
          </p:nvSpPr>
          <p:spPr>
            <a:xfrm>
              <a:off x="3366165" y="2473231"/>
              <a:ext cx="43729" cy="71878"/>
            </a:xfrm>
            <a:custGeom>
              <a:avLst/>
              <a:gdLst/>
              <a:ahLst/>
              <a:cxnLst/>
              <a:rect l="l" t="t" r="r" b="b"/>
              <a:pathLst>
                <a:path w="1670" h="2745" extrusionOk="0">
                  <a:moveTo>
                    <a:pt x="630" y="1"/>
                  </a:moveTo>
                  <a:cubicBezTo>
                    <a:pt x="353" y="211"/>
                    <a:pt x="114" y="487"/>
                    <a:pt x="267" y="697"/>
                  </a:cubicBezTo>
                  <a:cubicBezTo>
                    <a:pt x="572" y="1127"/>
                    <a:pt x="1164" y="802"/>
                    <a:pt x="1183" y="1375"/>
                  </a:cubicBezTo>
                  <a:cubicBezTo>
                    <a:pt x="1193" y="1899"/>
                    <a:pt x="0" y="2062"/>
                    <a:pt x="0" y="2720"/>
                  </a:cubicBezTo>
                  <a:cubicBezTo>
                    <a:pt x="88" y="2736"/>
                    <a:pt x="176" y="2744"/>
                    <a:pt x="262" y="2744"/>
                  </a:cubicBezTo>
                  <a:cubicBezTo>
                    <a:pt x="1015" y="2744"/>
                    <a:pt x="1660" y="2134"/>
                    <a:pt x="1660" y="1346"/>
                  </a:cubicBezTo>
                  <a:lnTo>
                    <a:pt x="1670" y="1346"/>
                  </a:lnTo>
                  <a:cubicBezTo>
                    <a:pt x="1670" y="716"/>
                    <a:pt x="1240" y="163"/>
                    <a:pt x="63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2" name="Google Shape;20212;p80"/>
            <p:cNvSpPr/>
            <p:nvPr/>
          </p:nvSpPr>
          <p:spPr>
            <a:xfrm>
              <a:off x="3336681" y="2497976"/>
              <a:ext cx="30244" cy="32757"/>
            </a:xfrm>
            <a:custGeom>
              <a:avLst/>
              <a:gdLst/>
              <a:ahLst/>
              <a:cxnLst/>
              <a:rect l="l" t="t" r="r" b="b"/>
              <a:pathLst>
                <a:path w="1155" h="1251" extrusionOk="0">
                  <a:moveTo>
                    <a:pt x="67" y="0"/>
                  </a:moveTo>
                  <a:cubicBezTo>
                    <a:pt x="29" y="134"/>
                    <a:pt x="0" y="267"/>
                    <a:pt x="10" y="411"/>
                  </a:cubicBezTo>
                  <a:lnTo>
                    <a:pt x="10" y="439"/>
                  </a:lnTo>
                  <a:cubicBezTo>
                    <a:pt x="10" y="725"/>
                    <a:pt x="105" y="1012"/>
                    <a:pt x="287" y="1250"/>
                  </a:cubicBezTo>
                  <a:cubicBezTo>
                    <a:pt x="1155" y="859"/>
                    <a:pt x="1012" y="458"/>
                    <a:pt x="401" y="229"/>
                  </a:cubicBezTo>
                  <a:cubicBezTo>
                    <a:pt x="277" y="172"/>
                    <a:pt x="162" y="96"/>
                    <a:pt x="6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3" name="Google Shape;20213;p80"/>
            <p:cNvSpPr/>
            <p:nvPr/>
          </p:nvSpPr>
          <p:spPr>
            <a:xfrm>
              <a:off x="3144587" y="2567157"/>
              <a:ext cx="27232" cy="27259"/>
            </a:xfrm>
            <a:custGeom>
              <a:avLst/>
              <a:gdLst/>
              <a:ahLst/>
              <a:cxnLst/>
              <a:rect l="l" t="t" r="r" b="b"/>
              <a:pathLst>
                <a:path w="1040" h="1041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821"/>
                  </a:lnTo>
                  <a:cubicBezTo>
                    <a:pt x="0" y="936"/>
                    <a:pt x="95" y="1041"/>
                    <a:pt x="220" y="1041"/>
                  </a:cubicBezTo>
                  <a:lnTo>
                    <a:pt x="821" y="1041"/>
                  </a:lnTo>
                  <a:cubicBezTo>
                    <a:pt x="935" y="1041"/>
                    <a:pt x="1040" y="936"/>
                    <a:pt x="1040" y="821"/>
                  </a:cubicBezTo>
                  <a:lnTo>
                    <a:pt x="1040" y="220"/>
                  </a:lnTo>
                  <a:cubicBezTo>
                    <a:pt x="1040" y="96"/>
                    <a:pt x="935" y="1"/>
                    <a:pt x="82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4" name="Google Shape;20214;p80"/>
            <p:cNvSpPr/>
            <p:nvPr/>
          </p:nvSpPr>
          <p:spPr>
            <a:xfrm>
              <a:off x="3180958" y="2561658"/>
              <a:ext cx="79655" cy="11050"/>
            </a:xfrm>
            <a:custGeom>
              <a:avLst/>
              <a:gdLst/>
              <a:ahLst/>
              <a:cxnLst/>
              <a:rect l="l" t="t" r="r" b="b"/>
              <a:pathLst>
                <a:path w="3042" h="422" extrusionOk="0">
                  <a:moveTo>
                    <a:pt x="281" y="0"/>
                  </a:moveTo>
                  <a:cubicBezTo>
                    <a:pt x="0" y="0"/>
                    <a:pt x="0" y="421"/>
                    <a:pt x="281" y="421"/>
                  </a:cubicBezTo>
                  <a:cubicBezTo>
                    <a:pt x="287" y="421"/>
                    <a:pt x="293" y="421"/>
                    <a:pt x="300" y="421"/>
                  </a:cubicBezTo>
                  <a:lnTo>
                    <a:pt x="2742" y="421"/>
                  </a:lnTo>
                  <a:cubicBezTo>
                    <a:pt x="2748" y="421"/>
                    <a:pt x="2754" y="421"/>
                    <a:pt x="2760" y="421"/>
                  </a:cubicBezTo>
                  <a:cubicBezTo>
                    <a:pt x="3041" y="421"/>
                    <a:pt x="3041" y="0"/>
                    <a:pt x="2760" y="0"/>
                  </a:cubicBezTo>
                  <a:cubicBezTo>
                    <a:pt x="2754" y="0"/>
                    <a:pt x="2748" y="1"/>
                    <a:pt x="2742" y="1"/>
                  </a:cubicBezTo>
                  <a:lnTo>
                    <a:pt x="300" y="1"/>
                  </a:lnTo>
                  <a:cubicBezTo>
                    <a:pt x="293" y="1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5" name="Google Shape;20215;p80"/>
            <p:cNvSpPr/>
            <p:nvPr/>
          </p:nvSpPr>
          <p:spPr>
            <a:xfrm>
              <a:off x="3182058" y="2575405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1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6" name="Google Shape;20216;p80"/>
            <p:cNvSpPr/>
            <p:nvPr/>
          </p:nvSpPr>
          <p:spPr>
            <a:xfrm>
              <a:off x="3182058" y="2588890"/>
              <a:ext cx="77455" cy="10788"/>
            </a:xfrm>
            <a:custGeom>
              <a:avLst/>
              <a:gdLst/>
              <a:ahLst/>
              <a:cxnLst/>
              <a:rect l="l" t="t" r="r" b="b"/>
              <a:pathLst>
                <a:path w="2958" h="412" extrusionOk="0">
                  <a:moveTo>
                    <a:pt x="258" y="1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7" name="Google Shape;20217;p80"/>
            <p:cNvSpPr/>
            <p:nvPr/>
          </p:nvSpPr>
          <p:spPr>
            <a:xfrm>
              <a:off x="3144587" y="2612378"/>
              <a:ext cx="27232" cy="27259"/>
            </a:xfrm>
            <a:custGeom>
              <a:avLst/>
              <a:gdLst/>
              <a:ahLst/>
              <a:cxnLst/>
              <a:rect l="l" t="t" r="r" b="b"/>
              <a:pathLst>
                <a:path w="1040" h="1041" extrusionOk="0">
                  <a:moveTo>
                    <a:pt x="220" y="1"/>
                  </a:moveTo>
                  <a:cubicBezTo>
                    <a:pt x="95" y="1"/>
                    <a:pt x="0" y="106"/>
                    <a:pt x="0" y="230"/>
                  </a:cubicBezTo>
                  <a:lnTo>
                    <a:pt x="0" y="821"/>
                  </a:lnTo>
                  <a:cubicBezTo>
                    <a:pt x="0" y="945"/>
                    <a:pt x="95" y="1040"/>
                    <a:pt x="220" y="1040"/>
                  </a:cubicBezTo>
                  <a:lnTo>
                    <a:pt x="821" y="1040"/>
                  </a:lnTo>
                  <a:cubicBezTo>
                    <a:pt x="935" y="1040"/>
                    <a:pt x="1040" y="945"/>
                    <a:pt x="1040" y="821"/>
                  </a:cubicBezTo>
                  <a:lnTo>
                    <a:pt x="1040" y="230"/>
                  </a:lnTo>
                  <a:cubicBezTo>
                    <a:pt x="1040" y="106"/>
                    <a:pt x="935" y="1"/>
                    <a:pt x="82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8" name="Google Shape;20218;p80"/>
            <p:cNvSpPr/>
            <p:nvPr/>
          </p:nvSpPr>
          <p:spPr>
            <a:xfrm>
              <a:off x="3182058" y="2607141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1"/>
                  </a:cubicBezTo>
                  <a:lnTo>
                    <a:pt x="2700" y="411"/>
                  </a:lnTo>
                  <a:cubicBezTo>
                    <a:pt x="2957" y="391"/>
                    <a:pt x="2957" y="19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19" name="Google Shape;20219;p80"/>
            <p:cNvSpPr/>
            <p:nvPr/>
          </p:nvSpPr>
          <p:spPr>
            <a:xfrm>
              <a:off x="3182058" y="2620627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0" name="Google Shape;20220;p80"/>
            <p:cNvSpPr/>
            <p:nvPr/>
          </p:nvSpPr>
          <p:spPr>
            <a:xfrm>
              <a:off x="3182058" y="2634374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2700" y="410"/>
                  </a:lnTo>
                  <a:cubicBezTo>
                    <a:pt x="2957" y="391"/>
                    <a:pt x="2957" y="19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1" name="Google Shape;20221;p80"/>
            <p:cNvSpPr/>
            <p:nvPr/>
          </p:nvSpPr>
          <p:spPr>
            <a:xfrm>
              <a:off x="3077632" y="2694311"/>
              <a:ext cx="334749" cy="34250"/>
            </a:xfrm>
            <a:custGeom>
              <a:avLst/>
              <a:gdLst/>
              <a:ahLst/>
              <a:cxnLst/>
              <a:rect l="l" t="t" r="r" b="b"/>
              <a:pathLst>
                <a:path w="12784" h="1308" extrusionOk="0">
                  <a:moveTo>
                    <a:pt x="773" y="1"/>
                  </a:moveTo>
                  <a:lnTo>
                    <a:pt x="0" y="1031"/>
                  </a:lnTo>
                  <a:lnTo>
                    <a:pt x="0" y="1308"/>
                  </a:lnTo>
                  <a:lnTo>
                    <a:pt x="12784" y="1308"/>
                  </a:lnTo>
                  <a:lnTo>
                    <a:pt x="12784" y="1031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2" name="Google Shape;20222;p80"/>
            <p:cNvSpPr/>
            <p:nvPr/>
          </p:nvSpPr>
          <p:spPr>
            <a:xfrm>
              <a:off x="3188552" y="2700072"/>
              <a:ext cx="112674" cy="16758"/>
            </a:xfrm>
            <a:custGeom>
              <a:avLst/>
              <a:gdLst/>
              <a:ahLst/>
              <a:cxnLst/>
              <a:rect l="l" t="t" r="r" b="b"/>
              <a:pathLst>
                <a:path w="4303" h="640" extrusionOk="0">
                  <a:moveTo>
                    <a:pt x="821" y="0"/>
                  </a:moveTo>
                  <a:cubicBezTo>
                    <a:pt x="782" y="0"/>
                    <a:pt x="744" y="19"/>
                    <a:pt x="706" y="38"/>
                  </a:cubicBezTo>
                  <a:lnTo>
                    <a:pt x="38" y="553"/>
                  </a:lnTo>
                  <a:cubicBezTo>
                    <a:pt x="0" y="582"/>
                    <a:pt x="19" y="639"/>
                    <a:pt x="67" y="639"/>
                  </a:cubicBezTo>
                  <a:lnTo>
                    <a:pt x="4236" y="639"/>
                  </a:lnTo>
                  <a:cubicBezTo>
                    <a:pt x="4284" y="639"/>
                    <a:pt x="4303" y="582"/>
                    <a:pt x="4264" y="553"/>
                  </a:cubicBezTo>
                  <a:lnTo>
                    <a:pt x="3597" y="38"/>
                  </a:lnTo>
                  <a:cubicBezTo>
                    <a:pt x="3568" y="19"/>
                    <a:pt x="3520" y="0"/>
                    <a:pt x="3482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3" name="Google Shape;20223;p80"/>
            <p:cNvSpPr/>
            <p:nvPr/>
          </p:nvSpPr>
          <p:spPr>
            <a:xfrm>
              <a:off x="3077632" y="2721308"/>
              <a:ext cx="334513" cy="20005"/>
            </a:xfrm>
            <a:custGeom>
              <a:avLst/>
              <a:gdLst/>
              <a:ahLst/>
              <a:cxnLst/>
              <a:rect l="l" t="t" r="r" b="b"/>
              <a:pathLst>
                <a:path w="12775" h="764" extrusionOk="0">
                  <a:moveTo>
                    <a:pt x="0" y="0"/>
                  </a:moveTo>
                  <a:lnTo>
                    <a:pt x="0" y="544"/>
                  </a:lnTo>
                  <a:cubicBezTo>
                    <a:pt x="0" y="668"/>
                    <a:pt x="96" y="763"/>
                    <a:pt x="220" y="763"/>
                  </a:cubicBezTo>
                  <a:lnTo>
                    <a:pt x="12555" y="763"/>
                  </a:lnTo>
                  <a:cubicBezTo>
                    <a:pt x="12679" y="763"/>
                    <a:pt x="12774" y="668"/>
                    <a:pt x="12774" y="544"/>
                  </a:cubicBezTo>
                  <a:lnTo>
                    <a:pt x="12774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24" name="Google Shape;20224;p80"/>
          <p:cNvGrpSpPr/>
          <p:nvPr/>
        </p:nvGrpSpPr>
        <p:grpSpPr>
          <a:xfrm>
            <a:off x="3369958" y="2812674"/>
            <a:ext cx="478976" cy="430691"/>
            <a:chOff x="2635237" y="2431780"/>
            <a:chExt cx="359232" cy="323018"/>
          </a:xfrm>
        </p:grpSpPr>
        <p:sp>
          <p:nvSpPr>
            <p:cNvPr id="20225" name="Google Shape;20225;p80"/>
            <p:cNvSpPr/>
            <p:nvPr/>
          </p:nvSpPr>
          <p:spPr>
            <a:xfrm>
              <a:off x="2769121" y="2696328"/>
              <a:ext cx="44253" cy="40482"/>
            </a:xfrm>
            <a:custGeom>
              <a:avLst/>
              <a:gdLst/>
              <a:ahLst/>
              <a:cxnLst/>
              <a:rect l="l" t="t" r="r" b="b"/>
              <a:pathLst>
                <a:path w="1690" h="1546" extrusionOk="0">
                  <a:moveTo>
                    <a:pt x="344" y="0"/>
                  </a:moveTo>
                  <a:lnTo>
                    <a:pt x="1" y="1546"/>
                  </a:lnTo>
                  <a:lnTo>
                    <a:pt x="1689" y="1546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6" name="Google Shape;20226;p80"/>
            <p:cNvSpPr/>
            <p:nvPr/>
          </p:nvSpPr>
          <p:spPr>
            <a:xfrm>
              <a:off x="2738903" y="2733039"/>
              <a:ext cx="104688" cy="21760"/>
            </a:xfrm>
            <a:custGeom>
              <a:avLst/>
              <a:gdLst/>
              <a:ahLst/>
              <a:cxnLst/>
              <a:rect l="l" t="t" r="r" b="b"/>
              <a:pathLst>
                <a:path w="3998" h="83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11"/>
                  </a:lnTo>
                  <a:cubicBezTo>
                    <a:pt x="0" y="725"/>
                    <a:pt x="96" y="830"/>
                    <a:pt x="220" y="830"/>
                  </a:cubicBezTo>
                  <a:lnTo>
                    <a:pt x="3778" y="830"/>
                  </a:lnTo>
                  <a:cubicBezTo>
                    <a:pt x="3902" y="830"/>
                    <a:pt x="3997" y="725"/>
                    <a:pt x="3997" y="611"/>
                  </a:cubicBezTo>
                  <a:lnTo>
                    <a:pt x="3997" y="220"/>
                  </a:lnTo>
                  <a:cubicBezTo>
                    <a:pt x="3997" y="96"/>
                    <a:pt x="3902" y="0"/>
                    <a:pt x="3778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7" name="Google Shape;20227;p80"/>
            <p:cNvSpPr/>
            <p:nvPr/>
          </p:nvSpPr>
          <p:spPr>
            <a:xfrm>
              <a:off x="2635237" y="2498212"/>
              <a:ext cx="312020" cy="203876"/>
            </a:xfrm>
            <a:custGeom>
              <a:avLst/>
              <a:gdLst/>
              <a:ahLst/>
              <a:cxnLst/>
              <a:rect l="l" t="t" r="r" b="b"/>
              <a:pathLst>
                <a:path w="11916" h="7786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7566"/>
                  </a:lnTo>
                  <a:cubicBezTo>
                    <a:pt x="0" y="7681"/>
                    <a:pt x="105" y="7785"/>
                    <a:pt x="229" y="7785"/>
                  </a:cubicBezTo>
                  <a:lnTo>
                    <a:pt x="11687" y="7785"/>
                  </a:lnTo>
                  <a:cubicBezTo>
                    <a:pt x="11811" y="7785"/>
                    <a:pt x="11916" y="7681"/>
                    <a:pt x="11916" y="7566"/>
                  </a:cubicBezTo>
                  <a:lnTo>
                    <a:pt x="11916" y="220"/>
                  </a:lnTo>
                  <a:cubicBezTo>
                    <a:pt x="11916" y="96"/>
                    <a:pt x="11811" y="1"/>
                    <a:pt x="11687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8" name="Google Shape;20228;p80"/>
            <p:cNvSpPr/>
            <p:nvPr/>
          </p:nvSpPr>
          <p:spPr>
            <a:xfrm>
              <a:off x="2845555" y="2498212"/>
              <a:ext cx="101703" cy="84211"/>
            </a:xfrm>
            <a:custGeom>
              <a:avLst/>
              <a:gdLst/>
              <a:ahLst/>
              <a:cxnLst/>
              <a:rect l="l" t="t" r="r" b="b"/>
              <a:pathLst>
                <a:path w="3884" h="3216" extrusionOk="0">
                  <a:moveTo>
                    <a:pt x="20" y="1"/>
                  </a:moveTo>
                  <a:lnTo>
                    <a:pt x="20" y="68"/>
                  </a:lnTo>
                  <a:cubicBezTo>
                    <a:pt x="1" y="1794"/>
                    <a:pt x="1394" y="3206"/>
                    <a:pt x="3120" y="3216"/>
                  </a:cubicBezTo>
                  <a:cubicBezTo>
                    <a:pt x="3378" y="3216"/>
                    <a:pt x="3626" y="3178"/>
                    <a:pt x="3884" y="3120"/>
                  </a:cubicBezTo>
                  <a:lnTo>
                    <a:pt x="3884" y="220"/>
                  </a:lnTo>
                  <a:cubicBezTo>
                    <a:pt x="3874" y="96"/>
                    <a:pt x="3779" y="1"/>
                    <a:pt x="3655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29" name="Google Shape;20229;p80"/>
            <p:cNvSpPr/>
            <p:nvPr/>
          </p:nvSpPr>
          <p:spPr>
            <a:xfrm>
              <a:off x="2635472" y="2687582"/>
              <a:ext cx="311523" cy="14506"/>
            </a:xfrm>
            <a:custGeom>
              <a:avLst/>
              <a:gdLst/>
              <a:ahLst/>
              <a:cxnLst/>
              <a:rect l="l" t="t" r="r" b="b"/>
              <a:pathLst>
                <a:path w="11897" h="554" extrusionOk="0">
                  <a:moveTo>
                    <a:pt x="1" y="0"/>
                  </a:moveTo>
                  <a:lnTo>
                    <a:pt x="1" y="334"/>
                  </a:lnTo>
                  <a:cubicBezTo>
                    <a:pt x="1" y="449"/>
                    <a:pt x="96" y="553"/>
                    <a:pt x="220" y="553"/>
                  </a:cubicBezTo>
                  <a:lnTo>
                    <a:pt x="11678" y="553"/>
                  </a:lnTo>
                  <a:cubicBezTo>
                    <a:pt x="11802" y="553"/>
                    <a:pt x="11897" y="449"/>
                    <a:pt x="11897" y="334"/>
                  </a:cubicBezTo>
                  <a:lnTo>
                    <a:pt x="11897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0" name="Google Shape;20230;p80"/>
            <p:cNvSpPr/>
            <p:nvPr/>
          </p:nvSpPr>
          <p:spPr>
            <a:xfrm>
              <a:off x="2655216" y="2517196"/>
              <a:ext cx="272062" cy="151166"/>
            </a:xfrm>
            <a:custGeom>
              <a:avLst/>
              <a:gdLst/>
              <a:ahLst/>
              <a:cxnLst/>
              <a:rect l="l" t="t" r="r" b="b"/>
              <a:pathLst>
                <a:path w="10390" h="5773" extrusionOk="0">
                  <a:moveTo>
                    <a:pt x="220" y="1"/>
                  </a:moveTo>
                  <a:cubicBezTo>
                    <a:pt x="105" y="1"/>
                    <a:pt x="0" y="106"/>
                    <a:pt x="0" y="220"/>
                  </a:cubicBezTo>
                  <a:lnTo>
                    <a:pt x="0" y="5553"/>
                  </a:lnTo>
                  <a:cubicBezTo>
                    <a:pt x="0" y="5677"/>
                    <a:pt x="105" y="5773"/>
                    <a:pt x="220" y="5773"/>
                  </a:cubicBezTo>
                  <a:lnTo>
                    <a:pt x="10389" y="5773"/>
                  </a:lnTo>
                  <a:lnTo>
                    <a:pt x="10389" y="220"/>
                  </a:lnTo>
                  <a:cubicBezTo>
                    <a:pt x="10389" y="106"/>
                    <a:pt x="10284" y="1"/>
                    <a:pt x="10170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1" name="Google Shape;20231;p80"/>
            <p:cNvSpPr/>
            <p:nvPr/>
          </p:nvSpPr>
          <p:spPr>
            <a:xfrm>
              <a:off x="2847807" y="2517196"/>
              <a:ext cx="79471" cy="65227"/>
            </a:xfrm>
            <a:custGeom>
              <a:avLst/>
              <a:gdLst/>
              <a:ahLst/>
              <a:cxnLst/>
              <a:rect l="l" t="t" r="r" b="b"/>
              <a:pathLst>
                <a:path w="3035" h="2491" extrusionOk="0">
                  <a:moveTo>
                    <a:pt x="1" y="1"/>
                  </a:moveTo>
                  <a:cubicBezTo>
                    <a:pt x="296" y="1441"/>
                    <a:pt x="1565" y="2481"/>
                    <a:pt x="3034" y="2491"/>
                  </a:cubicBezTo>
                  <a:lnTo>
                    <a:pt x="3034" y="220"/>
                  </a:lnTo>
                  <a:cubicBezTo>
                    <a:pt x="3034" y="106"/>
                    <a:pt x="2929" y="1"/>
                    <a:pt x="281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2" name="Google Shape;20232;p80"/>
            <p:cNvSpPr/>
            <p:nvPr/>
          </p:nvSpPr>
          <p:spPr>
            <a:xfrm>
              <a:off x="2655216" y="2517196"/>
              <a:ext cx="272062" cy="151166"/>
            </a:xfrm>
            <a:custGeom>
              <a:avLst/>
              <a:gdLst/>
              <a:ahLst/>
              <a:cxnLst/>
              <a:rect l="l" t="t" r="r" b="b"/>
              <a:pathLst>
                <a:path w="10390" h="5773" extrusionOk="0">
                  <a:moveTo>
                    <a:pt x="229" y="1"/>
                  </a:moveTo>
                  <a:cubicBezTo>
                    <a:pt x="105" y="1"/>
                    <a:pt x="0" y="106"/>
                    <a:pt x="0" y="220"/>
                  </a:cubicBezTo>
                  <a:lnTo>
                    <a:pt x="0" y="5553"/>
                  </a:lnTo>
                  <a:cubicBezTo>
                    <a:pt x="0" y="5677"/>
                    <a:pt x="105" y="5773"/>
                    <a:pt x="229" y="5773"/>
                  </a:cubicBezTo>
                  <a:lnTo>
                    <a:pt x="10170" y="5773"/>
                  </a:lnTo>
                  <a:cubicBezTo>
                    <a:pt x="10284" y="5773"/>
                    <a:pt x="10389" y="5677"/>
                    <a:pt x="10389" y="5553"/>
                  </a:cubicBezTo>
                  <a:lnTo>
                    <a:pt x="10389" y="5191"/>
                  </a:lnTo>
                  <a:lnTo>
                    <a:pt x="611" y="519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3" name="Google Shape;20233;p80"/>
            <p:cNvSpPr/>
            <p:nvPr/>
          </p:nvSpPr>
          <p:spPr>
            <a:xfrm>
              <a:off x="2770378" y="2678836"/>
              <a:ext cx="41739" cy="10762"/>
            </a:xfrm>
            <a:custGeom>
              <a:avLst/>
              <a:gdLst/>
              <a:ahLst/>
              <a:cxnLst/>
              <a:rect l="l" t="t" r="r" b="b"/>
              <a:pathLst>
                <a:path w="1594" h="411" extrusionOk="0">
                  <a:moveTo>
                    <a:pt x="248" y="0"/>
                  </a:moveTo>
                  <a:cubicBezTo>
                    <a:pt x="0" y="19"/>
                    <a:pt x="0" y="391"/>
                    <a:pt x="248" y="410"/>
                  </a:cubicBezTo>
                  <a:lnTo>
                    <a:pt x="1336" y="410"/>
                  </a:lnTo>
                  <a:cubicBezTo>
                    <a:pt x="1593" y="391"/>
                    <a:pt x="1593" y="19"/>
                    <a:pt x="133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4" name="Google Shape;20234;p80"/>
            <p:cNvSpPr/>
            <p:nvPr/>
          </p:nvSpPr>
          <p:spPr>
            <a:xfrm>
              <a:off x="2733404" y="2584910"/>
              <a:ext cx="25504" cy="26002"/>
            </a:xfrm>
            <a:custGeom>
              <a:avLst/>
              <a:gdLst/>
              <a:ahLst/>
              <a:cxnLst/>
              <a:rect l="l" t="t" r="r" b="b"/>
              <a:pathLst>
                <a:path w="974" h="993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773"/>
                  </a:lnTo>
                  <a:cubicBezTo>
                    <a:pt x="0" y="897"/>
                    <a:pt x="96" y="992"/>
                    <a:pt x="220" y="992"/>
                  </a:cubicBezTo>
                  <a:lnTo>
                    <a:pt x="754" y="992"/>
                  </a:lnTo>
                  <a:cubicBezTo>
                    <a:pt x="878" y="992"/>
                    <a:pt x="973" y="897"/>
                    <a:pt x="973" y="773"/>
                  </a:cubicBezTo>
                  <a:lnTo>
                    <a:pt x="973" y="220"/>
                  </a:lnTo>
                  <a:cubicBezTo>
                    <a:pt x="973" y="105"/>
                    <a:pt x="878" y="0"/>
                    <a:pt x="75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5" name="Google Shape;20235;p80"/>
            <p:cNvSpPr/>
            <p:nvPr/>
          </p:nvSpPr>
          <p:spPr>
            <a:xfrm>
              <a:off x="2778364" y="2584910"/>
              <a:ext cx="25766" cy="26002"/>
            </a:xfrm>
            <a:custGeom>
              <a:avLst/>
              <a:gdLst/>
              <a:ahLst/>
              <a:cxnLst/>
              <a:rect l="l" t="t" r="r" b="b"/>
              <a:pathLst>
                <a:path w="984" h="993" extrusionOk="0">
                  <a:moveTo>
                    <a:pt x="229" y="0"/>
                  </a:moveTo>
                  <a:cubicBezTo>
                    <a:pt x="105" y="0"/>
                    <a:pt x="1" y="105"/>
                    <a:pt x="1" y="220"/>
                  </a:cubicBezTo>
                  <a:lnTo>
                    <a:pt x="1" y="773"/>
                  </a:lnTo>
                  <a:cubicBezTo>
                    <a:pt x="1" y="897"/>
                    <a:pt x="105" y="992"/>
                    <a:pt x="229" y="992"/>
                  </a:cubicBezTo>
                  <a:lnTo>
                    <a:pt x="764" y="992"/>
                  </a:lnTo>
                  <a:cubicBezTo>
                    <a:pt x="878" y="992"/>
                    <a:pt x="983" y="897"/>
                    <a:pt x="983" y="773"/>
                  </a:cubicBezTo>
                  <a:lnTo>
                    <a:pt x="983" y="220"/>
                  </a:lnTo>
                  <a:cubicBezTo>
                    <a:pt x="983" y="105"/>
                    <a:pt x="878" y="0"/>
                    <a:pt x="764" y="0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6" name="Google Shape;20236;p80"/>
            <p:cNvSpPr/>
            <p:nvPr/>
          </p:nvSpPr>
          <p:spPr>
            <a:xfrm>
              <a:off x="2823585" y="2584910"/>
              <a:ext cx="25504" cy="26002"/>
            </a:xfrm>
            <a:custGeom>
              <a:avLst/>
              <a:gdLst/>
              <a:ahLst/>
              <a:cxnLst/>
              <a:rect l="l" t="t" r="r" b="b"/>
              <a:pathLst>
                <a:path w="974" h="993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773"/>
                  </a:lnTo>
                  <a:cubicBezTo>
                    <a:pt x="0" y="897"/>
                    <a:pt x="96" y="992"/>
                    <a:pt x="220" y="992"/>
                  </a:cubicBezTo>
                  <a:lnTo>
                    <a:pt x="754" y="992"/>
                  </a:lnTo>
                  <a:cubicBezTo>
                    <a:pt x="878" y="992"/>
                    <a:pt x="973" y="897"/>
                    <a:pt x="973" y="773"/>
                  </a:cubicBezTo>
                  <a:lnTo>
                    <a:pt x="973" y="220"/>
                  </a:lnTo>
                  <a:cubicBezTo>
                    <a:pt x="973" y="105"/>
                    <a:pt x="878" y="0"/>
                    <a:pt x="754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7" name="Google Shape;20237;p80"/>
            <p:cNvSpPr/>
            <p:nvPr/>
          </p:nvSpPr>
          <p:spPr>
            <a:xfrm>
              <a:off x="2859799" y="2431780"/>
              <a:ext cx="134669" cy="136424"/>
            </a:xfrm>
            <a:custGeom>
              <a:avLst/>
              <a:gdLst/>
              <a:ahLst/>
              <a:cxnLst/>
              <a:rect l="l" t="t" r="r" b="b"/>
              <a:pathLst>
                <a:path w="5143" h="5210" extrusionOk="0">
                  <a:moveTo>
                    <a:pt x="2576" y="0"/>
                  </a:moveTo>
                  <a:cubicBezTo>
                    <a:pt x="1155" y="0"/>
                    <a:pt x="1" y="1164"/>
                    <a:pt x="1" y="2605"/>
                  </a:cubicBezTo>
                  <a:cubicBezTo>
                    <a:pt x="1" y="4045"/>
                    <a:pt x="1155" y="5209"/>
                    <a:pt x="2576" y="5209"/>
                  </a:cubicBezTo>
                  <a:cubicBezTo>
                    <a:pt x="3988" y="5209"/>
                    <a:pt x="5143" y="4045"/>
                    <a:pt x="5143" y="2605"/>
                  </a:cubicBezTo>
                  <a:cubicBezTo>
                    <a:pt x="5143" y="1164"/>
                    <a:pt x="3988" y="0"/>
                    <a:pt x="257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8" name="Google Shape;20238;p80"/>
            <p:cNvSpPr/>
            <p:nvPr/>
          </p:nvSpPr>
          <p:spPr>
            <a:xfrm>
              <a:off x="2904026" y="2482920"/>
              <a:ext cx="39984" cy="34302"/>
            </a:xfrm>
            <a:custGeom>
              <a:avLst/>
              <a:gdLst/>
              <a:ahLst/>
              <a:cxnLst/>
              <a:rect l="l" t="t" r="r" b="b"/>
              <a:pathLst>
                <a:path w="1527" h="1310" extrusionOk="0">
                  <a:moveTo>
                    <a:pt x="887" y="413"/>
                  </a:moveTo>
                  <a:cubicBezTo>
                    <a:pt x="1011" y="423"/>
                    <a:pt x="1116" y="528"/>
                    <a:pt x="1116" y="652"/>
                  </a:cubicBezTo>
                  <a:cubicBezTo>
                    <a:pt x="1116" y="800"/>
                    <a:pt x="999" y="896"/>
                    <a:pt x="876" y="896"/>
                  </a:cubicBezTo>
                  <a:cubicBezTo>
                    <a:pt x="817" y="896"/>
                    <a:pt x="756" y="873"/>
                    <a:pt x="706" y="823"/>
                  </a:cubicBezTo>
                  <a:cubicBezTo>
                    <a:pt x="553" y="671"/>
                    <a:pt x="668" y="413"/>
                    <a:pt x="887" y="413"/>
                  </a:cubicBezTo>
                  <a:close/>
                  <a:moveTo>
                    <a:pt x="869" y="1"/>
                  </a:moveTo>
                  <a:cubicBezTo>
                    <a:pt x="708" y="1"/>
                    <a:pt x="544" y="60"/>
                    <a:pt x="410" y="194"/>
                  </a:cubicBezTo>
                  <a:cubicBezTo>
                    <a:pt x="0" y="614"/>
                    <a:pt x="305" y="1310"/>
                    <a:pt x="887" y="1310"/>
                  </a:cubicBezTo>
                  <a:cubicBezTo>
                    <a:pt x="1240" y="1300"/>
                    <a:pt x="1527" y="1014"/>
                    <a:pt x="1527" y="652"/>
                  </a:cubicBezTo>
                  <a:cubicBezTo>
                    <a:pt x="1527" y="259"/>
                    <a:pt x="1205" y="1"/>
                    <a:pt x="8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39" name="Google Shape;20239;p80"/>
            <p:cNvSpPr/>
            <p:nvPr/>
          </p:nvSpPr>
          <p:spPr>
            <a:xfrm>
              <a:off x="2880433" y="2455190"/>
              <a:ext cx="93638" cy="89841"/>
            </a:xfrm>
            <a:custGeom>
              <a:avLst/>
              <a:gdLst/>
              <a:ahLst/>
              <a:cxnLst/>
              <a:rect l="l" t="t" r="r" b="b"/>
              <a:pathLst>
                <a:path w="3576" h="3431" extrusionOk="0">
                  <a:moveTo>
                    <a:pt x="1785" y="845"/>
                  </a:moveTo>
                  <a:cubicBezTo>
                    <a:pt x="1936" y="845"/>
                    <a:pt x="2089" y="885"/>
                    <a:pt x="2227" y="967"/>
                  </a:cubicBezTo>
                  <a:cubicBezTo>
                    <a:pt x="2418" y="1091"/>
                    <a:pt x="2561" y="1281"/>
                    <a:pt x="2609" y="1510"/>
                  </a:cubicBezTo>
                  <a:cubicBezTo>
                    <a:pt x="2666" y="1730"/>
                    <a:pt x="2628" y="1959"/>
                    <a:pt x="2513" y="2159"/>
                  </a:cubicBezTo>
                  <a:cubicBezTo>
                    <a:pt x="2447" y="2283"/>
                    <a:pt x="2342" y="2378"/>
                    <a:pt x="2227" y="2455"/>
                  </a:cubicBezTo>
                  <a:cubicBezTo>
                    <a:pt x="2089" y="2536"/>
                    <a:pt x="1936" y="2576"/>
                    <a:pt x="1785" y="2576"/>
                  </a:cubicBezTo>
                  <a:cubicBezTo>
                    <a:pt x="1633" y="2576"/>
                    <a:pt x="1483" y="2536"/>
                    <a:pt x="1349" y="2455"/>
                  </a:cubicBezTo>
                  <a:cubicBezTo>
                    <a:pt x="1149" y="2331"/>
                    <a:pt x="1016" y="2140"/>
                    <a:pt x="958" y="1921"/>
                  </a:cubicBezTo>
                  <a:cubicBezTo>
                    <a:pt x="930" y="1787"/>
                    <a:pt x="930" y="1644"/>
                    <a:pt x="958" y="1510"/>
                  </a:cubicBezTo>
                  <a:cubicBezTo>
                    <a:pt x="1016" y="1281"/>
                    <a:pt x="1149" y="1091"/>
                    <a:pt x="1349" y="967"/>
                  </a:cubicBezTo>
                  <a:cubicBezTo>
                    <a:pt x="1483" y="885"/>
                    <a:pt x="1633" y="845"/>
                    <a:pt x="1785" y="845"/>
                  </a:cubicBezTo>
                  <a:close/>
                  <a:moveTo>
                    <a:pt x="1784" y="1"/>
                  </a:moveTo>
                  <a:cubicBezTo>
                    <a:pt x="1686" y="1"/>
                    <a:pt x="1588" y="65"/>
                    <a:pt x="1578" y="194"/>
                  </a:cubicBezTo>
                  <a:lnTo>
                    <a:pt x="1578" y="451"/>
                  </a:lnTo>
                  <a:cubicBezTo>
                    <a:pt x="1388" y="480"/>
                    <a:pt x="1206" y="556"/>
                    <a:pt x="1054" y="671"/>
                  </a:cubicBezTo>
                  <a:lnTo>
                    <a:pt x="872" y="499"/>
                  </a:lnTo>
                  <a:cubicBezTo>
                    <a:pt x="830" y="463"/>
                    <a:pt x="785" y="448"/>
                    <a:pt x="741" y="448"/>
                  </a:cubicBezTo>
                  <a:cubicBezTo>
                    <a:pt x="588" y="448"/>
                    <a:pt x="458" y="637"/>
                    <a:pt x="577" y="785"/>
                  </a:cubicBezTo>
                  <a:lnTo>
                    <a:pt x="758" y="967"/>
                  </a:lnTo>
                  <a:cubicBezTo>
                    <a:pt x="644" y="1129"/>
                    <a:pt x="567" y="1320"/>
                    <a:pt x="539" y="1510"/>
                  </a:cubicBezTo>
                  <a:lnTo>
                    <a:pt x="291" y="1510"/>
                  </a:lnTo>
                  <a:cubicBezTo>
                    <a:pt x="285" y="1510"/>
                    <a:pt x="279" y="1510"/>
                    <a:pt x="273" y="1510"/>
                  </a:cubicBezTo>
                  <a:cubicBezTo>
                    <a:pt x="4" y="1510"/>
                    <a:pt x="1" y="1922"/>
                    <a:pt x="264" y="1922"/>
                  </a:cubicBezTo>
                  <a:cubicBezTo>
                    <a:pt x="273" y="1922"/>
                    <a:pt x="282" y="1921"/>
                    <a:pt x="291" y="1921"/>
                  </a:cubicBezTo>
                  <a:lnTo>
                    <a:pt x="539" y="1921"/>
                  </a:lnTo>
                  <a:cubicBezTo>
                    <a:pt x="567" y="2121"/>
                    <a:pt x="644" y="2302"/>
                    <a:pt x="758" y="2464"/>
                  </a:cubicBezTo>
                  <a:lnTo>
                    <a:pt x="586" y="2646"/>
                  </a:lnTo>
                  <a:cubicBezTo>
                    <a:pt x="407" y="2796"/>
                    <a:pt x="551" y="3016"/>
                    <a:pt x="714" y="3016"/>
                  </a:cubicBezTo>
                  <a:cubicBezTo>
                    <a:pt x="768" y="3016"/>
                    <a:pt x="825" y="2991"/>
                    <a:pt x="872" y="2932"/>
                  </a:cubicBezTo>
                  <a:lnTo>
                    <a:pt x="1054" y="2760"/>
                  </a:lnTo>
                  <a:cubicBezTo>
                    <a:pt x="1206" y="2875"/>
                    <a:pt x="1388" y="2951"/>
                    <a:pt x="1578" y="2979"/>
                  </a:cubicBezTo>
                  <a:lnTo>
                    <a:pt x="1578" y="3237"/>
                  </a:lnTo>
                  <a:cubicBezTo>
                    <a:pt x="1588" y="3366"/>
                    <a:pt x="1686" y="3430"/>
                    <a:pt x="1785" y="3430"/>
                  </a:cubicBezTo>
                  <a:cubicBezTo>
                    <a:pt x="1884" y="3430"/>
                    <a:pt x="1984" y="3366"/>
                    <a:pt x="1998" y="3237"/>
                  </a:cubicBezTo>
                  <a:lnTo>
                    <a:pt x="1998" y="2979"/>
                  </a:lnTo>
                  <a:cubicBezTo>
                    <a:pt x="2189" y="2951"/>
                    <a:pt x="2361" y="2875"/>
                    <a:pt x="2523" y="2760"/>
                  </a:cubicBezTo>
                  <a:lnTo>
                    <a:pt x="2695" y="2932"/>
                  </a:lnTo>
                  <a:cubicBezTo>
                    <a:pt x="2742" y="2991"/>
                    <a:pt x="2799" y="3016"/>
                    <a:pt x="2854" y="3016"/>
                  </a:cubicBezTo>
                  <a:cubicBezTo>
                    <a:pt x="3017" y="3016"/>
                    <a:pt x="3162" y="2796"/>
                    <a:pt x="2990" y="2646"/>
                  </a:cubicBezTo>
                  <a:lnTo>
                    <a:pt x="2809" y="2464"/>
                  </a:lnTo>
                  <a:cubicBezTo>
                    <a:pt x="2924" y="2302"/>
                    <a:pt x="3000" y="2121"/>
                    <a:pt x="3038" y="1921"/>
                  </a:cubicBezTo>
                  <a:lnTo>
                    <a:pt x="3286" y="1921"/>
                  </a:lnTo>
                  <a:cubicBezTo>
                    <a:pt x="3295" y="1921"/>
                    <a:pt x="3304" y="1922"/>
                    <a:pt x="3312" y="1922"/>
                  </a:cubicBezTo>
                  <a:cubicBezTo>
                    <a:pt x="3576" y="1922"/>
                    <a:pt x="3573" y="1510"/>
                    <a:pt x="3304" y="1510"/>
                  </a:cubicBezTo>
                  <a:cubicBezTo>
                    <a:pt x="3298" y="1510"/>
                    <a:pt x="3292" y="1510"/>
                    <a:pt x="3286" y="1510"/>
                  </a:cubicBezTo>
                  <a:lnTo>
                    <a:pt x="3038" y="1510"/>
                  </a:lnTo>
                  <a:cubicBezTo>
                    <a:pt x="3000" y="1310"/>
                    <a:pt x="2924" y="1129"/>
                    <a:pt x="2809" y="967"/>
                  </a:cubicBezTo>
                  <a:lnTo>
                    <a:pt x="2990" y="785"/>
                  </a:lnTo>
                  <a:cubicBezTo>
                    <a:pt x="3115" y="631"/>
                    <a:pt x="2986" y="443"/>
                    <a:pt x="2832" y="443"/>
                  </a:cubicBezTo>
                  <a:cubicBezTo>
                    <a:pt x="2786" y="443"/>
                    <a:pt x="2739" y="460"/>
                    <a:pt x="2695" y="499"/>
                  </a:cubicBezTo>
                  <a:lnTo>
                    <a:pt x="2523" y="671"/>
                  </a:lnTo>
                  <a:cubicBezTo>
                    <a:pt x="2361" y="556"/>
                    <a:pt x="2179" y="480"/>
                    <a:pt x="1989" y="451"/>
                  </a:cubicBezTo>
                  <a:lnTo>
                    <a:pt x="1989" y="194"/>
                  </a:lnTo>
                  <a:cubicBezTo>
                    <a:pt x="1979" y="65"/>
                    <a:pt x="1881" y="1"/>
                    <a:pt x="178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40" name="Google Shape;20240;p80"/>
          <p:cNvGrpSpPr/>
          <p:nvPr/>
        </p:nvGrpSpPr>
        <p:grpSpPr>
          <a:xfrm>
            <a:off x="5205178" y="4594477"/>
            <a:ext cx="497585" cy="478592"/>
            <a:chOff x="4011651" y="3768132"/>
            <a:chExt cx="373189" cy="358944"/>
          </a:xfrm>
        </p:grpSpPr>
        <p:sp>
          <p:nvSpPr>
            <p:cNvPr id="20241" name="Google Shape;20241;p80"/>
            <p:cNvSpPr/>
            <p:nvPr/>
          </p:nvSpPr>
          <p:spPr>
            <a:xfrm>
              <a:off x="4011651" y="3859387"/>
              <a:ext cx="275309" cy="267689"/>
            </a:xfrm>
            <a:custGeom>
              <a:avLst/>
              <a:gdLst/>
              <a:ahLst/>
              <a:cxnLst/>
              <a:rect l="l" t="t" r="r" b="b"/>
              <a:pathLst>
                <a:path w="10514" h="10223" extrusionOk="0">
                  <a:moveTo>
                    <a:pt x="2452" y="1"/>
                  </a:moveTo>
                  <a:lnTo>
                    <a:pt x="1632" y="430"/>
                  </a:lnTo>
                  <a:lnTo>
                    <a:pt x="1403" y="554"/>
                  </a:lnTo>
                  <a:cubicBezTo>
                    <a:pt x="401" y="1079"/>
                    <a:pt x="0" y="2300"/>
                    <a:pt x="506" y="3321"/>
                  </a:cubicBezTo>
                  <a:cubicBezTo>
                    <a:pt x="1174" y="4656"/>
                    <a:pt x="5848" y="9340"/>
                    <a:pt x="7193" y="10008"/>
                  </a:cubicBezTo>
                  <a:cubicBezTo>
                    <a:pt x="7490" y="10153"/>
                    <a:pt x="7805" y="10223"/>
                    <a:pt x="8115" y="10223"/>
                  </a:cubicBezTo>
                  <a:cubicBezTo>
                    <a:pt x="8865" y="10223"/>
                    <a:pt x="9589" y="9820"/>
                    <a:pt x="9960" y="9111"/>
                  </a:cubicBezTo>
                  <a:lnTo>
                    <a:pt x="10074" y="8882"/>
                  </a:lnTo>
                  <a:lnTo>
                    <a:pt x="10513" y="8052"/>
                  </a:lnTo>
                  <a:lnTo>
                    <a:pt x="8128" y="6717"/>
                  </a:lnTo>
                  <a:lnTo>
                    <a:pt x="7918" y="7232"/>
                  </a:lnTo>
                  <a:cubicBezTo>
                    <a:pt x="7761" y="7616"/>
                    <a:pt x="7392" y="7838"/>
                    <a:pt x="7014" y="7838"/>
                  </a:cubicBezTo>
                  <a:cubicBezTo>
                    <a:pt x="6819" y="7838"/>
                    <a:pt x="6621" y="7779"/>
                    <a:pt x="6449" y="7652"/>
                  </a:cubicBezTo>
                  <a:cubicBezTo>
                    <a:pt x="6211" y="7480"/>
                    <a:pt x="3034" y="4303"/>
                    <a:pt x="2862" y="4065"/>
                  </a:cubicBezTo>
                  <a:cubicBezTo>
                    <a:pt x="2490" y="3550"/>
                    <a:pt x="2691" y="2834"/>
                    <a:pt x="3272" y="2596"/>
                  </a:cubicBezTo>
                  <a:lnTo>
                    <a:pt x="3788" y="2386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2" name="Google Shape;20242;p80"/>
            <p:cNvSpPr/>
            <p:nvPr/>
          </p:nvSpPr>
          <p:spPr>
            <a:xfrm>
              <a:off x="4054359" y="3859151"/>
              <a:ext cx="56481" cy="72716"/>
            </a:xfrm>
            <a:custGeom>
              <a:avLst/>
              <a:gdLst/>
              <a:ahLst/>
              <a:cxnLst/>
              <a:rect l="l" t="t" r="r" b="b"/>
              <a:pathLst>
                <a:path w="2157" h="2777" extrusionOk="0">
                  <a:moveTo>
                    <a:pt x="821" y="0"/>
                  </a:moveTo>
                  <a:lnTo>
                    <a:pt x="1" y="439"/>
                  </a:lnTo>
                  <a:lnTo>
                    <a:pt x="1374" y="2776"/>
                  </a:lnTo>
                  <a:cubicBezTo>
                    <a:pt x="1451" y="2700"/>
                    <a:pt x="1546" y="2643"/>
                    <a:pt x="1641" y="2605"/>
                  </a:cubicBezTo>
                  <a:lnTo>
                    <a:pt x="2157" y="2395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3" name="Google Shape;20243;p80"/>
            <p:cNvSpPr/>
            <p:nvPr/>
          </p:nvSpPr>
          <p:spPr>
            <a:xfrm>
              <a:off x="4214480" y="4035245"/>
              <a:ext cx="72480" cy="56743"/>
            </a:xfrm>
            <a:custGeom>
              <a:avLst/>
              <a:gdLst/>
              <a:ahLst/>
              <a:cxnLst/>
              <a:rect l="l" t="t" r="r" b="b"/>
              <a:pathLst>
                <a:path w="2768" h="2167" extrusionOk="0">
                  <a:moveTo>
                    <a:pt x="382" y="1"/>
                  </a:moveTo>
                  <a:lnTo>
                    <a:pt x="172" y="526"/>
                  </a:lnTo>
                  <a:cubicBezTo>
                    <a:pt x="125" y="621"/>
                    <a:pt x="67" y="716"/>
                    <a:pt x="1" y="793"/>
                  </a:cubicBezTo>
                  <a:lnTo>
                    <a:pt x="2328" y="2166"/>
                  </a:lnTo>
                  <a:lnTo>
                    <a:pt x="2767" y="1336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4" name="Google Shape;20244;p80"/>
            <p:cNvSpPr/>
            <p:nvPr/>
          </p:nvSpPr>
          <p:spPr>
            <a:xfrm>
              <a:off x="4135559" y="3768132"/>
              <a:ext cx="249281" cy="210946"/>
            </a:xfrm>
            <a:custGeom>
              <a:avLst/>
              <a:gdLst/>
              <a:ahLst/>
              <a:cxnLst/>
              <a:rect l="l" t="t" r="r" b="b"/>
              <a:pathLst>
                <a:path w="9520" h="8056" extrusionOk="0">
                  <a:moveTo>
                    <a:pt x="4798" y="0"/>
                  </a:moveTo>
                  <a:cubicBezTo>
                    <a:pt x="4745" y="0"/>
                    <a:pt x="4691" y="2"/>
                    <a:pt x="4636" y="4"/>
                  </a:cubicBezTo>
                  <a:cubicBezTo>
                    <a:pt x="1612" y="118"/>
                    <a:pt x="0" y="3629"/>
                    <a:pt x="1879" y="6004"/>
                  </a:cubicBezTo>
                  <a:lnTo>
                    <a:pt x="1803" y="7826"/>
                  </a:lnTo>
                  <a:cubicBezTo>
                    <a:pt x="1795" y="7956"/>
                    <a:pt x="1904" y="8056"/>
                    <a:pt x="2026" y="8056"/>
                  </a:cubicBezTo>
                  <a:cubicBezTo>
                    <a:pt x="2056" y="8056"/>
                    <a:pt x="2088" y="8050"/>
                    <a:pt x="2118" y="8036"/>
                  </a:cubicBezTo>
                  <a:lnTo>
                    <a:pt x="3768" y="7264"/>
                  </a:lnTo>
                  <a:cubicBezTo>
                    <a:pt x="4103" y="7359"/>
                    <a:pt x="4443" y="7404"/>
                    <a:pt x="4778" y="7404"/>
                  </a:cubicBezTo>
                  <a:cubicBezTo>
                    <a:pt x="5993" y="7404"/>
                    <a:pt x="7158" y="6805"/>
                    <a:pt x="7861" y="5766"/>
                  </a:cubicBezTo>
                  <a:cubicBezTo>
                    <a:pt x="9519" y="3293"/>
                    <a:pt x="7727" y="0"/>
                    <a:pt x="479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5" name="Google Shape;20245;p80"/>
            <p:cNvSpPr/>
            <p:nvPr/>
          </p:nvSpPr>
          <p:spPr>
            <a:xfrm>
              <a:off x="4062110" y="3836553"/>
              <a:ext cx="78712" cy="97827"/>
            </a:xfrm>
            <a:custGeom>
              <a:avLst/>
              <a:gdLst/>
              <a:ahLst/>
              <a:cxnLst/>
              <a:rect l="l" t="t" r="r" b="b"/>
              <a:pathLst>
                <a:path w="3006" h="3736" extrusionOk="0">
                  <a:moveTo>
                    <a:pt x="1124" y="0"/>
                  </a:moveTo>
                  <a:cubicBezTo>
                    <a:pt x="1086" y="0"/>
                    <a:pt x="1047" y="11"/>
                    <a:pt x="1012" y="33"/>
                  </a:cubicBezTo>
                  <a:lnTo>
                    <a:pt x="134" y="539"/>
                  </a:lnTo>
                  <a:cubicBezTo>
                    <a:pt x="29" y="606"/>
                    <a:pt x="0" y="739"/>
                    <a:pt x="58" y="844"/>
                  </a:cubicBezTo>
                  <a:lnTo>
                    <a:pt x="1698" y="3630"/>
                  </a:lnTo>
                  <a:cubicBezTo>
                    <a:pt x="1736" y="3699"/>
                    <a:pt x="1807" y="3735"/>
                    <a:pt x="1881" y="3735"/>
                  </a:cubicBezTo>
                  <a:cubicBezTo>
                    <a:pt x="1920" y="3735"/>
                    <a:pt x="1959" y="3726"/>
                    <a:pt x="1994" y="3706"/>
                  </a:cubicBezTo>
                  <a:lnTo>
                    <a:pt x="2872" y="3191"/>
                  </a:lnTo>
                  <a:cubicBezTo>
                    <a:pt x="2977" y="3134"/>
                    <a:pt x="3005" y="2991"/>
                    <a:pt x="2948" y="2886"/>
                  </a:cubicBezTo>
                  <a:lnTo>
                    <a:pt x="1307" y="110"/>
                  </a:lnTo>
                  <a:cubicBezTo>
                    <a:pt x="1269" y="40"/>
                    <a:pt x="1198" y="0"/>
                    <a:pt x="1124" y="0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6" name="Google Shape;20246;p80"/>
            <p:cNvSpPr/>
            <p:nvPr/>
          </p:nvSpPr>
          <p:spPr>
            <a:xfrm>
              <a:off x="4210998" y="4006154"/>
              <a:ext cx="99451" cy="77298"/>
            </a:xfrm>
            <a:custGeom>
              <a:avLst/>
              <a:gdLst/>
              <a:ahLst/>
              <a:cxnLst/>
              <a:rect l="l" t="t" r="r" b="b"/>
              <a:pathLst>
                <a:path w="3798" h="2952" extrusionOk="0">
                  <a:moveTo>
                    <a:pt x="765" y="1"/>
                  </a:moveTo>
                  <a:cubicBezTo>
                    <a:pt x="691" y="1"/>
                    <a:pt x="620" y="41"/>
                    <a:pt x="582" y="110"/>
                  </a:cubicBezTo>
                  <a:lnTo>
                    <a:pt x="67" y="978"/>
                  </a:lnTo>
                  <a:cubicBezTo>
                    <a:pt x="0" y="1083"/>
                    <a:pt x="38" y="1217"/>
                    <a:pt x="143" y="1284"/>
                  </a:cubicBezTo>
                  <a:lnTo>
                    <a:pt x="2929" y="2924"/>
                  </a:lnTo>
                  <a:cubicBezTo>
                    <a:pt x="2962" y="2943"/>
                    <a:pt x="2998" y="2951"/>
                    <a:pt x="3033" y="2951"/>
                  </a:cubicBezTo>
                  <a:cubicBezTo>
                    <a:pt x="3110" y="2951"/>
                    <a:pt x="3185" y="2911"/>
                    <a:pt x="3225" y="2839"/>
                  </a:cubicBezTo>
                  <a:lnTo>
                    <a:pt x="3740" y="1970"/>
                  </a:lnTo>
                  <a:cubicBezTo>
                    <a:pt x="3797" y="1866"/>
                    <a:pt x="3768" y="1732"/>
                    <a:pt x="3663" y="1665"/>
                  </a:cubicBezTo>
                  <a:lnTo>
                    <a:pt x="878" y="34"/>
                  </a:lnTo>
                  <a:cubicBezTo>
                    <a:pt x="842" y="11"/>
                    <a:pt x="803" y="1"/>
                    <a:pt x="765" y="1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7" name="Google Shape;20247;p80"/>
            <p:cNvSpPr/>
            <p:nvPr/>
          </p:nvSpPr>
          <p:spPr>
            <a:xfrm>
              <a:off x="4186750" y="3787195"/>
              <a:ext cx="147657" cy="149595"/>
            </a:xfrm>
            <a:custGeom>
              <a:avLst/>
              <a:gdLst/>
              <a:ahLst/>
              <a:cxnLst/>
              <a:rect l="l" t="t" r="r" b="b"/>
              <a:pathLst>
                <a:path w="5639" h="5713" extrusionOk="0">
                  <a:moveTo>
                    <a:pt x="3619" y="1"/>
                  </a:moveTo>
                  <a:cubicBezTo>
                    <a:pt x="3478" y="1"/>
                    <a:pt x="3337" y="151"/>
                    <a:pt x="3435" y="316"/>
                  </a:cubicBezTo>
                  <a:lnTo>
                    <a:pt x="3616" y="621"/>
                  </a:lnTo>
                  <a:cubicBezTo>
                    <a:pt x="3359" y="540"/>
                    <a:pt x="3096" y="501"/>
                    <a:pt x="2836" y="501"/>
                  </a:cubicBezTo>
                  <a:cubicBezTo>
                    <a:pt x="1959" y="501"/>
                    <a:pt x="1116" y="943"/>
                    <a:pt x="630" y="1708"/>
                  </a:cubicBezTo>
                  <a:cubicBezTo>
                    <a:pt x="1" y="2710"/>
                    <a:pt x="115" y="4008"/>
                    <a:pt x="917" y="4876"/>
                  </a:cubicBezTo>
                  <a:cubicBezTo>
                    <a:pt x="1422" y="5424"/>
                    <a:pt x="2122" y="5713"/>
                    <a:pt x="2833" y="5713"/>
                  </a:cubicBezTo>
                  <a:cubicBezTo>
                    <a:pt x="3248" y="5713"/>
                    <a:pt x="3668" y="5614"/>
                    <a:pt x="4055" y="5410"/>
                  </a:cubicBezTo>
                  <a:cubicBezTo>
                    <a:pt x="5095" y="4857"/>
                    <a:pt x="5639" y="3664"/>
                    <a:pt x="5362" y="2510"/>
                  </a:cubicBezTo>
                  <a:lnTo>
                    <a:pt x="5372" y="2510"/>
                  </a:lnTo>
                  <a:cubicBezTo>
                    <a:pt x="5344" y="2399"/>
                    <a:pt x="5259" y="2351"/>
                    <a:pt x="5174" y="2351"/>
                  </a:cubicBezTo>
                  <a:cubicBezTo>
                    <a:pt x="5052" y="2351"/>
                    <a:pt x="4928" y="2448"/>
                    <a:pt x="4962" y="2605"/>
                  </a:cubicBezTo>
                  <a:cubicBezTo>
                    <a:pt x="5190" y="3578"/>
                    <a:pt x="4742" y="4580"/>
                    <a:pt x="3855" y="5047"/>
                  </a:cubicBezTo>
                  <a:cubicBezTo>
                    <a:pt x="3533" y="5219"/>
                    <a:pt x="3183" y="5302"/>
                    <a:pt x="2835" y="5302"/>
                  </a:cubicBezTo>
                  <a:cubicBezTo>
                    <a:pt x="2235" y="5302"/>
                    <a:pt x="1641" y="5055"/>
                    <a:pt x="1212" y="4589"/>
                  </a:cubicBezTo>
                  <a:cubicBezTo>
                    <a:pt x="545" y="3855"/>
                    <a:pt x="449" y="2758"/>
                    <a:pt x="993" y="1918"/>
                  </a:cubicBezTo>
                  <a:cubicBezTo>
                    <a:pt x="1398" y="1281"/>
                    <a:pt x="2095" y="919"/>
                    <a:pt x="2825" y="919"/>
                  </a:cubicBezTo>
                  <a:cubicBezTo>
                    <a:pt x="3056" y="919"/>
                    <a:pt x="3291" y="955"/>
                    <a:pt x="3521" y="1031"/>
                  </a:cubicBezTo>
                  <a:lnTo>
                    <a:pt x="3073" y="1126"/>
                  </a:lnTo>
                  <a:cubicBezTo>
                    <a:pt x="2826" y="1188"/>
                    <a:pt x="2888" y="1535"/>
                    <a:pt x="3110" y="1535"/>
                  </a:cubicBezTo>
                  <a:cubicBezTo>
                    <a:pt x="3128" y="1535"/>
                    <a:pt x="3148" y="1532"/>
                    <a:pt x="3168" y="1527"/>
                  </a:cubicBezTo>
                  <a:lnTo>
                    <a:pt x="4179" y="1298"/>
                  </a:lnTo>
                  <a:cubicBezTo>
                    <a:pt x="4313" y="1270"/>
                    <a:pt x="4380" y="1117"/>
                    <a:pt x="4313" y="993"/>
                  </a:cubicBezTo>
                  <a:lnTo>
                    <a:pt x="3788" y="106"/>
                  </a:lnTo>
                  <a:cubicBezTo>
                    <a:pt x="3747" y="31"/>
                    <a:pt x="3683" y="1"/>
                    <a:pt x="3619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8" name="Google Shape;20248;p80"/>
            <p:cNvSpPr/>
            <p:nvPr/>
          </p:nvSpPr>
          <p:spPr>
            <a:xfrm>
              <a:off x="4226473" y="3841659"/>
              <a:ext cx="42734" cy="53496"/>
            </a:xfrm>
            <a:custGeom>
              <a:avLst/>
              <a:gdLst/>
              <a:ahLst/>
              <a:cxnLst/>
              <a:rect l="l" t="t" r="r" b="b"/>
              <a:pathLst>
                <a:path w="1632" h="2043" extrusionOk="0">
                  <a:moveTo>
                    <a:pt x="709" y="0"/>
                  </a:moveTo>
                  <a:cubicBezTo>
                    <a:pt x="354" y="0"/>
                    <a:pt x="58" y="292"/>
                    <a:pt x="48" y="649"/>
                  </a:cubicBezTo>
                  <a:cubicBezTo>
                    <a:pt x="48" y="788"/>
                    <a:pt x="153" y="857"/>
                    <a:pt x="258" y="857"/>
                  </a:cubicBezTo>
                  <a:cubicBezTo>
                    <a:pt x="363" y="857"/>
                    <a:pt x="468" y="788"/>
                    <a:pt x="468" y="649"/>
                  </a:cubicBezTo>
                  <a:cubicBezTo>
                    <a:pt x="468" y="521"/>
                    <a:pt x="574" y="410"/>
                    <a:pt x="709" y="410"/>
                  </a:cubicBezTo>
                  <a:cubicBezTo>
                    <a:pt x="714" y="410"/>
                    <a:pt x="720" y="410"/>
                    <a:pt x="726" y="411"/>
                  </a:cubicBezTo>
                  <a:lnTo>
                    <a:pt x="802" y="411"/>
                  </a:lnTo>
                  <a:cubicBezTo>
                    <a:pt x="840" y="411"/>
                    <a:pt x="869" y="430"/>
                    <a:pt x="888" y="458"/>
                  </a:cubicBezTo>
                  <a:cubicBezTo>
                    <a:pt x="897" y="477"/>
                    <a:pt x="897" y="506"/>
                    <a:pt x="888" y="525"/>
                  </a:cubicBezTo>
                  <a:lnTo>
                    <a:pt x="86" y="1708"/>
                  </a:lnTo>
                  <a:cubicBezTo>
                    <a:pt x="1" y="1851"/>
                    <a:pt x="96" y="2032"/>
                    <a:pt x="258" y="2032"/>
                  </a:cubicBezTo>
                  <a:lnTo>
                    <a:pt x="1355" y="2032"/>
                  </a:lnTo>
                  <a:lnTo>
                    <a:pt x="1355" y="2042"/>
                  </a:lnTo>
                  <a:cubicBezTo>
                    <a:pt x="1632" y="2042"/>
                    <a:pt x="1632" y="1622"/>
                    <a:pt x="1355" y="1622"/>
                  </a:cubicBezTo>
                  <a:lnTo>
                    <a:pt x="649" y="1622"/>
                  </a:lnTo>
                  <a:lnTo>
                    <a:pt x="1231" y="764"/>
                  </a:lnTo>
                  <a:cubicBezTo>
                    <a:pt x="1327" y="611"/>
                    <a:pt x="1336" y="420"/>
                    <a:pt x="1250" y="268"/>
                  </a:cubicBezTo>
                  <a:cubicBezTo>
                    <a:pt x="1164" y="105"/>
                    <a:pt x="993" y="0"/>
                    <a:pt x="802" y="0"/>
                  </a:cubicBezTo>
                  <a:lnTo>
                    <a:pt x="726" y="0"/>
                  </a:lnTo>
                  <a:cubicBezTo>
                    <a:pt x="720" y="0"/>
                    <a:pt x="714" y="0"/>
                    <a:pt x="709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49" name="Google Shape;20249;p80"/>
            <p:cNvSpPr/>
            <p:nvPr/>
          </p:nvSpPr>
          <p:spPr>
            <a:xfrm>
              <a:off x="4266431" y="3841476"/>
              <a:ext cx="30008" cy="53417"/>
            </a:xfrm>
            <a:custGeom>
              <a:avLst/>
              <a:gdLst/>
              <a:ahLst/>
              <a:cxnLst/>
              <a:rect l="l" t="t" r="r" b="b"/>
              <a:pathLst>
                <a:path w="1146" h="2040" extrusionOk="0">
                  <a:moveTo>
                    <a:pt x="206" y="0"/>
                  </a:moveTo>
                  <a:cubicBezTo>
                    <a:pt x="104" y="0"/>
                    <a:pt x="1" y="69"/>
                    <a:pt x="1" y="208"/>
                  </a:cubicBezTo>
                  <a:lnTo>
                    <a:pt x="1" y="1076"/>
                  </a:lnTo>
                  <a:cubicBezTo>
                    <a:pt x="1" y="1181"/>
                    <a:pt x="87" y="1276"/>
                    <a:pt x="201" y="1276"/>
                  </a:cubicBezTo>
                  <a:lnTo>
                    <a:pt x="736" y="1276"/>
                  </a:lnTo>
                  <a:lnTo>
                    <a:pt x="736" y="1830"/>
                  </a:lnTo>
                  <a:cubicBezTo>
                    <a:pt x="736" y="1944"/>
                    <a:pt x="821" y="2039"/>
                    <a:pt x="936" y="2039"/>
                  </a:cubicBezTo>
                  <a:cubicBezTo>
                    <a:pt x="1050" y="2039"/>
                    <a:pt x="1146" y="1944"/>
                    <a:pt x="1146" y="1830"/>
                  </a:cubicBezTo>
                  <a:lnTo>
                    <a:pt x="1146" y="1066"/>
                  </a:lnTo>
                  <a:cubicBezTo>
                    <a:pt x="1146" y="952"/>
                    <a:pt x="1050" y="866"/>
                    <a:pt x="936" y="866"/>
                  </a:cubicBezTo>
                  <a:lnTo>
                    <a:pt x="411" y="866"/>
                  </a:lnTo>
                  <a:lnTo>
                    <a:pt x="411" y="208"/>
                  </a:lnTo>
                  <a:cubicBezTo>
                    <a:pt x="411" y="69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0" name="Google Shape;20250;p80"/>
            <p:cNvSpPr/>
            <p:nvPr/>
          </p:nvSpPr>
          <p:spPr>
            <a:xfrm>
              <a:off x="4285677" y="3841476"/>
              <a:ext cx="10762" cy="33438"/>
            </a:xfrm>
            <a:custGeom>
              <a:avLst/>
              <a:gdLst/>
              <a:ahLst/>
              <a:cxnLst/>
              <a:rect l="l" t="t" r="r" b="b"/>
              <a:pathLst>
                <a:path w="411" h="1277" extrusionOk="0">
                  <a:moveTo>
                    <a:pt x="206" y="0"/>
                  </a:moveTo>
                  <a:cubicBezTo>
                    <a:pt x="103" y="0"/>
                    <a:pt x="1" y="69"/>
                    <a:pt x="1" y="208"/>
                  </a:cubicBezTo>
                  <a:lnTo>
                    <a:pt x="1" y="1066"/>
                  </a:lnTo>
                  <a:cubicBezTo>
                    <a:pt x="1" y="1181"/>
                    <a:pt x="86" y="1276"/>
                    <a:pt x="201" y="1276"/>
                  </a:cubicBezTo>
                  <a:cubicBezTo>
                    <a:pt x="315" y="1276"/>
                    <a:pt x="411" y="1181"/>
                    <a:pt x="411" y="1066"/>
                  </a:cubicBezTo>
                  <a:lnTo>
                    <a:pt x="411" y="208"/>
                  </a:lnTo>
                  <a:cubicBezTo>
                    <a:pt x="411" y="69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51" name="Google Shape;20251;p80"/>
          <p:cNvGrpSpPr/>
          <p:nvPr/>
        </p:nvGrpSpPr>
        <p:grpSpPr>
          <a:xfrm>
            <a:off x="2775734" y="2185772"/>
            <a:ext cx="486657" cy="478732"/>
            <a:chOff x="2189568" y="1961603"/>
            <a:chExt cx="364993" cy="359049"/>
          </a:xfrm>
        </p:grpSpPr>
        <p:sp>
          <p:nvSpPr>
            <p:cNvPr id="20252" name="Google Shape;20252;p80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3" name="Google Shape;20253;p80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4" name="Google Shape;20254;p80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5" name="Google Shape;20255;p80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6" name="Google Shape;20256;p80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7" name="Google Shape;20257;p80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8" name="Google Shape;20258;p80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59" name="Google Shape;20259;p80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0" name="Google Shape;20260;p80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1" name="Google Shape;20261;p80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2" name="Google Shape;20262;p80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3" name="Google Shape;20263;p80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4" name="Google Shape;20264;p80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5" name="Google Shape;20265;p80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6" name="Google Shape;20266;p80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67" name="Google Shape;20267;p80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68" name="Google Shape;20268;p80"/>
          <p:cNvGrpSpPr/>
          <p:nvPr/>
        </p:nvGrpSpPr>
        <p:grpSpPr>
          <a:xfrm>
            <a:off x="2780412" y="2796930"/>
            <a:ext cx="504568" cy="461764"/>
            <a:chOff x="2193077" y="2419971"/>
            <a:chExt cx="378426" cy="346323"/>
          </a:xfrm>
        </p:grpSpPr>
        <p:sp>
          <p:nvSpPr>
            <p:cNvPr id="20269" name="Google Shape;20269;p80"/>
            <p:cNvSpPr/>
            <p:nvPr/>
          </p:nvSpPr>
          <p:spPr>
            <a:xfrm>
              <a:off x="2392423" y="2419971"/>
              <a:ext cx="179079" cy="150852"/>
            </a:xfrm>
            <a:custGeom>
              <a:avLst/>
              <a:gdLst/>
              <a:ahLst/>
              <a:cxnLst/>
              <a:rect l="l" t="t" r="r" b="b"/>
              <a:pathLst>
                <a:path w="6839" h="5761" extrusionOk="0">
                  <a:moveTo>
                    <a:pt x="3442" y="1"/>
                  </a:moveTo>
                  <a:cubicBezTo>
                    <a:pt x="3405" y="1"/>
                    <a:pt x="3367" y="1"/>
                    <a:pt x="3330" y="3"/>
                  </a:cubicBezTo>
                  <a:cubicBezTo>
                    <a:pt x="1155" y="98"/>
                    <a:pt x="0" y="2617"/>
                    <a:pt x="1355" y="4324"/>
                  </a:cubicBezTo>
                  <a:lnTo>
                    <a:pt x="1298" y="5527"/>
                  </a:lnTo>
                  <a:cubicBezTo>
                    <a:pt x="1290" y="5661"/>
                    <a:pt x="1394" y="5760"/>
                    <a:pt x="1513" y="5760"/>
                  </a:cubicBezTo>
                  <a:cubicBezTo>
                    <a:pt x="1546" y="5760"/>
                    <a:pt x="1580" y="5753"/>
                    <a:pt x="1613" y="5736"/>
                  </a:cubicBezTo>
                  <a:lnTo>
                    <a:pt x="2710" y="5231"/>
                  </a:lnTo>
                  <a:cubicBezTo>
                    <a:pt x="2949" y="5299"/>
                    <a:pt x="3192" y="5332"/>
                    <a:pt x="3433" y="5332"/>
                  </a:cubicBezTo>
                  <a:cubicBezTo>
                    <a:pt x="4306" y="5332"/>
                    <a:pt x="5147" y="4900"/>
                    <a:pt x="5648" y="4153"/>
                  </a:cubicBezTo>
                  <a:cubicBezTo>
                    <a:pt x="6839" y="2372"/>
                    <a:pt x="5551" y="1"/>
                    <a:pt x="344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0" name="Google Shape;20270;p80"/>
            <p:cNvSpPr/>
            <p:nvPr/>
          </p:nvSpPr>
          <p:spPr>
            <a:xfrm>
              <a:off x="2299990" y="2594389"/>
              <a:ext cx="51977" cy="93952"/>
            </a:xfrm>
            <a:custGeom>
              <a:avLst/>
              <a:gdLst/>
              <a:ahLst/>
              <a:cxnLst/>
              <a:rect l="l" t="t" r="r" b="b"/>
              <a:pathLst>
                <a:path w="1985" h="3588" extrusionOk="0">
                  <a:moveTo>
                    <a:pt x="1" y="1"/>
                  </a:moveTo>
                  <a:lnTo>
                    <a:pt x="1" y="2729"/>
                  </a:lnTo>
                  <a:lnTo>
                    <a:pt x="993" y="3588"/>
                  </a:lnTo>
                  <a:lnTo>
                    <a:pt x="1985" y="2729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1" name="Google Shape;20271;p80"/>
            <p:cNvSpPr/>
            <p:nvPr/>
          </p:nvSpPr>
          <p:spPr>
            <a:xfrm>
              <a:off x="2193077" y="2652599"/>
              <a:ext cx="265804" cy="113695"/>
            </a:xfrm>
            <a:custGeom>
              <a:avLst/>
              <a:gdLst/>
              <a:ahLst/>
              <a:cxnLst/>
              <a:rect l="l" t="t" r="r" b="b"/>
              <a:pathLst>
                <a:path w="10151" h="4342" extrusionOk="0">
                  <a:moveTo>
                    <a:pt x="4084" y="1"/>
                  </a:moveTo>
                  <a:lnTo>
                    <a:pt x="2471" y="516"/>
                  </a:lnTo>
                  <a:lnTo>
                    <a:pt x="1823" y="726"/>
                  </a:lnTo>
                  <a:cubicBezTo>
                    <a:pt x="735" y="1069"/>
                    <a:pt x="0" y="2080"/>
                    <a:pt x="0" y="3216"/>
                  </a:cubicBezTo>
                  <a:lnTo>
                    <a:pt x="0" y="4112"/>
                  </a:lnTo>
                  <a:cubicBezTo>
                    <a:pt x="0" y="4236"/>
                    <a:pt x="96" y="4341"/>
                    <a:pt x="220" y="4341"/>
                  </a:cubicBezTo>
                  <a:lnTo>
                    <a:pt x="9922" y="4341"/>
                  </a:lnTo>
                  <a:cubicBezTo>
                    <a:pt x="10046" y="4341"/>
                    <a:pt x="10151" y="4236"/>
                    <a:pt x="10151" y="4112"/>
                  </a:cubicBezTo>
                  <a:lnTo>
                    <a:pt x="10151" y="3216"/>
                  </a:lnTo>
                  <a:cubicBezTo>
                    <a:pt x="10151" y="2080"/>
                    <a:pt x="9416" y="1069"/>
                    <a:pt x="8329" y="726"/>
                  </a:cubicBezTo>
                  <a:lnTo>
                    <a:pt x="7680" y="516"/>
                  </a:lnTo>
                  <a:lnTo>
                    <a:pt x="6068" y="1"/>
                  </a:lnTo>
                  <a:lnTo>
                    <a:pt x="5076" y="697"/>
                  </a:lnTo>
                  <a:lnTo>
                    <a:pt x="4084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2" name="Google Shape;20272;p80"/>
            <p:cNvSpPr/>
            <p:nvPr/>
          </p:nvSpPr>
          <p:spPr>
            <a:xfrm>
              <a:off x="2393916" y="2666084"/>
              <a:ext cx="64965" cy="100210"/>
            </a:xfrm>
            <a:custGeom>
              <a:avLst/>
              <a:gdLst/>
              <a:ahLst/>
              <a:cxnLst/>
              <a:rect l="l" t="t" r="r" b="b"/>
              <a:pathLst>
                <a:path w="2481" h="3827" extrusionOk="0">
                  <a:moveTo>
                    <a:pt x="1" y="1"/>
                  </a:moveTo>
                  <a:lnTo>
                    <a:pt x="497" y="211"/>
                  </a:lnTo>
                  <a:cubicBezTo>
                    <a:pt x="1298" y="554"/>
                    <a:pt x="1851" y="1565"/>
                    <a:pt x="1851" y="2701"/>
                  </a:cubicBezTo>
                  <a:lnTo>
                    <a:pt x="1851" y="3826"/>
                  </a:lnTo>
                  <a:lnTo>
                    <a:pt x="2252" y="3826"/>
                  </a:lnTo>
                  <a:cubicBezTo>
                    <a:pt x="2376" y="3826"/>
                    <a:pt x="2481" y="3721"/>
                    <a:pt x="2481" y="3597"/>
                  </a:cubicBezTo>
                  <a:lnTo>
                    <a:pt x="2481" y="2701"/>
                  </a:lnTo>
                  <a:cubicBezTo>
                    <a:pt x="2481" y="1565"/>
                    <a:pt x="1746" y="554"/>
                    <a:pt x="659" y="2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3" name="Google Shape;20273;p80"/>
            <p:cNvSpPr/>
            <p:nvPr/>
          </p:nvSpPr>
          <p:spPr>
            <a:xfrm>
              <a:off x="2193077" y="2666346"/>
              <a:ext cx="64729" cy="99948"/>
            </a:xfrm>
            <a:custGeom>
              <a:avLst/>
              <a:gdLst/>
              <a:ahLst/>
              <a:cxnLst/>
              <a:rect l="l" t="t" r="r" b="b"/>
              <a:pathLst>
                <a:path w="2472" h="3817" extrusionOk="0">
                  <a:moveTo>
                    <a:pt x="2471" y="0"/>
                  </a:moveTo>
                  <a:lnTo>
                    <a:pt x="1823" y="201"/>
                  </a:lnTo>
                  <a:cubicBezTo>
                    <a:pt x="735" y="544"/>
                    <a:pt x="0" y="1555"/>
                    <a:pt x="0" y="2691"/>
                  </a:cubicBezTo>
                  <a:lnTo>
                    <a:pt x="0" y="3597"/>
                  </a:lnTo>
                  <a:cubicBezTo>
                    <a:pt x="0" y="3721"/>
                    <a:pt x="96" y="3816"/>
                    <a:pt x="220" y="3816"/>
                  </a:cubicBezTo>
                  <a:lnTo>
                    <a:pt x="630" y="3816"/>
                  </a:lnTo>
                  <a:lnTo>
                    <a:pt x="630" y="2700"/>
                  </a:lnTo>
                  <a:cubicBezTo>
                    <a:pt x="630" y="1555"/>
                    <a:pt x="1174" y="554"/>
                    <a:pt x="1985" y="210"/>
                  </a:cubicBezTo>
                  <a:lnTo>
                    <a:pt x="2471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4" name="Google Shape;20274;p80"/>
            <p:cNvSpPr/>
            <p:nvPr/>
          </p:nvSpPr>
          <p:spPr>
            <a:xfrm>
              <a:off x="2320231" y="2697742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70"/>
                  </a:lnTo>
                  <a:cubicBezTo>
                    <a:pt x="10" y="385"/>
                    <a:pt x="105" y="471"/>
                    <a:pt x="220" y="471"/>
                  </a:cubicBezTo>
                  <a:cubicBezTo>
                    <a:pt x="334" y="471"/>
                    <a:pt x="430" y="375"/>
                    <a:pt x="430" y="270"/>
                  </a:cubicBezTo>
                  <a:lnTo>
                    <a:pt x="430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5" name="Google Shape;20275;p80"/>
            <p:cNvSpPr/>
            <p:nvPr/>
          </p:nvSpPr>
          <p:spPr>
            <a:xfrm>
              <a:off x="2320231" y="2716490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0"/>
                  </a:moveTo>
                  <a:cubicBezTo>
                    <a:pt x="110" y="0"/>
                    <a:pt x="0" y="74"/>
                    <a:pt x="10" y="222"/>
                  </a:cubicBezTo>
                  <a:lnTo>
                    <a:pt x="10" y="270"/>
                  </a:lnTo>
                  <a:cubicBezTo>
                    <a:pt x="10" y="384"/>
                    <a:pt x="105" y="470"/>
                    <a:pt x="220" y="470"/>
                  </a:cubicBezTo>
                  <a:cubicBezTo>
                    <a:pt x="334" y="470"/>
                    <a:pt x="430" y="384"/>
                    <a:pt x="430" y="270"/>
                  </a:cubicBezTo>
                  <a:lnTo>
                    <a:pt x="430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6" name="Google Shape;20276;p80"/>
            <p:cNvSpPr/>
            <p:nvPr/>
          </p:nvSpPr>
          <p:spPr>
            <a:xfrm>
              <a:off x="2299833" y="2652860"/>
              <a:ext cx="26159" cy="38963"/>
            </a:xfrm>
            <a:custGeom>
              <a:avLst/>
              <a:gdLst/>
              <a:ahLst/>
              <a:cxnLst/>
              <a:rect l="l" t="t" r="r" b="b"/>
              <a:pathLst>
                <a:path w="999" h="1488" extrusionOk="0">
                  <a:moveTo>
                    <a:pt x="7" y="0"/>
                  </a:moveTo>
                  <a:lnTo>
                    <a:pt x="7" y="1269"/>
                  </a:lnTo>
                  <a:cubicBezTo>
                    <a:pt x="0" y="1401"/>
                    <a:pt x="110" y="1487"/>
                    <a:pt x="224" y="1487"/>
                  </a:cubicBezTo>
                  <a:cubicBezTo>
                    <a:pt x="283" y="1487"/>
                    <a:pt x="343" y="1464"/>
                    <a:pt x="388" y="1412"/>
                  </a:cubicBezTo>
                  <a:lnTo>
                    <a:pt x="999" y="69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7" name="Google Shape;20277;p80"/>
            <p:cNvSpPr/>
            <p:nvPr/>
          </p:nvSpPr>
          <p:spPr>
            <a:xfrm>
              <a:off x="2270768" y="2472001"/>
              <a:ext cx="110448" cy="152030"/>
            </a:xfrm>
            <a:custGeom>
              <a:avLst/>
              <a:gdLst/>
              <a:ahLst/>
              <a:cxnLst/>
              <a:rect l="l" t="t" r="r" b="b"/>
              <a:pathLst>
                <a:path w="4218" h="5806" extrusionOk="0">
                  <a:moveTo>
                    <a:pt x="1641" y="0"/>
                  </a:moveTo>
                  <a:cubicBezTo>
                    <a:pt x="1584" y="0"/>
                    <a:pt x="1517" y="0"/>
                    <a:pt x="1450" y="10"/>
                  </a:cubicBezTo>
                  <a:cubicBezTo>
                    <a:pt x="620" y="105"/>
                    <a:pt x="0" y="811"/>
                    <a:pt x="0" y="1651"/>
                  </a:cubicBezTo>
                  <a:lnTo>
                    <a:pt x="0" y="3330"/>
                  </a:lnTo>
                  <a:cubicBezTo>
                    <a:pt x="0" y="4207"/>
                    <a:pt x="468" y="5018"/>
                    <a:pt x="1221" y="5467"/>
                  </a:cubicBezTo>
                  <a:lnTo>
                    <a:pt x="1527" y="5648"/>
                  </a:lnTo>
                  <a:cubicBezTo>
                    <a:pt x="1708" y="5753"/>
                    <a:pt x="1908" y="5805"/>
                    <a:pt x="2107" y="5805"/>
                  </a:cubicBezTo>
                  <a:cubicBezTo>
                    <a:pt x="2307" y="5805"/>
                    <a:pt x="2505" y="5753"/>
                    <a:pt x="2681" y="5648"/>
                  </a:cubicBezTo>
                  <a:lnTo>
                    <a:pt x="2996" y="5467"/>
                  </a:lnTo>
                  <a:cubicBezTo>
                    <a:pt x="3750" y="5018"/>
                    <a:pt x="4217" y="4198"/>
                    <a:pt x="4217" y="3320"/>
                  </a:cubicBezTo>
                  <a:lnTo>
                    <a:pt x="4217" y="1651"/>
                  </a:lnTo>
                  <a:cubicBezTo>
                    <a:pt x="4217" y="735"/>
                    <a:pt x="3482" y="0"/>
                    <a:pt x="257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8" name="Google Shape;20278;p80"/>
            <p:cNvSpPr/>
            <p:nvPr/>
          </p:nvSpPr>
          <p:spPr>
            <a:xfrm>
              <a:off x="2253145" y="2454745"/>
              <a:ext cx="145301" cy="78293"/>
            </a:xfrm>
            <a:custGeom>
              <a:avLst/>
              <a:gdLst/>
              <a:ahLst/>
              <a:cxnLst/>
              <a:rect l="l" t="t" r="r" b="b"/>
              <a:pathLst>
                <a:path w="5549" h="2990" extrusionOk="0">
                  <a:moveTo>
                    <a:pt x="2228" y="1"/>
                  </a:moveTo>
                  <a:cubicBezTo>
                    <a:pt x="1007" y="1"/>
                    <a:pt x="15" y="993"/>
                    <a:pt x="15" y="2224"/>
                  </a:cubicBezTo>
                  <a:lnTo>
                    <a:pt x="15" y="2768"/>
                  </a:lnTo>
                  <a:cubicBezTo>
                    <a:pt x="1" y="2915"/>
                    <a:pt x="108" y="2989"/>
                    <a:pt x="217" y="2989"/>
                  </a:cubicBezTo>
                  <a:cubicBezTo>
                    <a:pt x="325" y="2989"/>
                    <a:pt x="435" y="2915"/>
                    <a:pt x="425" y="2768"/>
                  </a:cubicBezTo>
                  <a:lnTo>
                    <a:pt x="425" y="2224"/>
                  </a:lnTo>
                  <a:cubicBezTo>
                    <a:pt x="425" y="1222"/>
                    <a:pt x="1236" y="411"/>
                    <a:pt x="2228" y="411"/>
                  </a:cubicBezTo>
                  <a:lnTo>
                    <a:pt x="3325" y="411"/>
                  </a:lnTo>
                  <a:cubicBezTo>
                    <a:pt x="4327" y="411"/>
                    <a:pt x="5138" y="1222"/>
                    <a:pt x="5138" y="2224"/>
                  </a:cubicBezTo>
                  <a:lnTo>
                    <a:pt x="5138" y="2768"/>
                  </a:lnTo>
                  <a:cubicBezTo>
                    <a:pt x="5138" y="2882"/>
                    <a:pt x="5224" y="2977"/>
                    <a:pt x="5338" y="2977"/>
                  </a:cubicBezTo>
                  <a:cubicBezTo>
                    <a:pt x="5453" y="2977"/>
                    <a:pt x="5548" y="2882"/>
                    <a:pt x="5548" y="2768"/>
                  </a:cubicBezTo>
                  <a:lnTo>
                    <a:pt x="5548" y="2224"/>
                  </a:lnTo>
                  <a:cubicBezTo>
                    <a:pt x="5548" y="993"/>
                    <a:pt x="4556" y="1"/>
                    <a:pt x="332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79" name="Google Shape;20279;p80"/>
            <p:cNvSpPr/>
            <p:nvPr/>
          </p:nvSpPr>
          <p:spPr>
            <a:xfrm>
              <a:off x="2319236" y="2570352"/>
              <a:ext cx="79210" cy="77534"/>
            </a:xfrm>
            <a:custGeom>
              <a:avLst/>
              <a:gdLst/>
              <a:ahLst/>
              <a:cxnLst/>
              <a:rect l="l" t="t" r="r" b="b"/>
              <a:pathLst>
                <a:path w="3025" h="2961" extrusionOk="0">
                  <a:moveTo>
                    <a:pt x="2819" y="1"/>
                  </a:moveTo>
                  <a:cubicBezTo>
                    <a:pt x="2721" y="1"/>
                    <a:pt x="2624" y="65"/>
                    <a:pt x="2614" y="194"/>
                  </a:cubicBezTo>
                  <a:lnTo>
                    <a:pt x="2614" y="738"/>
                  </a:lnTo>
                  <a:cubicBezTo>
                    <a:pt x="2614" y="1739"/>
                    <a:pt x="1803" y="2550"/>
                    <a:pt x="801" y="2550"/>
                  </a:cubicBezTo>
                  <a:lnTo>
                    <a:pt x="258" y="2550"/>
                  </a:lnTo>
                  <a:cubicBezTo>
                    <a:pt x="0" y="2569"/>
                    <a:pt x="0" y="2941"/>
                    <a:pt x="258" y="2960"/>
                  </a:cubicBezTo>
                  <a:lnTo>
                    <a:pt x="801" y="2960"/>
                  </a:lnTo>
                  <a:cubicBezTo>
                    <a:pt x="2032" y="2960"/>
                    <a:pt x="3024" y="1968"/>
                    <a:pt x="3024" y="738"/>
                  </a:cubicBezTo>
                  <a:lnTo>
                    <a:pt x="3024" y="194"/>
                  </a:lnTo>
                  <a:cubicBezTo>
                    <a:pt x="3015" y="65"/>
                    <a:pt x="2917" y="1"/>
                    <a:pt x="281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0" name="Google Shape;20280;p80"/>
            <p:cNvSpPr/>
            <p:nvPr/>
          </p:nvSpPr>
          <p:spPr>
            <a:xfrm>
              <a:off x="2325966" y="2652860"/>
              <a:ext cx="26264" cy="38963"/>
            </a:xfrm>
            <a:custGeom>
              <a:avLst/>
              <a:gdLst/>
              <a:ahLst/>
              <a:cxnLst/>
              <a:rect l="l" t="t" r="r" b="b"/>
              <a:pathLst>
                <a:path w="1003" h="1488" extrusionOk="0">
                  <a:moveTo>
                    <a:pt x="1002" y="0"/>
                  </a:moveTo>
                  <a:lnTo>
                    <a:pt x="1" y="697"/>
                  </a:lnTo>
                  <a:lnTo>
                    <a:pt x="611" y="1412"/>
                  </a:lnTo>
                  <a:cubicBezTo>
                    <a:pt x="657" y="1464"/>
                    <a:pt x="717" y="1487"/>
                    <a:pt x="776" y="1487"/>
                  </a:cubicBezTo>
                  <a:cubicBezTo>
                    <a:pt x="891" y="1487"/>
                    <a:pt x="1002" y="1401"/>
                    <a:pt x="1002" y="1269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1" name="Google Shape;20281;p80"/>
            <p:cNvSpPr/>
            <p:nvPr/>
          </p:nvSpPr>
          <p:spPr>
            <a:xfrm>
              <a:off x="2363698" y="2721308"/>
              <a:ext cx="54229" cy="20503"/>
            </a:xfrm>
            <a:custGeom>
              <a:avLst/>
              <a:gdLst/>
              <a:ahLst/>
              <a:cxnLst/>
              <a:rect l="l" t="t" r="r" b="b"/>
              <a:pathLst>
                <a:path w="2071" h="783" extrusionOk="0">
                  <a:moveTo>
                    <a:pt x="296" y="0"/>
                  </a:moveTo>
                  <a:cubicBezTo>
                    <a:pt x="134" y="0"/>
                    <a:pt x="0" y="124"/>
                    <a:pt x="0" y="286"/>
                  </a:cubicBezTo>
                  <a:lnTo>
                    <a:pt x="0" y="496"/>
                  </a:lnTo>
                  <a:cubicBezTo>
                    <a:pt x="0" y="649"/>
                    <a:pt x="134" y="782"/>
                    <a:pt x="296" y="782"/>
                  </a:cubicBezTo>
                  <a:lnTo>
                    <a:pt x="1784" y="782"/>
                  </a:lnTo>
                  <a:cubicBezTo>
                    <a:pt x="1937" y="782"/>
                    <a:pt x="2070" y="649"/>
                    <a:pt x="2070" y="496"/>
                  </a:cubicBezTo>
                  <a:lnTo>
                    <a:pt x="2070" y="286"/>
                  </a:lnTo>
                  <a:cubicBezTo>
                    <a:pt x="2070" y="124"/>
                    <a:pt x="1937" y="0"/>
                    <a:pt x="178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2" name="Google Shape;20282;p80"/>
            <p:cNvSpPr/>
            <p:nvPr/>
          </p:nvSpPr>
          <p:spPr>
            <a:xfrm>
              <a:off x="2314732" y="2631127"/>
              <a:ext cx="22493" cy="22493"/>
            </a:xfrm>
            <a:custGeom>
              <a:avLst/>
              <a:gdLst/>
              <a:ahLst/>
              <a:cxnLst/>
              <a:rect l="l" t="t" r="r" b="b"/>
              <a:pathLst>
                <a:path w="859" h="859" extrusionOk="0">
                  <a:moveTo>
                    <a:pt x="430" y="0"/>
                  </a:moveTo>
                  <a:cubicBezTo>
                    <a:pt x="191" y="0"/>
                    <a:pt x="0" y="200"/>
                    <a:pt x="0" y="429"/>
                  </a:cubicBezTo>
                  <a:cubicBezTo>
                    <a:pt x="0" y="668"/>
                    <a:pt x="191" y="859"/>
                    <a:pt x="430" y="859"/>
                  </a:cubicBezTo>
                  <a:cubicBezTo>
                    <a:pt x="668" y="859"/>
                    <a:pt x="859" y="668"/>
                    <a:pt x="859" y="429"/>
                  </a:cubicBezTo>
                  <a:cubicBezTo>
                    <a:pt x="859" y="200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3" name="Google Shape;20283;p80"/>
            <p:cNvSpPr/>
            <p:nvPr/>
          </p:nvSpPr>
          <p:spPr>
            <a:xfrm>
              <a:off x="2270768" y="2472236"/>
              <a:ext cx="37994" cy="49987"/>
            </a:xfrm>
            <a:custGeom>
              <a:avLst/>
              <a:gdLst/>
              <a:ahLst/>
              <a:cxnLst/>
              <a:rect l="l" t="t" r="r" b="b"/>
              <a:pathLst>
                <a:path w="1451" h="1909" extrusionOk="0">
                  <a:moveTo>
                    <a:pt x="1450" y="1"/>
                  </a:moveTo>
                  <a:lnTo>
                    <a:pt x="1450" y="1"/>
                  </a:lnTo>
                  <a:cubicBezTo>
                    <a:pt x="620" y="96"/>
                    <a:pt x="0" y="802"/>
                    <a:pt x="0" y="1642"/>
                  </a:cubicBezTo>
                  <a:lnTo>
                    <a:pt x="0" y="1909"/>
                  </a:lnTo>
                  <a:cubicBezTo>
                    <a:pt x="0" y="1909"/>
                    <a:pt x="1059" y="1584"/>
                    <a:pt x="1450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4" name="Google Shape;20284;p80"/>
            <p:cNvSpPr/>
            <p:nvPr/>
          </p:nvSpPr>
          <p:spPr>
            <a:xfrm>
              <a:off x="2308736" y="2472001"/>
              <a:ext cx="72480" cy="71956"/>
            </a:xfrm>
            <a:custGeom>
              <a:avLst/>
              <a:gdLst/>
              <a:ahLst/>
              <a:cxnLst/>
              <a:rect l="l" t="t" r="r" b="b"/>
              <a:pathLst>
                <a:path w="2768" h="2748" extrusionOk="0">
                  <a:moveTo>
                    <a:pt x="191" y="0"/>
                  </a:moveTo>
                  <a:cubicBezTo>
                    <a:pt x="124" y="0"/>
                    <a:pt x="67" y="0"/>
                    <a:pt x="0" y="10"/>
                  </a:cubicBezTo>
                  <a:cubicBezTo>
                    <a:pt x="0" y="10"/>
                    <a:pt x="287" y="2748"/>
                    <a:pt x="2767" y="2748"/>
                  </a:cubicBezTo>
                  <a:lnTo>
                    <a:pt x="2767" y="1651"/>
                  </a:lnTo>
                  <a:cubicBezTo>
                    <a:pt x="2767" y="735"/>
                    <a:pt x="2032" y="0"/>
                    <a:pt x="1126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5" name="Google Shape;20285;p80"/>
            <p:cNvSpPr/>
            <p:nvPr/>
          </p:nvSpPr>
          <p:spPr>
            <a:xfrm>
              <a:off x="2459614" y="2474567"/>
              <a:ext cx="38492" cy="32915"/>
            </a:xfrm>
            <a:custGeom>
              <a:avLst/>
              <a:gdLst/>
              <a:ahLst/>
              <a:cxnLst/>
              <a:rect l="l" t="t" r="r" b="b"/>
              <a:pathLst>
                <a:path w="1470" h="1257" extrusionOk="0">
                  <a:moveTo>
                    <a:pt x="850" y="417"/>
                  </a:moveTo>
                  <a:cubicBezTo>
                    <a:pt x="964" y="417"/>
                    <a:pt x="1050" y="513"/>
                    <a:pt x="1050" y="627"/>
                  </a:cubicBezTo>
                  <a:cubicBezTo>
                    <a:pt x="1050" y="757"/>
                    <a:pt x="945" y="842"/>
                    <a:pt x="835" y="842"/>
                  </a:cubicBezTo>
                  <a:cubicBezTo>
                    <a:pt x="783" y="842"/>
                    <a:pt x="730" y="823"/>
                    <a:pt x="687" y="780"/>
                  </a:cubicBezTo>
                  <a:cubicBezTo>
                    <a:pt x="554" y="637"/>
                    <a:pt x="659" y="417"/>
                    <a:pt x="850" y="417"/>
                  </a:cubicBezTo>
                  <a:close/>
                  <a:moveTo>
                    <a:pt x="833" y="1"/>
                  </a:moveTo>
                  <a:cubicBezTo>
                    <a:pt x="679" y="1"/>
                    <a:pt x="521" y="59"/>
                    <a:pt x="392" y="188"/>
                  </a:cubicBezTo>
                  <a:cubicBezTo>
                    <a:pt x="1" y="589"/>
                    <a:pt x="287" y="1257"/>
                    <a:pt x="850" y="1257"/>
                  </a:cubicBezTo>
                  <a:cubicBezTo>
                    <a:pt x="1193" y="1247"/>
                    <a:pt x="1470" y="971"/>
                    <a:pt x="1470" y="627"/>
                  </a:cubicBezTo>
                  <a:cubicBezTo>
                    <a:pt x="1463" y="253"/>
                    <a:pt x="1156" y="1"/>
                    <a:pt x="83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6" name="Google Shape;20286;p80"/>
            <p:cNvSpPr/>
            <p:nvPr/>
          </p:nvSpPr>
          <p:spPr>
            <a:xfrm>
              <a:off x="2437540" y="2448696"/>
              <a:ext cx="88636" cy="84839"/>
            </a:xfrm>
            <a:custGeom>
              <a:avLst/>
              <a:gdLst/>
              <a:ahLst/>
              <a:cxnLst/>
              <a:rect l="l" t="t" r="r" b="b"/>
              <a:pathLst>
                <a:path w="3385" h="3240" extrusionOk="0">
                  <a:moveTo>
                    <a:pt x="1688" y="814"/>
                  </a:moveTo>
                  <a:cubicBezTo>
                    <a:pt x="1757" y="814"/>
                    <a:pt x="1826" y="823"/>
                    <a:pt x="1893" y="843"/>
                  </a:cubicBezTo>
                  <a:cubicBezTo>
                    <a:pt x="1960" y="862"/>
                    <a:pt x="2027" y="890"/>
                    <a:pt x="2084" y="928"/>
                  </a:cubicBezTo>
                  <a:cubicBezTo>
                    <a:pt x="2265" y="1033"/>
                    <a:pt x="2389" y="1205"/>
                    <a:pt x="2446" y="1405"/>
                  </a:cubicBezTo>
                  <a:cubicBezTo>
                    <a:pt x="2484" y="1548"/>
                    <a:pt x="2484" y="1692"/>
                    <a:pt x="2446" y="1825"/>
                  </a:cubicBezTo>
                  <a:cubicBezTo>
                    <a:pt x="2427" y="1892"/>
                    <a:pt x="2408" y="1949"/>
                    <a:pt x="2370" y="2016"/>
                  </a:cubicBezTo>
                  <a:cubicBezTo>
                    <a:pt x="2303" y="2140"/>
                    <a:pt x="2208" y="2235"/>
                    <a:pt x="2084" y="2312"/>
                  </a:cubicBezTo>
                  <a:cubicBezTo>
                    <a:pt x="2027" y="2340"/>
                    <a:pt x="1960" y="2369"/>
                    <a:pt x="1902" y="2388"/>
                  </a:cubicBezTo>
                  <a:cubicBezTo>
                    <a:pt x="1826" y="2407"/>
                    <a:pt x="1759" y="2417"/>
                    <a:pt x="1693" y="2417"/>
                  </a:cubicBezTo>
                  <a:cubicBezTo>
                    <a:pt x="1550" y="2417"/>
                    <a:pt x="1416" y="2378"/>
                    <a:pt x="1301" y="2312"/>
                  </a:cubicBezTo>
                  <a:cubicBezTo>
                    <a:pt x="1120" y="2197"/>
                    <a:pt x="987" y="2025"/>
                    <a:pt x="929" y="1825"/>
                  </a:cubicBezTo>
                  <a:cubicBezTo>
                    <a:pt x="901" y="1692"/>
                    <a:pt x="901" y="1548"/>
                    <a:pt x="929" y="1405"/>
                  </a:cubicBezTo>
                  <a:cubicBezTo>
                    <a:pt x="987" y="1205"/>
                    <a:pt x="1120" y="1033"/>
                    <a:pt x="1301" y="928"/>
                  </a:cubicBezTo>
                  <a:cubicBezTo>
                    <a:pt x="1359" y="890"/>
                    <a:pt x="1416" y="862"/>
                    <a:pt x="1483" y="843"/>
                  </a:cubicBezTo>
                  <a:cubicBezTo>
                    <a:pt x="1550" y="823"/>
                    <a:pt x="1619" y="814"/>
                    <a:pt x="1688" y="814"/>
                  </a:cubicBezTo>
                  <a:close/>
                  <a:moveTo>
                    <a:pt x="1693" y="1"/>
                  </a:moveTo>
                  <a:cubicBezTo>
                    <a:pt x="1592" y="1"/>
                    <a:pt x="1492" y="65"/>
                    <a:pt x="1483" y="194"/>
                  </a:cubicBezTo>
                  <a:lnTo>
                    <a:pt x="1483" y="423"/>
                  </a:lnTo>
                  <a:cubicBezTo>
                    <a:pt x="1311" y="461"/>
                    <a:pt x="1149" y="528"/>
                    <a:pt x="1006" y="633"/>
                  </a:cubicBezTo>
                  <a:lnTo>
                    <a:pt x="853" y="470"/>
                  </a:lnTo>
                  <a:cubicBezTo>
                    <a:pt x="811" y="435"/>
                    <a:pt x="765" y="419"/>
                    <a:pt x="720" y="419"/>
                  </a:cubicBezTo>
                  <a:cubicBezTo>
                    <a:pt x="565" y="419"/>
                    <a:pt x="431" y="608"/>
                    <a:pt x="557" y="757"/>
                  </a:cubicBezTo>
                  <a:lnTo>
                    <a:pt x="720" y="919"/>
                  </a:lnTo>
                  <a:cubicBezTo>
                    <a:pt x="615" y="1071"/>
                    <a:pt x="548" y="1234"/>
                    <a:pt x="519" y="1415"/>
                  </a:cubicBezTo>
                  <a:lnTo>
                    <a:pt x="290" y="1415"/>
                  </a:lnTo>
                  <a:cubicBezTo>
                    <a:pt x="284" y="1415"/>
                    <a:pt x="278" y="1414"/>
                    <a:pt x="272" y="1414"/>
                  </a:cubicBezTo>
                  <a:cubicBezTo>
                    <a:pt x="3" y="1414"/>
                    <a:pt x="0" y="1826"/>
                    <a:pt x="264" y="1826"/>
                  </a:cubicBezTo>
                  <a:cubicBezTo>
                    <a:pt x="273" y="1826"/>
                    <a:pt x="281" y="1826"/>
                    <a:pt x="290" y="1825"/>
                  </a:cubicBezTo>
                  <a:lnTo>
                    <a:pt x="510" y="1825"/>
                  </a:lnTo>
                  <a:cubicBezTo>
                    <a:pt x="538" y="2006"/>
                    <a:pt x="605" y="2178"/>
                    <a:pt x="710" y="2321"/>
                  </a:cubicBezTo>
                  <a:lnTo>
                    <a:pt x="548" y="2483"/>
                  </a:lnTo>
                  <a:cubicBezTo>
                    <a:pt x="381" y="2636"/>
                    <a:pt x="528" y="2854"/>
                    <a:pt x="692" y="2854"/>
                  </a:cubicBezTo>
                  <a:cubicBezTo>
                    <a:pt x="744" y="2854"/>
                    <a:pt x="798" y="2832"/>
                    <a:pt x="844" y="2779"/>
                  </a:cubicBezTo>
                  <a:lnTo>
                    <a:pt x="1006" y="2617"/>
                  </a:lnTo>
                  <a:cubicBezTo>
                    <a:pt x="1149" y="2722"/>
                    <a:pt x="1311" y="2789"/>
                    <a:pt x="1483" y="2817"/>
                  </a:cubicBezTo>
                  <a:lnTo>
                    <a:pt x="1483" y="3046"/>
                  </a:lnTo>
                  <a:cubicBezTo>
                    <a:pt x="1492" y="3175"/>
                    <a:pt x="1590" y="3239"/>
                    <a:pt x="1688" y="3239"/>
                  </a:cubicBezTo>
                  <a:cubicBezTo>
                    <a:pt x="1786" y="3239"/>
                    <a:pt x="1883" y="3175"/>
                    <a:pt x="1893" y="3046"/>
                  </a:cubicBezTo>
                  <a:lnTo>
                    <a:pt x="1893" y="2817"/>
                  </a:lnTo>
                  <a:cubicBezTo>
                    <a:pt x="2065" y="2789"/>
                    <a:pt x="2227" y="2722"/>
                    <a:pt x="2370" y="2617"/>
                  </a:cubicBezTo>
                  <a:lnTo>
                    <a:pt x="2542" y="2779"/>
                  </a:lnTo>
                  <a:cubicBezTo>
                    <a:pt x="2588" y="2832"/>
                    <a:pt x="2641" y="2854"/>
                    <a:pt x="2693" y="2854"/>
                  </a:cubicBezTo>
                  <a:cubicBezTo>
                    <a:pt x="2856" y="2854"/>
                    <a:pt x="3002" y="2636"/>
                    <a:pt x="2828" y="2483"/>
                  </a:cubicBezTo>
                  <a:lnTo>
                    <a:pt x="2675" y="2321"/>
                  </a:lnTo>
                  <a:cubicBezTo>
                    <a:pt x="2771" y="2178"/>
                    <a:pt x="2847" y="2006"/>
                    <a:pt x="2876" y="1825"/>
                  </a:cubicBezTo>
                  <a:lnTo>
                    <a:pt x="3095" y="1825"/>
                  </a:lnTo>
                  <a:cubicBezTo>
                    <a:pt x="3104" y="1826"/>
                    <a:pt x="3113" y="1826"/>
                    <a:pt x="3121" y="1826"/>
                  </a:cubicBezTo>
                  <a:cubicBezTo>
                    <a:pt x="3385" y="1826"/>
                    <a:pt x="3382" y="1414"/>
                    <a:pt x="3113" y="1414"/>
                  </a:cubicBezTo>
                  <a:cubicBezTo>
                    <a:pt x="3107" y="1414"/>
                    <a:pt x="3101" y="1415"/>
                    <a:pt x="3095" y="1415"/>
                  </a:cubicBezTo>
                  <a:lnTo>
                    <a:pt x="2866" y="1415"/>
                  </a:lnTo>
                  <a:cubicBezTo>
                    <a:pt x="2837" y="1234"/>
                    <a:pt x="2771" y="1062"/>
                    <a:pt x="2666" y="919"/>
                  </a:cubicBezTo>
                  <a:lnTo>
                    <a:pt x="2828" y="757"/>
                  </a:lnTo>
                  <a:cubicBezTo>
                    <a:pt x="2953" y="602"/>
                    <a:pt x="2823" y="414"/>
                    <a:pt x="2670" y="414"/>
                  </a:cubicBezTo>
                  <a:cubicBezTo>
                    <a:pt x="2624" y="414"/>
                    <a:pt x="2576" y="431"/>
                    <a:pt x="2532" y="470"/>
                  </a:cubicBezTo>
                  <a:lnTo>
                    <a:pt x="2379" y="633"/>
                  </a:lnTo>
                  <a:cubicBezTo>
                    <a:pt x="2236" y="528"/>
                    <a:pt x="2074" y="461"/>
                    <a:pt x="1902" y="423"/>
                  </a:cubicBezTo>
                  <a:lnTo>
                    <a:pt x="1902" y="194"/>
                  </a:lnTo>
                  <a:cubicBezTo>
                    <a:pt x="1893" y="65"/>
                    <a:pt x="1793" y="1"/>
                    <a:pt x="16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7" name="Google Shape;20287;p80"/>
            <p:cNvSpPr/>
            <p:nvPr/>
          </p:nvSpPr>
          <p:spPr>
            <a:xfrm>
              <a:off x="2314235" y="2542883"/>
              <a:ext cx="23750" cy="37052"/>
            </a:xfrm>
            <a:custGeom>
              <a:avLst/>
              <a:gdLst/>
              <a:ahLst/>
              <a:cxnLst/>
              <a:rect l="l" t="t" r="r" b="b"/>
              <a:pathLst>
                <a:path w="907" h="1415" extrusionOk="0">
                  <a:moveTo>
                    <a:pt x="205" y="0"/>
                  </a:moveTo>
                  <a:cubicBezTo>
                    <a:pt x="108" y="0"/>
                    <a:pt x="10" y="65"/>
                    <a:pt x="0" y="193"/>
                  </a:cubicBezTo>
                  <a:lnTo>
                    <a:pt x="0" y="1205"/>
                  </a:lnTo>
                  <a:cubicBezTo>
                    <a:pt x="0" y="1319"/>
                    <a:pt x="86" y="1414"/>
                    <a:pt x="201" y="1414"/>
                  </a:cubicBezTo>
                  <a:lnTo>
                    <a:pt x="649" y="1414"/>
                  </a:lnTo>
                  <a:cubicBezTo>
                    <a:pt x="907" y="1395"/>
                    <a:pt x="907" y="1014"/>
                    <a:pt x="649" y="995"/>
                  </a:cubicBezTo>
                  <a:lnTo>
                    <a:pt x="411" y="995"/>
                  </a:lnTo>
                  <a:lnTo>
                    <a:pt x="411" y="193"/>
                  </a:lnTo>
                  <a:cubicBezTo>
                    <a:pt x="401" y="65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8" name="Google Shape;20288;p80"/>
            <p:cNvSpPr/>
            <p:nvPr/>
          </p:nvSpPr>
          <p:spPr>
            <a:xfrm>
              <a:off x="2231804" y="2521962"/>
              <a:ext cx="32496" cy="57974"/>
            </a:xfrm>
            <a:custGeom>
              <a:avLst/>
              <a:gdLst/>
              <a:ahLst/>
              <a:cxnLst/>
              <a:rect l="l" t="t" r="r" b="b"/>
              <a:pathLst>
                <a:path w="1241" h="2214" extrusionOk="0">
                  <a:moveTo>
                    <a:pt x="1030" y="0"/>
                  </a:moveTo>
                  <a:cubicBezTo>
                    <a:pt x="458" y="0"/>
                    <a:pt x="0" y="458"/>
                    <a:pt x="0" y="1031"/>
                  </a:cubicBezTo>
                  <a:lnTo>
                    <a:pt x="0" y="1174"/>
                  </a:lnTo>
                  <a:cubicBezTo>
                    <a:pt x="0" y="1746"/>
                    <a:pt x="458" y="2204"/>
                    <a:pt x="1030" y="2213"/>
                  </a:cubicBezTo>
                  <a:cubicBezTo>
                    <a:pt x="1145" y="2213"/>
                    <a:pt x="1240" y="2118"/>
                    <a:pt x="1240" y="2004"/>
                  </a:cubicBezTo>
                  <a:lnTo>
                    <a:pt x="1240" y="201"/>
                  </a:lnTo>
                  <a:cubicBezTo>
                    <a:pt x="1240" y="86"/>
                    <a:pt x="1145" y="0"/>
                    <a:pt x="103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89" name="Google Shape;20289;p80"/>
            <p:cNvSpPr/>
            <p:nvPr/>
          </p:nvSpPr>
          <p:spPr>
            <a:xfrm>
              <a:off x="2387684" y="2521962"/>
              <a:ext cx="32496" cy="57974"/>
            </a:xfrm>
            <a:custGeom>
              <a:avLst/>
              <a:gdLst/>
              <a:ahLst/>
              <a:cxnLst/>
              <a:rect l="l" t="t" r="r" b="b"/>
              <a:pathLst>
                <a:path w="1241" h="2214" extrusionOk="0">
                  <a:moveTo>
                    <a:pt x="200" y="0"/>
                  </a:moveTo>
                  <a:cubicBezTo>
                    <a:pt x="86" y="0"/>
                    <a:pt x="0" y="86"/>
                    <a:pt x="0" y="201"/>
                  </a:cubicBezTo>
                  <a:lnTo>
                    <a:pt x="0" y="2004"/>
                  </a:lnTo>
                  <a:cubicBezTo>
                    <a:pt x="0" y="2118"/>
                    <a:pt x="86" y="2213"/>
                    <a:pt x="200" y="2213"/>
                  </a:cubicBezTo>
                  <a:cubicBezTo>
                    <a:pt x="773" y="2213"/>
                    <a:pt x="1240" y="1746"/>
                    <a:pt x="1240" y="1174"/>
                  </a:cubicBezTo>
                  <a:lnTo>
                    <a:pt x="1240" y="1031"/>
                  </a:lnTo>
                  <a:cubicBezTo>
                    <a:pt x="1240" y="458"/>
                    <a:pt x="773" y="0"/>
                    <a:pt x="20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90" name="Google Shape;20290;p80"/>
          <p:cNvGrpSpPr/>
          <p:nvPr/>
        </p:nvGrpSpPr>
        <p:grpSpPr>
          <a:xfrm>
            <a:off x="1005139" y="3412661"/>
            <a:ext cx="369069" cy="489520"/>
            <a:chOff x="861622" y="2881770"/>
            <a:chExt cx="276802" cy="367140"/>
          </a:xfrm>
        </p:grpSpPr>
        <p:sp>
          <p:nvSpPr>
            <p:cNvPr id="20291" name="Google Shape;20291;p80"/>
            <p:cNvSpPr/>
            <p:nvPr/>
          </p:nvSpPr>
          <p:spPr>
            <a:xfrm>
              <a:off x="982518" y="2994575"/>
              <a:ext cx="155905" cy="254335"/>
            </a:xfrm>
            <a:custGeom>
              <a:avLst/>
              <a:gdLst/>
              <a:ahLst/>
              <a:cxnLst/>
              <a:rect l="l" t="t" r="r" b="b"/>
              <a:pathLst>
                <a:path w="5954" h="9713" extrusionOk="0">
                  <a:moveTo>
                    <a:pt x="2395" y="1"/>
                  </a:moveTo>
                  <a:cubicBezTo>
                    <a:pt x="1594" y="1"/>
                    <a:pt x="936" y="649"/>
                    <a:pt x="945" y="1451"/>
                  </a:cubicBezTo>
                  <a:lnTo>
                    <a:pt x="945" y="5963"/>
                  </a:lnTo>
                  <a:cubicBezTo>
                    <a:pt x="945" y="6011"/>
                    <a:pt x="917" y="6059"/>
                    <a:pt x="888" y="6087"/>
                  </a:cubicBezTo>
                  <a:cubicBezTo>
                    <a:pt x="831" y="6144"/>
                    <a:pt x="774" y="6192"/>
                    <a:pt x="726" y="6259"/>
                  </a:cubicBezTo>
                  <a:cubicBezTo>
                    <a:pt x="1" y="7117"/>
                    <a:pt x="68" y="8405"/>
                    <a:pt x="879" y="9188"/>
                  </a:cubicBezTo>
                  <a:cubicBezTo>
                    <a:pt x="1232" y="9522"/>
                    <a:pt x="1689" y="9712"/>
                    <a:pt x="2176" y="9712"/>
                  </a:cubicBezTo>
                  <a:cubicBezTo>
                    <a:pt x="3073" y="9693"/>
                    <a:pt x="3845" y="9073"/>
                    <a:pt x="4055" y="8205"/>
                  </a:cubicBezTo>
                  <a:cubicBezTo>
                    <a:pt x="4065" y="8176"/>
                    <a:pt x="4074" y="8148"/>
                    <a:pt x="4074" y="8110"/>
                  </a:cubicBezTo>
                  <a:cubicBezTo>
                    <a:pt x="4084" y="8081"/>
                    <a:pt x="4093" y="8052"/>
                    <a:pt x="4093" y="8033"/>
                  </a:cubicBezTo>
                  <a:cubicBezTo>
                    <a:pt x="4103" y="7957"/>
                    <a:pt x="4170" y="7900"/>
                    <a:pt x="4237" y="7890"/>
                  </a:cubicBezTo>
                  <a:lnTo>
                    <a:pt x="4322" y="7871"/>
                  </a:lnTo>
                  <a:lnTo>
                    <a:pt x="4351" y="7871"/>
                  </a:lnTo>
                  <a:cubicBezTo>
                    <a:pt x="5267" y="7671"/>
                    <a:pt x="5944" y="6822"/>
                    <a:pt x="5944" y="5801"/>
                  </a:cubicBezTo>
                  <a:cubicBezTo>
                    <a:pt x="5954" y="5209"/>
                    <a:pt x="5715" y="4637"/>
                    <a:pt x="5296" y="4217"/>
                  </a:cubicBezTo>
                  <a:cubicBezTo>
                    <a:pt x="5210" y="4141"/>
                    <a:pt x="5124" y="4074"/>
                    <a:pt x="5038" y="4007"/>
                  </a:cubicBezTo>
                  <a:cubicBezTo>
                    <a:pt x="4962" y="3960"/>
                    <a:pt x="4943" y="3864"/>
                    <a:pt x="4981" y="3788"/>
                  </a:cubicBezTo>
                  <a:cubicBezTo>
                    <a:pt x="5000" y="3750"/>
                    <a:pt x="5019" y="3702"/>
                    <a:pt x="5038" y="3664"/>
                  </a:cubicBezTo>
                  <a:cubicBezTo>
                    <a:pt x="5105" y="3492"/>
                    <a:pt x="5133" y="3301"/>
                    <a:pt x="5133" y="3120"/>
                  </a:cubicBezTo>
                  <a:cubicBezTo>
                    <a:pt x="5143" y="2567"/>
                    <a:pt x="4828" y="2052"/>
                    <a:pt x="4332" y="1804"/>
                  </a:cubicBezTo>
                  <a:cubicBezTo>
                    <a:pt x="4284" y="1775"/>
                    <a:pt x="4227" y="1756"/>
                    <a:pt x="4170" y="1737"/>
                  </a:cubicBezTo>
                  <a:cubicBezTo>
                    <a:pt x="4093" y="1718"/>
                    <a:pt x="4046" y="1642"/>
                    <a:pt x="4055" y="1556"/>
                  </a:cubicBezTo>
                  <a:lnTo>
                    <a:pt x="4055" y="1441"/>
                  </a:lnTo>
                  <a:lnTo>
                    <a:pt x="4055" y="1432"/>
                  </a:lnTo>
                  <a:cubicBezTo>
                    <a:pt x="4055" y="783"/>
                    <a:pt x="3626" y="211"/>
                    <a:pt x="3006" y="29"/>
                  </a:cubicBezTo>
                  <a:cubicBezTo>
                    <a:pt x="2930" y="10"/>
                    <a:pt x="2863" y="1"/>
                    <a:pt x="2787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2" name="Google Shape;20292;p80"/>
            <p:cNvSpPr/>
            <p:nvPr/>
          </p:nvSpPr>
          <p:spPr>
            <a:xfrm>
              <a:off x="982518" y="3149956"/>
              <a:ext cx="42498" cy="87955"/>
            </a:xfrm>
            <a:custGeom>
              <a:avLst/>
              <a:gdLst/>
              <a:ahLst/>
              <a:cxnLst/>
              <a:rect l="l" t="t" r="r" b="b"/>
              <a:pathLst>
                <a:path w="1623" h="3359" extrusionOk="0">
                  <a:moveTo>
                    <a:pt x="945" y="0"/>
                  </a:moveTo>
                  <a:lnTo>
                    <a:pt x="945" y="29"/>
                  </a:lnTo>
                  <a:cubicBezTo>
                    <a:pt x="945" y="77"/>
                    <a:pt x="926" y="125"/>
                    <a:pt x="888" y="153"/>
                  </a:cubicBezTo>
                  <a:cubicBezTo>
                    <a:pt x="1" y="1002"/>
                    <a:pt x="1" y="2405"/>
                    <a:pt x="879" y="3254"/>
                  </a:cubicBezTo>
                  <a:cubicBezTo>
                    <a:pt x="917" y="3292"/>
                    <a:pt x="955" y="3330"/>
                    <a:pt x="1003" y="3359"/>
                  </a:cubicBezTo>
                  <a:cubicBezTo>
                    <a:pt x="1403" y="2910"/>
                    <a:pt x="1623" y="2319"/>
                    <a:pt x="1623" y="1708"/>
                  </a:cubicBezTo>
                  <a:cubicBezTo>
                    <a:pt x="1623" y="1069"/>
                    <a:pt x="1384" y="458"/>
                    <a:pt x="94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3" name="Google Shape;20293;p80"/>
            <p:cNvSpPr/>
            <p:nvPr/>
          </p:nvSpPr>
          <p:spPr>
            <a:xfrm>
              <a:off x="1001502" y="3147705"/>
              <a:ext cx="59257" cy="28515"/>
            </a:xfrm>
            <a:custGeom>
              <a:avLst/>
              <a:gdLst/>
              <a:ahLst/>
              <a:cxnLst/>
              <a:rect l="l" t="t" r="r" b="b"/>
              <a:pathLst>
                <a:path w="2263" h="1089" extrusionOk="0">
                  <a:moveTo>
                    <a:pt x="220" y="1"/>
                  </a:moveTo>
                  <a:lnTo>
                    <a:pt x="220" y="115"/>
                  </a:lnTo>
                  <a:cubicBezTo>
                    <a:pt x="220" y="163"/>
                    <a:pt x="201" y="211"/>
                    <a:pt x="163" y="249"/>
                  </a:cubicBezTo>
                  <a:cubicBezTo>
                    <a:pt x="106" y="296"/>
                    <a:pt x="49" y="354"/>
                    <a:pt x="1" y="411"/>
                  </a:cubicBezTo>
                  <a:cubicBezTo>
                    <a:pt x="583" y="439"/>
                    <a:pt x="1432" y="659"/>
                    <a:pt x="1804" y="1021"/>
                  </a:cubicBezTo>
                  <a:cubicBezTo>
                    <a:pt x="1851" y="1068"/>
                    <a:pt x="1904" y="1088"/>
                    <a:pt x="1955" y="1088"/>
                  </a:cubicBezTo>
                  <a:cubicBezTo>
                    <a:pt x="2120" y="1088"/>
                    <a:pt x="2263" y="879"/>
                    <a:pt x="2109" y="726"/>
                  </a:cubicBezTo>
                  <a:cubicBezTo>
                    <a:pt x="1709" y="325"/>
                    <a:pt x="879" y="67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4" name="Google Shape;20294;p80"/>
            <p:cNvSpPr/>
            <p:nvPr/>
          </p:nvSpPr>
          <p:spPr>
            <a:xfrm>
              <a:off x="1060445" y="3173549"/>
              <a:ext cx="36031" cy="35873"/>
            </a:xfrm>
            <a:custGeom>
              <a:avLst/>
              <a:gdLst/>
              <a:ahLst/>
              <a:cxnLst/>
              <a:rect l="l" t="t" r="r" b="b"/>
              <a:pathLst>
                <a:path w="1376" h="1370" extrusionOk="0">
                  <a:moveTo>
                    <a:pt x="303" y="1"/>
                  </a:moveTo>
                  <a:cubicBezTo>
                    <a:pt x="90" y="1"/>
                    <a:pt x="1" y="331"/>
                    <a:pt x="240" y="416"/>
                  </a:cubicBezTo>
                  <a:cubicBezTo>
                    <a:pt x="621" y="559"/>
                    <a:pt x="984" y="1189"/>
                    <a:pt x="1079" y="1370"/>
                  </a:cubicBezTo>
                  <a:cubicBezTo>
                    <a:pt x="1089" y="1341"/>
                    <a:pt x="1098" y="1303"/>
                    <a:pt x="1098" y="1275"/>
                  </a:cubicBezTo>
                  <a:cubicBezTo>
                    <a:pt x="1108" y="1246"/>
                    <a:pt x="1117" y="1217"/>
                    <a:pt x="1117" y="1189"/>
                  </a:cubicBezTo>
                  <a:cubicBezTo>
                    <a:pt x="1127" y="1122"/>
                    <a:pt x="1194" y="1065"/>
                    <a:pt x="1261" y="1055"/>
                  </a:cubicBezTo>
                  <a:lnTo>
                    <a:pt x="1346" y="1036"/>
                  </a:lnTo>
                  <a:lnTo>
                    <a:pt x="1375" y="1036"/>
                  </a:lnTo>
                  <a:cubicBezTo>
                    <a:pt x="1194" y="731"/>
                    <a:pt x="831" y="187"/>
                    <a:pt x="383" y="15"/>
                  </a:cubicBezTo>
                  <a:cubicBezTo>
                    <a:pt x="355" y="5"/>
                    <a:pt x="328" y="1"/>
                    <a:pt x="30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5" name="Google Shape;20295;p80"/>
            <p:cNvSpPr/>
            <p:nvPr/>
          </p:nvSpPr>
          <p:spPr>
            <a:xfrm>
              <a:off x="1068222" y="3083761"/>
              <a:ext cx="52710" cy="21498"/>
            </a:xfrm>
            <a:custGeom>
              <a:avLst/>
              <a:gdLst/>
              <a:ahLst/>
              <a:cxnLst/>
              <a:rect l="l" t="t" r="r" b="b"/>
              <a:pathLst>
                <a:path w="2013" h="821" extrusionOk="0">
                  <a:moveTo>
                    <a:pt x="200" y="0"/>
                  </a:moveTo>
                  <a:cubicBezTo>
                    <a:pt x="86" y="10"/>
                    <a:pt x="0" y="105"/>
                    <a:pt x="0" y="229"/>
                  </a:cubicBezTo>
                  <a:cubicBezTo>
                    <a:pt x="10" y="344"/>
                    <a:pt x="105" y="430"/>
                    <a:pt x="229" y="430"/>
                  </a:cubicBezTo>
                  <a:cubicBezTo>
                    <a:pt x="267" y="428"/>
                    <a:pt x="305" y="427"/>
                    <a:pt x="343" y="427"/>
                  </a:cubicBezTo>
                  <a:cubicBezTo>
                    <a:pt x="1139" y="427"/>
                    <a:pt x="1966" y="793"/>
                    <a:pt x="1975" y="802"/>
                  </a:cubicBezTo>
                  <a:cubicBezTo>
                    <a:pt x="1984" y="811"/>
                    <a:pt x="1994" y="821"/>
                    <a:pt x="2013" y="821"/>
                  </a:cubicBezTo>
                  <a:cubicBezTo>
                    <a:pt x="1937" y="745"/>
                    <a:pt x="1841" y="678"/>
                    <a:pt x="1755" y="611"/>
                  </a:cubicBezTo>
                  <a:cubicBezTo>
                    <a:pt x="1679" y="563"/>
                    <a:pt x="1660" y="477"/>
                    <a:pt x="1698" y="401"/>
                  </a:cubicBezTo>
                  <a:cubicBezTo>
                    <a:pt x="1717" y="353"/>
                    <a:pt x="1736" y="315"/>
                    <a:pt x="1755" y="268"/>
                  </a:cubicBezTo>
                  <a:cubicBezTo>
                    <a:pt x="1259" y="86"/>
                    <a:pt x="735" y="0"/>
                    <a:pt x="20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6" name="Google Shape;20296;p80"/>
            <p:cNvSpPr/>
            <p:nvPr/>
          </p:nvSpPr>
          <p:spPr>
            <a:xfrm>
              <a:off x="1057721" y="3032307"/>
              <a:ext cx="37994" cy="38989"/>
            </a:xfrm>
            <a:custGeom>
              <a:avLst/>
              <a:gdLst/>
              <a:ahLst/>
              <a:cxnLst/>
              <a:rect l="l" t="t" r="r" b="b"/>
              <a:pathLst>
                <a:path w="1451" h="1489" extrusionOk="0">
                  <a:moveTo>
                    <a:pt x="1174" y="0"/>
                  </a:moveTo>
                  <a:cubicBezTo>
                    <a:pt x="935" y="48"/>
                    <a:pt x="563" y="153"/>
                    <a:pt x="344" y="353"/>
                  </a:cubicBezTo>
                  <a:cubicBezTo>
                    <a:pt x="124" y="554"/>
                    <a:pt x="0" y="868"/>
                    <a:pt x="0" y="1279"/>
                  </a:cubicBezTo>
                  <a:cubicBezTo>
                    <a:pt x="0" y="1393"/>
                    <a:pt x="96" y="1488"/>
                    <a:pt x="220" y="1488"/>
                  </a:cubicBezTo>
                  <a:cubicBezTo>
                    <a:pt x="334" y="1479"/>
                    <a:pt x="420" y="1383"/>
                    <a:pt x="420" y="1269"/>
                  </a:cubicBezTo>
                  <a:cubicBezTo>
                    <a:pt x="420" y="992"/>
                    <a:pt x="496" y="782"/>
                    <a:pt x="640" y="649"/>
                  </a:cubicBezTo>
                  <a:cubicBezTo>
                    <a:pt x="840" y="468"/>
                    <a:pt x="1384" y="382"/>
                    <a:pt x="1384" y="382"/>
                  </a:cubicBezTo>
                  <a:lnTo>
                    <a:pt x="1450" y="382"/>
                  </a:lnTo>
                  <a:cubicBezTo>
                    <a:pt x="1403" y="353"/>
                    <a:pt x="1346" y="334"/>
                    <a:pt x="1288" y="315"/>
                  </a:cubicBezTo>
                  <a:cubicBezTo>
                    <a:pt x="1212" y="286"/>
                    <a:pt x="1164" y="210"/>
                    <a:pt x="1174" y="134"/>
                  </a:cubicBezTo>
                  <a:lnTo>
                    <a:pt x="1174" y="19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7" name="Google Shape;20297;p80"/>
            <p:cNvSpPr/>
            <p:nvPr/>
          </p:nvSpPr>
          <p:spPr>
            <a:xfrm>
              <a:off x="1027556" y="3008767"/>
              <a:ext cx="49673" cy="24064"/>
            </a:xfrm>
            <a:custGeom>
              <a:avLst/>
              <a:gdLst/>
              <a:ahLst/>
              <a:cxnLst/>
              <a:rect l="l" t="t" r="r" b="b"/>
              <a:pathLst>
                <a:path w="1897" h="919" extrusionOk="0">
                  <a:moveTo>
                    <a:pt x="639" y="0"/>
                  </a:moveTo>
                  <a:cubicBezTo>
                    <a:pt x="578" y="0"/>
                    <a:pt x="517" y="4"/>
                    <a:pt x="456" y="12"/>
                  </a:cubicBezTo>
                  <a:lnTo>
                    <a:pt x="265" y="31"/>
                  </a:lnTo>
                  <a:cubicBezTo>
                    <a:pt x="1" y="68"/>
                    <a:pt x="41" y="453"/>
                    <a:pt x="288" y="453"/>
                  </a:cubicBezTo>
                  <a:cubicBezTo>
                    <a:pt x="299" y="453"/>
                    <a:pt x="310" y="452"/>
                    <a:pt x="322" y="451"/>
                  </a:cubicBezTo>
                  <a:lnTo>
                    <a:pt x="513" y="432"/>
                  </a:lnTo>
                  <a:cubicBezTo>
                    <a:pt x="557" y="426"/>
                    <a:pt x="601" y="423"/>
                    <a:pt x="645" y="423"/>
                  </a:cubicBezTo>
                  <a:cubicBezTo>
                    <a:pt x="961" y="423"/>
                    <a:pt x="1265" y="573"/>
                    <a:pt x="1458" y="832"/>
                  </a:cubicBezTo>
                  <a:cubicBezTo>
                    <a:pt x="1496" y="890"/>
                    <a:pt x="1563" y="918"/>
                    <a:pt x="1629" y="918"/>
                  </a:cubicBezTo>
                  <a:cubicBezTo>
                    <a:pt x="1801" y="918"/>
                    <a:pt x="1896" y="727"/>
                    <a:pt x="1801" y="584"/>
                  </a:cubicBezTo>
                  <a:cubicBezTo>
                    <a:pt x="1524" y="214"/>
                    <a:pt x="1091" y="0"/>
                    <a:pt x="63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8" name="Google Shape;20298;p80"/>
            <p:cNvSpPr/>
            <p:nvPr/>
          </p:nvSpPr>
          <p:spPr>
            <a:xfrm>
              <a:off x="1008965" y="3173785"/>
              <a:ext cx="62006" cy="44881"/>
            </a:xfrm>
            <a:custGeom>
              <a:avLst/>
              <a:gdLst/>
              <a:ahLst/>
              <a:cxnLst/>
              <a:rect l="l" t="t" r="r" b="b"/>
              <a:pathLst>
                <a:path w="2368" h="1714" extrusionOk="0">
                  <a:moveTo>
                    <a:pt x="294" y="1"/>
                  </a:moveTo>
                  <a:cubicBezTo>
                    <a:pt x="59" y="1"/>
                    <a:pt x="1" y="363"/>
                    <a:pt x="260" y="417"/>
                  </a:cubicBezTo>
                  <a:cubicBezTo>
                    <a:pt x="1748" y="741"/>
                    <a:pt x="1929" y="1533"/>
                    <a:pt x="1929" y="1542"/>
                  </a:cubicBezTo>
                  <a:cubicBezTo>
                    <a:pt x="1948" y="1638"/>
                    <a:pt x="2034" y="1714"/>
                    <a:pt x="2139" y="1714"/>
                  </a:cubicBezTo>
                  <a:lnTo>
                    <a:pt x="2177" y="1714"/>
                  </a:lnTo>
                  <a:cubicBezTo>
                    <a:pt x="2292" y="1685"/>
                    <a:pt x="2368" y="1580"/>
                    <a:pt x="2349" y="1466"/>
                  </a:cubicBezTo>
                  <a:cubicBezTo>
                    <a:pt x="2339" y="1418"/>
                    <a:pt x="2139" y="388"/>
                    <a:pt x="346" y="6"/>
                  </a:cubicBezTo>
                  <a:cubicBezTo>
                    <a:pt x="328" y="3"/>
                    <a:pt x="310" y="1"/>
                    <a:pt x="29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99" name="Google Shape;20299;p80"/>
            <p:cNvSpPr/>
            <p:nvPr/>
          </p:nvSpPr>
          <p:spPr>
            <a:xfrm>
              <a:off x="1096606" y="3110417"/>
              <a:ext cx="32338" cy="40063"/>
            </a:xfrm>
            <a:custGeom>
              <a:avLst/>
              <a:gdLst/>
              <a:ahLst/>
              <a:cxnLst/>
              <a:rect l="l" t="t" r="r" b="b"/>
              <a:pathLst>
                <a:path w="1235" h="1530" extrusionOk="0">
                  <a:moveTo>
                    <a:pt x="301" y="1"/>
                  </a:moveTo>
                  <a:cubicBezTo>
                    <a:pt x="79" y="1"/>
                    <a:pt x="1" y="336"/>
                    <a:pt x="242" y="413"/>
                  </a:cubicBezTo>
                  <a:cubicBezTo>
                    <a:pt x="757" y="576"/>
                    <a:pt x="805" y="1320"/>
                    <a:pt x="805" y="1329"/>
                  </a:cubicBezTo>
                  <a:cubicBezTo>
                    <a:pt x="815" y="1444"/>
                    <a:pt x="900" y="1530"/>
                    <a:pt x="1015" y="1530"/>
                  </a:cubicBezTo>
                  <a:lnTo>
                    <a:pt x="1024" y="1530"/>
                  </a:lnTo>
                  <a:cubicBezTo>
                    <a:pt x="1139" y="1520"/>
                    <a:pt x="1234" y="1425"/>
                    <a:pt x="1225" y="1310"/>
                  </a:cubicBezTo>
                  <a:cubicBezTo>
                    <a:pt x="1225" y="1262"/>
                    <a:pt x="1158" y="261"/>
                    <a:pt x="376" y="13"/>
                  </a:cubicBezTo>
                  <a:cubicBezTo>
                    <a:pt x="349" y="5"/>
                    <a:pt x="324" y="1"/>
                    <a:pt x="30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0" name="Google Shape;20300;p80"/>
            <p:cNvSpPr/>
            <p:nvPr/>
          </p:nvSpPr>
          <p:spPr>
            <a:xfrm>
              <a:off x="1029730" y="3086248"/>
              <a:ext cx="28515" cy="52998"/>
            </a:xfrm>
            <a:custGeom>
              <a:avLst/>
              <a:gdLst/>
              <a:ahLst/>
              <a:cxnLst/>
              <a:rect l="l" t="t" r="r" b="b"/>
              <a:pathLst>
                <a:path w="1089" h="2024" extrusionOk="0">
                  <a:moveTo>
                    <a:pt x="864" y="1"/>
                  </a:moveTo>
                  <a:cubicBezTo>
                    <a:pt x="824" y="1"/>
                    <a:pt x="783" y="13"/>
                    <a:pt x="745" y="39"/>
                  </a:cubicBezTo>
                  <a:cubicBezTo>
                    <a:pt x="449" y="220"/>
                    <a:pt x="1" y="688"/>
                    <a:pt x="1" y="1813"/>
                  </a:cubicBezTo>
                  <a:cubicBezTo>
                    <a:pt x="1" y="1928"/>
                    <a:pt x="106" y="2023"/>
                    <a:pt x="220" y="2023"/>
                  </a:cubicBezTo>
                  <a:cubicBezTo>
                    <a:pt x="335" y="2014"/>
                    <a:pt x="430" y="1918"/>
                    <a:pt x="430" y="1804"/>
                  </a:cubicBezTo>
                  <a:cubicBezTo>
                    <a:pt x="430" y="869"/>
                    <a:pt x="774" y="516"/>
                    <a:pt x="974" y="392"/>
                  </a:cubicBezTo>
                  <a:cubicBezTo>
                    <a:pt x="1050" y="344"/>
                    <a:pt x="1088" y="249"/>
                    <a:pt x="1069" y="163"/>
                  </a:cubicBezTo>
                  <a:cubicBezTo>
                    <a:pt x="1043" y="63"/>
                    <a:pt x="956" y="1"/>
                    <a:pt x="86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1" name="Google Shape;20301;p80"/>
            <p:cNvSpPr/>
            <p:nvPr/>
          </p:nvSpPr>
          <p:spPr>
            <a:xfrm>
              <a:off x="937323" y="2881770"/>
              <a:ext cx="112674" cy="117387"/>
            </a:xfrm>
            <a:custGeom>
              <a:avLst/>
              <a:gdLst/>
              <a:ahLst/>
              <a:cxnLst/>
              <a:rect l="l" t="t" r="r" b="b"/>
              <a:pathLst>
                <a:path w="4303" h="4483" extrusionOk="0">
                  <a:moveTo>
                    <a:pt x="2385" y="1"/>
                  </a:moveTo>
                  <a:cubicBezTo>
                    <a:pt x="2006" y="1"/>
                    <a:pt x="1618" y="115"/>
                    <a:pt x="1269" y="369"/>
                  </a:cubicBezTo>
                  <a:cubicBezTo>
                    <a:pt x="0" y="1294"/>
                    <a:pt x="324" y="3259"/>
                    <a:pt x="1813" y="3727"/>
                  </a:cubicBezTo>
                  <a:lnTo>
                    <a:pt x="2204" y="4375"/>
                  </a:lnTo>
                  <a:cubicBezTo>
                    <a:pt x="2247" y="4447"/>
                    <a:pt x="2321" y="4483"/>
                    <a:pt x="2395" y="4483"/>
                  </a:cubicBezTo>
                  <a:cubicBezTo>
                    <a:pt x="2469" y="4483"/>
                    <a:pt x="2543" y="4447"/>
                    <a:pt x="2585" y="4375"/>
                  </a:cubicBezTo>
                  <a:lnTo>
                    <a:pt x="2977" y="3727"/>
                  </a:lnTo>
                  <a:cubicBezTo>
                    <a:pt x="3759" y="3479"/>
                    <a:pt x="4293" y="2744"/>
                    <a:pt x="4303" y="1914"/>
                  </a:cubicBezTo>
                  <a:cubicBezTo>
                    <a:pt x="4303" y="783"/>
                    <a:pt x="3375" y="1"/>
                    <a:pt x="2385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2" name="Google Shape;20302;p80"/>
            <p:cNvSpPr/>
            <p:nvPr/>
          </p:nvSpPr>
          <p:spPr>
            <a:xfrm>
              <a:off x="985032" y="2920628"/>
              <a:ext cx="26499" cy="22755"/>
            </a:xfrm>
            <a:custGeom>
              <a:avLst/>
              <a:gdLst/>
              <a:ahLst/>
              <a:cxnLst/>
              <a:rect l="l" t="t" r="r" b="b"/>
              <a:pathLst>
                <a:path w="1012" h="869" extrusionOk="0">
                  <a:moveTo>
                    <a:pt x="570" y="0"/>
                  </a:moveTo>
                  <a:cubicBezTo>
                    <a:pt x="464" y="0"/>
                    <a:pt x="356" y="39"/>
                    <a:pt x="267" y="125"/>
                  </a:cubicBezTo>
                  <a:cubicBezTo>
                    <a:pt x="0" y="392"/>
                    <a:pt x="191" y="859"/>
                    <a:pt x="573" y="869"/>
                  </a:cubicBezTo>
                  <a:cubicBezTo>
                    <a:pt x="811" y="869"/>
                    <a:pt x="1011" y="669"/>
                    <a:pt x="1011" y="430"/>
                  </a:cubicBezTo>
                  <a:cubicBezTo>
                    <a:pt x="1005" y="171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3" name="Google Shape;20303;p80"/>
            <p:cNvSpPr/>
            <p:nvPr/>
          </p:nvSpPr>
          <p:spPr>
            <a:xfrm>
              <a:off x="963298" y="2897271"/>
              <a:ext cx="72951" cy="69233"/>
            </a:xfrm>
            <a:custGeom>
              <a:avLst/>
              <a:gdLst/>
              <a:ahLst/>
              <a:cxnLst/>
              <a:rect l="l" t="t" r="r" b="b"/>
              <a:pathLst>
                <a:path w="2786" h="2644" extrusionOk="0">
                  <a:moveTo>
                    <a:pt x="1403" y="752"/>
                  </a:moveTo>
                  <a:cubicBezTo>
                    <a:pt x="1474" y="752"/>
                    <a:pt x="1546" y="764"/>
                    <a:pt x="1613" y="788"/>
                  </a:cubicBezTo>
                  <a:lnTo>
                    <a:pt x="1632" y="797"/>
                  </a:lnTo>
                  <a:cubicBezTo>
                    <a:pt x="1765" y="855"/>
                    <a:pt x="1870" y="960"/>
                    <a:pt x="1927" y="1093"/>
                  </a:cubicBezTo>
                  <a:lnTo>
                    <a:pt x="1937" y="1112"/>
                  </a:lnTo>
                  <a:cubicBezTo>
                    <a:pt x="1985" y="1246"/>
                    <a:pt x="1985" y="1398"/>
                    <a:pt x="1937" y="1532"/>
                  </a:cubicBezTo>
                  <a:lnTo>
                    <a:pt x="1927" y="1551"/>
                  </a:lnTo>
                  <a:cubicBezTo>
                    <a:pt x="1870" y="1685"/>
                    <a:pt x="1765" y="1790"/>
                    <a:pt x="1632" y="1847"/>
                  </a:cubicBezTo>
                  <a:lnTo>
                    <a:pt x="1613" y="1856"/>
                  </a:lnTo>
                  <a:cubicBezTo>
                    <a:pt x="1546" y="1885"/>
                    <a:pt x="1474" y="1899"/>
                    <a:pt x="1403" y="1899"/>
                  </a:cubicBezTo>
                  <a:cubicBezTo>
                    <a:pt x="1331" y="1899"/>
                    <a:pt x="1260" y="1885"/>
                    <a:pt x="1193" y="1856"/>
                  </a:cubicBezTo>
                  <a:lnTo>
                    <a:pt x="1174" y="1847"/>
                  </a:lnTo>
                  <a:cubicBezTo>
                    <a:pt x="1040" y="1790"/>
                    <a:pt x="935" y="1685"/>
                    <a:pt x="878" y="1551"/>
                  </a:cubicBezTo>
                  <a:lnTo>
                    <a:pt x="868" y="1532"/>
                  </a:lnTo>
                  <a:cubicBezTo>
                    <a:pt x="811" y="1398"/>
                    <a:pt x="811" y="1246"/>
                    <a:pt x="868" y="1112"/>
                  </a:cubicBezTo>
                  <a:lnTo>
                    <a:pt x="878" y="1093"/>
                  </a:lnTo>
                  <a:cubicBezTo>
                    <a:pt x="935" y="960"/>
                    <a:pt x="1040" y="855"/>
                    <a:pt x="1174" y="797"/>
                  </a:cubicBezTo>
                  <a:lnTo>
                    <a:pt x="1193" y="788"/>
                  </a:lnTo>
                  <a:cubicBezTo>
                    <a:pt x="1260" y="764"/>
                    <a:pt x="1331" y="752"/>
                    <a:pt x="1403" y="752"/>
                  </a:cubicBezTo>
                  <a:close/>
                  <a:moveTo>
                    <a:pt x="1403" y="1"/>
                  </a:moveTo>
                  <a:cubicBezTo>
                    <a:pt x="1298" y="1"/>
                    <a:pt x="1193" y="72"/>
                    <a:pt x="1193" y="216"/>
                  </a:cubicBezTo>
                  <a:lnTo>
                    <a:pt x="1193" y="349"/>
                  </a:lnTo>
                  <a:cubicBezTo>
                    <a:pt x="1069" y="378"/>
                    <a:pt x="964" y="425"/>
                    <a:pt x="859" y="483"/>
                  </a:cubicBezTo>
                  <a:lnTo>
                    <a:pt x="763" y="387"/>
                  </a:lnTo>
                  <a:cubicBezTo>
                    <a:pt x="717" y="341"/>
                    <a:pt x="666" y="322"/>
                    <a:pt x="617" y="322"/>
                  </a:cubicBezTo>
                  <a:cubicBezTo>
                    <a:pt x="453" y="322"/>
                    <a:pt x="313" y="538"/>
                    <a:pt x="468" y="693"/>
                  </a:cubicBezTo>
                  <a:lnTo>
                    <a:pt x="563" y="788"/>
                  </a:lnTo>
                  <a:cubicBezTo>
                    <a:pt x="496" y="883"/>
                    <a:pt x="449" y="998"/>
                    <a:pt x="430" y="1112"/>
                  </a:cubicBezTo>
                  <a:lnTo>
                    <a:pt x="286" y="1112"/>
                  </a:lnTo>
                  <a:cubicBezTo>
                    <a:pt x="0" y="1112"/>
                    <a:pt x="0" y="1532"/>
                    <a:pt x="286" y="1532"/>
                  </a:cubicBezTo>
                  <a:lnTo>
                    <a:pt x="420" y="1532"/>
                  </a:lnTo>
                  <a:cubicBezTo>
                    <a:pt x="449" y="1656"/>
                    <a:pt x="496" y="1761"/>
                    <a:pt x="563" y="1866"/>
                  </a:cubicBezTo>
                  <a:lnTo>
                    <a:pt x="468" y="1961"/>
                  </a:lnTo>
                  <a:cubicBezTo>
                    <a:pt x="314" y="2108"/>
                    <a:pt x="453" y="2323"/>
                    <a:pt x="617" y="2323"/>
                  </a:cubicBezTo>
                  <a:cubicBezTo>
                    <a:pt x="666" y="2323"/>
                    <a:pt x="717" y="2303"/>
                    <a:pt x="763" y="2257"/>
                  </a:cubicBezTo>
                  <a:lnTo>
                    <a:pt x="859" y="2162"/>
                  </a:lnTo>
                  <a:cubicBezTo>
                    <a:pt x="964" y="2228"/>
                    <a:pt x="1069" y="2276"/>
                    <a:pt x="1183" y="2295"/>
                  </a:cubicBezTo>
                  <a:lnTo>
                    <a:pt x="1183" y="2429"/>
                  </a:lnTo>
                  <a:cubicBezTo>
                    <a:pt x="1183" y="2572"/>
                    <a:pt x="1291" y="2643"/>
                    <a:pt x="1398" y="2643"/>
                  </a:cubicBezTo>
                  <a:cubicBezTo>
                    <a:pt x="1505" y="2643"/>
                    <a:pt x="1613" y="2572"/>
                    <a:pt x="1613" y="2429"/>
                  </a:cubicBezTo>
                  <a:lnTo>
                    <a:pt x="1613" y="2295"/>
                  </a:lnTo>
                  <a:cubicBezTo>
                    <a:pt x="1727" y="2276"/>
                    <a:pt x="1841" y="2228"/>
                    <a:pt x="1937" y="2162"/>
                  </a:cubicBezTo>
                  <a:lnTo>
                    <a:pt x="2032" y="2257"/>
                  </a:lnTo>
                  <a:cubicBezTo>
                    <a:pt x="2079" y="2304"/>
                    <a:pt x="2132" y="2324"/>
                    <a:pt x="2182" y="2324"/>
                  </a:cubicBezTo>
                  <a:cubicBezTo>
                    <a:pt x="2345" y="2324"/>
                    <a:pt x="2484" y="2115"/>
                    <a:pt x="2338" y="1961"/>
                  </a:cubicBezTo>
                  <a:lnTo>
                    <a:pt x="2233" y="1866"/>
                  </a:lnTo>
                  <a:cubicBezTo>
                    <a:pt x="2299" y="1761"/>
                    <a:pt x="2347" y="1656"/>
                    <a:pt x="2376" y="1532"/>
                  </a:cubicBezTo>
                  <a:lnTo>
                    <a:pt x="2509" y="1532"/>
                  </a:lnTo>
                  <a:cubicBezTo>
                    <a:pt x="2786" y="1532"/>
                    <a:pt x="2786" y="1112"/>
                    <a:pt x="2509" y="1112"/>
                  </a:cubicBezTo>
                  <a:lnTo>
                    <a:pt x="2376" y="1112"/>
                  </a:lnTo>
                  <a:cubicBezTo>
                    <a:pt x="2347" y="998"/>
                    <a:pt x="2299" y="883"/>
                    <a:pt x="2242" y="788"/>
                  </a:cubicBezTo>
                  <a:lnTo>
                    <a:pt x="2338" y="693"/>
                  </a:lnTo>
                  <a:cubicBezTo>
                    <a:pt x="2491" y="539"/>
                    <a:pt x="2348" y="330"/>
                    <a:pt x="2183" y="330"/>
                  </a:cubicBezTo>
                  <a:cubicBezTo>
                    <a:pt x="2132" y="330"/>
                    <a:pt x="2079" y="350"/>
                    <a:pt x="2032" y="397"/>
                  </a:cubicBezTo>
                  <a:lnTo>
                    <a:pt x="1937" y="492"/>
                  </a:lnTo>
                  <a:cubicBezTo>
                    <a:pt x="1841" y="425"/>
                    <a:pt x="1727" y="378"/>
                    <a:pt x="1613" y="359"/>
                  </a:cubicBezTo>
                  <a:lnTo>
                    <a:pt x="1613" y="216"/>
                  </a:lnTo>
                  <a:cubicBezTo>
                    <a:pt x="1613" y="72"/>
                    <a:pt x="1508" y="1"/>
                    <a:pt x="140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4" name="Google Shape;20304;p80"/>
            <p:cNvSpPr/>
            <p:nvPr/>
          </p:nvSpPr>
          <p:spPr>
            <a:xfrm>
              <a:off x="861622" y="2994837"/>
              <a:ext cx="150171" cy="254073"/>
            </a:xfrm>
            <a:custGeom>
              <a:avLst/>
              <a:gdLst/>
              <a:ahLst/>
              <a:cxnLst/>
              <a:rect l="l" t="t" r="r" b="b"/>
              <a:pathLst>
                <a:path w="5735" h="9703" extrusionOk="0">
                  <a:moveTo>
                    <a:pt x="3168" y="0"/>
                  </a:moveTo>
                  <a:cubicBezTo>
                    <a:pt x="3091" y="10"/>
                    <a:pt x="3025" y="19"/>
                    <a:pt x="2958" y="38"/>
                  </a:cubicBezTo>
                  <a:cubicBezTo>
                    <a:pt x="2328" y="210"/>
                    <a:pt x="1899" y="782"/>
                    <a:pt x="1909" y="1431"/>
                  </a:cubicBezTo>
                  <a:lnTo>
                    <a:pt x="1909" y="1450"/>
                  </a:lnTo>
                  <a:lnTo>
                    <a:pt x="1909" y="1565"/>
                  </a:lnTo>
                  <a:cubicBezTo>
                    <a:pt x="1909" y="1641"/>
                    <a:pt x="1861" y="1717"/>
                    <a:pt x="1784" y="1746"/>
                  </a:cubicBezTo>
                  <a:cubicBezTo>
                    <a:pt x="1727" y="1765"/>
                    <a:pt x="1680" y="1784"/>
                    <a:pt x="1622" y="1813"/>
                  </a:cubicBezTo>
                  <a:cubicBezTo>
                    <a:pt x="1126" y="2061"/>
                    <a:pt x="821" y="2566"/>
                    <a:pt x="821" y="3120"/>
                  </a:cubicBezTo>
                  <a:cubicBezTo>
                    <a:pt x="821" y="3311"/>
                    <a:pt x="859" y="3492"/>
                    <a:pt x="926" y="3664"/>
                  </a:cubicBezTo>
                  <a:cubicBezTo>
                    <a:pt x="945" y="3711"/>
                    <a:pt x="964" y="3759"/>
                    <a:pt x="983" y="3797"/>
                  </a:cubicBezTo>
                  <a:cubicBezTo>
                    <a:pt x="1021" y="3873"/>
                    <a:pt x="993" y="3969"/>
                    <a:pt x="926" y="4017"/>
                  </a:cubicBezTo>
                  <a:cubicBezTo>
                    <a:pt x="830" y="4074"/>
                    <a:pt x="745" y="4150"/>
                    <a:pt x="668" y="4226"/>
                  </a:cubicBezTo>
                  <a:cubicBezTo>
                    <a:pt x="239" y="4637"/>
                    <a:pt x="1" y="5199"/>
                    <a:pt x="1" y="5791"/>
                  </a:cubicBezTo>
                  <a:cubicBezTo>
                    <a:pt x="1" y="6812"/>
                    <a:pt x="687" y="7661"/>
                    <a:pt x="1594" y="7852"/>
                  </a:cubicBezTo>
                  <a:lnTo>
                    <a:pt x="1622" y="7861"/>
                  </a:lnTo>
                  <a:lnTo>
                    <a:pt x="1708" y="7880"/>
                  </a:lnTo>
                  <a:cubicBezTo>
                    <a:pt x="1784" y="7890"/>
                    <a:pt x="1842" y="7947"/>
                    <a:pt x="1851" y="8014"/>
                  </a:cubicBezTo>
                  <a:cubicBezTo>
                    <a:pt x="1861" y="8042"/>
                    <a:pt x="1861" y="8071"/>
                    <a:pt x="1870" y="8100"/>
                  </a:cubicBezTo>
                  <a:cubicBezTo>
                    <a:pt x="1880" y="8128"/>
                    <a:pt x="1889" y="8166"/>
                    <a:pt x="1889" y="8195"/>
                  </a:cubicBezTo>
                  <a:cubicBezTo>
                    <a:pt x="2109" y="9063"/>
                    <a:pt x="2882" y="9683"/>
                    <a:pt x="3778" y="9702"/>
                  </a:cubicBezTo>
                  <a:cubicBezTo>
                    <a:pt x="4255" y="9702"/>
                    <a:pt x="4723" y="9521"/>
                    <a:pt x="5076" y="9187"/>
                  </a:cubicBezTo>
                  <a:cubicBezTo>
                    <a:pt x="5496" y="8777"/>
                    <a:pt x="5734" y="8224"/>
                    <a:pt x="5724" y="7632"/>
                  </a:cubicBezTo>
                  <a:cubicBezTo>
                    <a:pt x="5724" y="7127"/>
                    <a:pt x="5553" y="6630"/>
                    <a:pt x="5219" y="6249"/>
                  </a:cubicBezTo>
                  <a:cubicBezTo>
                    <a:pt x="5171" y="6192"/>
                    <a:pt x="5114" y="6134"/>
                    <a:pt x="5057" y="6077"/>
                  </a:cubicBezTo>
                  <a:cubicBezTo>
                    <a:pt x="5028" y="6049"/>
                    <a:pt x="4999" y="6001"/>
                    <a:pt x="5009" y="5953"/>
                  </a:cubicBezTo>
                  <a:lnTo>
                    <a:pt x="5009" y="1441"/>
                  </a:lnTo>
                  <a:cubicBezTo>
                    <a:pt x="4999" y="649"/>
                    <a:pt x="4351" y="10"/>
                    <a:pt x="35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5" name="Google Shape;20305;p80"/>
            <p:cNvSpPr/>
            <p:nvPr/>
          </p:nvSpPr>
          <p:spPr>
            <a:xfrm>
              <a:off x="939287" y="3147705"/>
              <a:ext cx="59257" cy="28515"/>
            </a:xfrm>
            <a:custGeom>
              <a:avLst/>
              <a:gdLst/>
              <a:ahLst/>
              <a:cxnLst/>
              <a:rect l="l" t="t" r="r" b="b"/>
              <a:pathLst>
                <a:path w="2263" h="1089" extrusionOk="0">
                  <a:moveTo>
                    <a:pt x="2043" y="1"/>
                  </a:moveTo>
                  <a:cubicBezTo>
                    <a:pt x="1385" y="67"/>
                    <a:pt x="555" y="325"/>
                    <a:pt x="154" y="726"/>
                  </a:cubicBezTo>
                  <a:cubicBezTo>
                    <a:pt x="1" y="879"/>
                    <a:pt x="138" y="1088"/>
                    <a:pt x="301" y="1088"/>
                  </a:cubicBezTo>
                  <a:cubicBezTo>
                    <a:pt x="350" y="1088"/>
                    <a:pt x="403" y="1068"/>
                    <a:pt x="450" y="1021"/>
                  </a:cubicBezTo>
                  <a:cubicBezTo>
                    <a:pt x="831" y="659"/>
                    <a:pt x="1680" y="439"/>
                    <a:pt x="2262" y="411"/>
                  </a:cubicBezTo>
                  <a:cubicBezTo>
                    <a:pt x="2205" y="354"/>
                    <a:pt x="2157" y="296"/>
                    <a:pt x="2100" y="249"/>
                  </a:cubicBezTo>
                  <a:cubicBezTo>
                    <a:pt x="2062" y="211"/>
                    <a:pt x="2043" y="163"/>
                    <a:pt x="2043" y="115"/>
                  </a:cubicBezTo>
                  <a:lnTo>
                    <a:pt x="204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6" name="Google Shape;20306;p80"/>
            <p:cNvSpPr/>
            <p:nvPr/>
          </p:nvSpPr>
          <p:spPr>
            <a:xfrm>
              <a:off x="903597" y="3173444"/>
              <a:ext cx="36371" cy="35978"/>
            </a:xfrm>
            <a:custGeom>
              <a:avLst/>
              <a:gdLst/>
              <a:ahLst/>
              <a:cxnLst/>
              <a:rect l="l" t="t" r="r" b="b"/>
              <a:pathLst>
                <a:path w="1389" h="1374" extrusionOk="0">
                  <a:moveTo>
                    <a:pt x="1091" y="0"/>
                  </a:moveTo>
                  <a:cubicBezTo>
                    <a:pt x="1063" y="0"/>
                    <a:pt x="1034" y="6"/>
                    <a:pt x="1002" y="19"/>
                  </a:cubicBezTo>
                  <a:cubicBezTo>
                    <a:pt x="525" y="201"/>
                    <a:pt x="162" y="763"/>
                    <a:pt x="0" y="1031"/>
                  </a:cubicBezTo>
                  <a:lnTo>
                    <a:pt x="29" y="1040"/>
                  </a:lnTo>
                  <a:lnTo>
                    <a:pt x="115" y="1059"/>
                  </a:lnTo>
                  <a:cubicBezTo>
                    <a:pt x="191" y="1069"/>
                    <a:pt x="248" y="1126"/>
                    <a:pt x="258" y="1193"/>
                  </a:cubicBezTo>
                  <a:cubicBezTo>
                    <a:pt x="267" y="1221"/>
                    <a:pt x="267" y="1250"/>
                    <a:pt x="277" y="1279"/>
                  </a:cubicBezTo>
                  <a:cubicBezTo>
                    <a:pt x="286" y="1307"/>
                    <a:pt x="296" y="1345"/>
                    <a:pt x="306" y="1374"/>
                  </a:cubicBezTo>
                  <a:lnTo>
                    <a:pt x="306" y="1364"/>
                  </a:lnTo>
                  <a:cubicBezTo>
                    <a:pt x="306" y="1355"/>
                    <a:pt x="687" y="582"/>
                    <a:pt x="1135" y="420"/>
                  </a:cubicBezTo>
                  <a:cubicBezTo>
                    <a:pt x="1389" y="352"/>
                    <a:pt x="1306" y="0"/>
                    <a:pt x="109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7" name="Google Shape;20307;p80"/>
            <p:cNvSpPr/>
            <p:nvPr/>
          </p:nvSpPr>
          <p:spPr>
            <a:xfrm>
              <a:off x="878852" y="3083761"/>
              <a:ext cx="52998" cy="21498"/>
            </a:xfrm>
            <a:custGeom>
              <a:avLst/>
              <a:gdLst/>
              <a:ahLst/>
              <a:cxnLst/>
              <a:rect l="l" t="t" r="r" b="b"/>
              <a:pathLst>
                <a:path w="2024" h="821" extrusionOk="0">
                  <a:moveTo>
                    <a:pt x="1813" y="0"/>
                  </a:moveTo>
                  <a:cubicBezTo>
                    <a:pt x="1289" y="0"/>
                    <a:pt x="764" y="86"/>
                    <a:pt x="268" y="268"/>
                  </a:cubicBezTo>
                  <a:cubicBezTo>
                    <a:pt x="287" y="315"/>
                    <a:pt x="306" y="353"/>
                    <a:pt x="325" y="401"/>
                  </a:cubicBezTo>
                  <a:cubicBezTo>
                    <a:pt x="363" y="477"/>
                    <a:pt x="335" y="563"/>
                    <a:pt x="268" y="611"/>
                  </a:cubicBezTo>
                  <a:cubicBezTo>
                    <a:pt x="172" y="678"/>
                    <a:pt x="87" y="745"/>
                    <a:pt x="1" y="821"/>
                  </a:cubicBezTo>
                  <a:cubicBezTo>
                    <a:pt x="20" y="821"/>
                    <a:pt x="39" y="811"/>
                    <a:pt x="48" y="802"/>
                  </a:cubicBezTo>
                  <a:cubicBezTo>
                    <a:pt x="48" y="793"/>
                    <a:pt x="874" y="427"/>
                    <a:pt x="1680" y="427"/>
                  </a:cubicBezTo>
                  <a:cubicBezTo>
                    <a:pt x="1718" y="427"/>
                    <a:pt x="1756" y="428"/>
                    <a:pt x="1794" y="430"/>
                  </a:cubicBezTo>
                  <a:cubicBezTo>
                    <a:pt x="1909" y="430"/>
                    <a:pt x="2014" y="344"/>
                    <a:pt x="2014" y="229"/>
                  </a:cubicBezTo>
                  <a:cubicBezTo>
                    <a:pt x="2023" y="105"/>
                    <a:pt x="1928" y="10"/>
                    <a:pt x="1813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8" name="Google Shape;20308;p80"/>
            <p:cNvSpPr/>
            <p:nvPr/>
          </p:nvSpPr>
          <p:spPr>
            <a:xfrm>
              <a:off x="904094" y="3032307"/>
              <a:ext cx="38230" cy="38989"/>
            </a:xfrm>
            <a:custGeom>
              <a:avLst/>
              <a:gdLst/>
              <a:ahLst/>
              <a:cxnLst/>
              <a:rect l="l" t="t" r="r" b="b"/>
              <a:pathLst>
                <a:path w="1460" h="1489" extrusionOk="0">
                  <a:moveTo>
                    <a:pt x="287" y="0"/>
                  </a:moveTo>
                  <a:lnTo>
                    <a:pt x="287" y="19"/>
                  </a:lnTo>
                  <a:lnTo>
                    <a:pt x="287" y="134"/>
                  </a:lnTo>
                  <a:cubicBezTo>
                    <a:pt x="287" y="210"/>
                    <a:pt x="239" y="286"/>
                    <a:pt x="162" y="315"/>
                  </a:cubicBezTo>
                  <a:cubicBezTo>
                    <a:pt x="105" y="334"/>
                    <a:pt x="58" y="353"/>
                    <a:pt x="0" y="382"/>
                  </a:cubicBezTo>
                  <a:lnTo>
                    <a:pt x="77" y="382"/>
                  </a:lnTo>
                  <a:cubicBezTo>
                    <a:pt x="77" y="382"/>
                    <a:pt x="611" y="468"/>
                    <a:pt x="821" y="649"/>
                  </a:cubicBezTo>
                  <a:cubicBezTo>
                    <a:pt x="964" y="782"/>
                    <a:pt x="1031" y="992"/>
                    <a:pt x="1031" y="1269"/>
                  </a:cubicBezTo>
                  <a:cubicBezTo>
                    <a:pt x="1031" y="1383"/>
                    <a:pt x="1116" y="1479"/>
                    <a:pt x="1241" y="1488"/>
                  </a:cubicBezTo>
                  <a:cubicBezTo>
                    <a:pt x="1355" y="1488"/>
                    <a:pt x="1460" y="1393"/>
                    <a:pt x="1460" y="1279"/>
                  </a:cubicBezTo>
                  <a:cubicBezTo>
                    <a:pt x="1460" y="868"/>
                    <a:pt x="1326" y="554"/>
                    <a:pt x="1107" y="353"/>
                  </a:cubicBezTo>
                  <a:cubicBezTo>
                    <a:pt x="888" y="153"/>
                    <a:pt x="525" y="48"/>
                    <a:pt x="28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09" name="Google Shape;20309;p80"/>
            <p:cNvSpPr/>
            <p:nvPr/>
          </p:nvSpPr>
          <p:spPr>
            <a:xfrm>
              <a:off x="922581" y="3008819"/>
              <a:ext cx="49751" cy="24012"/>
            </a:xfrm>
            <a:custGeom>
              <a:avLst/>
              <a:gdLst/>
              <a:ahLst/>
              <a:cxnLst/>
              <a:rect l="l" t="t" r="r" b="b"/>
              <a:pathLst>
                <a:path w="1900" h="917" extrusionOk="0">
                  <a:moveTo>
                    <a:pt x="1274" y="1"/>
                  </a:moveTo>
                  <a:cubicBezTo>
                    <a:pt x="816" y="1"/>
                    <a:pt x="377" y="208"/>
                    <a:pt x="105" y="582"/>
                  </a:cubicBezTo>
                  <a:cubicBezTo>
                    <a:pt x="0" y="725"/>
                    <a:pt x="105" y="916"/>
                    <a:pt x="277" y="916"/>
                  </a:cubicBezTo>
                  <a:cubicBezTo>
                    <a:pt x="334" y="916"/>
                    <a:pt x="401" y="888"/>
                    <a:pt x="439" y="840"/>
                  </a:cubicBezTo>
                  <a:cubicBezTo>
                    <a:pt x="636" y="574"/>
                    <a:pt x="949" y="424"/>
                    <a:pt x="1280" y="424"/>
                  </a:cubicBezTo>
                  <a:cubicBezTo>
                    <a:pt x="1318" y="424"/>
                    <a:pt x="1355" y="426"/>
                    <a:pt x="1393" y="430"/>
                  </a:cubicBezTo>
                  <a:lnTo>
                    <a:pt x="1574" y="458"/>
                  </a:lnTo>
                  <a:cubicBezTo>
                    <a:pt x="1584" y="459"/>
                    <a:pt x="1593" y="460"/>
                    <a:pt x="1602" y="460"/>
                  </a:cubicBezTo>
                  <a:cubicBezTo>
                    <a:pt x="1863" y="460"/>
                    <a:pt x="1899" y="66"/>
                    <a:pt x="1632" y="39"/>
                  </a:cubicBezTo>
                  <a:lnTo>
                    <a:pt x="1441" y="10"/>
                  </a:lnTo>
                  <a:cubicBezTo>
                    <a:pt x="1385" y="4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0" name="Google Shape;20310;p80"/>
            <p:cNvSpPr/>
            <p:nvPr/>
          </p:nvSpPr>
          <p:spPr>
            <a:xfrm>
              <a:off x="929075" y="3173785"/>
              <a:ext cx="62006" cy="44881"/>
            </a:xfrm>
            <a:custGeom>
              <a:avLst/>
              <a:gdLst/>
              <a:ahLst/>
              <a:cxnLst/>
              <a:rect l="l" t="t" r="r" b="b"/>
              <a:pathLst>
                <a:path w="2368" h="1714" extrusionOk="0">
                  <a:moveTo>
                    <a:pt x="2074" y="1"/>
                  </a:moveTo>
                  <a:cubicBezTo>
                    <a:pt x="2058" y="1"/>
                    <a:pt x="2041" y="3"/>
                    <a:pt x="2023" y="6"/>
                  </a:cubicBezTo>
                  <a:cubicBezTo>
                    <a:pt x="229" y="388"/>
                    <a:pt x="29" y="1418"/>
                    <a:pt x="19" y="1466"/>
                  </a:cubicBezTo>
                  <a:cubicBezTo>
                    <a:pt x="0" y="1580"/>
                    <a:pt x="77" y="1685"/>
                    <a:pt x="191" y="1714"/>
                  </a:cubicBezTo>
                  <a:lnTo>
                    <a:pt x="229" y="1714"/>
                  </a:lnTo>
                  <a:cubicBezTo>
                    <a:pt x="334" y="1714"/>
                    <a:pt x="420" y="1638"/>
                    <a:pt x="439" y="1542"/>
                  </a:cubicBezTo>
                  <a:cubicBezTo>
                    <a:pt x="439" y="1533"/>
                    <a:pt x="620" y="741"/>
                    <a:pt x="2109" y="417"/>
                  </a:cubicBezTo>
                  <a:cubicBezTo>
                    <a:pt x="2367" y="363"/>
                    <a:pt x="2309" y="1"/>
                    <a:pt x="20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1" name="Google Shape;20311;p80"/>
            <p:cNvSpPr/>
            <p:nvPr/>
          </p:nvSpPr>
          <p:spPr>
            <a:xfrm>
              <a:off x="871127" y="3110417"/>
              <a:ext cx="32077" cy="40063"/>
            </a:xfrm>
            <a:custGeom>
              <a:avLst/>
              <a:gdLst/>
              <a:ahLst/>
              <a:cxnLst/>
              <a:rect l="l" t="t" r="r" b="b"/>
              <a:pathLst>
                <a:path w="1225" h="1530" extrusionOk="0">
                  <a:moveTo>
                    <a:pt x="931" y="1"/>
                  </a:moveTo>
                  <a:cubicBezTo>
                    <a:pt x="908" y="1"/>
                    <a:pt x="884" y="5"/>
                    <a:pt x="859" y="13"/>
                  </a:cubicBezTo>
                  <a:cubicBezTo>
                    <a:pt x="67" y="261"/>
                    <a:pt x="10" y="1262"/>
                    <a:pt x="10" y="1310"/>
                  </a:cubicBezTo>
                  <a:cubicBezTo>
                    <a:pt x="0" y="1425"/>
                    <a:pt x="86" y="1520"/>
                    <a:pt x="210" y="1530"/>
                  </a:cubicBezTo>
                  <a:lnTo>
                    <a:pt x="219" y="1530"/>
                  </a:lnTo>
                  <a:cubicBezTo>
                    <a:pt x="324" y="1530"/>
                    <a:pt x="420" y="1444"/>
                    <a:pt x="429" y="1329"/>
                  </a:cubicBezTo>
                  <a:cubicBezTo>
                    <a:pt x="429" y="1320"/>
                    <a:pt x="477" y="576"/>
                    <a:pt x="983" y="413"/>
                  </a:cubicBezTo>
                  <a:cubicBezTo>
                    <a:pt x="1224" y="336"/>
                    <a:pt x="1146" y="1"/>
                    <a:pt x="93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2" name="Google Shape;20312;p80"/>
            <p:cNvSpPr/>
            <p:nvPr/>
          </p:nvSpPr>
          <p:spPr>
            <a:xfrm>
              <a:off x="941800" y="3086248"/>
              <a:ext cx="28254" cy="52998"/>
            </a:xfrm>
            <a:custGeom>
              <a:avLst/>
              <a:gdLst/>
              <a:ahLst/>
              <a:cxnLst/>
              <a:rect l="l" t="t" r="r" b="b"/>
              <a:pathLst>
                <a:path w="1079" h="2024" extrusionOk="0">
                  <a:moveTo>
                    <a:pt x="216" y="1"/>
                  </a:moveTo>
                  <a:cubicBezTo>
                    <a:pt x="124" y="1"/>
                    <a:pt x="40" y="63"/>
                    <a:pt x="20" y="163"/>
                  </a:cubicBezTo>
                  <a:cubicBezTo>
                    <a:pt x="1" y="249"/>
                    <a:pt x="29" y="344"/>
                    <a:pt x="115" y="392"/>
                  </a:cubicBezTo>
                  <a:cubicBezTo>
                    <a:pt x="306" y="516"/>
                    <a:pt x="659" y="869"/>
                    <a:pt x="659" y="1804"/>
                  </a:cubicBezTo>
                  <a:cubicBezTo>
                    <a:pt x="659" y="1918"/>
                    <a:pt x="745" y="2014"/>
                    <a:pt x="859" y="2023"/>
                  </a:cubicBezTo>
                  <a:cubicBezTo>
                    <a:pt x="983" y="2023"/>
                    <a:pt x="1079" y="1928"/>
                    <a:pt x="1079" y="1813"/>
                  </a:cubicBezTo>
                  <a:cubicBezTo>
                    <a:pt x="1079" y="688"/>
                    <a:pt x="630" y="220"/>
                    <a:pt x="335" y="39"/>
                  </a:cubicBezTo>
                  <a:cubicBezTo>
                    <a:pt x="297" y="13"/>
                    <a:pt x="256" y="1"/>
                    <a:pt x="21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313" name="Google Shape;20313;p80"/>
          <p:cNvGrpSpPr/>
          <p:nvPr/>
        </p:nvGrpSpPr>
        <p:grpSpPr>
          <a:xfrm>
            <a:off x="5147221" y="3412556"/>
            <a:ext cx="492592" cy="489520"/>
            <a:chOff x="3968184" y="2881691"/>
            <a:chExt cx="369444" cy="367140"/>
          </a:xfrm>
        </p:grpSpPr>
        <p:sp>
          <p:nvSpPr>
            <p:cNvPr id="20314" name="Google Shape;20314;p80"/>
            <p:cNvSpPr/>
            <p:nvPr/>
          </p:nvSpPr>
          <p:spPr>
            <a:xfrm>
              <a:off x="4042131" y="3065536"/>
              <a:ext cx="109925" cy="110186"/>
            </a:xfrm>
            <a:custGeom>
              <a:avLst/>
              <a:gdLst/>
              <a:ahLst/>
              <a:cxnLst/>
              <a:rect l="l" t="t" r="r" b="b"/>
              <a:pathLst>
                <a:path w="4198" h="4208" extrusionOk="0">
                  <a:moveTo>
                    <a:pt x="1154" y="0"/>
                  </a:moveTo>
                  <a:lnTo>
                    <a:pt x="0" y="1154"/>
                  </a:lnTo>
                  <a:lnTo>
                    <a:pt x="3043" y="4207"/>
                  </a:lnTo>
                  <a:lnTo>
                    <a:pt x="4198" y="304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5" name="Google Shape;20315;p80"/>
            <p:cNvSpPr/>
            <p:nvPr/>
          </p:nvSpPr>
          <p:spPr>
            <a:xfrm>
              <a:off x="4047865" y="3068521"/>
              <a:ext cx="54491" cy="54229"/>
            </a:xfrm>
            <a:custGeom>
              <a:avLst/>
              <a:gdLst/>
              <a:ahLst/>
              <a:cxnLst/>
              <a:rect l="l" t="t" r="r" b="b"/>
              <a:pathLst>
                <a:path w="2081" h="2071" extrusionOk="0">
                  <a:moveTo>
                    <a:pt x="1040" y="0"/>
                  </a:moveTo>
                  <a:lnTo>
                    <a:pt x="1" y="1260"/>
                  </a:lnTo>
                  <a:lnTo>
                    <a:pt x="811" y="2071"/>
                  </a:lnTo>
                  <a:lnTo>
                    <a:pt x="2080" y="1031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6" name="Google Shape;20316;p80"/>
            <p:cNvSpPr/>
            <p:nvPr/>
          </p:nvSpPr>
          <p:spPr>
            <a:xfrm>
              <a:off x="4094841" y="3115471"/>
              <a:ext cx="54465" cy="54255"/>
            </a:xfrm>
            <a:custGeom>
              <a:avLst/>
              <a:gdLst/>
              <a:ahLst/>
              <a:cxnLst/>
              <a:rect l="l" t="t" r="r" b="b"/>
              <a:pathLst>
                <a:path w="2080" h="2072" extrusionOk="0">
                  <a:moveTo>
                    <a:pt x="1049" y="1"/>
                  </a:moveTo>
                  <a:lnTo>
                    <a:pt x="0" y="1270"/>
                  </a:lnTo>
                  <a:lnTo>
                    <a:pt x="811" y="2071"/>
                  </a:lnTo>
                  <a:lnTo>
                    <a:pt x="2080" y="1031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7" name="Google Shape;20317;p80"/>
            <p:cNvSpPr/>
            <p:nvPr/>
          </p:nvSpPr>
          <p:spPr>
            <a:xfrm>
              <a:off x="4237706" y="2916412"/>
              <a:ext cx="65777" cy="61718"/>
            </a:xfrm>
            <a:custGeom>
              <a:avLst/>
              <a:gdLst/>
              <a:ahLst/>
              <a:cxnLst/>
              <a:rect l="l" t="t" r="r" b="b"/>
              <a:pathLst>
                <a:path w="2512" h="2357" extrusionOk="0">
                  <a:moveTo>
                    <a:pt x="2208" y="1"/>
                  </a:moveTo>
                  <a:cubicBezTo>
                    <a:pt x="2159" y="1"/>
                    <a:pt x="2108" y="20"/>
                    <a:pt x="2062" y="66"/>
                  </a:cubicBezTo>
                  <a:lnTo>
                    <a:pt x="134" y="2003"/>
                  </a:lnTo>
                  <a:cubicBezTo>
                    <a:pt x="1" y="2137"/>
                    <a:pt x="87" y="2356"/>
                    <a:pt x="278" y="2356"/>
                  </a:cubicBezTo>
                  <a:cubicBezTo>
                    <a:pt x="335" y="2356"/>
                    <a:pt x="382" y="2337"/>
                    <a:pt x="430" y="2299"/>
                  </a:cubicBezTo>
                  <a:lnTo>
                    <a:pt x="2357" y="362"/>
                  </a:lnTo>
                  <a:cubicBezTo>
                    <a:pt x="2511" y="215"/>
                    <a:pt x="2372" y="1"/>
                    <a:pt x="22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8" name="Google Shape;20318;p80"/>
            <p:cNvSpPr/>
            <p:nvPr/>
          </p:nvSpPr>
          <p:spPr>
            <a:xfrm>
              <a:off x="4216994" y="2884519"/>
              <a:ext cx="32469" cy="79864"/>
            </a:xfrm>
            <a:custGeom>
              <a:avLst/>
              <a:gdLst/>
              <a:ahLst/>
              <a:cxnLst/>
              <a:rect l="l" t="t" r="r" b="b"/>
              <a:pathLst>
                <a:path w="1240" h="3050" extrusionOk="0">
                  <a:moveTo>
                    <a:pt x="979" y="0"/>
                  </a:moveTo>
                  <a:cubicBezTo>
                    <a:pt x="897" y="0"/>
                    <a:pt x="816" y="45"/>
                    <a:pt x="782" y="149"/>
                  </a:cubicBezTo>
                  <a:lnTo>
                    <a:pt x="38" y="2782"/>
                  </a:lnTo>
                  <a:cubicBezTo>
                    <a:pt x="0" y="2916"/>
                    <a:pt x="95" y="3049"/>
                    <a:pt x="239" y="3049"/>
                  </a:cubicBezTo>
                  <a:cubicBezTo>
                    <a:pt x="334" y="3049"/>
                    <a:pt x="410" y="2992"/>
                    <a:pt x="439" y="2906"/>
                  </a:cubicBezTo>
                  <a:lnTo>
                    <a:pt x="1193" y="273"/>
                  </a:lnTo>
                  <a:cubicBezTo>
                    <a:pt x="1239" y="110"/>
                    <a:pt x="1108" y="0"/>
                    <a:pt x="97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19" name="Google Shape;20319;p80"/>
            <p:cNvSpPr/>
            <p:nvPr/>
          </p:nvSpPr>
          <p:spPr>
            <a:xfrm>
              <a:off x="4173213" y="2881691"/>
              <a:ext cx="34564" cy="79943"/>
            </a:xfrm>
            <a:custGeom>
              <a:avLst/>
              <a:gdLst/>
              <a:ahLst/>
              <a:cxnLst/>
              <a:rect l="l" t="t" r="r" b="b"/>
              <a:pathLst>
                <a:path w="1320" h="3053" extrusionOk="0">
                  <a:moveTo>
                    <a:pt x="274" y="0"/>
                  </a:moveTo>
                  <a:cubicBezTo>
                    <a:pt x="140" y="0"/>
                    <a:pt x="0" y="119"/>
                    <a:pt x="69" y="286"/>
                  </a:cubicBezTo>
                  <a:lnTo>
                    <a:pt x="871" y="2909"/>
                  </a:lnTo>
                  <a:cubicBezTo>
                    <a:pt x="899" y="2995"/>
                    <a:pt x="985" y="3052"/>
                    <a:pt x="1071" y="3052"/>
                  </a:cubicBezTo>
                  <a:cubicBezTo>
                    <a:pt x="1214" y="3052"/>
                    <a:pt x="1319" y="2919"/>
                    <a:pt x="1271" y="2785"/>
                  </a:cubicBezTo>
                  <a:lnTo>
                    <a:pt x="470" y="171"/>
                  </a:lnTo>
                  <a:cubicBezTo>
                    <a:pt x="447" y="51"/>
                    <a:pt x="362" y="0"/>
                    <a:pt x="27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0" name="Google Shape;20320;p80"/>
            <p:cNvSpPr/>
            <p:nvPr/>
          </p:nvSpPr>
          <p:spPr>
            <a:xfrm>
              <a:off x="4251218" y="2969280"/>
              <a:ext cx="84551" cy="30584"/>
            </a:xfrm>
            <a:custGeom>
              <a:avLst/>
              <a:gdLst/>
              <a:ahLst/>
              <a:cxnLst/>
              <a:rect l="l" t="t" r="r" b="b"/>
              <a:pathLst>
                <a:path w="3229" h="1168" extrusionOk="0">
                  <a:moveTo>
                    <a:pt x="2933" y="1"/>
                  </a:moveTo>
                  <a:cubicBezTo>
                    <a:pt x="2911" y="1"/>
                    <a:pt x="2887" y="5"/>
                    <a:pt x="2862" y="13"/>
                  </a:cubicBezTo>
                  <a:lnTo>
                    <a:pt x="239" y="757"/>
                  </a:lnTo>
                  <a:cubicBezTo>
                    <a:pt x="0" y="824"/>
                    <a:pt x="48" y="1167"/>
                    <a:pt x="296" y="1167"/>
                  </a:cubicBezTo>
                  <a:lnTo>
                    <a:pt x="353" y="1167"/>
                  </a:lnTo>
                  <a:lnTo>
                    <a:pt x="2986" y="413"/>
                  </a:lnTo>
                  <a:cubicBezTo>
                    <a:pt x="3228" y="344"/>
                    <a:pt x="3149" y="1"/>
                    <a:pt x="293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1" name="Google Shape;20321;p80"/>
            <p:cNvSpPr/>
            <p:nvPr/>
          </p:nvSpPr>
          <p:spPr>
            <a:xfrm>
              <a:off x="4254098" y="3010940"/>
              <a:ext cx="83530" cy="31867"/>
            </a:xfrm>
            <a:custGeom>
              <a:avLst/>
              <a:gdLst/>
              <a:ahLst/>
              <a:cxnLst/>
              <a:rect l="l" t="t" r="r" b="b"/>
              <a:pathLst>
                <a:path w="3190" h="1217" extrusionOk="0">
                  <a:moveTo>
                    <a:pt x="301" y="1"/>
                  </a:moveTo>
                  <a:cubicBezTo>
                    <a:pt x="79" y="1"/>
                    <a:pt x="0" y="317"/>
                    <a:pt x="224" y="406"/>
                  </a:cubicBezTo>
                  <a:lnTo>
                    <a:pt x="2838" y="1207"/>
                  </a:lnTo>
                  <a:cubicBezTo>
                    <a:pt x="2855" y="1216"/>
                    <a:pt x="2879" y="1217"/>
                    <a:pt x="2898" y="1217"/>
                  </a:cubicBezTo>
                  <a:lnTo>
                    <a:pt x="2898" y="1217"/>
                  </a:lnTo>
                  <a:cubicBezTo>
                    <a:pt x="3134" y="1214"/>
                    <a:pt x="3190" y="883"/>
                    <a:pt x="2962" y="807"/>
                  </a:cubicBezTo>
                  <a:lnTo>
                    <a:pt x="348" y="5"/>
                  </a:lnTo>
                  <a:cubicBezTo>
                    <a:pt x="332" y="2"/>
                    <a:pt x="316" y="1"/>
                    <a:pt x="301" y="1"/>
                  </a:cubicBezTo>
                  <a:close/>
                  <a:moveTo>
                    <a:pt x="2898" y="1217"/>
                  </a:moveTo>
                  <a:lnTo>
                    <a:pt x="2898" y="1217"/>
                  </a:lnTo>
                  <a:cubicBezTo>
                    <a:pt x="2897" y="1217"/>
                    <a:pt x="2896" y="1217"/>
                    <a:pt x="2895" y="1217"/>
                  </a:cubicBezTo>
                  <a:lnTo>
                    <a:pt x="2905" y="1217"/>
                  </a:lnTo>
                  <a:cubicBezTo>
                    <a:pt x="2903" y="1217"/>
                    <a:pt x="2900" y="1217"/>
                    <a:pt x="2898" y="1217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2" name="Google Shape;20322;p80"/>
            <p:cNvSpPr/>
            <p:nvPr/>
          </p:nvSpPr>
          <p:spPr>
            <a:xfrm>
              <a:off x="4122309" y="2939403"/>
              <a:ext cx="71459" cy="63472"/>
            </a:xfrm>
            <a:custGeom>
              <a:avLst/>
              <a:gdLst/>
              <a:ahLst/>
              <a:cxnLst/>
              <a:rect l="l" t="t" r="r" b="b"/>
              <a:pathLst>
                <a:path w="2729" h="2424" extrusionOk="0">
                  <a:moveTo>
                    <a:pt x="1091" y="0"/>
                  </a:moveTo>
                  <a:cubicBezTo>
                    <a:pt x="832" y="0"/>
                    <a:pt x="590" y="87"/>
                    <a:pt x="411" y="266"/>
                  </a:cubicBezTo>
                  <a:cubicBezTo>
                    <a:pt x="0" y="677"/>
                    <a:pt x="86" y="1440"/>
                    <a:pt x="611" y="1965"/>
                  </a:cubicBezTo>
                  <a:cubicBezTo>
                    <a:pt x="913" y="2267"/>
                    <a:pt x="1292" y="2424"/>
                    <a:pt x="1638" y="2424"/>
                  </a:cubicBezTo>
                  <a:cubicBezTo>
                    <a:pt x="1893" y="2424"/>
                    <a:pt x="2131" y="2339"/>
                    <a:pt x="2309" y="2165"/>
                  </a:cubicBezTo>
                  <a:cubicBezTo>
                    <a:pt x="2729" y="1745"/>
                    <a:pt x="2633" y="982"/>
                    <a:pt x="2118" y="457"/>
                  </a:cubicBezTo>
                  <a:cubicBezTo>
                    <a:pt x="1818" y="157"/>
                    <a:pt x="1439" y="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3" name="Google Shape;20323;p80"/>
            <p:cNvSpPr/>
            <p:nvPr/>
          </p:nvSpPr>
          <p:spPr>
            <a:xfrm>
              <a:off x="4107331" y="2941183"/>
              <a:ext cx="80938" cy="80650"/>
            </a:xfrm>
            <a:custGeom>
              <a:avLst/>
              <a:gdLst/>
              <a:ahLst/>
              <a:cxnLst/>
              <a:rect l="l" t="t" r="r" b="b"/>
              <a:pathLst>
                <a:path w="3091" h="3080" extrusionOk="0">
                  <a:moveTo>
                    <a:pt x="921" y="1"/>
                  </a:moveTo>
                  <a:cubicBezTo>
                    <a:pt x="863" y="1"/>
                    <a:pt x="806" y="22"/>
                    <a:pt x="763" y="65"/>
                  </a:cubicBezTo>
                  <a:lnTo>
                    <a:pt x="0" y="828"/>
                  </a:lnTo>
                  <a:lnTo>
                    <a:pt x="2251" y="3080"/>
                  </a:lnTo>
                  <a:lnTo>
                    <a:pt x="3005" y="2316"/>
                  </a:lnTo>
                  <a:cubicBezTo>
                    <a:pt x="3091" y="2230"/>
                    <a:pt x="3091" y="2087"/>
                    <a:pt x="3005" y="2002"/>
                  </a:cubicBezTo>
                  <a:lnTo>
                    <a:pt x="1078" y="65"/>
                  </a:lnTo>
                  <a:cubicBezTo>
                    <a:pt x="1035" y="22"/>
                    <a:pt x="978" y="1"/>
                    <a:pt x="92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4" name="Google Shape;20324;p80"/>
            <p:cNvSpPr/>
            <p:nvPr/>
          </p:nvSpPr>
          <p:spPr>
            <a:xfrm>
              <a:off x="4107331" y="2948123"/>
              <a:ext cx="73449" cy="73711"/>
            </a:xfrm>
            <a:custGeom>
              <a:avLst/>
              <a:gdLst/>
              <a:ahLst/>
              <a:cxnLst/>
              <a:rect l="l" t="t" r="r" b="b"/>
              <a:pathLst>
                <a:path w="2805" h="2815" extrusionOk="0">
                  <a:moveTo>
                    <a:pt x="563" y="0"/>
                  </a:moveTo>
                  <a:lnTo>
                    <a:pt x="0" y="563"/>
                  </a:lnTo>
                  <a:lnTo>
                    <a:pt x="2251" y="2815"/>
                  </a:lnTo>
                  <a:lnTo>
                    <a:pt x="2805" y="2252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5" name="Google Shape;20325;p80"/>
            <p:cNvSpPr/>
            <p:nvPr/>
          </p:nvSpPr>
          <p:spPr>
            <a:xfrm>
              <a:off x="3990651" y="2958099"/>
              <a:ext cx="181148" cy="180388"/>
            </a:xfrm>
            <a:custGeom>
              <a:avLst/>
              <a:gdLst/>
              <a:ahLst/>
              <a:cxnLst/>
              <a:rect l="l" t="t" r="r" b="b"/>
              <a:pathLst>
                <a:path w="6918" h="6889" extrusionOk="0">
                  <a:moveTo>
                    <a:pt x="4600" y="1"/>
                  </a:moveTo>
                  <a:cubicBezTo>
                    <a:pt x="4536" y="1"/>
                    <a:pt x="4472" y="27"/>
                    <a:pt x="4427" y="77"/>
                  </a:cubicBezTo>
                  <a:lnTo>
                    <a:pt x="1" y="5458"/>
                  </a:lnTo>
                  <a:lnTo>
                    <a:pt x="1432" y="6889"/>
                  </a:lnTo>
                  <a:lnTo>
                    <a:pt x="6803" y="2453"/>
                  </a:lnTo>
                  <a:cubicBezTo>
                    <a:pt x="6908" y="2367"/>
                    <a:pt x="6917" y="2214"/>
                    <a:pt x="6822" y="2128"/>
                  </a:cubicBezTo>
                  <a:lnTo>
                    <a:pt x="4761" y="68"/>
                  </a:lnTo>
                  <a:cubicBezTo>
                    <a:pt x="4716" y="22"/>
                    <a:pt x="4658" y="1"/>
                    <a:pt x="4600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6" name="Google Shape;20326;p80"/>
            <p:cNvSpPr/>
            <p:nvPr/>
          </p:nvSpPr>
          <p:spPr>
            <a:xfrm>
              <a:off x="3990651" y="3009055"/>
              <a:ext cx="181148" cy="129432"/>
            </a:xfrm>
            <a:custGeom>
              <a:avLst/>
              <a:gdLst/>
              <a:ahLst/>
              <a:cxnLst/>
              <a:rect l="l" t="t" r="r" b="b"/>
              <a:pathLst>
                <a:path w="6918" h="4943" extrusionOk="0">
                  <a:moveTo>
                    <a:pt x="6641" y="1"/>
                  </a:moveTo>
                  <a:lnTo>
                    <a:pt x="1728" y="4046"/>
                  </a:lnTo>
                  <a:lnTo>
                    <a:pt x="535" y="2853"/>
                  </a:lnTo>
                  <a:lnTo>
                    <a:pt x="1" y="3512"/>
                  </a:lnTo>
                  <a:lnTo>
                    <a:pt x="1432" y="4943"/>
                  </a:lnTo>
                  <a:lnTo>
                    <a:pt x="6803" y="507"/>
                  </a:lnTo>
                  <a:cubicBezTo>
                    <a:pt x="6908" y="421"/>
                    <a:pt x="6917" y="268"/>
                    <a:pt x="6822" y="182"/>
                  </a:cubicBezTo>
                  <a:lnTo>
                    <a:pt x="6641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7" name="Google Shape;20327;p80"/>
            <p:cNvSpPr/>
            <p:nvPr/>
          </p:nvSpPr>
          <p:spPr>
            <a:xfrm>
              <a:off x="3968420" y="3087819"/>
              <a:ext cx="73239" cy="72349"/>
            </a:xfrm>
            <a:custGeom>
              <a:avLst/>
              <a:gdLst/>
              <a:ahLst/>
              <a:cxnLst/>
              <a:rect l="l" t="t" r="r" b="b"/>
              <a:pathLst>
                <a:path w="2797" h="2763" extrusionOk="0">
                  <a:moveTo>
                    <a:pt x="836" y="0"/>
                  </a:moveTo>
                  <a:cubicBezTo>
                    <a:pt x="778" y="0"/>
                    <a:pt x="721" y="22"/>
                    <a:pt x="678" y="65"/>
                  </a:cubicBezTo>
                  <a:lnTo>
                    <a:pt x="87" y="656"/>
                  </a:lnTo>
                  <a:cubicBezTo>
                    <a:pt x="1" y="752"/>
                    <a:pt x="1" y="885"/>
                    <a:pt x="87" y="981"/>
                  </a:cubicBezTo>
                  <a:lnTo>
                    <a:pt x="1804" y="2698"/>
                  </a:lnTo>
                  <a:cubicBezTo>
                    <a:pt x="1847" y="2741"/>
                    <a:pt x="1904" y="2762"/>
                    <a:pt x="1961" y="2762"/>
                  </a:cubicBezTo>
                  <a:cubicBezTo>
                    <a:pt x="2019" y="2762"/>
                    <a:pt x="2076" y="2741"/>
                    <a:pt x="2119" y="2698"/>
                  </a:cubicBezTo>
                  <a:lnTo>
                    <a:pt x="2710" y="2097"/>
                  </a:lnTo>
                  <a:cubicBezTo>
                    <a:pt x="2796" y="2011"/>
                    <a:pt x="2796" y="1868"/>
                    <a:pt x="2710" y="1782"/>
                  </a:cubicBezTo>
                  <a:lnTo>
                    <a:pt x="993" y="65"/>
                  </a:lnTo>
                  <a:cubicBezTo>
                    <a:pt x="950" y="22"/>
                    <a:pt x="893" y="0"/>
                    <a:pt x="836" y="0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8" name="Google Shape;20328;p80"/>
            <p:cNvSpPr/>
            <p:nvPr/>
          </p:nvSpPr>
          <p:spPr>
            <a:xfrm>
              <a:off x="3968184" y="3097508"/>
              <a:ext cx="63472" cy="62896"/>
            </a:xfrm>
            <a:custGeom>
              <a:avLst/>
              <a:gdLst/>
              <a:ahLst/>
              <a:cxnLst/>
              <a:rect l="l" t="t" r="r" b="b"/>
              <a:pathLst>
                <a:path w="2424" h="2402" extrusionOk="0">
                  <a:moveTo>
                    <a:pt x="391" y="0"/>
                  </a:moveTo>
                  <a:lnTo>
                    <a:pt x="86" y="305"/>
                  </a:lnTo>
                  <a:cubicBezTo>
                    <a:pt x="0" y="391"/>
                    <a:pt x="0" y="525"/>
                    <a:pt x="86" y="620"/>
                  </a:cubicBezTo>
                  <a:lnTo>
                    <a:pt x="1803" y="2337"/>
                  </a:lnTo>
                  <a:cubicBezTo>
                    <a:pt x="1846" y="2380"/>
                    <a:pt x="1904" y="2402"/>
                    <a:pt x="1961" y="2402"/>
                  </a:cubicBezTo>
                  <a:cubicBezTo>
                    <a:pt x="2018" y="2402"/>
                    <a:pt x="2075" y="2380"/>
                    <a:pt x="2118" y="2337"/>
                  </a:cubicBezTo>
                  <a:lnTo>
                    <a:pt x="2423" y="2032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29" name="Google Shape;20329;p80"/>
            <p:cNvSpPr/>
            <p:nvPr/>
          </p:nvSpPr>
          <p:spPr>
            <a:xfrm>
              <a:off x="4019140" y="3001618"/>
              <a:ext cx="82797" cy="91150"/>
            </a:xfrm>
            <a:custGeom>
              <a:avLst/>
              <a:gdLst/>
              <a:ahLst/>
              <a:cxnLst/>
              <a:rect l="l" t="t" r="r" b="b"/>
              <a:pathLst>
                <a:path w="3162" h="3481" extrusionOk="0">
                  <a:moveTo>
                    <a:pt x="2859" y="0"/>
                  </a:moveTo>
                  <a:cubicBezTo>
                    <a:pt x="2800" y="0"/>
                    <a:pt x="2740" y="27"/>
                    <a:pt x="2691" y="94"/>
                  </a:cubicBezTo>
                  <a:lnTo>
                    <a:pt x="115" y="3137"/>
                  </a:lnTo>
                  <a:cubicBezTo>
                    <a:pt x="0" y="3271"/>
                    <a:pt x="96" y="3481"/>
                    <a:pt x="277" y="3481"/>
                  </a:cubicBezTo>
                  <a:cubicBezTo>
                    <a:pt x="334" y="3481"/>
                    <a:pt x="392" y="3452"/>
                    <a:pt x="430" y="3405"/>
                  </a:cubicBezTo>
                  <a:lnTo>
                    <a:pt x="3015" y="361"/>
                  </a:lnTo>
                  <a:cubicBezTo>
                    <a:pt x="3161" y="201"/>
                    <a:pt x="3018" y="0"/>
                    <a:pt x="285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0" name="Google Shape;20330;p80"/>
            <p:cNvSpPr/>
            <p:nvPr/>
          </p:nvSpPr>
          <p:spPr>
            <a:xfrm>
              <a:off x="4210736" y="3028013"/>
              <a:ext cx="71459" cy="63420"/>
            </a:xfrm>
            <a:custGeom>
              <a:avLst/>
              <a:gdLst/>
              <a:ahLst/>
              <a:cxnLst/>
              <a:rect l="l" t="t" r="r" b="b"/>
              <a:pathLst>
                <a:path w="2729" h="2422" extrusionOk="0">
                  <a:moveTo>
                    <a:pt x="1087" y="1"/>
                  </a:moveTo>
                  <a:cubicBezTo>
                    <a:pt x="831" y="1"/>
                    <a:pt x="594" y="86"/>
                    <a:pt x="420" y="260"/>
                  </a:cubicBezTo>
                  <a:cubicBezTo>
                    <a:pt x="1" y="679"/>
                    <a:pt x="86" y="1443"/>
                    <a:pt x="611" y="1967"/>
                  </a:cubicBezTo>
                  <a:cubicBezTo>
                    <a:pt x="913" y="2264"/>
                    <a:pt x="1295" y="2421"/>
                    <a:pt x="1644" y="2421"/>
                  </a:cubicBezTo>
                  <a:cubicBezTo>
                    <a:pt x="1901" y="2421"/>
                    <a:pt x="2141" y="2336"/>
                    <a:pt x="2319" y="2158"/>
                  </a:cubicBezTo>
                  <a:cubicBezTo>
                    <a:pt x="2729" y="1738"/>
                    <a:pt x="2643" y="985"/>
                    <a:pt x="2118" y="460"/>
                  </a:cubicBezTo>
                  <a:cubicBezTo>
                    <a:pt x="1816" y="158"/>
                    <a:pt x="1435" y="1"/>
                    <a:pt x="108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1" name="Google Shape;20331;p80"/>
            <p:cNvSpPr/>
            <p:nvPr/>
          </p:nvSpPr>
          <p:spPr>
            <a:xfrm>
              <a:off x="4195994" y="3029872"/>
              <a:ext cx="80964" cy="80388"/>
            </a:xfrm>
            <a:custGeom>
              <a:avLst/>
              <a:gdLst/>
              <a:ahLst/>
              <a:cxnLst/>
              <a:rect l="l" t="t" r="r" b="b"/>
              <a:pathLst>
                <a:path w="3092" h="3070" extrusionOk="0">
                  <a:moveTo>
                    <a:pt x="912" y="0"/>
                  </a:moveTo>
                  <a:cubicBezTo>
                    <a:pt x="855" y="0"/>
                    <a:pt x="797" y="22"/>
                    <a:pt x="754" y="65"/>
                  </a:cubicBezTo>
                  <a:lnTo>
                    <a:pt x="1" y="828"/>
                  </a:lnTo>
                  <a:lnTo>
                    <a:pt x="2243" y="3070"/>
                  </a:lnTo>
                  <a:lnTo>
                    <a:pt x="3006" y="2316"/>
                  </a:lnTo>
                  <a:cubicBezTo>
                    <a:pt x="3092" y="2221"/>
                    <a:pt x="3092" y="2087"/>
                    <a:pt x="3006" y="2001"/>
                  </a:cubicBezTo>
                  <a:lnTo>
                    <a:pt x="1069" y="65"/>
                  </a:lnTo>
                  <a:cubicBezTo>
                    <a:pt x="1026" y="22"/>
                    <a:pt x="969" y="0"/>
                    <a:pt x="912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2" name="Google Shape;20332;p80"/>
            <p:cNvSpPr/>
            <p:nvPr/>
          </p:nvSpPr>
          <p:spPr>
            <a:xfrm>
              <a:off x="4195994" y="3036785"/>
              <a:ext cx="73475" cy="73475"/>
            </a:xfrm>
            <a:custGeom>
              <a:avLst/>
              <a:gdLst/>
              <a:ahLst/>
              <a:cxnLst/>
              <a:rect l="l" t="t" r="r" b="b"/>
              <a:pathLst>
                <a:path w="2806" h="2806" extrusionOk="0">
                  <a:moveTo>
                    <a:pt x="554" y="1"/>
                  </a:moveTo>
                  <a:lnTo>
                    <a:pt x="1" y="564"/>
                  </a:lnTo>
                  <a:lnTo>
                    <a:pt x="2243" y="2806"/>
                  </a:lnTo>
                  <a:lnTo>
                    <a:pt x="2805" y="2252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3" name="Google Shape;20333;p80"/>
            <p:cNvSpPr/>
            <p:nvPr/>
          </p:nvSpPr>
          <p:spPr>
            <a:xfrm>
              <a:off x="4079340" y="3046788"/>
              <a:ext cx="180886" cy="180388"/>
            </a:xfrm>
            <a:custGeom>
              <a:avLst/>
              <a:gdLst/>
              <a:ahLst/>
              <a:cxnLst/>
              <a:rect l="l" t="t" r="r" b="b"/>
              <a:pathLst>
                <a:path w="6908" h="6889" extrusionOk="0">
                  <a:moveTo>
                    <a:pt x="4600" y="0"/>
                  </a:moveTo>
                  <a:cubicBezTo>
                    <a:pt x="4536" y="0"/>
                    <a:pt x="4472" y="27"/>
                    <a:pt x="4427" y="77"/>
                  </a:cubicBezTo>
                  <a:lnTo>
                    <a:pt x="1" y="5457"/>
                  </a:lnTo>
                  <a:lnTo>
                    <a:pt x="1432" y="6888"/>
                  </a:lnTo>
                  <a:lnTo>
                    <a:pt x="6803" y="2452"/>
                  </a:lnTo>
                  <a:cubicBezTo>
                    <a:pt x="6898" y="2366"/>
                    <a:pt x="6907" y="2214"/>
                    <a:pt x="6812" y="2118"/>
                  </a:cubicBezTo>
                  <a:lnTo>
                    <a:pt x="4761" y="67"/>
                  </a:lnTo>
                  <a:cubicBezTo>
                    <a:pt x="4716" y="22"/>
                    <a:pt x="4657" y="0"/>
                    <a:pt x="4600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4" name="Google Shape;20334;p80"/>
            <p:cNvSpPr/>
            <p:nvPr/>
          </p:nvSpPr>
          <p:spPr>
            <a:xfrm>
              <a:off x="4079340" y="3097508"/>
              <a:ext cx="180886" cy="129406"/>
            </a:xfrm>
            <a:custGeom>
              <a:avLst/>
              <a:gdLst/>
              <a:ahLst/>
              <a:cxnLst/>
              <a:rect l="l" t="t" r="r" b="b"/>
              <a:pathLst>
                <a:path w="6908" h="4942" extrusionOk="0">
                  <a:moveTo>
                    <a:pt x="6640" y="0"/>
                  </a:moveTo>
                  <a:lnTo>
                    <a:pt x="1727" y="4055"/>
                  </a:lnTo>
                  <a:lnTo>
                    <a:pt x="535" y="2862"/>
                  </a:lnTo>
                  <a:lnTo>
                    <a:pt x="1" y="3511"/>
                  </a:lnTo>
                  <a:lnTo>
                    <a:pt x="1432" y="4942"/>
                  </a:lnTo>
                  <a:lnTo>
                    <a:pt x="6803" y="515"/>
                  </a:lnTo>
                  <a:cubicBezTo>
                    <a:pt x="6898" y="429"/>
                    <a:pt x="6907" y="277"/>
                    <a:pt x="6822" y="181"/>
                  </a:cubicBezTo>
                  <a:lnTo>
                    <a:pt x="664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5" name="Google Shape;20335;p80"/>
            <p:cNvSpPr/>
            <p:nvPr/>
          </p:nvSpPr>
          <p:spPr>
            <a:xfrm>
              <a:off x="4056847" y="3176508"/>
              <a:ext cx="73475" cy="72323"/>
            </a:xfrm>
            <a:custGeom>
              <a:avLst/>
              <a:gdLst/>
              <a:ahLst/>
              <a:cxnLst/>
              <a:rect l="l" t="t" r="r" b="b"/>
              <a:pathLst>
                <a:path w="2806" h="2762" extrusionOk="0">
                  <a:moveTo>
                    <a:pt x="845" y="0"/>
                  </a:moveTo>
                  <a:cubicBezTo>
                    <a:pt x="788" y="0"/>
                    <a:pt x="731" y="22"/>
                    <a:pt x="688" y="65"/>
                  </a:cubicBezTo>
                  <a:lnTo>
                    <a:pt x="87" y="666"/>
                  </a:lnTo>
                  <a:cubicBezTo>
                    <a:pt x="1" y="751"/>
                    <a:pt x="1" y="885"/>
                    <a:pt x="87" y="980"/>
                  </a:cubicBezTo>
                  <a:lnTo>
                    <a:pt x="1804" y="2698"/>
                  </a:lnTo>
                  <a:cubicBezTo>
                    <a:pt x="1847" y="2740"/>
                    <a:pt x="1904" y="2762"/>
                    <a:pt x="1961" y="2762"/>
                  </a:cubicBezTo>
                  <a:cubicBezTo>
                    <a:pt x="2019" y="2762"/>
                    <a:pt x="2076" y="2740"/>
                    <a:pt x="2119" y="2698"/>
                  </a:cubicBezTo>
                  <a:lnTo>
                    <a:pt x="2720" y="2097"/>
                  </a:lnTo>
                  <a:cubicBezTo>
                    <a:pt x="2806" y="2011"/>
                    <a:pt x="2806" y="1868"/>
                    <a:pt x="2720" y="1782"/>
                  </a:cubicBezTo>
                  <a:lnTo>
                    <a:pt x="1003" y="65"/>
                  </a:lnTo>
                  <a:cubicBezTo>
                    <a:pt x="960" y="22"/>
                    <a:pt x="902" y="0"/>
                    <a:pt x="845" y="0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6" name="Google Shape;20336;p80"/>
            <p:cNvSpPr/>
            <p:nvPr/>
          </p:nvSpPr>
          <p:spPr>
            <a:xfrm>
              <a:off x="4056847" y="3186170"/>
              <a:ext cx="63237" cy="62661"/>
            </a:xfrm>
            <a:custGeom>
              <a:avLst/>
              <a:gdLst/>
              <a:ahLst/>
              <a:cxnLst/>
              <a:rect l="l" t="t" r="r" b="b"/>
              <a:pathLst>
                <a:path w="2415" h="2393" extrusionOk="0">
                  <a:moveTo>
                    <a:pt x="383" y="1"/>
                  </a:moveTo>
                  <a:lnTo>
                    <a:pt x="87" y="297"/>
                  </a:lnTo>
                  <a:cubicBezTo>
                    <a:pt x="1" y="382"/>
                    <a:pt x="1" y="525"/>
                    <a:pt x="87" y="611"/>
                  </a:cubicBezTo>
                  <a:lnTo>
                    <a:pt x="1804" y="2329"/>
                  </a:lnTo>
                  <a:cubicBezTo>
                    <a:pt x="1847" y="2371"/>
                    <a:pt x="1904" y="2393"/>
                    <a:pt x="1961" y="2393"/>
                  </a:cubicBezTo>
                  <a:cubicBezTo>
                    <a:pt x="2019" y="2393"/>
                    <a:pt x="2076" y="2371"/>
                    <a:pt x="2119" y="2329"/>
                  </a:cubicBezTo>
                  <a:lnTo>
                    <a:pt x="2415" y="2033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37" name="Google Shape;20337;p80"/>
            <p:cNvSpPr/>
            <p:nvPr/>
          </p:nvSpPr>
          <p:spPr>
            <a:xfrm>
              <a:off x="4107567" y="3090176"/>
              <a:ext cx="83006" cy="91281"/>
            </a:xfrm>
            <a:custGeom>
              <a:avLst/>
              <a:gdLst/>
              <a:ahLst/>
              <a:cxnLst/>
              <a:rect l="l" t="t" r="r" b="b"/>
              <a:pathLst>
                <a:path w="3170" h="3486" extrusionOk="0">
                  <a:moveTo>
                    <a:pt x="2860" y="1"/>
                  </a:moveTo>
                  <a:cubicBezTo>
                    <a:pt x="2803" y="1"/>
                    <a:pt x="2745" y="27"/>
                    <a:pt x="2700" y="89"/>
                  </a:cubicBezTo>
                  <a:lnTo>
                    <a:pt x="115" y="3133"/>
                  </a:lnTo>
                  <a:cubicBezTo>
                    <a:pt x="1" y="3276"/>
                    <a:pt x="106" y="3476"/>
                    <a:pt x="277" y="3486"/>
                  </a:cubicBezTo>
                  <a:cubicBezTo>
                    <a:pt x="344" y="3486"/>
                    <a:pt x="401" y="3457"/>
                    <a:pt x="439" y="3409"/>
                  </a:cubicBezTo>
                  <a:lnTo>
                    <a:pt x="3015" y="366"/>
                  </a:lnTo>
                  <a:cubicBezTo>
                    <a:pt x="3170" y="204"/>
                    <a:pt x="3019" y="1"/>
                    <a:pt x="286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338" name="Google Shape;20338;p80"/>
          <p:cNvGrpSpPr/>
          <p:nvPr/>
        </p:nvGrpSpPr>
        <p:grpSpPr>
          <a:xfrm>
            <a:off x="4541371" y="3413080"/>
            <a:ext cx="495316" cy="489101"/>
            <a:chOff x="3513796" y="2882084"/>
            <a:chExt cx="371487" cy="366826"/>
          </a:xfrm>
        </p:grpSpPr>
        <p:sp>
          <p:nvSpPr>
            <p:cNvPr id="20339" name="Google Shape;20339;p80"/>
            <p:cNvSpPr/>
            <p:nvPr/>
          </p:nvSpPr>
          <p:spPr>
            <a:xfrm>
              <a:off x="3696384" y="2890725"/>
              <a:ext cx="11024" cy="60409"/>
            </a:xfrm>
            <a:custGeom>
              <a:avLst/>
              <a:gdLst/>
              <a:ahLst/>
              <a:cxnLst/>
              <a:rect l="l" t="t" r="r" b="b"/>
              <a:pathLst>
                <a:path w="421" h="2307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2097"/>
                  </a:lnTo>
                  <a:cubicBezTo>
                    <a:pt x="1" y="2211"/>
                    <a:pt x="96" y="2307"/>
                    <a:pt x="211" y="2307"/>
                  </a:cubicBezTo>
                  <a:cubicBezTo>
                    <a:pt x="325" y="2307"/>
                    <a:pt x="421" y="2211"/>
                    <a:pt x="411" y="2097"/>
                  </a:cubicBezTo>
                  <a:lnTo>
                    <a:pt x="411" y="208"/>
                  </a:lnTo>
                  <a:cubicBezTo>
                    <a:pt x="411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0" name="Google Shape;20340;p80"/>
            <p:cNvSpPr/>
            <p:nvPr/>
          </p:nvSpPr>
          <p:spPr>
            <a:xfrm>
              <a:off x="3682899" y="2882084"/>
              <a:ext cx="32993" cy="28332"/>
            </a:xfrm>
            <a:custGeom>
              <a:avLst/>
              <a:gdLst/>
              <a:ahLst/>
              <a:cxnLst/>
              <a:rect l="l" t="t" r="r" b="b"/>
              <a:pathLst>
                <a:path w="1260" h="1082" extrusionOk="0">
                  <a:moveTo>
                    <a:pt x="720" y="1"/>
                  </a:moveTo>
                  <a:cubicBezTo>
                    <a:pt x="589" y="1"/>
                    <a:pt x="455" y="49"/>
                    <a:pt x="344" y="156"/>
                  </a:cubicBezTo>
                  <a:cubicBezTo>
                    <a:pt x="1" y="500"/>
                    <a:pt x="249" y="1082"/>
                    <a:pt x="726" y="1082"/>
                  </a:cubicBezTo>
                  <a:cubicBezTo>
                    <a:pt x="1021" y="1082"/>
                    <a:pt x="1260" y="834"/>
                    <a:pt x="1260" y="538"/>
                  </a:cubicBezTo>
                  <a:cubicBezTo>
                    <a:pt x="1260" y="215"/>
                    <a:pt x="997" y="1"/>
                    <a:pt x="720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1" name="Google Shape;20341;p80"/>
            <p:cNvSpPr/>
            <p:nvPr/>
          </p:nvSpPr>
          <p:spPr>
            <a:xfrm>
              <a:off x="3754357" y="2890725"/>
              <a:ext cx="10762" cy="60409"/>
            </a:xfrm>
            <a:custGeom>
              <a:avLst/>
              <a:gdLst/>
              <a:ahLst/>
              <a:cxnLst/>
              <a:rect l="l" t="t" r="r" b="b"/>
              <a:pathLst>
                <a:path w="411" h="2307" extrusionOk="0">
                  <a:moveTo>
                    <a:pt x="205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11"/>
                    <a:pt x="86" y="2307"/>
                    <a:pt x="200" y="2307"/>
                  </a:cubicBezTo>
                  <a:cubicBezTo>
                    <a:pt x="315" y="2307"/>
                    <a:pt x="410" y="2211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0"/>
                    <a:pt x="205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2" name="Google Shape;20342;p80"/>
            <p:cNvSpPr/>
            <p:nvPr/>
          </p:nvSpPr>
          <p:spPr>
            <a:xfrm>
              <a:off x="3740610" y="2882084"/>
              <a:ext cx="33255" cy="28332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722" y="1"/>
                  </a:moveTo>
                  <a:cubicBezTo>
                    <a:pt x="590" y="1"/>
                    <a:pt x="454" y="49"/>
                    <a:pt x="344" y="156"/>
                  </a:cubicBezTo>
                  <a:cubicBezTo>
                    <a:pt x="0" y="500"/>
                    <a:pt x="248" y="1082"/>
                    <a:pt x="725" y="1082"/>
                  </a:cubicBezTo>
                  <a:cubicBezTo>
                    <a:pt x="1021" y="1082"/>
                    <a:pt x="1260" y="834"/>
                    <a:pt x="1269" y="538"/>
                  </a:cubicBezTo>
                  <a:cubicBezTo>
                    <a:pt x="1269" y="215"/>
                    <a:pt x="1002" y="1"/>
                    <a:pt x="722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3" name="Google Shape;20343;p80"/>
            <p:cNvSpPr/>
            <p:nvPr/>
          </p:nvSpPr>
          <p:spPr>
            <a:xfrm>
              <a:off x="3638698" y="2890725"/>
              <a:ext cx="10762" cy="60409"/>
            </a:xfrm>
            <a:custGeom>
              <a:avLst/>
              <a:gdLst/>
              <a:ahLst/>
              <a:cxnLst/>
              <a:rect l="l" t="t" r="r" b="b"/>
              <a:pathLst>
                <a:path w="411" h="2307" extrusionOk="0">
                  <a:moveTo>
                    <a:pt x="205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11"/>
                    <a:pt x="96" y="2307"/>
                    <a:pt x="210" y="2307"/>
                  </a:cubicBezTo>
                  <a:cubicBezTo>
                    <a:pt x="324" y="2307"/>
                    <a:pt x="410" y="2211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0"/>
                    <a:pt x="205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4" name="Google Shape;20344;p80"/>
            <p:cNvSpPr/>
            <p:nvPr/>
          </p:nvSpPr>
          <p:spPr>
            <a:xfrm>
              <a:off x="3625187" y="2882084"/>
              <a:ext cx="33019" cy="28332"/>
            </a:xfrm>
            <a:custGeom>
              <a:avLst/>
              <a:gdLst/>
              <a:ahLst/>
              <a:cxnLst/>
              <a:rect l="l" t="t" r="r" b="b"/>
              <a:pathLst>
                <a:path w="1261" h="1082" extrusionOk="0">
                  <a:moveTo>
                    <a:pt x="716" y="1"/>
                  </a:moveTo>
                  <a:cubicBezTo>
                    <a:pt x="585" y="1"/>
                    <a:pt x="452" y="49"/>
                    <a:pt x="344" y="156"/>
                  </a:cubicBezTo>
                  <a:cubicBezTo>
                    <a:pt x="1" y="500"/>
                    <a:pt x="239" y="1082"/>
                    <a:pt x="726" y="1082"/>
                  </a:cubicBezTo>
                  <a:cubicBezTo>
                    <a:pt x="1022" y="1082"/>
                    <a:pt x="1260" y="834"/>
                    <a:pt x="1260" y="538"/>
                  </a:cubicBezTo>
                  <a:cubicBezTo>
                    <a:pt x="1260" y="215"/>
                    <a:pt x="993" y="1"/>
                    <a:pt x="71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5" name="Google Shape;20345;p80"/>
            <p:cNvSpPr/>
            <p:nvPr/>
          </p:nvSpPr>
          <p:spPr>
            <a:xfrm>
              <a:off x="3696384" y="3179991"/>
              <a:ext cx="10788" cy="60173"/>
            </a:xfrm>
            <a:custGeom>
              <a:avLst/>
              <a:gdLst/>
              <a:ahLst/>
              <a:cxnLst/>
              <a:rect l="l" t="t" r="r" b="b"/>
              <a:pathLst>
                <a:path w="412" h="2298" extrusionOk="0">
                  <a:moveTo>
                    <a:pt x="206" y="1"/>
                  </a:moveTo>
                  <a:cubicBezTo>
                    <a:pt x="103" y="1"/>
                    <a:pt x="1" y="70"/>
                    <a:pt x="1" y="208"/>
                  </a:cubicBezTo>
                  <a:lnTo>
                    <a:pt x="1" y="2097"/>
                  </a:lnTo>
                  <a:cubicBezTo>
                    <a:pt x="1" y="2202"/>
                    <a:pt x="96" y="2297"/>
                    <a:pt x="211" y="2297"/>
                  </a:cubicBezTo>
                  <a:cubicBezTo>
                    <a:pt x="325" y="2297"/>
                    <a:pt x="411" y="2212"/>
                    <a:pt x="411" y="2097"/>
                  </a:cubicBezTo>
                  <a:lnTo>
                    <a:pt x="411" y="208"/>
                  </a:lnTo>
                  <a:cubicBezTo>
                    <a:pt x="411" y="70"/>
                    <a:pt x="308" y="1"/>
                    <a:pt x="20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6" name="Google Shape;20346;p80"/>
            <p:cNvSpPr/>
            <p:nvPr/>
          </p:nvSpPr>
          <p:spPr>
            <a:xfrm>
              <a:off x="3682899" y="3220656"/>
              <a:ext cx="32993" cy="28254"/>
            </a:xfrm>
            <a:custGeom>
              <a:avLst/>
              <a:gdLst/>
              <a:ahLst/>
              <a:cxnLst/>
              <a:rect l="l" t="t" r="r" b="b"/>
              <a:pathLst>
                <a:path w="1260" h="1079" extrusionOk="0">
                  <a:moveTo>
                    <a:pt x="725" y="1"/>
                  </a:moveTo>
                  <a:cubicBezTo>
                    <a:pt x="592" y="1"/>
                    <a:pt x="456" y="51"/>
                    <a:pt x="344" y="162"/>
                  </a:cubicBezTo>
                  <a:cubicBezTo>
                    <a:pt x="1" y="496"/>
                    <a:pt x="249" y="1078"/>
                    <a:pt x="726" y="1078"/>
                  </a:cubicBezTo>
                  <a:cubicBezTo>
                    <a:pt x="1021" y="1078"/>
                    <a:pt x="1260" y="840"/>
                    <a:pt x="1260" y="544"/>
                  </a:cubicBezTo>
                  <a:cubicBezTo>
                    <a:pt x="1260" y="216"/>
                    <a:pt x="1000" y="1"/>
                    <a:pt x="72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7" name="Google Shape;20347;p80"/>
            <p:cNvSpPr/>
            <p:nvPr/>
          </p:nvSpPr>
          <p:spPr>
            <a:xfrm>
              <a:off x="3638698" y="3179991"/>
              <a:ext cx="10762" cy="60173"/>
            </a:xfrm>
            <a:custGeom>
              <a:avLst/>
              <a:gdLst/>
              <a:ahLst/>
              <a:cxnLst/>
              <a:rect l="l" t="t" r="r" b="b"/>
              <a:pathLst>
                <a:path w="411" h="2298" extrusionOk="0">
                  <a:moveTo>
                    <a:pt x="205" y="1"/>
                  </a:moveTo>
                  <a:cubicBezTo>
                    <a:pt x="103" y="1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02"/>
                    <a:pt x="96" y="2297"/>
                    <a:pt x="210" y="2297"/>
                  </a:cubicBezTo>
                  <a:cubicBezTo>
                    <a:pt x="315" y="2297"/>
                    <a:pt x="410" y="2212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1"/>
                    <a:pt x="205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8" name="Google Shape;20348;p80"/>
            <p:cNvSpPr/>
            <p:nvPr/>
          </p:nvSpPr>
          <p:spPr>
            <a:xfrm>
              <a:off x="3625187" y="3220656"/>
              <a:ext cx="33019" cy="28254"/>
            </a:xfrm>
            <a:custGeom>
              <a:avLst/>
              <a:gdLst/>
              <a:ahLst/>
              <a:cxnLst/>
              <a:rect l="l" t="t" r="r" b="b"/>
              <a:pathLst>
                <a:path w="1261" h="1079" extrusionOk="0">
                  <a:moveTo>
                    <a:pt x="721" y="1"/>
                  </a:moveTo>
                  <a:cubicBezTo>
                    <a:pt x="588" y="1"/>
                    <a:pt x="453" y="51"/>
                    <a:pt x="344" y="162"/>
                  </a:cubicBezTo>
                  <a:cubicBezTo>
                    <a:pt x="1" y="496"/>
                    <a:pt x="239" y="1078"/>
                    <a:pt x="726" y="1078"/>
                  </a:cubicBezTo>
                  <a:cubicBezTo>
                    <a:pt x="1022" y="1078"/>
                    <a:pt x="1260" y="840"/>
                    <a:pt x="1260" y="544"/>
                  </a:cubicBezTo>
                  <a:cubicBezTo>
                    <a:pt x="1260" y="216"/>
                    <a:pt x="995" y="1"/>
                    <a:pt x="721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49" name="Google Shape;20349;p80"/>
            <p:cNvSpPr/>
            <p:nvPr/>
          </p:nvSpPr>
          <p:spPr>
            <a:xfrm>
              <a:off x="3754227" y="3179991"/>
              <a:ext cx="10893" cy="60173"/>
            </a:xfrm>
            <a:custGeom>
              <a:avLst/>
              <a:gdLst/>
              <a:ahLst/>
              <a:cxnLst/>
              <a:rect l="l" t="t" r="r" b="b"/>
              <a:pathLst>
                <a:path w="416" h="2298" extrusionOk="0">
                  <a:moveTo>
                    <a:pt x="203" y="1"/>
                  </a:moveTo>
                  <a:cubicBezTo>
                    <a:pt x="100" y="1"/>
                    <a:pt x="0" y="70"/>
                    <a:pt x="5" y="208"/>
                  </a:cubicBezTo>
                  <a:lnTo>
                    <a:pt x="5" y="2097"/>
                  </a:lnTo>
                  <a:cubicBezTo>
                    <a:pt x="5" y="2202"/>
                    <a:pt x="91" y="2297"/>
                    <a:pt x="205" y="2297"/>
                  </a:cubicBezTo>
                  <a:cubicBezTo>
                    <a:pt x="320" y="2297"/>
                    <a:pt x="406" y="2212"/>
                    <a:pt x="415" y="2097"/>
                  </a:cubicBezTo>
                  <a:lnTo>
                    <a:pt x="415" y="208"/>
                  </a:lnTo>
                  <a:cubicBezTo>
                    <a:pt x="411" y="70"/>
                    <a:pt x="306" y="1"/>
                    <a:pt x="203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0" name="Google Shape;20350;p80"/>
            <p:cNvSpPr/>
            <p:nvPr/>
          </p:nvSpPr>
          <p:spPr>
            <a:xfrm>
              <a:off x="3740610" y="3220656"/>
              <a:ext cx="33255" cy="28254"/>
            </a:xfrm>
            <a:custGeom>
              <a:avLst/>
              <a:gdLst/>
              <a:ahLst/>
              <a:cxnLst/>
              <a:rect l="l" t="t" r="r" b="b"/>
              <a:pathLst>
                <a:path w="1270" h="1079" extrusionOk="0">
                  <a:moveTo>
                    <a:pt x="727" y="1"/>
                  </a:moveTo>
                  <a:cubicBezTo>
                    <a:pt x="593" y="1"/>
                    <a:pt x="456" y="51"/>
                    <a:pt x="344" y="162"/>
                  </a:cubicBezTo>
                  <a:cubicBezTo>
                    <a:pt x="0" y="496"/>
                    <a:pt x="248" y="1078"/>
                    <a:pt x="725" y="1078"/>
                  </a:cubicBezTo>
                  <a:cubicBezTo>
                    <a:pt x="1021" y="1078"/>
                    <a:pt x="1260" y="840"/>
                    <a:pt x="1269" y="544"/>
                  </a:cubicBezTo>
                  <a:cubicBezTo>
                    <a:pt x="1269" y="216"/>
                    <a:pt x="1004" y="1"/>
                    <a:pt x="72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1" name="Google Shape;20351;p80"/>
            <p:cNvSpPr/>
            <p:nvPr/>
          </p:nvSpPr>
          <p:spPr>
            <a:xfrm>
              <a:off x="3814557" y="3060273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1"/>
                  </a:moveTo>
                  <a:cubicBezTo>
                    <a:pt x="0" y="1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1"/>
                    <a:pt x="215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2" name="Google Shape;20352;p80"/>
            <p:cNvSpPr/>
            <p:nvPr/>
          </p:nvSpPr>
          <p:spPr>
            <a:xfrm>
              <a:off x="3852263" y="3051344"/>
              <a:ext cx="33019" cy="28201"/>
            </a:xfrm>
            <a:custGeom>
              <a:avLst/>
              <a:gdLst/>
              <a:ahLst/>
              <a:cxnLst/>
              <a:rect l="l" t="t" r="r" b="b"/>
              <a:pathLst>
                <a:path w="1261" h="1077" extrusionOk="0">
                  <a:moveTo>
                    <a:pt x="716" y="1"/>
                  </a:moveTo>
                  <a:cubicBezTo>
                    <a:pt x="585" y="1"/>
                    <a:pt x="452" y="50"/>
                    <a:pt x="344" y="160"/>
                  </a:cubicBezTo>
                  <a:cubicBezTo>
                    <a:pt x="1" y="504"/>
                    <a:pt x="239" y="1076"/>
                    <a:pt x="726" y="1076"/>
                  </a:cubicBezTo>
                  <a:cubicBezTo>
                    <a:pt x="1022" y="1076"/>
                    <a:pt x="1260" y="838"/>
                    <a:pt x="1260" y="542"/>
                  </a:cubicBezTo>
                  <a:cubicBezTo>
                    <a:pt x="1260" y="219"/>
                    <a:pt x="993" y="1"/>
                    <a:pt x="71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3" name="Google Shape;20353;p80"/>
            <p:cNvSpPr/>
            <p:nvPr/>
          </p:nvSpPr>
          <p:spPr>
            <a:xfrm>
              <a:off x="3814557" y="3117985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0"/>
                  </a:moveTo>
                  <a:cubicBezTo>
                    <a:pt x="0" y="0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0"/>
                    <a:pt x="215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4" name="Google Shape;20354;p80"/>
            <p:cNvSpPr/>
            <p:nvPr/>
          </p:nvSpPr>
          <p:spPr>
            <a:xfrm>
              <a:off x="3852263" y="3109056"/>
              <a:ext cx="33019" cy="28437"/>
            </a:xfrm>
            <a:custGeom>
              <a:avLst/>
              <a:gdLst/>
              <a:ahLst/>
              <a:cxnLst/>
              <a:rect l="l" t="t" r="r" b="b"/>
              <a:pathLst>
                <a:path w="1261" h="1086" extrusionOk="0">
                  <a:moveTo>
                    <a:pt x="716" y="0"/>
                  </a:moveTo>
                  <a:cubicBezTo>
                    <a:pt x="585" y="0"/>
                    <a:pt x="452" y="50"/>
                    <a:pt x="344" y="160"/>
                  </a:cubicBezTo>
                  <a:cubicBezTo>
                    <a:pt x="1" y="504"/>
                    <a:pt x="239" y="1086"/>
                    <a:pt x="726" y="1086"/>
                  </a:cubicBezTo>
                  <a:cubicBezTo>
                    <a:pt x="1022" y="1076"/>
                    <a:pt x="1260" y="837"/>
                    <a:pt x="1260" y="542"/>
                  </a:cubicBezTo>
                  <a:cubicBezTo>
                    <a:pt x="1260" y="218"/>
                    <a:pt x="993" y="0"/>
                    <a:pt x="716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5" name="Google Shape;20355;p80"/>
            <p:cNvSpPr/>
            <p:nvPr/>
          </p:nvSpPr>
          <p:spPr>
            <a:xfrm>
              <a:off x="3814557" y="3002325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0"/>
                  </a:moveTo>
                  <a:cubicBezTo>
                    <a:pt x="0" y="0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0"/>
                    <a:pt x="215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6" name="Google Shape;20356;p80"/>
            <p:cNvSpPr/>
            <p:nvPr/>
          </p:nvSpPr>
          <p:spPr>
            <a:xfrm>
              <a:off x="3852263" y="2993580"/>
              <a:ext cx="33019" cy="28254"/>
            </a:xfrm>
            <a:custGeom>
              <a:avLst/>
              <a:gdLst/>
              <a:ahLst/>
              <a:cxnLst/>
              <a:rect l="l" t="t" r="r" b="b"/>
              <a:pathLst>
                <a:path w="1261" h="1079" extrusionOk="0">
                  <a:moveTo>
                    <a:pt x="720" y="1"/>
                  </a:moveTo>
                  <a:cubicBezTo>
                    <a:pt x="588" y="1"/>
                    <a:pt x="453" y="51"/>
                    <a:pt x="344" y="163"/>
                  </a:cubicBezTo>
                  <a:cubicBezTo>
                    <a:pt x="1" y="497"/>
                    <a:pt x="239" y="1079"/>
                    <a:pt x="726" y="1079"/>
                  </a:cubicBezTo>
                  <a:cubicBezTo>
                    <a:pt x="1022" y="1079"/>
                    <a:pt x="1260" y="840"/>
                    <a:pt x="1260" y="544"/>
                  </a:cubicBezTo>
                  <a:cubicBezTo>
                    <a:pt x="1260" y="216"/>
                    <a:pt x="995" y="1"/>
                    <a:pt x="720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7" name="Google Shape;20357;p80"/>
            <p:cNvSpPr/>
            <p:nvPr/>
          </p:nvSpPr>
          <p:spPr>
            <a:xfrm>
              <a:off x="3525265" y="3060273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176" y="1"/>
                  </a:moveTo>
                  <a:cubicBezTo>
                    <a:pt x="2173" y="1"/>
                    <a:pt x="2170" y="1"/>
                    <a:pt x="2167" y="1"/>
                  </a:cubicBezTo>
                  <a:lnTo>
                    <a:pt x="278" y="1"/>
                  </a:lnTo>
                  <a:cubicBezTo>
                    <a:pt x="1" y="1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0" y="401"/>
                    <a:pt x="2443" y="1"/>
                    <a:pt x="217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8" name="Google Shape;20358;p80"/>
            <p:cNvSpPr/>
            <p:nvPr/>
          </p:nvSpPr>
          <p:spPr>
            <a:xfrm>
              <a:off x="3513796" y="3051344"/>
              <a:ext cx="32993" cy="28201"/>
            </a:xfrm>
            <a:custGeom>
              <a:avLst/>
              <a:gdLst/>
              <a:ahLst/>
              <a:cxnLst/>
              <a:rect l="l" t="t" r="r" b="b"/>
              <a:pathLst>
                <a:path w="1260" h="1077" extrusionOk="0">
                  <a:moveTo>
                    <a:pt x="713" y="1"/>
                  </a:moveTo>
                  <a:cubicBezTo>
                    <a:pt x="580" y="1"/>
                    <a:pt x="445" y="50"/>
                    <a:pt x="334" y="160"/>
                  </a:cubicBezTo>
                  <a:cubicBezTo>
                    <a:pt x="0" y="504"/>
                    <a:pt x="239" y="1076"/>
                    <a:pt x="716" y="1076"/>
                  </a:cubicBezTo>
                  <a:cubicBezTo>
                    <a:pt x="1011" y="1076"/>
                    <a:pt x="1259" y="838"/>
                    <a:pt x="1259" y="542"/>
                  </a:cubicBezTo>
                  <a:cubicBezTo>
                    <a:pt x="1259" y="219"/>
                    <a:pt x="992" y="1"/>
                    <a:pt x="713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59" name="Google Shape;20359;p80"/>
            <p:cNvSpPr/>
            <p:nvPr/>
          </p:nvSpPr>
          <p:spPr>
            <a:xfrm>
              <a:off x="3525265" y="3002325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78" y="0"/>
                  </a:moveTo>
                  <a:cubicBezTo>
                    <a:pt x="1" y="0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3" y="411"/>
                    <a:pt x="2443" y="0"/>
                    <a:pt x="2167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0" name="Google Shape;20360;p80"/>
            <p:cNvSpPr/>
            <p:nvPr/>
          </p:nvSpPr>
          <p:spPr>
            <a:xfrm>
              <a:off x="3513796" y="2993580"/>
              <a:ext cx="32993" cy="28254"/>
            </a:xfrm>
            <a:custGeom>
              <a:avLst/>
              <a:gdLst/>
              <a:ahLst/>
              <a:cxnLst/>
              <a:rect l="l" t="t" r="r" b="b"/>
              <a:pathLst>
                <a:path w="1260" h="1079" extrusionOk="0">
                  <a:moveTo>
                    <a:pt x="717" y="1"/>
                  </a:moveTo>
                  <a:cubicBezTo>
                    <a:pt x="583" y="1"/>
                    <a:pt x="446" y="51"/>
                    <a:pt x="334" y="163"/>
                  </a:cubicBezTo>
                  <a:cubicBezTo>
                    <a:pt x="0" y="497"/>
                    <a:pt x="239" y="1079"/>
                    <a:pt x="716" y="1079"/>
                  </a:cubicBezTo>
                  <a:cubicBezTo>
                    <a:pt x="1011" y="1079"/>
                    <a:pt x="1259" y="840"/>
                    <a:pt x="1259" y="544"/>
                  </a:cubicBezTo>
                  <a:cubicBezTo>
                    <a:pt x="1259" y="216"/>
                    <a:pt x="995" y="1"/>
                    <a:pt x="7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1" name="Google Shape;20361;p80"/>
            <p:cNvSpPr/>
            <p:nvPr/>
          </p:nvSpPr>
          <p:spPr>
            <a:xfrm>
              <a:off x="3525265" y="3117985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78" y="0"/>
                  </a:moveTo>
                  <a:cubicBezTo>
                    <a:pt x="1" y="0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3" y="411"/>
                    <a:pt x="2443" y="0"/>
                    <a:pt x="2167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2" name="Google Shape;20362;p80"/>
            <p:cNvSpPr/>
            <p:nvPr/>
          </p:nvSpPr>
          <p:spPr>
            <a:xfrm>
              <a:off x="3513796" y="3109056"/>
              <a:ext cx="32993" cy="28437"/>
            </a:xfrm>
            <a:custGeom>
              <a:avLst/>
              <a:gdLst/>
              <a:ahLst/>
              <a:cxnLst/>
              <a:rect l="l" t="t" r="r" b="b"/>
              <a:pathLst>
                <a:path w="1260" h="1086" extrusionOk="0">
                  <a:moveTo>
                    <a:pt x="713" y="0"/>
                  </a:moveTo>
                  <a:cubicBezTo>
                    <a:pt x="580" y="0"/>
                    <a:pt x="445" y="50"/>
                    <a:pt x="334" y="160"/>
                  </a:cubicBezTo>
                  <a:cubicBezTo>
                    <a:pt x="0" y="504"/>
                    <a:pt x="239" y="1086"/>
                    <a:pt x="716" y="1086"/>
                  </a:cubicBezTo>
                  <a:cubicBezTo>
                    <a:pt x="1011" y="1076"/>
                    <a:pt x="1259" y="837"/>
                    <a:pt x="1259" y="542"/>
                  </a:cubicBezTo>
                  <a:cubicBezTo>
                    <a:pt x="1259" y="218"/>
                    <a:pt x="992" y="0"/>
                    <a:pt x="713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3" name="Google Shape;20363;p80"/>
            <p:cNvSpPr/>
            <p:nvPr/>
          </p:nvSpPr>
          <p:spPr>
            <a:xfrm>
              <a:off x="3581982" y="2945609"/>
              <a:ext cx="239828" cy="239855"/>
            </a:xfrm>
            <a:custGeom>
              <a:avLst/>
              <a:gdLst/>
              <a:ahLst/>
              <a:cxnLst/>
              <a:rect l="l" t="t" r="r" b="b"/>
              <a:pathLst>
                <a:path w="9159" h="916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940"/>
                  </a:lnTo>
                  <a:cubicBezTo>
                    <a:pt x="1" y="9054"/>
                    <a:pt x="96" y="9159"/>
                    <a:pt x="220" y="9159"/>
                  </a:cubicBezTo>
                  <a:lnTo>
                    <a:pt x="8939" y="9159"/>
                  </a:lnTo>
                  <a:cubicBezTo>
                    <a:pt x="9054" y="9159"/>
                    <a:pt x="9159" y="9054"/>
                    <a:pt x="9159" y="8940"/>
                  </a:cubicBezTo>
                  <a:lnTo>
                    <a:pt x="9159" y="220"/>
                  </a:lnTo>
                  <a:cubicBezTo>
                    <a:pt x="9159" y="96"/>
                    <a:pt x="9054" y="1"/>
                    <a:pt x="8939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4" name="Google Shape;20364;p80"/>
            <p:cNvSpPr/>
            <p:nvPr/>
          </p:nvSpPr>
          <p:spPr>
            <a:xfrm>
              <a:off x="3599709" y="2963362"/>
              <a:ext cx="204374" cy="204348"/>
            </a:xfrm>
            <a:custGeom>
              <a:avLst/>
              <a:gdLst/>
              <a:ahLst/>
              <a:cxnLst/>
              <a:rect l="l" t="t" r="r" b="b"/>
              <a:pathLst>
                <a:path w="7805" h="7804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7584"/>
                  </a:lnTo>
                  <a:cubicBezTo>
                    <a:pt x="1" y="7708"/>
                    <a:pt x="96" y="7804"/>
                    <a:pt x="220" y="7804"/>
                  </a:cubicBezTo>
                  <a:lnTo>
                    <a:pt x="7585" y="7804"/>
                  </a:lnTo>
                  <a:cubicBezTo>
                    <a:pt x="7709" y="7804"/>
                    <a:pt x="7805" y="7708"/>
                    <a:pt x="7805" y="7584"/>
                  </a:cubicBezTo>
                  <a:lnTo>
                    <a:pt x="7805" y="220"/>
                  </a:lnTo>
                  <a:cubicBezTo>
                    <a:pt x="7805" y="96"/>
                    <a:pt x="7700" y="0"/>
                    <a:pt x="758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5" name="Google Shape;20365;p80"/>
            <p:cNvSpPr/>
            <p:nvPr/>
          </p:nvSpPr>
          <p:spPr>
            <a:xfrm>
              <a:off x="3599709" y="2963362"/>
              <a:ext cx="204374" cy="204348"/>
            </a:xfrm>
            <a:custGeom>
              <a:avLst/>
              <a:gdLst/>
              <a:ahLst/>
              <a:cxnLst/>
              <a:rect l="l" t="t" r="r" b="b"/>
              <a:pathLst>
                <a:path w="7805" h="7804" extrusionOk="0">
                  <a:moveTo>
                    <a:pt x="7261" y="0"/>
                  </a:moveTo>
                  <a:lnTo>
                    <a:pt x="7261" y="7260"/>
                  </a:lnTo>
                  <a:lnTo>
                    <a:pt x="1" y="7260"/>
                  </a:lnTo>
                  <a:lnTo>
                    <a:pt x="1" y="7584"/>
                  </a:lnTo>
                  <a:cubicBezTo>
                    <a:pt x="1" y="7708"/>
                    <a:pt x="96" y="7804"/>
                    <a:pt x="220" y="7804"/>
                  </a:cubicBezTo>
                  <a:lnTo>
                    <a:pt x="7585" y="7804"/>
                  </a:lnTo>
                  <a:cubicBezTo>
                    <a:pt x="7709" y="7804"/>
                    <a:pt x="7805" y="7708"/>
                    <a:pt x="7805" y="7584"/>
                  </a:cubicBezTo>
                  <a:lnTo>
                    <a:pt x="7805" y="220"/>
                  </a:lnTo>
                  <a:cubicBezTo>
                    <a:pt x="7805" y="96"/>
                    <a:pt x="7700" y="0"/>
                    <a:pt x="758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6" name="Google Shape;20366;p80"/>
            <p:cNvSpPr/>
            <p:nvPr/>
          </p:nvSpPr>
          <p:spPr>
            <a:xfrm>
              <a:off x="3649932" y="3013559"/>
              <a:ext cx="104190" cy="103954"/>
            </a:xfrm>
            <a:custGeom>
              <a:avLst/>
              <a:gdLst/>
              <a:ahLst/>
              <a:cxnLst/>
              <a:rect l="l" t="t" r="r" b="b"/>
              <a:pathLst>
                <a:path w="3979" h="3970" extrusionOk="0">
                  <a:moveTo>
                    <a:pt x="353" y="1"/>
                  </a:moveTo>
                  <a:cubicBezTo>
                    <a:pt x="153" y="1"/>
                    <a:pt x="0" y="153"/>
                    <a:pt x="0" y="344"/>
                  </a:cubicBezTo>
                  <a:lnTo>
                    <a:pt x="0" y="3626"/>
                  </a:lnTo>
                  <a:cubicBezTo>
                    <a:pt x="0" y="3817"/>
                    <a:pt x="153" y="3969"/>
                    <a:pt x="344" y="3969"/>
                  </a:cubicBezTo>
                  <a:lnTo>
                    <a:pt x="3626" y="3969"/>
                  </a:lnTo>
                  <a:cubicBezTo>
                    <a:pt x="3816" y="3969"/>
                    <a:pt x="3979" y="3817"/>
                    <a:pt x="3979" y="3626"/>
                  </a:cubicBezTo>
                  <a:lnTo>
                    <a:pt x="3979" y="344"/>
                  </a:lnTo>
                  <a:cubicBezTo>
                    <a:pt x="3979" y="153"/>
                    <a:pt x="3816" y="1"/>
                    <a:pt x="362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7" name="Google Shape;20367;p80"/>
            <p:cNvSpPr/>
            <p:nvPr/>
          </p:nvSpPr>
          <p:spPr>
            <a:xfrm>
              <a:off x="3665171" y="3028798"/>
              <a:ext cx="73475" cy="73475"/>
            </a:xfrm>
            <a:custGeom>
              <a:avLst/>
              <a:gdLst/>
              <a:ahLst/>
              <a:cxnLst/>
              <a:rect l="l" t="t" r="r" b="b"/>
              <a:pathLst>
                <a:path w="2806" h="2806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2586"/>
                  </a:lnTo>
                  <a:cubicBezTo>
                    <a:pt x="0" y="2700"/>
                    <a:pt x="96" y="2805"/>
                    <a:pt x="220" y="2805"/>
                  </a:cubicBezTo>
                  <a:lnTo>
                    <a:pt x="2586" y="2805"/>
                  </a:lnTo>
                  <a:cubicBezTo>
                    <a:pt x="2710" y="2805"/>
                    <a:pt x="2805" y="2710"/>
                    <a:pt x="2805" y="2586"/>
                  </a:cubicBezTo>
                  <a:lnTo>
                    <a:pt x="2805" y="220"/>
                  </a:lnTo>
                  <a:cubicBezTo>
                    <a:pt x="2805" y="96"/>
                    <a:pt x="2710" y="1"/>
                    <a:pt x="258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8" name="Google Shape;20368;p80"/>
            <p:cNvSpPr/>
            <p:nvPr/>
          </p:nvSpPr>
          <p:spPr>
            <a:xfrm>
              <a:off x="3621442" y="2984834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3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69" name="Google Shape;20369;p80"/>
            <p:cNvSpPr/>
            <p:nvPr/>
          </p:nvSpPr>
          <p:spPr>
            <a:xfrm>
              <a:off x="3649670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0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96" y="745"/>
                    <a:pt x="20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0" name="Google Shape;20370;p80"/>
            <p:cNvSpPr/>
            <p:nvPr/>
          </p:nvSpPr>
          <p:spPr>
            <a:xfrm>
              <a:off x="3677897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96" y="745"/>
                    <a:pt x="21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1" name="Google Shape;20371;p80"/>
            <p:cNvSpPr/>
            <p:nvPr/>
          </p:nvSpPr>
          <p:spPr>
            <a:xfrm>
              <a:off x="3706387" y="2984834"/>
              <a:ext cx="19246" cy="19508"/>
            </a:xfrm>
            <a:custGeom>
              <a:avLst/>
              <a:gdLst/>
              <a:ahLst/>
              <a:cxnLst/>
              <a:rect l="l" t="t" r="r" b="b"/>
              <a:pathLst>
                <a:path w="735" h="745" extrusionOk="0">
                  <a:moveTo>
                    <a:pt x="201" y="1"/>
                  </a:moveTo>
                  <a:cubicBezTo>
                    <a:pt x="86" y="1"/>
                    <a:pt x="0" y="96"/>
                    <a:pt x="0" y="211"/>
                  </a:cubicBezTo>
                  <a:lnTo>
                    <a:pt x="0" y="535"/>
                  </a:lnTo>
                  <a:cubicBezTo>
                    <a:pt x="0" y="649"/>
                    <a:pt x="86" y="745"/>
                    <a:pt x="201" y="745"/>
                  </a:cubicBezTo>
                  <a:lnTo>
                    <a:pt x="535" y="745"/>
                  </a:lnTo>
                  <a:cubicBezTo>
                    <a:pt x="649" y="745"/>
                    <a:pt x="735" y="649"/>
                    <a:pt x="735" y="535"/>
                  </a:cubicBezTo>
                  <a:lnTo>
                    <a:pt x="735" y="211"/>
                  </a:lnTo>
                  <a:cubicBezTo>
                    <a:pt x="73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2" name="Google Shape;20372;p80"/>
            <p:cNvSpPr/>
            <p:nvPr/>
          </p:nvSpPr>
          <p:spPr>
            <a:xfrm>
              <a:off x="3734614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535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35" y="745"/>
                  </a:lnTo>
                  <a:cubicBezTo>
                    <a:pt x="649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3" name="Google Shape;20373;p80"/>
            <p:cNvSpPr/>
            <p:nvPr/>
          </p:nvSpPr>
          <p:spPr>
            <a:xfrm>
              <a:off x="3763077" y="2984834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6" y="649"/>
                    <a:pt x="736" y="535"/>
                  </a:cubicBezTo>
                  <a:lnTo>
                    <a:pt x="736" y="211"/>
                  </a:lnTo>
                  <a:cubicBezTo>
                    <a:pt x="736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4" name="Google Shape;20374;p80"/>
            <p:cNvSpPr/>
            <p:nvPr/>
          </p:nvSpPr>
          <p:spPr>
            <a:xfrm>
              <a:off x="3621442" y="3126469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4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5" name="Google Shape;20375;p80"/>
            <p:cNvSpPr/>
            <p:nvPr/>
          </p:nvSpPr>
          <p:spPr>
            <a:xfrm>
              <a:off x="3649670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0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96" y="745"/>
                    <a:pt x="20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4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6" name="Google Shape;20376;p80"/>
            <p:cNvSpPr/>
            <p:nvPr/>
          </p:nvSpPr>
          <p:spPr>
            <a:xfrm>
              <a:off x="3677897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96" y="745"/>
                    <a:pt x="21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4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7" name="Google Shape;20377;p80"/>
            <p:cNvSpPr/>
            <p:nvPr/>
          </p:nvSpPr>
          <p:spPr>
            <a:xfrm>
              <a:off x="3706387" y="3126730"/>
              <a:ext cx="19246" cy="19508"/>
            </a:xfrm>
            <a:custGeom>
              <a:avLst/>
              <a:gdLst/>
              <a:ahLst/>
              <a:cxnLst/>
              <a:rect l="l" t="t" r="r" b="b"/>
              <a:pathLst>
                <a:path w="735" h="745" extrusionOk="0">
                  <a:moveTo>
                    <a:pt x="201" y="0"/>
                  </a:moveTo>
                  <a:cubicBezTo>
                    <a:pt x="86" y="0"/>
                    <a:pt x="0" y="96"/>
                    <a:pt x="0" y="210"/>
                  </a:cubicBezTo>
                  <a:lnTo>
                    <a:pt x="0" y="535"/>
                  </a:lnTo>
                  <a:cubicBezTo>
                    <a:pt x="0" y="649"/>
                    <a:pt x="86" y="744"/>
                    <a:pt x="201" y="744"/>
                  </a:cubicBezTo>
                  <a:lnTo>
                    <a:pt x="535" y="744"/>
                  </a:lnTo>
                  <a:cubicBezTo>
                    <a:pt x="649" y="744"/>
                    <a:pt x="735" y="649"/>
                    <a:pt x="735" y="535"/>
                  </a:cubicBezTo>
                  <a:lnTo>
                    <a:pt x="735" y="210"/>
                  </a:lnTo>
                  <a:cubicBezTo>
                    <a:pt x="735" y="96"/>
                    <a:pt x="649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8" name="Google Shape;20378;p80"/>
            <p:cNvSpPr/>
            <p:nvPr/>
          </p:nvSpPr>
          <p:spPr>
            <a:xfrm>
              <a:off x="3734614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0" y="96"/>
                    <a:pt x="0" y="201"/>
                  </a:cubicBezTo>
                  <a:lnTo>
                    <a:pt x="0" y="535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35" y="745"/>
                  </a:lnTo>
                  <a:cubicBezTo>
                    <a:pt x="649" y="745"/>
                    <a:pt x="745" y="649"/>
                    <a:pt x="745" y="535"/>
                  </a:cubicBezTo>
                  <a:lnTo>
                    <a:pt x="745" y="201"/>
                  </a:lnTo>
                  <a:cubicBezTo>
                    <a:pt x="74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79" name="Google Shape;20379;p80"/>
            <p:cNvSpPr/>
            <p:nvPr/>
          </p:nvSpPr>
          <p:spPr>
            <a:xfrm>
              <a:off x="3763077" y="3126469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6" y="649"/>
                    <a:pt x="736" y="535"/>
                  </a:cubicBezTo>
                  <a:lnTo>
                    <a:pt x="736" y="201"/>
                  </a:lnTo>
                  <a:cubicBezTo>
                    <a:pt x="736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0" name="Google Shape;20380;p80"/>
            <p:cNvSpPr/>
            <p:nvPr/>
          </p:nvSpPr>
          <p:spPr>
            <a:xfrm>
              <a:off x="3621442" y="3013323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50" y="744"/>
                    <a:pt x="735" y="649"/>
                    <a:pt x="735" y="534"/>
                  </a:cubicBezTo>
                  <a:lnTo>
                    <a:pt x="735" y="210"/>
                  </a:lnTo>
                  <a:cubicBezTo>
                    <a:pt x="735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1" name="Google Shape;20381;p80"/>
            <p:cNvSpPr/>
            <p:nvPr/>
          </p:nvSpPr>
          <p:spPr>
            <a:xfrm>
              <a:off x="3621442" y="304155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5" y="649"/>
                    <a:pt x="735" y="534"/>
                  </a:cubicBezTo>
                  <a:lnTo>
                    <a:pt x="735" y="210"/>
                  </a:lnTo>
                  <a:cubicBezTo>
                    <a:pt x="735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2" name="Google Shape;20382;p80"/>
            <p:cNvSpPr/>
            <p:nvPr/>
          </p:nvSpPr>
          <p:spPr>
            <a:xfrm>
              <a:off x="3621442" y="3070014"/>
              <a:ext cx="19272" cy="19272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201" y="1"/>
                  </a:moveTo>
                  <a:cubicBezTo>
                    <a:pt x="87" y="1"/>
                    <a:pt x="1" y="87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35"/>
                    <a:pt x="201" y="735"/>
                  </a:cubicBezTo>
                  <a:lnTo>
                    <a:pt x="535" y="735"/>
                  </a:lnTo>
                  <a:cubicBezTo>
                    <a:pt x="640" y="735"/>
                    <a:pt x="735" y="649"/>
                    <a:pt x="735" y="535"/>
                  </a:cubicBezTo>
                  <a:lnTo>
                    <a:pt x="735" y="201"/>
                  </a:lnTo>
                  <a:cubicBezTo>
                    <a:pt x="735" y="87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3" name="Google Shape;20383;p80"/>
            <p:cNvSpPr/>
            <p:nvPr/>
          </p:nvSpPr>
          <p:spPr>
            <a:xfrm>
              <a:off x="3621442" y="309824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4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4" name="Google Shape;20384;p80"/>
            <p:cNvSpPr/>
            <p:nvPr/>
          </p:nvSpPr>
          <p:spPr>
            <a:xfrm>
              <a:off x="3762841" y="3013061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10" y="96"/>
                    <a:pt x="10" y="211"/>
                  </a:cubicBezTo>
                  <a:lnTo>
                    <a:pt x="10" y="544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44" y="745"/>
                  </a:lnTo>
                  <a:cubicBezTo>
                    <a:pt x="659" y="745"/>
                    <a:pt x="745" y="649"/>
                    <a:pt x="745" y="544"/>
                  </a:cubicBezTo>
                  <a:lnTo>
                    <a:pt x="745" y="211"/>
                  </a:lnTo>
                  <a:cubicBezTo>
                    <a:pt x="745" y="96"/>
                    <a:pt x="649" y="1"/>
                    <a:pt x="54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5" name="Google Shape;20385;p80"/>
            <p:cNvSpPr/>
            <p:nvPr/>
          </p:nvSpPr>
          <p:spPr>
            <a:xfrm>
              <a:off x="3763077" y="304155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01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6" y="649"/>
                    <a:pt x="736" y="534"/>
                  </a:cubicBezTo>
                  <a:lnTo>
                    <a:pt x="736" y="201"/>
                  </a:lnTo>
                  <a:cubicBezTo>
                    <a:pt x="736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6" name="Google Shape;20386;p80"/>
            <p:cNvSpPr/>
            <p:nvPr/>
          </p:nvSpPr>
          <p:spPr>
            <a:xfrm>
              <a:off x="3763077" y="3069778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6" y="649"/>
                    <a:pt x="736" y="534"/>
                  </a:cubicBezTo>
                  <a:lnTo>
                    <a:pt x="736" y="210"/>
                  </a:lnTo>
                  <a:cubicBezTo>
                    <a:pt x="736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87" name="Google Shape;20387;p80"/>
            <p:cNvSpPr/>
            <p:nvPr/>
          </p:nvSpPr>
          <p:spPr>
            <a:xfrm>
              <a:off x="3763077" y="3098241"/>
              <a:ext cx="19272" cy="19272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201" y="1"/>
                  </a:moveTo>
                  <a:cubicBezTo>
                    <a:pt x="87" y="1"/>
                    <a:pt x="1" y="87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35"/>
                    <a:pt x="201" y="735"/>
                  </a:cubicBezTo>
                  <a:lnTo>
                    <a:pt x="535" y="735"/>
                  </a:lnTo>
                  <a:cubicBezTo>
                    <a:pt x="640" y="735"/>
                    <a:pt x="736" y="649"/>
                    <a:pt x="736" y="535"/>
                  </a:cubicBezTo>
                  <a:lnTo>
                    <a:pt x="736" y="201"/>
                  </a:lnTo>
                  <a:cubicBezTo>
                    <a:pt x="736" y="87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388" name="Google Shape;20388;p80"/>
          <p:cNvGrpSpPr/>
          <p:nvPr/>
        </p:nvGrpSpPr>
        <p:grpSpPr>
          <a:xfrm>
            <a:off x="1021130" y="1570668"/>
            <a:ext cx="446681" cy="478976"/>
            <a:chOff x="873615" y="1500275"/>
            <a:chExt cx="335011" cy="359232"/>
          </a:xfrm>
        </p:grpSpPr>
        <p:sp>
          <p:nvSpPr>
            <p:cNvPr id="20389" name="Google Shape;20389;p80"/>
            <p:cNvSpPr/>
            <p:nvPr/>
          </p:nvSpPr>
          <p:spPr>
            <a:xfrm>
              <a:off x="965550" y="1500275"/>
              <a:ext cx="151140" cy="359232"/>
            </a:xfrm>
            <a:custGeom>
              <a:avLst/>
              <a:gdLst/>
              <a:ahLst/>
              <a:cxnLst/>
              <a:rect l="l" t="t" r="r" b="b"/>
              <a:pathLst>
                <a:path w="5772" h="13719" extrusionOk="0">
                  <a:moveTo>
                    <a:pt x="0" y="0"/>
                  </a:moveTo>
                  <a:lnTo>
                    <a:pt x="0" y="13718"/>
                  </a:lnTo>
                  <a:lnTo>
                    <a:pt x="5772" y="13718"/>
                  </a:lnTo>
                  <a:lnTo>
                    <a:pt x="5772" y="0"/>
                  </a:lnTo>
                  <a:cubicBezTo>
                    <a:pt x="4913" y="625"/>
                    <a:pt x="3900" y="937"/>
                    <a:pt x="2886" y="937"/>
                  </a:cubicBezTo>
                  <a:cubicBezTo>
                    <a:pt x="1872" y="937"/>
                    <a:pt x="859" y="625"/>
                    <a:pt x="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0" name="Google Shape;20390;p80"/>
            <p:cNvSpPr/>
            <p:nvPr/>
          </p:nvSpPr>
          <p:spPr>
            <a:xfrm>
              <a:off x="873615" y="1500275"/>
              <a:ext cx="158655" cy="359232"/>
            </a:xfrm>
            <a:custGeom>
              <a:avLst/>
              <a:gdLst/>
              <a:ahLst/>
              <a:cxnLst/>
              <a:rect l="l" t="t" r="r" b="b"/>
              <a:pathLst>
                <a:path w="6059" h="13719" extrusionOk="0">
                  <a:moveTo>
                    <a:pt x="1622" y="0"/>
                  </a:moveTo>
                  <a:cubicBezTo>
                    <a:pt x="1508" y="0"/>
                    <a:pt x="1403" y="95"/>
                    <a:pt x="1403" y="219"/>
                  </a:cubicBezTo>
                  <a:lnTo>
                    <a:pt x="1403" y="5304"/>
                  </a:lnTo>
                  <a:cubicBezTo>
                    <a:pt x="1403" y="6001"/>
                    <a:pt x="888" y="6592"/>
                    <a:pt x="191" y="6687"/>
                  </a:cubicBezTo>
                  <a:cubicBezTo>
                    <a:pt x="86" y="6707"/>
                    <a:pt x="0" y="6802"/>
                    <a:pt x="0" y="6916"/>
                  </a:cubicBezTo>
                  <a:lnTo>
                    <a:pt x="0" y="13489"/>
                  </a:lnTo>
                  <a:cubicBezTo>
                    <a:pt x="0" y="13613"/>
                    <a:pt x="105" y="13718"/>
                    <a:pt x="220" y="13718"/>
                  </a:cubicBezTo>
                  <a:lnTo>
                    <a:pt x="6058" y="13718"/>
                  </a:lnTo>
                  <a:lnTo>
                    <a:pt x="6058" y="7069"/>
                  </a:lnTo>
                  <a:cubicBezTo>
                    <a:pt x="6058" y="6955"/>
                    <a:pt x="5972" y="6859"/>
                    <a:pt x="5858" y="6850"/>
                  </a:cubicBezTo>
                  <a:cubicBezTo>
                    <a:pt x="4799" y="6745"/>
                    <a:pt x="3988" y="5848"/>
                    <a:pt x="3988" y="4779"/>
                  </a:cubicBezTo>
                  <a:lnTo>
                    <a:pt x="3988" y="219"/>
                  </a:lnTo>
                  <a:cubicBezTo>
                    <a:pt x="3988" y="95"/>
                    <a:pt x="3883" y="0"/>
                    <a:pt x="376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1" name="Google Shape;20391;p80"/>
            <p:cNvSpPr/>
            <p:nvPr/>
          </p:nvSpPr>
          <p:spPr>
            <a:xfrm>
              <a:off x="873615" y="1784540"/>
              <a:ext cx="158655" cy="50485"/>
            </a:xfrm>
            <a:custGeom>
              <a:avLst/>
              <a:gdLst/>
              <a:ahLst/>
              <a:cxnLst/>
              <a:rect l="l" t="t" r="r" b="b"/>
              <a:pathLst>
                <a:path w="6059" h="1928" extrusionOk="0">
                  <a:moveTo>
                    <a:pt x="0" y="0"/>
                  </a:moveTo>
                  <a:lnTo>
                    <a:pt x="0" y="1927"/>
                  </a:lnTo>
                  <a:lnTo>
                    <a:pt x="6058" y="1927"/>
                  </a:lnTo>
                  <a:lnTo>
                    <a:pt x="6058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2" name="Google Shape;20392;p80"/>
            <p:cNvSpPr/>
            <p:nvPr/>
          </p:nvSpPr>
          <p:spPr>
            <a:xfrm>
              <a:off x="873615" y="1500275"/>
              <a:ext cx="158655" cy="274550"/>
            </a:xfrm>
            <a:custGeom>
              <a:avLst/>
              <a:gdLst/>
              <a:ahLst/>
              <a:cxnLst/>
              <a:rect l="l" t="t" r="r" b="b"/>
              <a:pathLst>
                <a:path w="6059" h="10485" extrusionOk="0">
                  <a:moveTo>
                    <a:pt x="1622" y="0"/>
                  </a:moveTo>
                  <a:cubicBezTo>
                    <a:pt x="1584" y="0"/>
                    <a:pt x="1546" y="10"/>
                    <a:pt x="1517" y="29"/>
                  </a:cubicBezTo>
                  <a:lnTo>
                    <a:pt x="1517" y="8557"/>
                  </a:lnTo>
                  <a:lnTo>
                    <a:pt x="0" y="8557"/>
                  </a:lnTo>
                  <a:lnTo>
                    <a:pt x="0" y="10484"/>
                  </a:lnTo>
                  <a:lnTo>
                    <a:pt x="6058" y="10484"/>
                  </a:lnTo>
                  <a:lnTo>
                    <a:pt x="6058" y="8557"/>
                  </a:lnTo>
                  <a:lnTo>
                    <a:pt x="3454" y="855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3" name="Google Shape;20393;p80"/>
            <p:cNvSpPr/>
            <p:nvPr/>
          </p:nvSpPr>
          <p:spPr>
            <a:xfrm>
              <a:off x="873615" y="1795537"/>
              <a:ext cx="158655" cy="28489"/>
            </a:xfrm>
            <a:custGeom>
              <a:avLst/>
              <a:gdLst/>
              <a:ahLst/>
              <a:cxnLst/>
              <a:rect l="l" t="t" r="r" b="b"/>
              <a:pathLst>
                <a:path w="6059" h="1088" extrusionOk="0">
                  <a:moveTo>
                    <a:pt x="0" y="0"/>
                  </a:moveTo>
                  <a:lnTo>
                    <a:pt x="0" y="1088"/>
                  </a:lnTo>
                  <a:lnTo>
                    <a:pt x="6058" y="1088"/>
                  </a:lnTo>
                  <a:lnTo>
                    <a:pt x="6058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4" name="Google Shape;20394;p80"/>
            <p:cNvSpPr/>
            <p:nvPr/>
          </p:nvSpPr>
          <p:spPr>
            <a:xfrm>
              <a:off x="873615" y="1500275"/>
              <a:ext cx="158655" cy="263552"/>
            </a:xfrm>
            <a:custGeom>
              <a:avLst/>
              <a:gdLst/>
              <a:ahLst/>
              <a:cxnLst/>
              <a:rect l="l" t="t" r="r" b="b"/>
              <a:pathLst>
                <a:path w="6059" h="10065" extrusionOk="0">
                  <a:moveTo>
                    <a:pt x="1937" y="0"/>
                  </a:moveTo>
                  <a:lnTo>
                    <a:pt x="1937" y="8977"/>
                  </a:lnTo>
                  <a:lnTo>
                    <a:pt x="0" y="8977"/>
                  </a:lnTo>
                  <a:lnTo>
                    <a:pt x="0" y="10065"/>
                  </a:lnTo>
                  <a:lnTo>
                    <a:pt x="6058" y="10065"/>
                  </a:lnTo>
                  <a:lnTo>
                    <a:pt x="6058" y="8977"/>
                  </a:lnTo>
                  <a:lnTo>
                    <a:pt x="3034" y="8977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5" name="Google Shape;20395;p80"/>
            <p:cNvSpPr/>
            <p:nvPr/>
          </p:nvSpPr>
          <p:spPr>
            <a:xfrm>
              <a:off x="1049971" y="1500275"/>
              <a:ext cx="158655" cy="359232"/>
            </a:xfrm>
            <a:custGeom>
              <a:avLst/>
              <a:gdLst/>
              <a:ahLst/>
              <a:cxnLst/>
              <a:rect l="l" t="t" r="r" b="b"/>
              <a:pathLst>
                <a:path w="6059" h="13719" extrusionOk="0">
                  <a:moveTo>
                    <a:pt x="2290" y="0"/>
                  </a:moveTo>
                  <a:cubicBezTo>
                    <a:pt x="2176" y="0"/>
                    <a:pt x="2071" y="95"/>
                    <a:pt x="2071" y="219"/>
                  </a:cubicBezTo>
                  <a:lnTo>
                    <a:pt x="2071" y="4779"/>
                  </a:lnTo>
                  <a:cubicBezTo>
                    <a:pt x="2071" y="5848"/>
                    <a:pt x="1260" y="6745"/>
                    <a:pt x="201" y="6850"/>
                  </a:cubicBezTo>
                  <a:cubicBezTo>
                    <a:pt x="86" y="6859"/>
                    <a:pt x="1" y="6955"/>
                    <a:pt x="1" y="7069"/>
                  </a:cubicBezTo>
                  <a:lnTo>
                    <a:pt x="1" y="13718"/>
                  </a:lnTo>
                  <a:lnTo>
                    <a:pt x="5839" y="13718"/>
                  </a:lnTo>
                  <a:cubicBezTo>
                    <a:pt x="5954" y="13718"/>
                    <a:pt x="6059" y="13623"/>
                    <a:pt x="6059" y="13499"/>
                  </a:cubicBezTo>
                  <a:lnTo>
                    <a:pt x="6059" y="6916"/>
                  </a:lnTo>
                  <a:cubicBezTo>
                    <a:pt x="6059" y="6802"/>
                    <a:pt x="5973" y="6707"/>
                    <a:pt x="5868" y="6687"/>
                  </a:cubicBezTo>
                  <a:cubicBezTo>
                    <a:pt x="5171" y="6592"/>
                    <a:pt x="4656" y="6001"/>
                    <a:pt x="4656" y="5304"/>
                  </a:cubicBezTo>
                  <a:lnTo>
                    <a:pt x="4656" y="219"/>
                  </a:lnTo>
                  <a:cubicBezTo>
                    <a:pt x="4656" y="95"/>
                    <a:pt x="4551" y="0"/>
                    <a:pt x="44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6" name="Google Shape;20396;p80"/>
            <p:cNvSpPr/>
            <p:nvPr/>
          </p:nvSpPr>
          <p:spPr>
            <a:xfrm>
              <a:off x="1049971" y="1784540"/>
              <a:ext cx="158655" cy="50485"/>
            </a:xfrm>
            <a:custGeom>
              <a:avLst/>
              <a:gdLst/>
              <a:ahLst/>
              <a:cxnLst/>
              <a:rect l="l" t="t" r="r" b="b"/>
              <a:pathLst>
                <a:path w="6059" h="1928" extrusionOk="0">
                  <a:moveTo>
                    <a:pt x="1" y="0"/>
                  </a:moveTo>
                  <a:lnTo>
                    <a:pt x="1" y="1927"/>
                  </a:lnTo>
                  <a:lnTo>
                    <a:pt x="6059" y="1927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7" name="Google Shape;20397;p80"/>
            <p:cNvSpPr/>
            <p:nvPr/>
          </p:nvSpPr>
          <p:spPr>
            <a:xfrm>
              <a:off x="1049971" y="1500275"/>
              <a:ext cx="158655" cy="274550"/>
            </a:xfrm>
            <a:custGeom>
              <a:avLst/>
              <a:gdLst/>
              <a:ahLst/>
              <a:cxnLst/>
              <a:rect l="l" t="t" r="r" b="b"/>
              <a:pathLst>
                <a:path w="6059" h="10485" extrusionOk="0">
                  <a:moveTo>
                    <a:pt x="2605" y="0"/>
                  </a:moveTo>
                  <a:lnTo>
                    <a:pt x="2605" y="8557"/>
                  </a:lnTo>
                  <a:lnTo>
                    <a:pt x="1" y="8557"/>
                  </a:lnTo>
                  <a:lnTo>
                    <a:pt x="1" y="10484"/>
                  </a:lnTo>
                  <a:lnTo>
                    <a:pt x="6059" y="10484"/>
                  </a:lnTo>
                  <a:lnTo>
                    <a:pt x="6059" y="8557"/>
                  </a:lnTo>
                  <a:lnTo>
                    <a:pt x="4542" y="8557"/>
                  </a:lnTo>
                  <a:lnTo>
                    <a:pt x="4542" y="29"/>
                  </a:lnTo>
                  <a:cubicBezTo>
                    <a:pt x="4503" y="10"/>
                    <a:pt x="4465" y="0"/>
                    <a:pt x="4437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8" name="Google Shape;20398;p80"/>
            <p:cNvSpPr/>
            <p:nvPr/>
          </p:nvSpPr>
          <p:spPr>
            <a:xfrm>
              <a:off x="1049971" y="1795537"/>
              <a:ext cx="158655" cy="28489"/>
            </a:xfrm>
            <a:custGeom>
              <a:avLst/>
              <a:gdLst/>
              <a:ahLst/>
              <a:cxnLst/>
              <a:rect l="l" t="t" r="r" b="b"/>
              <a:pathLst>
                <a:path w="6059" h="1088" extrusionOk="0">
                  <a:moveTo>
                    <a:pt x="1" y="0"/>
                  </a:moveTo>
                  <a:lnTo>
                    <a:pt x="1" y="1088"/>
                  </a:lnTo>
                  <a:lnTo>
                    <a:pt x="6059" y="1088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99" name="Google Shape;20399;p80"/>
            <p:cNvSpPr/>
            <p:nvPr/>
          </p:nvSpPr>
          <p:spPr>
            <a:xfrm>
              <a:off x="1049971" y="1500275"/>
              <a:ext cx="158655" cy="263552"/>
            </a:xfrm>
            <a:custGeom>
              <a:avLst/>
              <a:gdLst/>
              <a:ahLst/>
              <a:cxnLst/>
              <a:rect l="l" t="t" r="r" b="b"/>
              <a:pathLst>
                <a:path w="6059" h="10065" extrusionOk="0">
                  <a:moveTo>
                    <a:pt x="3025" y="0"/>
                  </a:moveTo>
                  <a:lnTo>
                    <a:pt x="3025" y="8977"/>
                  </a:lnTo>
                  <a:lnTo>
                    <a:pt x="1" y="8977"/>
                  </a:lnTo>
                  <a:lnTo>
                    <a:pt x="1" y="10065"/>
                  </a:lnTo>
                  <a:lnTo>
                    <a:pt x="6059" y="10065"/>
                  </a:lnTo>
                  <a:lnTo>
                    <a:pt x="6059" y="8977"/>
                  </a:lnTo>
                  <a:lnTo>
                    <a:pt x="4122" y="8977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400" name="Google Shape;20400;p80"/>
          <p:cNvGrpSpPr/>
          <p:nvPr/>
        </p:nvGrpSpPr>
        <p:grpSpPr>
          <a:xfrm>
            <a:off x="2792386" y="4032618"/>
            <a:ext cx="449544" cy="479081"/>
            <a:chOff x="2202058" y="3346737"/>
            <a:chExt cx="337158" cy="359311"/>
          </a:xfrm>
        </p:grpSpPr>
        <p:sp>
          <p:nvSpPr>
            <p:cNvPr id="20401" name="Google Shape;20401;p80"/>
            <p:cNvSpPr/>
            <p:nvPr/>
          </p:nvSpPr>
          <p:spPr>
            <a:xfrm>
              <a:off x="2202058" y="3449225"/>
              <a:ext cx="257084" cy="256822"/>
            </a:xfrm>
            <a:custGeom>
              <a:avLst/>
              <a:gdLst/>
              <a:ahLst/>
              <a:cxnLst/>
              <a:rect l="l" t="t" r="r" b="b"/>
              <a:pathLst>
                <a:path w="9818" h="9808" extrusionOk="0">
                  <a:moveTo>
                    <a:pt x="4914" y="0"/>
                  </a:moveTo>
                  <a:cubicBezTo>
                    <a:pt x="2205" y="0"/>
                    <a:pt x="1" y="2194"/>
                    <a:pt x="1" y="4904"/>
                  </a:cubicBezTo>
                  <a:cubicBezTo>
                    <a:pt x="1" y="7613"/>
                    <a:pt x="2205" y="9807"/>
                    <a:pt x="4914" y="9807"/>
                  </a:cubicBezTo>
                  <a:cubicBezTo>
                    <a:pt x="7614" y="9807"/>
                    <a:pt x="9817" y="7613"/>
                    <a:pt x="9817" y="4904"/>
                  </a:cubicBezTo>
                  <a:cubicBezTo>
                    <a:pt x="9817" y="2194"/>
                    <a:pt x="7614" y="0"/>
                    <a:pt x="49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2" name="Google Shape;20402;p80"/>
            <p:cNvSpPr/>
            <p:nvPr/>
          </p:nvSpPr>
          <p:spPr>
            <a:xfrm>
              <a:off x="2202320" y="3448989"/>
              <a:ext cx="158655" cy="257032"/>
            </a:xfrm>
            <a:custGeom>
              <a:avLst/>
              <a:gdLst/>
              <a:ahLst/>
              <a:cxnLst/>
              <a:rect l="l" t="t" r="r" b="b"/>
              <a:pathLst>
                <a:path w="6059" h="9816" extrusionOk="0">
                  <a:moveTo>
                    <a:pt x="4885" y="1"/>
                  </a:moveTo>
                  <a:cubicBezTo>
                    <a:pt x="2257" y="1"/>
                    <a:pt x="0" y="2134"/>
                    <a:pt x="0" y="4913"/>
                  </a:cubicBezTo>
                  <a:cubicBezTo>
                    <a:pt x="0" y="7683"/>
                    <a:pt x="2257" y="9815"/>
                    <a:pt x="4885" y="9815"/>
                  </a:cubicBezTo>
                  <a:cubicBezTo>
                    <a:pt x="5270" y="9815"/>
                    <a:pt x="5663" y="9770"/>
                    <a:pt x="6058" y="9673"/>
                  </a:cubicBezTo>
                  <a:cubicBezTo>
                    <a:pt x="3864" y="9139"/>
                    <a:pt x="2309" y="7174"/>
                    <a:pt x="2309" y="4913"/>
                  </a:cubicBezTo>
                  <a:cubicBezTo>
                    <a:pt x="2309" y="2652"/>
                    <a:pt x="3855" y="677"/>
                    <a:pt x="6058" y="143"/>
                  </a:cubicBezTo>
                  <a:cubicBezTo>
                    <a:pt x="5663" y="47"/>
                    <a:pt x="5270" y="1"/>
                    <a:pt x="4885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3" name="Google Shape;20403;p80"/>
            <p:cNvSpPr/>
            <p:nvPr/>
          </p:nvSpPr>
          <p:spPr>
            <a:xfrm>
              <a:off x="2338220" y="3346737"/>
              <a:ext cx="200996" cy="169731"/>
            </a:xfrm>
            <a:custGeom>
              <a:avLst/>
              <a:gdLst/>
              <a:ahLst/>
              <a:cxnLst/>
              <a:rect l="l" t="t" r="r" b="b"/>
              <a:pathLst>
                <a:path w="7676" h="6482" extrusionOk="0">
                  <a:moveTo>
                    <a:pt x="3864" y="0"/>
                  </a:moveTo>
                  <a:cubicBezTo>
                    <a:pt x="3823" y="0"/>
                    <a:pt x="3782" y="1"/>
                    <a:pt x="3740" y="3"/>
                  </a:cubicBezTo>
                  <a:cubicBezTo>
                    <a:pt x="1298" y="108"/>
                    <a:pt x="0" y="2932"/>
                    <a:pt x="1517" y="4849"/>
                  </a:cubicBezTo>
                  <a:lnTo>
                    <a:pt x="1450" y="6252"/>
                  </a:lnTo>
                  <a:cubicBezTo>
                    <a:pt x="1443" y="6388"/>
                    <a:pt x="1549" y="6482"/>
                    <a:pt x="1669" y="6482"/>
                  </a:cubicBezTo>
                  <a:cubicBezTo>
                    <a:pt x="1701" y="6482"/>
                    <a:pt x="1733" y="6475"/>
                    <a:pt x="1765" y="6461"/>
                  </a:cubicBezTo>
                  <a:lnTo>
                    <a:pt x="3034" y="5870"/>
                  </a:lnTo>
                  <a:cubicBezTo>
                    <a:pt x="3305" y="5947"/>
                    <a:pt x="3581" y="5984"/>
                    <a:pt x="3853" y="5984"/>
                  </a:cubicBezTo>
                  <a:cubicBezTo>
                    <a:pt x="4835" y="5984"/>
                    <a:pt x="5777" y="5502"/>
                    <a:pt x="6344" y="4658"/>
                  </a:cubicBezTo>
                  <a:cubicBezTo>
                    <a:pt x="7676" y="2661"/>
                    <a:pt x="6233" y="0"/>
                    <a:pt x="3864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4" name="Google Shape;20404;p80"/>
            <p:cNvSpPr/>
            <p:nvPr/>
          </p:nvSpPr>
          <p:spPr>
            <a:xfrm>
              <a:off x="2424133" y="3390518"/>
              <a:ext cx="52239" cy="52239"/>
            </a:xfrm>
            <a:custGeom>
              <a:avLst/>
              <a:gdLst/>
              <a:ahLst/>
              <a:cxnLst/>
              <a:rect l="l" t="t" r="r" b="b"/>
              <a:pathLst>
                <a:path w="1995" h="1995" extrusionOk="0">
                  <a:moveTo>
                    <a:pt x="1003" y="0"/>
                  </a:moveTo>
                  <a:cubicBezTo>
                    <a:pt x="449" y="0"/>
                    <a:pt x="1" y="449"/>
                    <a:pt x="1" y="1002"/>
                  </a:cubicBezTo>
                  <a:cubicBezTo>
                    <a:pt x="1" y="1546"/>
                    <a:pt x="449" y="1994"/>
                    <a:pt x="1003" y="1994"/>
                  </a:cubicBezTo>
                  <a:cubicBezTo>
                    <a:pt x="1546" y="1994"/>
                    <a:pt x="1995" y="1546"/>
                    <a:pt x="1995" y="1002"/>
                  </a:cubicBezTo>
                  <a:cubicBezTo>
                    <a:pt x="1995" y="449"/>
                    <a:pt x="1546" y="0"/>
                    <a:pt x="100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5" name="Google Shape;20405;p80"/>
            <p:cNvSpPr/>
            <p:nvPr/>
          </p:nvSpPr>
          <p:spPr>
            <a:xfrm>
              <a:off x="2406406" y="3384993"/>
              <a:ext cx="87196" cy="63263"/>
            </a:xfrm>
            <a:custGeom>
              <a:avLst/>
              <a:gdLst/>
              <a:ahLst/>
              <a:cxnLst/>
              <a:rect l="l" t="t" r="r" b="b"/>
              <a:pathLst>
                <a:path w="3330" h="2416" extrusionOk="0">
                  <a:moveTo>
                    <a:pt x="1680" y="421"/>
                  </a:moveTo>
                  <a:cubicBezTo>
                    <a:pt x="1889" y="421"/>
                    <a:pt x="2090" y="507"/>
                    <a:pt x="2233" y="650"/>
                  </a:cubicBezTo>
                  <a:cubicBezTo>
                    <a:pt x="2760" y="1178"/>
                    <a:pt x="2334" y="2004"/>
                    <a:pt x="1691" y="2004"/>
                  </a:cubicBezTo>
                  <a:cubicBezTo>
                    <a:pt x="1590" y="2004"/>
                    <a:pt x="1483" y="1984"/>
                    <a:pt x="1374" y="1938"/>
                  </a:cubicBezTo>
                  <a:cubicBezTo>
                    <a:pt x="582" y="1604"/>
                    <a:pt x="811" y="421"/>
                    <a:pt x="1680" y="421"/>
                  </a:cubicBezTo>
                  <a:close/>
                  <a:moveTo>
                    <a:pt x="1695" y="0"/>
                  </a:moveTo>
                  <a:cubicBezTo>
                    <a:pt x="1544" y="0"/>
                    <a:pt x="1384" y="30"/>
                    <a:pt x="1222" y="97"/>
                  </a:cubicBezTo>
                  <a:cubicBezTo>
                    <a:pt x="1" y="603"/>
                    <a:pt x="363" y="2415"/>
                    <a:pt x="1680" y="2415"/>
                  </a:cubicBezTo>
                  <a:cubicBezTo>
                    <a:pt x="1994" y="2415"/>
                    <a:pt x="2300" y="2291"/>
                    <a:pt x="2529" y="2062"/>
                  </a:cubicBezTo>
                  <a:cubicBezTo>
                    <a:pt x="3330" y="1253"/>
                    <a:pt x="2672" y="0"/>
                    <a:pt x="169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6" name="Google Shape;20406;p80"/>
            <p:cNvSpPr/>
            <p:nvPr/>
          </p:nvSpPr>
          <p:spPr>
            <a:xfrm>
              <a:off x="2394675" y="3429062"/>
              <a:ext cx="45693" cy="41425"/>
            </a:xfrm>
            <a:custGeom>
              <a:avLst/>
              <a:gdLst/>
              <a:ahLst/>
              <a:cxnLst/>
              <a:rect l="l" t="t" r="r" b="b"/>
              <a:pathLst>
                <a:path w="1745" h="1582" extrusionOk="0">
                  <a:moveTo>
                    <a:pt x="1434" y="1"/>
                  </a:moveTo>
                  <a:cubicBezTo>
                    <a:pt x="1381" y="1"/>
                    <a:pt x="1325" y="25"/>
                    <a:pt x="1279" y="83"/>
                  </a:cubicBezTo>
                  <a:lnTo>
                    <a:pt x="134" y="1219"/>
                  </a:lnTo>
                  <a:cubicBezTo>
                    <a:pt x="0" y="1352"/>
                    <a:pt x="96" y="1581"/>
                    <a:pt x="286" y="1581"/>
                  </a:cubicBezTo>
                  <a:cubicBezTo>
                    <a:pt x="334" y="1581"/>
                    <a:pt x="391" y="1553"/>
                    <a:pt x="429" y="1514"/>
                  </a:cubicBezTo>
                  <a:lnTo>
                    <a:pt x="1565" y="379"/>
                  </a:lnTo>
                  <a:cubicBezTo>
                    <a:pt x="1745" y="228"/>
                    <a:pt x="1599" y="1"/>
                    <a:pt x="143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7" name="Google Shape;20407;p80"/>
            <p:cNvSpPr/>
            <p:nvPr/>
          </p:nvSpPr>
          <p:spPr>
            <a:xfrm>
              <a:off x="2230050" y="3532598"/>
              <a:ext cx="201363" cy="89998"/>
            </a:xfrm>
            <a:custGeom>
              <a:avLst/>
              <a:gdLst/>
              <a:ahLst/>
              <a:cxnLst/>
              <a:rect l="l" t="t" r="r" b="b"/>
              <a:pathLst>
                <a:path w="7690" h="3437" extrusionOk="0">
                  <a:moveTo>
                    <a:pt x="3844" y="0"/>
                  </a:moveTo>
                  <a:cubicBezTo>
                    <a:pt x="3447" y="0"/>
                    <a:pt x="3048" y="36"/>
                    <a:pt x="2652" y="108"/>
                  </a:cubicBezTo>
                  <a:cubicBezTo>
                    <a:pt x="1431" y="337"/>
                    <a:pt x="468" y="890"/>
                    <a:pt x="39" y="1605"/>
                  </a:cubicBezTo>
                  <a:cubicBezTo>
                    <a:pt x="0" y="1672"/>
                    <a:pt x="0" y="1758"/>
                    <a:pt x="39" y="1834"/>
                  </a:cubicBezTo>
                  <a:cubicBezTo>
                    <a:pt x="592" y="2769"/>
                    <a:pt x="2090" y="3437"/>
                    <a:pt x="3845" y="3437"/>
                  </a:cubicBezTo>
                  <a:cubicBezTo>
                    <a:pt x="5600" y="3437"/>
                    <a:pt x="7089" y="2769"/>
                    <a:pt x="7642" y="1834"/>
                  </a:cubicBezTo>
                  <a:cubicBezTo>
                    <a:pt x="7690" y="1758"/>
                    <a:pt x="7690" y="1672"/>
                    <a:pt x="7642" y="1605"/>
                  </a:cubicBezTo>
                  <a:cubicBezTo>
                    <a:pt x="7222" y="890"/>
                    <a:pt x="6249" y="337"/>
                    <a:pt x="5028" y="108"/>
                  </a:cubicBezTo>
                  <a:cubicBezTo>
                    <a:pt x="4637" y="36"/>
                    <a:pt x="4241" y="0"/>
                    <a:pt x="384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8" name="Google Shape;20408;p80"/>
            <p:cNvSpPr/>
            <p:nvPr/>
          </p:nvSpPr>
          <p:spPr>
            <a:xfrm>
              <a:off x="2227746" y="3605523"/>
              <a:ext cx="90495" cy="41058"/>
            </a:xfrm>
            <a:custGeom>
              <a:avLst/>
              <a:gdLst/>
              <a:ahLst/>
              <a:cxnLst/>
              <a:rect l="l" t="t" r="r" b="b"/>
              <a:pathLst>
                <a:path w="3456" h="1568" extrusionOk="0">
                  <a:moveTo>
                    <a:pt x="310" y="1"/>
                  </a:moveTo>
                  <a:cubicBezTo>
                    <a:pt x="151" y="1"/>
                    <a:pt x="1" y="202"/>
                    <a:pt x="155" y="356"/>
                  </a:cubicBezTo>
                  <a:cubicBezTo>
                    <a:pt x="747" y="1062"/>
                    <a:pt x="1901" y="1520"/>
                    <a:pt x="3189" y="1568"/>
                  </a:cubicBezTo>
                  <a:lnTo>
                    <a:pt x="3198" y="1568"/>
                  </a:lnTo>
                  <a:cubicBezTo>
                    <a:pt x="3456" y="1549"/>
                    <a:pt x="3456" y="1177"/>
                    <a:pt x="3198" y="1148"/>
                  </a:cubicBezTo>
                  <a:cubicBezTo>
                    <a:pt x="2034" y="1110"/>
                    <a:pt x="985" y="709"/>
                    <a:pt x="470" y="89"/>
                  </a:cubicBezTo>
                  <a:cubicBezTo>
                    <a:pt x="425" y="26"/>
                    <a:pt x="367" y="1"/>
                    <a:pt x="310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09" name="Google Shape;20409;p80"/>
            <p:cNvSpPr/>
            <p:nvPr/>
          </p:nvSpPr>
          <p:spPr>
            <a:xfrm>
              <a:off x="2279252" y="3532598"/>
              <a:ext cx="93716" cy="74182"/>
            </a:xfrm>
            <a:custGeom>
              <a:avLst/>
              <a:gdLst/>
              <a:ahLst/>
              <a:cxnLst/>
              <a:rect l="l" t="t" r="r" b="b"/>
              <a:pathLst>
                <a:path w="3579" h="2833" extrusionOk="0">
                  <a:moveTo>
                    <a:pt x="1961" y="0"/>
                  </a:moveTo>
                  <a:cubicBezTo>
                    <a:pt x="1563" y="0"/>
                    <a:pt x="1165" y="36"/>
                    <a:pt x="773" y="108"/>
                  </a:cubicBezTo>
                  <a:cubicBezTo>
                    <a:pt x="1" y="947"/>
                    <a:pt x="306" y="2302"/>
                    <a:pt x="1365" y="2722"/>
                  </a:cubicBezTo>
                  <a:cubicBezTo>
                    <a:pt x="1561" y="2797"/>
                    <a:pt x="1761" y="2832"/>
                    <a:pt x="1955" y="2832"/>
                  </a:cubicBezTo>
                  <a:cubicBezTo>
                    <a:pt x="2816" y="2832"/>
                    <a:pt x="3578" y="2141"/>
                    <a:pt x="3578" y="1214"/>
                  </a:cubicBezTo>
                  <a:cubicBezTo>
                    <a:pt x="3578" y="804"/>
                    <a:pt x="3426" y="413"/>
                    <a:pt x="3149" y="108"/>
                  </a:cubicBezTo>
                  <a:cubicBezTo>
                    <a:pt x="2758" y="36"/>
                    <a:pt x="2359" y="0"/>
                    <a:pt x="19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410" name="Google Shape;20410;p80"/>
          <p:cNvGrpSpPr/>
          <p:nvPr/>
        </p:nvGrpSpPr>
        <p:grpSpPr>
          <a:xfrm>
            <a:off x="2820388" y="4661197"/>
            <a:ext cx="478976" cy="408067"/>
            <a:chOff x="2223059" y="3818172"/>
            <a:chExt cx="359232" cy="306050"/>
          </a:xfrm>
        </p:grpSpPr>
        <p:sp>
          <p:nvSpPr>
            <p:cNvPr id="20411" name="Google Shape;20411;p80"/>
            <p:cNvSpPr/>
            <p:nvPr/>
          </p:nvSpPr>
          <p:spPr>
            <a:xfrm>
              <a:off x="2271763" y="3818172"/>
              <a:ext cx="310528" cy="155146"/>
            </a:xfrm>
            <a:custGeom>
              <a:avLst/>
              <a:gdLst/>
              <a:ahLst/>
              <a:cxnLst/>
              <a:rect l="l" t="t" r="r" b="b"/>
              <a:pathLst>
                <a:path w="11859" h="5925" extrusionOk="0">
                  <a:moveTo>
                    <a:pt x="5925" y="1"/>
                  </a:moveTo>
                  <a:cubicBezTo>
                    <a:pt x="2653" y="1"/>
                    <a:pt x="1" y="2653"/>
                    <a:pt x="1" y="5925"/>
                  </a:cubicBezTo>
                  <a:lnTo>
                    <a:pt x="11859" y="5925"/>
                  </a:lnTo>
                  <a:cubicBezTo>
                    <a:pt x="11859" y="2653"/>
                    <a:pt x="9197" y="1"/>
                    <a:pt x="592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2" name="Google Shape;20412;p80"/>
            <p:cNvSpPr/>
            <p:nvPr/>
          </p:nvSpPr>
          <p:spPr>
            <a:xfrm>
              <a:off x="2326725" y="3862895"/>
              <a:ext cx="248339" cy="110422"/>
            </a:xfrm>
            <a:custGeom>
              <a:avLst/>
              <a:gdLst/>
              <a:ahLst/>
              <a:cxnLst/>
              <a:rect l="l" t="t" r="r" b="b"/>
              <a:pathLst>
                <a:path w="9484" h="4217" extrusionOk="0">
                  <a:moveTo>
                    <a:pt x="4742" y="0"/>
                  </a:moveTo>
                  <a:cubicBezTo>
                    <a:pt x="2319" y="0"/>
                    <a:pt x="287" y="1813"/>
                    <a:pt x="0" y="4217"/>
                  </a:cubicBezTo>
                  <a:lnTo>
                    <a:pt x="9483" y="4217"/>
                  </a:lnTo>
                  <a:cubicBezTo>
                    <a:pt x="9206" y="1813"/>
                    <a:pt x="7165" y="0"/>
                    <a:pt x="4742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3" name="Google Shape;20413;p80"/>
            <p:cNvSpPr/>
            <p:nvPr/>
          </p:nvSpPr>
          <p:spPr>
            <a:xfrm>
              <a:off x="2343955" y="3877376"/>
              <a:ext cx="213853" cy="95942"/>
            </a:xfrm>
            <a:custGeom>
              <a:avLst/>
              <a:gdLst/>
              <a:ahLst/>
              <a:cxnLst/>
              <a:rect l="l" t="t" r="r" b="b"/>
              <a:pathLst>
                <a:path w="8167" h="3664" extrusionOk="0">
                  <a:moveTo>
                    <a:pt x="4084" y="1"/>
                  </a:moveTo>
                  <a:cubicBezTo>
                    <a:pt x="1985" y="1"/>
                    <a:pt x="230" y="1575"/>
                    <a:pt x="1" y="3664"/>
                  </a:cubicBezTo>
                  <a:lnTo>
                    <a:pt x="8167" y="3664"/>
                  </a:lnTo>
                  <a:cubicBezTo>
                    <a:pt x="7947" y="1575"/>
                    <a:pt x="6182" y="1"/>
                    <a:pt x="408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4" name="Google Shape;20414;p80"/>
            <p:cNvSpPr/>
            <p:nvPr/>
          </p:nvSpPr>
          <p:spPr>
            <a:xfrm>
              <a:off x="2470114" y="4050878"/>
              <a:ext cx="10762" cy="73344"/>
            </a:xfrm>
            <a:custGeom>
              <a:avLst/>
              <a:gdLst/>
              <a:ahLst/>
              <a:cxnLst/>
              <a:rect l="l" t="t" r="r" b="b"/>
              <a:pathLst>
                <a:path w="411" h="2801" extrusionOk="0">
                  <a:moveTo>
                    <a:pt x="205" y="0"/>
                  </a:moveTo>
                  <a:cubicBezTo>
                    <a:pt x="108" y="0"/>
                    <a:pt x="10" y="62"/>
                    <a:pt x="0" y="186"/>
                  </a:cubicBezTo>
                  <a:lnTo>
                    <a:pt x="0" y="2590"/>
                  </a:lnTo>
                  <a:cubicBezTo>
                    <a:pt x="0" y="2705"/>
                    <a:pt x="86" y="2800"/>
                    <a:pt x="201" y="2800"/>
                  </a:cubicBezTo>
                  <a:cubicBezTo>
                    <a:pt x="315" y="2800"/>
                    <a:pt x="410" y="2705"/>
                    <a:pt x="410" y="2600"/>
                  </a:cubicBezTo>
                  <a:lnTo>
                    <a:pt x="410" y="186"/>
                  </a:lnTo>
                  <a:cubicBezTo>
                    <a:pt x="401" y="62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5" name="Google Shape;20415;p80"/>
            <p:cNvSpPr/>
            <p:nvPr/>
          </p:nvSpPr>
          <p:spPr>
            <a:xfrm>
              <a:off x="2412114" y="3988426"/>
              <a:ext cx="118147" cy="72847"/>
            </a:xfrm>
            <a:custGeom>
              <a:avLst/>
              <a:gdLst/>
              <a:ahLst/>
              <a:cxnLst/>
              <a:rect l="l" t="t" r="r" b="b"/>
              <a:pathLst>
                <a:path w="4512" h="2782" extrusionOk="0">
                  <a:moveTo>
                    <a:pt x="283" y="1"/>
                  </a:moveTo>
                  <a:cubicBezTo>
                    <a:pt x="133" y="1"/>
                    <a:pt x="0" y="186"/>
                    <a:pt x="116" y="339"/>
                  </a:cubicBezTo>
                  <a:lnTo>
                    <a:pt x="2263" y="2714"/>
                  </a:lnTo>
                  <a:cubicBezTo>
                    <a:pt x="2301" y="2752"/>
                    <a:pt x="2358" y="2781"/>
                    <a:pt x="2416" y="2781"/>
                  </a:cubicBezTo>
                  <a:cubicBezTo>
                    <a:pt x="2473" y="2781"/>
                    <a:pt x="2521" y="2762"/>
                    <a:pt x="2559" y="2724"/>
                  </a:cubicBezTo>
                  <a:lnTo>
                    <a:pt x="4333" y="1131"/>
                  </a:lnTo>
                  <a:cubicBezTo>
                    <a:pt x="4511" y="982"/>
                    <a:pt x="4372" y="753"/>
                    <a:pt x="4202" y="753"/>
                  </a:cubicBezTo>
                  <a:cubicBezTo>
                    <a:pt x="4154" y="753"/>
                    <a:pt x="4103" y="771"/>
                    <a:pt x="4056" y="816"/>
                  </a:cubicBezTo>
                  <a:lnTo>
                    <a:pt x="2435" y="2285"/>
                  </a:lnTo>
                  <a:lnTo>
                    <a:pt x="422" y="62"/>
                  </a:lnTo>
                  <a:cubicBezTo>
                    <a:pt x="378" y="19"/>
                    <a:pt x="330" y="1"/>
                    <a:pt x="28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6" name="Google Shape;20416;p80"/>
            <p:cNvSpPr/>
            <p:nvPr/>
          </p:nvSpPr>
          <p:spPr>
            <a:xfrm>
              <a:off x="2452623" y="4045248"/>
              <a:ext cx="45483" cy="24012"/>
            </a:xfrm>
            <a:custGeom>
              <a:avLst/>
              <a:gdLst/>
              <a:ahLst/>
              <a:cxnLst/>
              <a:rect l="l" t="t" r="r" b="b"/>
              <a:pathLst>
                <a:path w="1737" h="917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697"/>
                  </a:lnTo>
                  <a:cubicBezTo>
                    <a:pt x="0" y="821"/>
                    <a:pt x="96" y="916"/>
                    <a:pt x="220" y="916"/>
                  </a:cubicBezTo>
                  <a:lnTo>
                    <a:pt x="1517" y="916"/>
                  </a:lnTo>
                  <a:cubicBezTo>
                    <a:pt x="1641" y="916"/>
                    <a:pt x="1737" y="821"/>
                    <a:pt x="1737" y="697"/>
                  </a:cubicBezTo>
                  <a:lnTo>
                    <a:pt x="1737" y="220"/>
                  </a:lnTo>
                  <a:cubicBezTo>
                    <a:pt x="1737" y="96"/>
                    <a:pt x="1641" y="1"/>
                    <a:pt x="151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7" name="Google Shape;20417;p80"/>
            <p:cNvSpPr/>
            <p:nvPr/>
          </p:nvSpPr>
          <p:spPr>
            <a:xfrm>
              <a:off x="2491586" y="3993532"/>
              <a:ext cx="90469" cy="40508"/>
            </a:xfrm>
            <a:custGeom>
              <a:avLst/>
              <a:gdLst/>
              <a:ahLst/>
              <a:cxnLst/>
              <a:rect l="l" t="t" r="r" b="b"/>
              <a:pathLst>
                <a:path w="3455" h="1547" extrusionOk="0">
                  <a:moveTo>
                    <a:pt x="1" y="1"/>
                  </a:moveTo>
                  <a:lnTo>
                    <a:pt x="1088" y="1460"/>
                  </a:lnTo>
                  <a:cubicBezTo>
                    <a:pt x="1126" y="1518"/>
                    <a:pt x="1193" y="1546"/>
                    <a:pt x="1269" y="1546"/>
                  </a:cubicBezTo>
                  <a:lnTo>
                    <a:pt x="3235" y="1546"/>
                  </a:lnTo>
                  <a:cubicBezTo>
                    <a:pt x="3359" y="1546"/>
                    <a:pt x="3454" y="1451"/>
                    <a:pt x="3454" y="1327"/>
                  </a:cubicBezTo>
                  <a:lnTo>
                    <a:pt x="3454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8" name="Google Shape;20418;p80"/>
            <p:cNvSpPr/>
            <p:nvPr/>
          </p:nvSpPr>
          <p:spPr>
            <a:xfrm>
              <a:off x="2223059" y="3971066"/>
              <a:ext cx="359232" cy="32993"/>
            </a:xfrm>
            <a:custGeom>
              <a:avLst/>
              <a:gdLst/>
              <a:ahLst/>
              <a:cxnLst/>
              <a:rect l="l" t="t" r="r" b="b"/>
              <a:pathLst>
                <a:path w="13719" h="1260" extrusionOk="0">
                  <a:moveTo>
                    <a:pt x="1861" y="0"/>
                  </a:moveTo>
                  <a:lnTo>
                    <a:pt x="153" y="611"/>
                  </a:lnTo>
                  <a:cubicBezTo>
                    <a:pt x="57" y="639"/>
                    <a:pt x="0" y="725"/>
                    <a:pt x="0" y="821"/>
                  </a:cubicBezTo>
                  <a:lnTo>
                    <a:pt x="0" y="1040"/>
                  </a:lnTo>
                  <a:cubicBezTo>
                    <a:pt x="0" y="1164"/>
                    <a:pt x="105" y="1259"/>
                    <a:pt x="220" y="1259"/>
                  </a:cubicBezTo>
                  <a:lnTo>
                    <a:pt x="13719" y="1259"/>
                  </a:lnTo>
                  <a:lnTo>
                    <a:pt x="1371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19" name="Google Shape;20419;p80"/>
            <p:cNvSpPr/>
            <p:nvPr/>
          </p:nvSpPr>
          <p:spPr>
            <a:xfrm>
              <a:off x="2461107" y="3933595"/>
              <a:ext cx="60723" cy="21760"/>
            </a:xfrm>
            <a:custGeom>
              <a:avLst/>
              <a:gdLst/>
              <a:ahLst/>
              <a:cxnLst/>
              <a:rect l="l" t="t" r="r" b="b"/>
              <a:pathLst>
                <a:path w="2319" h="831" extrusionOk="0">
                  <a:moveTo>
                    <a:pt x="421" y="0"/>
                  </a:moveTo>
                  <a:cubicBezTo>
                    <a:pt x="192" y="0"/>
                    <a:pt x="1" y="181"/>
                    <a:pt x="1" y="420"/>
                  </a:cubicBezTo>
                  <a:cubicBezTo>
                    <a:pt x="1" y="649"/>
                    <a:pt x="192" y="830"/>
                    <a:pt x="421" y="830"/>
                  </a:cubicBezTo>
                  <a:lnTo>
                    <a:pt x="1909" y="830"/>
                  </a:lnTo>
                  <a:cubicBezTo>
                    <a:pt x="2138" y="830"/>
                    <a:pt x="2319" y="649"/>
                    <a:pt x="2319" y="420"/>
                  </a:cubicBezTo>
                  <a:cubicBezTo>
                    <a:pt x="2319" y="181"/>
                    <a:pt x="2138" y="0"/>
                    <a:pt x="190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420" name="Google Shape;20420;p80"/>
          <p:cNvGrpSpPr/>
          <p:nvPr/>
        </p:nvGrpSpPr>
        <p:grpSpPr>
          <a:xfrm>
            <a:off x="2157628" y="2226062"/>
            <a:ext cx="504568" cy="398012"/>
            <a:chOff x="1725989" y="1991820"/>
            <a:chExt cx="378426" cy="298509"/>
          </a:xfrm>
        </p:grpSpPr>
        <p:sp>
          <p:nvSpPr>
            <p:cNvPr id="20421" name="Google Shape;20421;p80"/>
            <p:cNvSpPr/>
            <p:nvPr/>
          </p:nvSpPr>
          <p:spPr>
            <a:xfrm>
              <a:off x="1803392" y="2021331"/>
              <a:ext cx="145143" cy="236346"/>
            </a:xfrm>
            <a:custGeom>
              <a:avLst/>
              <a:gdLst/>
              <a:ahLst/>
              <a:cxnLst/>
              <a:rect l="l" t="t" r="r" b="b"/>
              <a:pathLst>
                <a:path w="5543" h="9026" extrusionOk="0">
                  <a:moveTo>
                    <a:pt x="5330" y="1"/>
                  </a:moveTo>
                  <a:cubicBezTo>
                    <a:pt x="5324" y="1"/>
                    <a:pt x="5319" y="1"/>
                    <a:pt x="5314" y="1"/>
                  </a:cubicBezTo>
                  <a:cubicBezTo>
                    <a:pt x="3215" y="97"/>
                    <a:pt x="1374" y="1461"/>
                    <a:pt x="687" y="3455"/>
                  </a:cubicBezTo>
                  <a:cubicBezTo>
                    <a:pt x="0" y="5439"/>
                    <a:pt x="592" y="7652"/>
                    <a:pt x="2194" y="9026"/>
                  </a:cubicBezTo>
                  <a:lnTo>
                    <a:pt x="5543" y="5134"/>
                  </a:lnTo>
                  <a:lnTo>
                    <a:pt x="5543" y="2234"/>
                  </a:lnTo>
                  <a:lnTo>
                    <a:pt x="5543" y="221"/>
                  </a:lnTo>
                  <a:cubicBezTo>
                    <a:pt x="5543" y="102"/>
                    <a:pt x="5447" y="1"/>
                    <a:pt x="533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2" name="Google Shape;20422;p80"/>
            <p:cNvSpPr/>
            <p:nvPr/>
          </p:nvSpPr>
          <p:spPr>
            <a:xfrm>
              <a:off x="1948509" y="2155738"/>
              <a:ext cx="134669" cy="132679"/>
            </a:xfrm>
            <a:custGeom>
              <a:avLst/>
              <a:gdLst/>
              <a:ahLst/>
              <a:cxnLst/>
              <a:rect l="l" t="t" r="r" b="b"/>
              <a:pathLst>
                <a:path w="5143" h="5067" extrusionOk="0">
                  <a:moveTo>
                    <a:pt x="1" y="1"/>
                  </a:moveTo>
                  <a:lnTo>
                    <a:pt x="726" y="4179"/>
                  </a:lnTo>
                  <a:lnTo>
                    <a:pt x="878" y="5066"/>
                  </a:lnTo>
                  <a:cubicBezTo>
                    <a:pt x="3254" y="4656"/>
                    <a:pt x="5028" y="2643"/>
                    <a:pt x="5133" y="230"/>
                  </a:cubicBezTo>
                  <a:cubicBezTo>
                    <a:pt x="5143" y="106"/>
                    <a:pt x="5038" y="1"/>
                    <a:pt x="491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3" name="Google Shape;20423;p80"/>
            <p:cNvSpPr/>
            <p:nvPr/>
          </p:nvSpPr>
          <p:spPr>
            <a:xfrm>
              <a:off x="1814861" y="2034842"/>
              <a:ext cx="82980" cy="123619"/>
            </a:xfrm>
            <a:custGeom>
              <a:avLst/>
              <a:gdLst/>
              <a:ahLst/>
              <a:cxnLst/>
              <a:rect l="l" t="t" r="r" b="b"/>
              <a:pathLst>
                <a:path w="3169" h="4721" extrusionOk="0">
                  <a:moveTo>
                    <a:pt x="2844" y="0"/>
                  </a:moveTo>
                  <a:lnTo>
                    <a:pt x="2844" y="0"/>
                  </a:lnTo>
                  <a:cubicBezTo>
                    <a:pt x="1279" y="773"/>
                    <a:pt x="201" y="2290"/>
                    <a:pt x="1" y="4026"/>
                  </a:cubicBezTo>
                  <a:cubicBezTo>
                    <a:pt x="220" y="4026"/>
                    <a:pt x="440" y="3998"/>
                    <a:pt x="650" y="3950"/>
                  </a:cubicBezTo>
                  <a:lnTo>
                    <a:pt x="2262" y="4704"/>
                  </a:lnTo>
                  <a:cubicBezTo>
                    <a:pt x="2287" y="4715"/>
                    <a:pt x="2313" y="4720"/>
                    <a:pt x="2338" y="4720"/>
                  </a:cubicBezTo>
                  <a:cubicBezTo>
                    <a:pt x="2438" y="4720"/>
                    <a:pt x="2529" y="4637"/>
                    <a:pt x="2529" y="4522"/>
                  </a:cubicBezTo>
                  <a:lnTo>
                    <a:pt x="2443" y="2748"/>
                  </a:lnTo>
                  <a:cubicBezTo>
                    <a:pt x="3016" y="1947"/>
                    <a:pt x="3168" y="926"/>
                    <a:pt x="2844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4" name="Google Shape;20424;p80"/>
            <p:cNvSpPr/>
            <p:nvPr/>
          </p:nvSpPr>
          <p:spPr>
            <a:xfrm>
              <a:off x="1967493" y="2155738"/>
              <a:ext cx="115685" cy="132679"/>
            </a:xfrm>
            <a:custGeom>
              <a:avLst/>
              <a:gdLst/>
              <a:ahLst/>
              <a:cxnLst/>
              <a:rect l="l" t="t" r="r" b="b"/>
              <a:pathLst>
                <a:path w="4418" h="5067" extrusionOk="0">
                  <a:moveTo>
                    <a:pt x="3712" y="1"/>
                  </a:moveTo>
                  <a:cubicBezTo>
                    <a:pt x="3397" y="2004"/>
                    <a:pt x="1947" y="3635"/>
                    <a:pt x="1" y="4179"/>
                  </a:cubicBezTo>
                  <a:lnTo>
                    <a:pt x="153" y="5066"/>
                  </a:lnTo>
                  <a:cubicBezTo>
                    <a:pt x="2529" y="4656"/>
                    <a:pt x="4303" y="2643"/>
                    <a:pt x="4408" y="230"/>
                  </a:cubicBezTo>
                  <a:cubicBezTo>
                    <a:pt x="4418" y="106"/>
                    <a:pt x="4313" y="1"/>
                    <a:pt x="4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5" name="Google Shape;20425;p80"/>
            <p:cNvSpPr/>
            <p:nvPr/>
          </p:nvSpPr>
          <p:spPr>
            <a:xfrm>
              <a:off x="1969745" y="2000854"/>
              <a:ext cx="134669" cy="134460"/>
            </a:xfrm>
            <a:custGeom>
              <a:avLst/>
              <a:gdLst/>
              <a:ahLst/>
              <a:cxnLst/>
              <a:rect l="l" t="t" r="r" b="b"/>
              <a:pathLst>
                <a:path w="5143" h="5135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4914"/>
                  </a:lnTo>
                  <a:cubicBezTo>
                    <a:pt x="1" y="5038"/>
                    <a:pt x="96" y="5133"/>
                    <a:pt x="220" y="5133"/>
                  </a:cubicBezTo>
                  <a:lnTo>
                    <a:pt x="4914" y="5133"/>
                  </a:lnTo>
                  <a:cubicBezTo>
                    <a:pt x="4919" y="5134"/>
                    <a:pt x="4924" y="5134"/>
                    <a:pt x="4929" y="5134"/>
                  </a:cubicBezTo>
                  <a:cubicBezTo>
                    <a:pt x="5047" y="5134"/>
                    <a:pt x="5143" y="5032"/>
                    <a:pt x="5143" y="4904"/>
                  </a:cubicBezTo>
                  <a:cubicBezTo>
                    <a:pt x="5019" y="2252"/>
                    <a:pt x="2891" y="125"/>
                    <a:pt x="23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6" name="Google Shape;20426;p80"/>
            <p:cNvSpPr/>
            <p:nvPr/>
          </p:nvSpPr>
          <p:spPr>
            <a:xfrm>
              <a:off x="1969745" y="2014365"/>
              <a:ext cx="134669" cy="120922"/>
            </a:xfrm>
            <a:custGeom>
              <a:avLst/>
              <a:gdLst/>
              <a:ahLst/>
              <a:cxnLst/>
              <a:rect l="l" t="t" r="r" b="b"/>
              <a:pathLst>
                <a:path w="5143" h="4618" extrusionOk="0">
                  <a:moveTo>
                    <a:pt x="2243" y="0"/>
                  </a:moveTo>
                  <a:lnTo>
                    <a:pt x="2243" y="0"/>
                  </a:lnTo>
                  <a:cubicBezTo>
                    <a:pt x="3378" y="973"/>
                    <a:pt x="4036" y="2395"/>
                    <a:pt x="4036" y="3892"/>
                  </a:cubicBezTo>
                  <a:lnTo>
                    <a:pt x="1" y="3892"/>
                  </a:lnTo>
                  <a:lnTo>
                    <a:pt x="1" y="4398"/>
                  </a:lnTo>
                  <a:cubicBezTo>
                    <a:pt x="1" y="4522"/>
                    <a:pt x="96" y="4617"/>
                    <a:pt x="220" y="4617"/>
                  </a:cubicBezTo>
                  <a:lnTo>
                    <a:pt x="4914" y="4617"/>
                  </a:lnTo>
                  <a:cubicBezTo>
                    <a:pt x="4919" y="4618"/>
                    <a:pt x="4923" y="4618"/>
                    <a:pt x="4928" y="4618"/>
                  </a:cubicBezTo>
                  <a:cubicBezTo>
                    <a:pt x="5046" y="4618"/>
                    <a:pt x="5142" y="4508"/>
                    <a:pt x="5133" y="4388"/>
                  </a:cubicBezTo>
                  <a:cubicBezTo>
                    <a:pt x="5047" y="2509"/>
                    <a:pt x="3941" y="821"/>
                    <a:pt x="224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7" name="Google Shape;20427;p80"/>
            <p:cNvSpPr/>
            <p:nvPr/>
          </p:nvSpPr>
          <p:spPr>
            <a:xfrm>
              <a:off x="1860842" y="2155738"/>
              <a:ext cx="110684" cy="134591"/>
            </a:xfrm>
            <a:custGeom>
              <a:avLst/>
              <a:gdLst/>
              <a:ahLst/>
              <a:cxnLst/>
              <a:rect l="l" t="t" r="r" b="b"/>
              <a:pathLst>
                <a:path w="4227" h="5140" extrusionOk="0">
                  <a:moveTo>
                    <a:pt x="3349" y="1"/>
                  </a:moveTo>
                  <a:lnTo>
                    <a:pt x="172" y="3693"/>
                  </a:lnTo>
                  <a:lnTo>
                    <a:pt x="0" y="3893"/>
                  </a:lnTo>
                  <a:cubicBezTo>
                    <a:pt x="942" y="4704"/>
                    <a:pt x="2135" y="5140"/>
                    <a:pt x="3359" y="5140"/>
                  </a:cubicBezTo>
                  <a:cubicBezTo>
                    <a:pt x="3647" y="5140"/>
                    <a:pt x="3938" y="5115"/>
                    <a:pt x="4226" y="5066"/>
                  </a:cubicBezTo>
                  <a:lnTo>
                    <a:pt x="4074" y="4170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8" name="Google Shape;20428;p80"/>
            <p:cNvSpPr/>
            <p:nvPr/>
          </p:nvSpPr>
          <p:spPr>
            <a:xfrm>
              <a:off x="1860842" y="2252413"/>
              <a:ext cx="110684" cy="37916"/>
            </a:xfrm>
            <a:custGeom>
              <a:avLst/>
              <a:gdLst/>
              <a:ahLst/>
              <a:cxnLst/>
              <a:rect l="l" t="t" r="r" b="b"/>
              <a:pathLst>
                <a:path w="4227" h="1448" extrusionOk="0">
                  <a:moveTo>
                    <a:pt x="172" y="1"/>
                  </a:moveTo>
                  <a:lnTo>
                    <a:pt x="0" y="201"/>
                  </a:lnTo>
                  <a:cubicBezTo>
                    <a:pt x="942" y="1012"/>
                    <a:pt x="2135" y="1448"/>
                    <a:pt x="3359" y="1448"/>
                  </a:cubicBezTo>
                  <a:cubicBezTo>
                    <a:pt x="3647" y="1448"/>
                    <a:pt x="3938" y="1423"/>
                    <a:pt x="4226" y="1374"/>
                  </a:cubicBezTo>
                  <a:lnTo>
                    <a:pt x="4074" y="487"/>
                  </a:lnTo>
                  <a:cubicBezTo>
                    <a:pt x="3912" y="535"/>
                    <a:pt x="3740" y="573"/>
                    <a:pt x="3578" y="602"/>
                  </a:cubicBezTo>
                  <a:cubicBezTo>
                    <a:pt x="3289" y="651"/>
                    <a:pt x="2998" y="675"/>
                    <a:pt x="2709" y="675"/>
                  </a:cubicBezTo>
                  <a:cubicBezTo>
                    <a:pt x="1823" y="675"/>
                    <a:pt x="949" y="446"/>
                    <a:pt x="17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29" name="Google Shape;20429;p80"/>
            <p:cNvSpPr/>
            <p:nvPr/>
          </p:nvSpPr>
          <p:spPr>
            <a:xfrm>
              <a:off x="1725989" y="1991820"/>
              <a:ext cx="177089" cy="148966"/>
            </a:xfrm>
            <a:custGeom>
              <a:avLst/>
              <a:gdLst/>
              <a:ahLst/>
              <a:cxnLst/>
              <a:rect l="l" t="t" r="r" b="b"/>
              <a:pathLst>
                <a:path w="6763" h="5689" extrusionOk="0">
                  <a:moveTo>
                    <a:pt x="3358" y="0"/>
                  </a:moveTo>
                  <a:cubicBezTo>
                    <a:pt x="1269" y="0"/>
                    <a:pt x="1" y="2333"/>
                    <a:pt x="1172" y="4095"/>
                  </a:cubicBezTo>
                  <a:cubicBezTo>
                    <a:pt x="1673" y="4835"/>
                    <a:pt x="2502" y="5265"/>
                    <a:pt x="3364" y="5265"/>
                  </a:cubicBezTo>
                  <a:cubicBezTo>
                    <a:pt x="3603" y="5265"/>
                    <a:pt x="3844" y="5232"/>
                    <a:pt x="4082" y="5164"/>
                  </a:cubicBezTo>
                  <a:lnTo>
                    <a:pt x="5169" y="5669"/>
                  </a:lnTo>
                  <a:cubicBezTo>
                    <a:pt x="5198" y="5682"/>
                    <a:pt x="5227" y="5689"/>
                    <a:pt x="5256" y="5689"/>
                  </a:cubicBezTo>
                  <a:cubicBezTo>
                    <a:pt x="5374" y="5689"/>
                    <a:pt x="5482" y="5589"/>
                    <a:pt x="5475" y="5459"/>
                  </a:cubicBezTo>
                  <a:lnTo>
                    <a:pt x="5427" y="4267"/>
                  </a:lnTo>
                  <a:cubicBezTo>
                    <a:pt x="6763" y="2578"/>
                    <a:pt x="5618" y="88"/>
                    <a:pt x="3471" y="3"/>
                  </a:cubicBezTo>
                  <a:cubicBezTo>
                    <a:pt x="3433" y="1"/>
                    <a:pt x="3396" y="0"/>
                    <a:pt x="3358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0" name="Google Shape;20430;p80"/>
            <p:cNvSpPr/>
            <p:nvPr/>
          </p:nvSpPr>
          <p:spPr>
            <a:xfrm>
              <a:off x="1798128" y="2039582"/>
              <a:ext cx="20529" cy="52737"/>
            </a:xfrm>
            <a:custGeom>
              <a:avLst/>
              <a:gdLst/>
              <a:ahLst/>
              <a:cxnLst/>
              <a:rect l="l" t="t" r="r" b="b"/>
              <a:pathLst>
                <a:path w="784" h="2014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373" y="420"/>
                  </a:lnTo>
                  <a:lnTo>
                    <a:pt x="373" y="1813"/>
                  </a:lnTo>
                  <a:cubicBezTo>
                    <a:pt x="373" y="1928"/>
                    <a:pt x="468" y="2014"/>
                    <a:pt x="583" y="2014"/>
                  </a:cubicBezTo>
                  <a:cubicBezTo>
                    <a:pt x="697" y="2014"/>
                    <a:pt x="783" y="1928"/>
                    <a:pt x="783" y="1813"/>
                  </a:cubicBezTo>
                  <a:lnTo>
                    <a:pt x="783" y="211"/>
                  </a:lnTo>
                  <a:cubicBezTo>
                    <a:pt x="783" y="96"/>
                    <a:pt x="697" y="1"/>
                    <a:pt x="58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1" name="Google Shape;20431;p80"/>
            <p:cNvSpPr/>
            <p:nvPr/>
          </p:nvSpPr>
          <p:spPr>
            <a:xfrm>
              <a:off x="1797893" y="2083808"/>
              <a:ext cx="31239" cy="10762"/>
            </a:xfrm>
            <a:custGeom>
              <a:avLst/>
              <a:gdLst/>
              <a:ahLst/>
              <a:cxnLst/>
              <a:rect l="l" t="t" r="r" b="b"/>
              <a:pathLst>
                <a:path w="1193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935" y="410"/>
                  </a:lnTo>
                  <a:cubicBezTo>
                    <a:pt x="1193" y="391"/>
                    <a:pt x="1193" y="19"/>
                    <a:pt x="93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2" name="Google Shape;20432;p80"/>
            <p:cNvSpPr/>
            <p:nvPr/>
          </p:nvSpPr>
          <p:spPr>
            <a:xfrm>
              <a:off x="1800145" y="2023006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0"/>
                  </a:moveTo>
                  <a:cubicBezTo>
                    <a:pt x="329" y="0"/>
                    <a:pt x="253" y="28"/>
                    <a:pt x="191" y="90"/>
                  </a:cubicBezTo>
                  <a:cubicBezTo>
                    <a:pt x="0" y="281"/>
                    <a:pt x="134" y="605"/>
                    <a:pt x="410" y="605"/>
                  </a:cubicBezTo>
                  <a:cubicBezTo>
                    <a:pt x="572" y="605"/>
                    <a:pt x="706" y="471"/>
                    <a:pt x="706" y="300"/>
                  </a:cubicBezTo>
                  <a:cubicBezTo>
                    <a:pt x="706" y="120"/>
                    <a:pt x="558" y="0"/>
                    <a:pt x="40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433" name="Google Shape;20433;p80"/>
          <p:cNvGrpSpPr/>
          <p:nvPr/>
        </p:nvGrpSpPr>
        <p:grpSpPr>
          <a:xfrm>
            <a:off x="2214188" y="4625970"/>
            <a:ext cx="490637" cy="478767"/>
            <a:chOff x="1768409" y="3791751"/>
            <a:chExt cx="367978" cy="359075"/>
          </a:xfrm>
        </p:grpSpPr>
        <p:sp>
          <p:nvSpPr>
            <p:cNvPr id="20434" name="Google Shape;20434;p80"/>
            <p:cNvSpPr/>
            <p:nvPr/>
          </p:nvSpPr>
          <p:spPr>
            <a:xfrm>
              <a:off x="1919784" y="3791751"/>
              <a:ext cx="216602" cy="216052"/>
            </a:xfrm>
            <a:custGeom>
              <a:avLst/>
              <a:gdLst/>
              <a:ahLst/>
              <a:cxnLst/>
              <a:rect l="l" t="t" r="r" b="b"/>
              <a:pathLst>
                <a:path w="8272" h="8251" extrusionOk="0">
                  <a:moveTo>
                    <a:pt x="5348" y="1"/>
                  </a:moveTo>
                  <a:cubicBezTo>
                    <a:pt x="5291" y="1"/>
                    <a:pt x="5233" y="22"/>
                    <a:pt x="5190" y="65"/>
                  </a:cubicBezTo>
                  <a:lnTo>
                    <a:pt x="1" y="5255"/>
                  </a:lnTo>
                  <a:lnTo>
                    <a:pt x="2996" y="8251"/>
                  </a:lnTo>
                  <a:lnTo>
                    <a:pt x="8186" y="3051"/>
                  </a:lnTo>
                  <a:cubicBezTo>
                    <a:pt x="8272" y="2965"/>
                    <a:pt x="8272" y="2822"/>
                    <a:pt x="8186" y="2736"/>
                  </a:cubicBezTo>
                  <a:lnTo>
                    <a:pt x="5505" y="65"/>
                  </a:lnTo>
                  <a:cubicBezTo>
                    <a:pt x="5462" y="22"/>
                    <a:pt x="5405" y="1"/>
                    <a:pt x="534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5" name="Google Shape;20435;p80"/>
            <p:cNvSpPr/>
            <p:nvPr/>
          </p:nvSpPr>
          <p:spPr>
            <a:xfrm>
              <a:off x="1919784" y="3833673"/>
              <a:ext cx="173895" cy="173868"/>
            </a:xfrm>
            <a:custGeom>
              <a:avLst/>
              <a:gdLst/>
              <a:ahLst/>
              <a:cxnLst/>
              <a:rect l="l" t="t" r="r" b="b"/>
              <a:pathLst>
                <a:path w="6641" h="6640" extrusionOk="0">
                  <a:moveTo>
                    <a:pt x="3645" y="0"/>
                  </a:moveTo>
                  <a:lnTo>
                    <a:pt x="1" y="3654"/>
                  </a:lnTo>
                  <a:lnTo>
                    <a:pt x="2996" y="6640"/>
                  </a:lnTo>
                  <a:lnTo>
                    <a:pt x="6641" y="2996"/>
                  </a:lnTo>
                  <a:lnTo>
                    <a:pt x="3645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6" name="Google Shape;20436;p80"/>
            <p:cNvSpPr/>
            <p:nvPr/>
          </p:nvSpPr>
          <p:spPr>
            <a:xfrm>
              <a:off x="2048195" y="3831735"/>
              <a:ext cx="16994" cy="15894"/>
            </a:xfrm>
            <a:custGeom>
              <a:avLst/>
              <a:gdLst/>
              <a:ahLst/>
              <a:cxnLst/>
              <a:rect l="l" t="t" r="r" b="b"/>
              <a:pathLst>
                <a:path w="649" h="607" extrusionOk="0">
                  <a:moveTo>
                    <a:pt x="326" y="0"/>
                  </a:moveTo>
                  <a:cubicBezTo>
                    <a:pt x="270" y="0"/>
                    <a:pt x="215" y="22"/>
                    <a:pt x="172" y="65"/>
                  </a:cubicBezTo>
                  <a:lnTo>
                    <a:pt x="86" y="151"/>
                  </a:lnTo>
                  <a:cubicBezTo>
                    <a:pt x="0" y="236"/>
                    <a:pt x="0" y="379"/>
                    <a:pt x="86" y="465"/>
                  </a:cubicBezTo>
                  <a:lnTo>
                    <a:pt x="172" y="542"/>
                  </a:lnTo>
                  <a:cubicBezTo>
                    <a:pt x="215" y="585"/>
                    <a:pt x="270" y="606"/>
                    <a:pt x="326" y="606"/>
                  </a:cubicBezTo>
                  <a:cubicBezTo>
                    <a:pt x="382" y="606"/>
                    <a:pt x="439" y="585"/>
                    <a:pt x="487" y="542"/>
                  </a:cubicBezTo>
                  <a:lnTo>
                    <a:pt x="563" y="465"/>
                  </a:lnTo>
                  <a:cubicBezTo>
                    <a:pt x="649" y="379"/>
                    <a:pt x="649" y="236"/>
                    <a:pt x="563" y="151"/>
                  </a:cubicBezTo>
                  <a:lnTo>
                    <a:pt x="487" y="65"/>
                  </a:lnTo>
                  <a:cubicBezTo>
                    <a:pt x="439" y="22"/>
                    <a:pt x="382" y="0"/>
                    <a:pt x="326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7" name="Google Shape;20437;p80"/>
            <p:cNvSpPr/>
            <p:nvPr/>
          </p:nvSpPr>
          <p:spPr>
            <a:xfrm>
              <a:off x="2079172" y="3862712"/>
              <a:ext cx="16994" cy="15868"/>
            </a:xfrm>
            <a:custGeom>
              <a:avLst/>
              <a:gdLst/>
              <a:ahLst/>
              <a:cxnLst/>
              <a:rect l="l" t="t" r="r" b="b"/>
              <a:pathLst>
                <a:path w="649" h="606" extrusionOk="0">
                  <a:moveTo>
                    <a:pt x="320" y="0"/>
                  </a:moveTo>
                  <a:cubicBezTo>
                    <a:pt x="263" y="0"/>
                    <a:pt x="205" y="22"/>
                    <a:pt x="162" y="65"/>
                  </a:cubicBezTo>
                  <a:lnTo>
                    <a:pt x="86" y="150"/>
                  </a:lnTo>
                  <a:cubicBezTo>
                    <a:pt x="0" y="236"/>
                    <a:pt x="0" y="379"/>
                    <a:pt x="86" y="465"/>
                  </a:cubicBezTo>
                  <a:lnTo>
                    <a:pt x="162" y="542"/>
                  </a:lnTo>
                  <a:cubicBezTo>
                    <a:pt x="205" y="585"/>
                    <a:pt x="263" y="606"/>
                    <a:pt x="320" y="606"/>
                  </a:cubicBezTo>
                  <a:cubicBezTo>
                    <a:pt x="377" y="606"/>
                    <a:pt x="434" y="585"/>
                    <a:pt x="477" y="542"/>
                  </a:cubicBezTo>
                  <a:lnTo>
                    <a:pt x="563" y="465"/>
                  </a:lnTo>
                  <a:cubicBezTo>
                    <a:pt x="649" y="379"/>
                    <a:pt x="649" y="236"/>
                    <a:pt x="563" y="150"/>
                  </a:cubicBezTo>
                  <a:lnTo>
                    <a:pt x="477" y="65"/>
                  </a:lnTo>
                  <a:cubicBezTo>
                    <a:pt x="434" y="22"/>
                    <a:pt x="377" y="0"/>
                    <a:pt x="32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8" name="Google Shape;20438;p80"/>
            <p:cNvSpPr/>
            <p:nvPr/>
          </p:nvSpPr>
          <p:spPr>
            <a:xfrm>
              <a:off x="1768409" y="3834982"/>
              <a:ext cx="324511" cy="315843"/>
            </a:xfrm>
            <a:custGeom>
              <a:avLst/>
              <a:gdLst/>
              <a:ahLst/>
              <a:cxnLst/>
              <a:rect l="l" t="t" r="r" b="b"/>
              <a:pathLst>
                <a:path w="12393" h="12062" extrusionOk="0">
                  <a:moveTo>
                    <a:pt x="7962" y="0"/>
                  </a:moveTo>
                  <a:cubicBezTo>
                    <a:pt x="7904" y="0"/>
                    <a:pt x="7847" y="22"/>
                    <a:pt x="7804" y="65"/>
                  </a:cubicBezTo>
                  <a:lnTo>
                    <a:pt x="1250" y="6628"/>
                  </a:lnTo>
                  <a:cubicBezTo>
                    <a:pt x="1" y="7868"/>
                    <a:pt x="1" y="9881"/>
                    <a:pt x="1250" y="11131"/>
                  </a:cubicBezTo>
                  <a:cubicBezTo>
                    <a:pt x="1870" y="11751"/>
                    <a:pt x="2684" y="12061"/>
                    <a:pt x="3498" y="12061"/>
                  </a:cubicBezTo>
                  <a:cubicBezTo>
                    <a:pt x="4313" y="12061"/>
                    <a:pt x="5128" y="11751"/>
                    <a:pt x="5753" y="11131"/>
                  </a:cubicBezTo>
                  <a:lnTo>
                    <a:pt x="12307" y="4568"/>
                  </a:lnTo>
                  <a:cubicBezTo>
                    <a:pt x="12393" y="4482"/>
                    <a:pt x="12393" y="4339"/>
                    <a:pt x="12307" y="4253"/>
                  </a:cubicBezTo>
                  <a:lnTo>
                    <a:pt x="8119" y="65"/>
                  </a:lnTo>
                  <a:cubicBezTo>
                    <a:pt x="8076" y="22"/>
                    <a:pt x="8019" y="0"/>
                    <a:pt x="796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39" name="Google Shape;20439;p80"/>
            <p:cNvSpPr/>
            <p:nvPr/>
          </p:nvSpPr>
          <p:spPr>
            <a:xfrm>
              <a:off x="1864900" y="3952762"/>
              <a:ext cx="106835" cy="103064"/>
            </a:xfrm>
            <a:custGeom>
              <a:avLst/>
              <a:gdLst/>
              <a:ahLst/>
              <a:cxnLst/>
              <a:rect l="l" t="t" r="r" b="b"/>
              <a:pathLst>
                <a:path w="4080" h="3936" extrusionOk="0">
                  <a:moveTo>
                    <a:pt x="3798" y="1"/>
                  </a:moveTo>
                  <a:cubicBezTo>
                    <a:pt x="3753" y="1"/>
                    <a:pt x="3705" y="18"/>
                    <a:pt x="3661" y="60"/>
                  </a:cubicBezTo>
                  <a:lnTo>
                    <a:pt x="141" y="3580"/>
                  </a:lnTo>
                  <a:cubicBezTo>
                    <a:pt x="1" y="3711"/>
                    <a:pt x="90" y="3933"/>
                    <a:pt x="273" y="3933"/>
                  </a:cubicBezTo>
                  <a:cubicBezTo>
                    <a:pt x="276" y="3933"/>
                    <a:pt x="280" y="3933"/>
                    <a:pt x="284" y="3933"/>
                  </a:cubicBezTo>
                  <a:cubicBezTo>
                    <a:pt x="292" y="3934"/>
                    <a:pt x="299" y="3935"/>
                    <a:pt x="307" y="3935"/>
                  </a:cubicBezTo>
                  <a:cubicBezTo>
                    <a:pt x="356" y="3935"/>
                    <a:pt x="404" y="3909"/>
                    <a:pt x="437" y="3876"/>
                  </a:cubicBezTo>
                  <a:lnTo>
                    <a:pt x="3947" y="346"/>
                  </a:lnTo>
                  <a:cubicBezTo>
                    <a:pt x="4080" y="199"/>
                    <a:pt x="3951" y="1"/>
                    <a:pt x="379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0" name="Google Shape;20440;p80"/>
            <p:cNvSpPr/>
            <p:nvPr/>
          </p:nvSpPr>
          <p:spPr>
            <a:xfrm>
              <a:off x="1773907" y="3934826"/>
              <a:ext cx="319012" cy="216000"/>
            </a:xfrm>
            <a:custGeom>
              <a:avLst/>
              <a:gdLst/>
              <a:ahLst/>
              <a:cxnLst/>
              <a:rect l="l" t="t" r="r" b="b"/>
              <a:pathLst>
                <a:path w="12183" h="8249" extrusionOk="0">
                  <a:moveTo>
                    <a:pt x="11668" y="1"/>
                  </a:moveTo>
                  <a:lnTo>
                    <a:pt x="5476" y="6183"/>
                  </a:lnTo>
                  <a:cubicBezTo>
                    <a:pt x="4856" y="6808"/>
                    <a:pt x="4043" y="7120"/>
                    <a:pt x="3228" y="7120"/>
                  </a:cubicBezTo>
                  <a:cubicBezTo>
                    <a:pt x="2414" y="7120"/>
                    <a:pt x="1598" y="6808"/>
                    <a:pt x="973" y="6183"/>
                  </a:cubicBezTo>
                  <a:cubicBezTo>
                    <a:pt x="554" y="5763"/>
                    <a:pt x="258" y="5238"/>
                    <a:pt x="124" y="4656"/>
                  </a:cubicBezTo>
                  <a:lnTo>
                    <a:pt x="124" y="4656"/>
                  </a:lnTo>
                  <a:cubicBezTo>
                    <a:pt x="0" y="5639"/>
                    <a:pt x="334" y="6612"/>
                    <a:pt x="1040" y="7318"/>
                  </a:cubicBezTo>
                  <a:cubicBezTo>
                    <a:pt x="1660" y="7938"/>
                    <a:pt x="2474" y="8248"/>
                    <a:pt x="3288" y="8248"/>
                  </a:cubicBezTo>
                  <a:cubicBezTo>
                    <a:pt x="4103" y="8248"/>
                    <a:pt x="4918" y="7938"/>
                    <a:pt x="5543" y="7318"/>
                  </a:cubicBezTo>
                  <a:lnTo>
                    <a:pt x="12097" y="755"/>
                  </a:lnTo>
                  <a:cubicBezTo>
                    <a:pt x="12183" y="669"/>
                    <a:pt x="12183" y="526"/>
                    <a:pt x="12097" y="440"/>
                  </a:cubicBezTo>
                  <a:lnTo>
                    <a:pt x="11668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1" name="Google Shape;20441;p80"/>
            <p:cNvSpPr/>
            <p:nvPr/>
          </p:nvSpPr>
          <p:spPr>
            <a:xfrm>
              <a:off x="1916197" y="3992485"/>
              <a:ext cx="70176" cy="30558"/>
            </a:xfrm>
            <a:custGeom>
              <a:avLst/>
              <a:gdLst/>
              <a:ahLst/>
              <a:cxnLst/>
              <a:rect l="l" t="t" r="r" b="b"/>
              <a:pathLst>
                <a:path w="2680" h="1167" extrusionOk="0">
                  <a:moveTo>
                    <a:pt x="305" y="0"/>
                  </a:moveTo>
                  <a:cubicBezTo>
                    <a:pt x="140" y="0"/>
                    <a:pt x="0" y="223"/>
                    <a:pt x="166" y="375"/>
                  </a:cubicBezTo>
                  <a:lnTo>
                    <a:pt x="662" y="861"/>
                  </a:lnTo>
                  <a:cubicBezTo>
                    <a:pt x="853" y="1062"/>
                    <a:pt x="1111" y="1166"/>
                    <a:pt x="1387" y="1166"/>
                  </a:cubicBezTo>
                  <a:cubicBezTo>
                    <a:pt x="1664" y="1166"/>
                    <a:pt x="1922" y="1062"/>
                    <a:pt x="2122" y="861"/>
                  </a:cubicBezTo>
                  <a:lnTo>
                    <a:pt x="2513" y="470"/>
                  </a:lnTo>
                  <a:cubicBezTo>
                    <a:pt x="2680" y="318"/>
                    <a:pt x="2538" y="100"/>
                    <a:pt x="2373" y="100"/>
                  </a:cubicBezTo>
                  <a:cubicBezTo>
                    <a:pt x="2320" y="100"/>
                    <a:pt x="2266" y="122"/>
                    <a:pt x="2217" y="174"/>
                  </a:cubicBezTo>
                  <a:lnTo>
                    <a:pt x="1826" y="575"/>
                  </a:lnTo>
                  <a:cubicBezTo>
                    <a:pt x="1702" y="694"/>
                    <a:pt x="1545" y="754"/>
                    <a:pt x="1389" y="754"/>
                  </a:cubicBezTo>
                  <a:cubicBezTo>
                    <a:pt x="1232" y="754"/>
                    <a:pt x="1077" y="694"/>
                    <a:pt x="958" y="575"/>
                  </a:cubicBezTo>
                  <a:lnTo>
                    <a:pt x="462" y="79"/>
                  </a:lnTo>
                  <a:cubicBezTo>
                    <a:pt x="413" y="23"/>
                    <a:pt x="358" y="0"/>
                    <a:pt x="30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2" name="Google Shape;20442;p80"/>
            <p:cNvSpPr/>
            <p:nvPr/>
          </p:nvSpPr>
          <p:spPr>
            <a:xfrm>
              <a:off x="1879328" y="3957607"/>
              <a:ext cx="44096" cy="67924"/>
            </a:xfrm>
            <a:custGeom>
              <a:avLst/>
              <a:gdLst/>
              <a:ahLst/>
              <a:cxnLst/>
              <a:rect l="l" t="t" r="r" b="b"/>
              <a:pathLst>
                <a:path w="1684" h="2594" extrusionOk="0">
                  <a:moveTo>
                    <a:pt x="1373" y="1"/>
                  </a:moveTo>
                  <a:cubicBezTo>
                    <a:pt x="1321" y="1"/>
                    <a:pt x="1267" y="23"/>
                    <a:pt x="1221" y="75"/>
                  </a:cubicBezTo>
                  <a:lnTo>
                    <a:pt x="296" y="1001"/>
                  </a:lnTo>
                  <a:cubicBezTo>
                    <a:pt x="0" y="1296"/>
                    <a:pt x="0" y="1783"/>
                    <a:pt x="296" y="2088"/>
                  </a:cubicBezTo>
                  <a:lnTo>
                    <a:pt x="744" y="2537"/>
                  </a:lnTo>
                  <a:cubicBezTo>
                    <a:pt x="783" y="2575"/>
                    <a:pt x="840" y="2594"/>
                    <a:pt x="887" y="2594"/>
                  </a:cubicBezTo>
                  <a:cubicBezTo>
                    <a:pt x="1078" y="2594"/>
                    <a:pt x="1174" y="2374"/>
                    <a:pt x="1040" y="2241"/>
                  </a:cubicBezTo>
                  <a:lnTo>
                    <a:pt x="592" y="1792"/>
                  </a:lnTo>
                  <a:cubicBezTo>
                    <a:pt x="458" y="1649"/>
                    <a:pt x="458" y="1430"/>
                    <a:pt x="592" y="1296"/>
                  </a:cubicBezTo>
                  <a:lnTo>
                    <a:pt x="1517" y="371"/>
                  </a:lnTo>
                  <a:cubicBezTo>
                    <a:pt x="1684" y="219"/>
                    <a:pt x="1537" y="1"/>
                    <a:pt x="137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3" name="Google Shape;20443;p80"/>
            <p:cNvSpPr/>
            <p:nvPr/>
          </p:nvSpPr>
          <p:spPr>
            <a:xfrm>
              <a:off x="1858092" y="4036266"/>
              <a:ext cx="28489" cy="28254"/>
            </a:xfrm>
            <a:custGeom>
              <a:avLst/>
              <a:gdLst/>
              <a:ahLst/>
              <a:cxnLst/>
              <a:rect l="l" t="t" r="r" b="b"/>
              <a:pathLst>
                <a:path w="1088" h="1079" extrusionOk="0">
                  <a:moveTo>
                    <a:pt x="544" y="0"/>
                  </a:moveTo>
                  <a:cubicBezTo>
                    <a:pt x="248" y="0"/>
                    <a:pt x="0" y="239"/>
                    <a:pt x="0" y="544"/>
                  </a:cubicBezTo>
                  <a:cubicBezTo>
                    <a:pt x="0" y="840"/>
                    <a:pt x="248" y="1078"/>
                    <a:pt x="544" y="1078"/>
                  </a:cubicBezTo>
                  <a:cubicBezTo>
                    <a:pt x="840" y="1078"/>
                    <a:pt x="1088" y="840"/>
                    <a:pt x="1088" y="544"/>
                  </a:cubicBezTo>
                  <a:cubicBezTo>
                    <a:pt x="1088" y="239"/>
                    <a:pt x="840" y="0"/>
                    <a:pt x="54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4" name="Google Shape;20444;p80"/>
            <p:cNvSpPr/>
            <p:nvPr/>
          </p:nvSpPr>
          <p:spPr>
            <a:xfrm>
              <a:off x="1953275" y="3946818"/>
              <a:ext cx="22755" cy="22519"/>
            </a:xfrm>
            <a:custGeom>
              <a:avLst/>
              <a:gdLst/>
              <a:ahLst/>
              <a:cxnLst/>
              <a:rect l="l" t="t" r="r" b="b"/>
              <a:pathLst>
                <a:path w="869" h="860" extrusionOk="0">
                  <a:moveTo>
                    <a:pt x="429" y="1"/>
                  </a:moveTo>
                  <a:cubicBezTo>
                    <a:pt x="200" y="1"/>
                    <a:pt x="0" y="192"/>
                    <a:pt x="0" y="430"/>
                  </a:cubicBezTo>
                  <a:cubicBezTo>
                    <a:pt x="0" y="669"/>
                    <a:pt x="200" y="859"/>
                    <a:pt x="429" y="859"/>
                  </a:cubicBezTo>
                  <a:cubicBezTo>
                    <a:pt x="668" y="859"/>
                    <a:pt x="868" y="669"/>
                    <a:pt x="868" y="430"/>
                  </a:cubicBezTo>
                  <a:cubicBezTo>
                    <a:pt x="868" y="192"/>
                    <a:pt x="668" y="1"/>
                    <a:pt x="42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5" name="Google Shape;20445;p80"/>
            <p:cNvSpPr/>
            <p:nvPr/>
          </p:nvSpPr>
          <p:spPr>
            <a:xfrm>
              <a:off x="1966760" y="3989552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9" y="0"/>
                  </a:moveTo>
                  <a:cubicBezTo>
                    <a:pt x="201" y="0"/>
                    <a:pt x="0" y="191"/>
                    <a:pt x="0" y="429"/>
                  </a:cubicBezTo>
                  <a:cubicBezTo>
                    <a:pt x="0" y="668"/>
                    <a:pt x="201" y="868"/>
                    <a:pt x="439" y="868"/>
                  </a:cubicBezTo>
                  <a:cubicBezTo>
                    <a:pt x="678" y="868"/>
                    <a:pt x="868" y="668"/>
                    <a:pt x="868" y="429"/>
                  </a:cubicBezTo>
                  <a:cubicBezTo>
                    <a:pt x="868" y="191"/>
                    <a:pt x="678" y="0"/>
                    <a:pt x="43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6" name="Google Shape;20446;p80"/>
            <p:cNvSpPr/>
            <p:nvPr/>
          </p:nvSpPr>
          <p:spPr>
            <a:xfrm>
              <a:off x="1904806" y="3951060"/>
              <a:ext cx="22493" cy="22781"/>
            </a:xfrm>
            <a:custGeom>
              <a:avLst/>
              <a:gdLst/>
              <a:ahLst/>
              <a:cxnLst/>
              <a:rect l="l" t="t" r="r" b="b"/>
              <a:pathLst>
                <a:path w="859" h="870" extrusionOk="0">
                  <a:moveTo>
                    <a:pt x="430" y="1"/>
                  </a:moveTo>
                  <a:cubicBezTo>
                    <a:pt x="191" y="1"/>
                    <a:pt x="0" y="201"/>
                    <a:pt x="0" y="440"/>
                  </a:cubicBezTo>
                  <a:cubicBezTo>
                    <a:pt x="0" y="669"/>
                    <a:pt x="191" y="869"/>
                    <a:pt x="430" y="869"/>
                  </a:cubicBezTo>
                  <a:cubicBezTo>
                    <a:pt x="668" y="869"/>
                    <a:pt x="859" y="669"/>
                    <a:pt x="859" y="440"/>
                  </a:cubicBezTo>
                  <a:cubicBezTo>
                    <a:pt x="859" y="201"/>
                    <a:pt x="668" y="1"/>
                    <a:pt x="43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447" name="Google Shape;20447;p80"/>
          <p:cNvGrpSpPr/>
          <p:nvPr/>
        </p:nvGrpSpPr>
        <p:grpSpPr>
          <a:xfrm>
            <a:off x="3414927" y="4625377"/>
            <a:ext cx="478313" cy="479081"/>
            <a:chOff x="2668963" y="3791306"/>
            <a:chExt cx="358735" cy="359311"/>
          </a:xfrm>
        </p:grpSpPr>
        <p:sp>
          <p:nvSpPr>
            <p:cNvPr id="20448" name="Google Shape;20448;p80"/>
            <p:cNvSpPr/>
            <p:nvPr/>
          </p:nvSpPr>
          <p:spPr>
            <a:xfrm>
              <a:off x="2854065" y="4004268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49" name="Google Shape;20449;p80"/>
            <p:cNvSpPr/>
            <p:nvPr/>
          </p:nvSpPr>
          <p:spPr>
            <a:xfrm>
              <a:off x="2879045" y="4029249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0" name="Google Shape;20450;p80"/>
            <p:cNvSpPr/>
            <p:nvPr/>
          </p:nvSpPr>
          <p:spPr>
            <a:xfrm>
              <a:off x="2904026" y="4054229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1" name="Google Shape;20451;p80"/>
            <p:cNvSpPr/>
            <p:nvPr/>
          </p:nvSpPr>
          <p:spPr>
            <a:xfrm>
              <a:off x="2829320" y="4006415"/>
              <a:ext cx="153156" cy="143913"/>
            </a:xfrm>
            <a:custGeom>
              <a:avLst/>
              <a:gdLst/>
              <a:ahLst/>
              <a:cxnLst/>
              <a:rect l="l" t="t" r="r" b="b"/>
              <a:pathLst>
                <a:path w="5849" h="5496" extrusionOk="0">
                  <a:moveTo>
                    <a:pt x="1851" y="726"/>
                  </a:moveTo>
                  <a:cubicBezTo>
                    <a:pt x="2105" y="726"/>
                    <a:pt x="2358" y="826"/>
                    <a:pt x="2548" y="1026"/>
                  </a:cubicBezTo>
                  <a:lnTo>
                    <a:pt x="4608" y="3086"/>
                  </a:lnTo>
                  <a:cubicBezTo>
                    <a:pt x="5000" y="3458"/>
                    <a:pt x="5009" y="4078"/>
                    <a:pt x="4628" y="4460"/>
                  </a:cubicBezTo>
                  <a:cubicBezTo>
                    <a:pt x="4440" y="4647"/>
                    <a:pt x="4196" y="4740"/>
                    <a:pt x="3951" y="4740"/>
                  </a:cubicBezTo>
                  <a:cubicBezTo>
                    <a:pt x="3697" y="4740"/>
                    <a:pt x="3443" y="4640"/>
                    <a:pt x="3254" y="4441"/>
                  </a:cubicBezTo>
                  <a:lnTo>
                    <a:pt x="1193" y="2380"/>
                  </a:lnTo>
                  <a:cubicBezTo>
                    <a:pt x="802" y="2008"/>
                    <a:pt x="792" y="1388"/>
                    <a:pt x="1174" y="1007"/>
                  </a:cubicBezTo>
                  <a:cubicBezTo>
                    <a:pt x="1361" y="819"/>
                    <a:pt x="1606" y="726"/>
                    <a:pt x="1851" y="726"/>
                  </a:cubicBezTo>
                  <a:close/>
                  <a:moveTo>
                    <a:pt x="1875" y="0"/>
                  </a:moveTo>
                  <a:cubicBezTo>
                    <a:pt x="1439" y="0"/>
                    <a:pt x="1002" y="167"/>
                    <a:pt x="668" y="501"/>
                  </a:cubicBezTo>
                  <a:cubicBezTo>
                    <a:pt x="1" y="1169"/>
                    <a:pt x="1" y="2247"/>
                    <a:pt x="668" y="2914"/>
                  </a:cubicBezTo>
                  <a:lnTo>
                    <a:pt x="2729" y="4966"/>
                  </a:lnTo>
                  <a:lnTo>
                    <a:pt x="2739" y="4966"/>
                  </a:lnTo>
                  <a:cubicBezTo>
                    <a:pt x="3072" y="5319"/>
                    <a:pt x="3519" y="5495"/>
                    <a:pt x="3966" y="5495"/>
                  </a:cubicBezTo>
                  <a:cubicBezTo>
                    <a:pt x="4401" y="5495"/>
                    <a:pt x="4837" y="5328"/>
                    <a:pt x="5171" y="4994"/>
                  </a:cubicBezTo>
                  <a:cubicBezTo>
                    <a:pt x="5849" y="4326"/>
                    <a:pt x="5830" y="3220"/>
                    <a:pt x="5143" y="2562"/>
                  </a:cubicBezTo>
                  <a:lnTo>
                    <a:pt x="3082" y="501"/>
                  </a:lnTo>
                  <a:cubicBezTo>
                    <a:pt x="2748" y="167"/>
                    <a:pt x="2312" y="0"/>
                    <a:pt x="1875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2" name="Google Shape;20452;p80"/>
            <p:cNvSpPr/>
            <p:nvPr/>
          </p:nvSpPr>
          <p:spPr>
            <a:xfrm>
              <a:off x="2917511" y="3991857"/>
              <a:ext cx="24745" cy="23697"/>
            </a:xfrm>
            <a:custGeom>
              <a:avLst/>
              <a:gdLst/>
              <a:ahLst/>
              <a:cxnLst/>
              <a:rect l="l" t="t" r="r" b="b"/>
              <a:pathLst>
                <a:path w="945" h="905" extrusionOk="0">
                  <a:moveTo>
                    <a:pt x="415" y="0"/>
                  </a:moveTo>
                  <a:cubicBezTo>
                    <a:pt x="358" y="0"/>
                    <a:pt x="301" y="22"/>
                    <a:pt x="258" y="65"/>
                  </a:cubicBezTo>
                  <a:lnTo>
                    <a:pt x="86" y="246"/>
                  </a:lnTo>
                  <a:cubicBezTo>
                    <a:pt x="0" y="332"/>
                    <a:pt x="0" y="475"/>
                    <a:pt x="86" y="561"/>
                  </a:cubicBezTo>
                  <a:lnTo>
                    <a:pt x="363" y="847"/>
                  </a:lnTo>
                  <a:cubicBezTo>
                    <a:pt x="406" y="885"/>
                    <a:pt x="463" y="904"/>
                    <a:pt x="520" y="904"/>
                  </a:cubicBezTo>
                  <a:cubicBezTo>
                    <a:pt x="577" y="904"/>
                    <a:pt x="635" y="885"/>
                    <a:pt x="678" y="847"/>
                  </a:cubicBezTo>
                  <a:lnTo>
                    <a:pt x="859" y="666"/>
                  </a:lnTo>
                  <a:cubicBezTo>
                    <a:pt x="945" y="580"/>
                    <a:pt x="945" y="437"/>
                    <a:pt x="859" y="351"/>
                  </a:cubicBezTo>
                  <a:lnTo>
                    <a:pt x="573" y="65"/>
                  </a:lnTo>
                  <a:cubicBezTo>
                    <a:pt x="530" y="22"/>
                    <a:pt x="473" y="0"/>
                    <a:pt x="41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3" name="Google Shape;20453;p80"/>
            <p:cNvSpPr/>
            <p:nvPr/>
          </p:nvSpPr>
          <p:spPr>
            <a:xfrm>
              <a:off x="2942492" y="4016837"/>
              <a:ext cx="24745" cy="23619"/>
            </a:xfrm>
            <a:custGeom>
              <a:avLst/>
              <a:gdLst/>
              <a:ahLst/>
              <a:cxnLst/>
              <a:rect l="l" t="t" r="r" b="b"/>
              <a:pathLst>
                <a:path w="945" h="902" extrusionOk="0">
                  <a:moveTo>
                    <a:pt x="415" y="0"/>
                  </a:moveTo>
                  <a:cubicBezTo>
                    <a:pt x="358" y="0"/>
                    <a:pt x="301" y="22"/>
                    <a:pt x="258" y="65"/>
                  </a:cubicBezTo>
                  <a:lnTo>
                    <a:pt x="86" y="246"/>
                  </a:lnTo>
                  <a:cubicBezTo>
                    <a:pt x="0" y="332"/>
                    <a:pt x="0" y="465"/>
                    <a:pt x="86" y="551"/>
                  </a:cubicBezTo>
                  <a:lnTo>
                    <a:pt x="363" y="837"/>
                  </a:lnTo>
                  <a:cubicBezTo>
                    <a:pt x="406" y="880"/>
                    <a:pt x="463" y="902"/>
                    <a:pt x="520" y="902"/>
                  </a:cubicBezTo>
                  <a:cubicBezTo>
                    <a:pt x="577" y="902"/>
                    <a:pt x="635" y="880"/>
                    <a:pt x="678" y="837"/>
                  </a:cubicBezTo>
                  <a:lnTo>
                    <a:pt x="859" y="656"/>
                  </a:lnTo>
                  <a:cubicBezTo>
                    <a:pt x="945" y="570"/>
                    <a:pt x="945" y="427"/>
                    <a:pt x="859" y="351"/>
                  </a:cubicBezTo>
                  <a:lnTo>
                    <a:pt x="573" y="65"/>
                  </a:lnTo>
                  <a:cubicBezTo>
                    <a:pt x="530" y="22"/>
                    <a:pt x="472" y="0"/>
                    <a:pt x="41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4" name="Google Shape;20454;p80"/>
            <p:cNvSpPr/>
            <p:nvPr/>
          </p:nvSpPr>
          <p:spPr>
            <a:xfrm>
              <a:off x="2967210" y="4041818"/>
              <a:ext cx="24771" cy="23619"/>
            </a:xfrm>
            <a:custGeom>
              <a:avLst/>
              <a:gdLst/>
              <a:ahLst/>
              <a:cxnLst/>
              <a:rect l="l" t="t" r="r" b="b"/>
              <a:pathLst>
                <a:path w="946" h="902" extrusionOk="0">
                  <a:moveTo>
                    <a:pt x="425" y="0"/>
                  </a:moveTo>
                  <a:cubicBezTo>
                    <a:pt x="368" y="0"/>
                    <a:pt x="311" y="22"/>
                    <a:pt x="268" y="65"/>
                  </a:cubicBezTo>
                  <a:lnTo>
                    <a:pt x="87" y="246"/>
                  </a:lnTo>
                  <a:cubicBezTo>
                    <a:pt x="1" y="332"/>
                    <a:pt x="1" y="465"/>
                    <a:pt x="87" y="551"/>
                  </a:cubicBezTo>
                  <a:lnTo>
                    <a:pt x="373" y="837"/>
                  </a:lnTo>
                  <a:cubicBezTo>
                    <a:pt x="416" y="880"/>
                    <a:pt x="473" y="902"/>
                    <a:pt x="530" y="902"/>
                  </a:cubicBezTo>
                  <a:cubicBezTo>
                    <a:pt x="587" y="902"/>
                    <a:pt x="645" y="880"/>
                    <a:pt x="688" y="837"/>
                  </a:cubicBezTo>
                  <a:lnTo>
                    <a:pt x="869" y="656"/>
                  </a:lnTo>
                  <a:cubicBezTo>
                    <a:pt x="945" y="570"/>
                    <a:pt x="945" y="427"/>
                    <a:pt x="869" y="351"/>
                  </a:cubicBezTo>
                  <a:lnTo>
                    <a:pt x="583" y="65"/>
                  </a:lnTo>
                  <a:cubicBezTo>
                    <a:pt x="540" y="22"/>
                    <a:pt x="482" y="0"/>
                    <a:pt x="42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5" name="Google Shape;20455;p80"/>
            <p:cNvSpPr/>
            <p:nvPr/>
          </p:nvSpPr>
          <p:spPr>
            <a:xfrm>
              <a:off x="2704496" y="3827467"/>
              <a:ext cx="68395" cy="64179"/>
            </a:xfrm>
            <a:custGeom>
              <a:avLst/>
              <a:gdLst/>
              <a:ahLst/>
              <a:cxnLst/>
              <a:rect l="l" t="t" r="r" b="b"/>
              <a:pathLst>
                <a:path w="2612" h="2451" extrusionOk="0">
                  <a:moveTo>
                    <a:pt x="297" y="0"/>
                  </a:moveTo>
                  <a:cubicBezTo>
                    <a:pt x="138" y="0"/>
                    <a:pt x="1" y="216"/>
                    <a:pt x="160" y="361"/>
                  </a:cubicBezTo>
                  <a:lnTo>
                    <a:pt x="2182" y="2384"/>
                  </a:lnTo>
                  <a:cubicBezTo>
                    <a:pt x="2230" y="2422"/>
                    <a:pt x="2278" y="2450"/>
                    <a:pt x="2335" y="2450"/>
                  </a:cubicBezTo>
                  <a:cubicBezTo>
                    <a:pt x="2516" y="2450"/>
                    <a:pt x="2612" y="2231"/>
                    <a:pt x="2478" y="2097"/>
                  </a:cubicBezTo>
                  <a:lnTo>
                    <a:pt x="446" y="75"/>
                  </a:lnTo>
                  <a:cubicBezTo>
                    <a:pt x="400" y="22"/>
                    <a:pt x="347" y="0"/>
                    <a:pt x="2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6" name="Google Shape;20456;p80"/>
            <p:cNvSpPr/>
            <p:nvPr/>
          </p:nvSpPr>
          <p:spPr>
            <a:xfrm>
              <a:off x="2671005" y="3882927"/>
              <a:ext cx="87641" cy="31448"/>
            </a:xfrm>
            <a:custGeom>
              <a:avLst/>
              <a:gdLst/>
              <a:ahLst/>
              <a:cxnLst/>
              <a:rect l="l" t="t" r="r" b="b"/>
              <a:pathLst>
                <a:path w="3347" h="1201" extrusionOk="0">
                  <a:moveTo>
                    <a:pt x="301" y="0"/>
                  </a:moveTo>
                  <a:cubicBezTo>
                    <a:pt x="78" y="0"/>
                    <a:pt x="0" y="338"/>
                    <a:pt x="246" y="409"/>
                  </a:cubicBezTo>
                  <a:lnTo>
                    <a:pt x="3003" y="1191"/>
                  </a:lnTo>
                  <a:cubicBezTo>
                    <a:pt x="3023" y="1201"/>
                    <a:pt x="3042" y="1201"/>
                    <a:pt x="3061" y="1201"/>
                  </a:cubicBezTo>
                  <a:cubicBezTo>
                    <a:pt x="3299" y="1201"/>
                    <a:pt x="3347" y="857"/>
                    <a:pt x="3118" y="800"/>
                  </a:cubicBezTo>
                  <a:lnTo>
                    <a:pt x="361" y="8"/>
                  </a:lnTo>
                  <a:cubicBezTo>
                    <a:pt x="340" y="3"/>
                    <a:pt x="320" y="0"/>
                    <a:pt x="3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7" name="Google Shape;20457;p80"/>
            <p:cNvSpPr/>
            <p:nvPr/>
          </p:nvSpPr>
          <p:spPr>
            <a:xfrm>
              <a:off x="2668963" y="3926394"/>
              <a:ext cx="86934" cy="32941"/>
            </a:xfrm>
            <a:custGeom>
              <a:avLst/>
              <a:gdLst/>
              <a:ahLst/>
              <a:cxnLst/>
              <a:rect l="l" t="t" r="r" b="b"/>
              <a:pathLst>
                <a:path w="3320" h="1258" extrusionOk="0">
                  <a:moveTo>
                    <a:pt x="3026" y="0"/>
                  </a:moveTo>
                  <a:cubicBezTo>
                    <a:pt x="3007" y="0"/>
                    <a:pt x="2988" y="3"/>
                    <a:pt x="2967" y="8"/>
                  </a:cubicBezTo>
                  <a:lnTo>
                    <a:pt x="229" y="857"/>
                  </a:lnTo>
                  <a:cubicBezTo>
                    <a:pt x="0" y="924"/>
                    <a:pt x="48" y="1258"/>
                    <a:pt x="286" y="1258"/>
                  </a:cubicBezTo>
                  <a:cubicBezTo>
                    <a:pt x="305" y="1258"/>
                    <a:pt x="324" y="1248"/>
                    <a:pt x="343" y="1248"/>
                  </a:cubicBezTo>
                  <a:lnTo>
                    <a:pt x="3091" y="399"/>
                  </a:lnTo>
                  <a:cubicBezTo>
                    <a:pt x="3319" y="329"/>
                    <a:pt x="3240" y="0"/>
                    <a:pt x="302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8" name="Google Shape;20458;p80"/>
            <p:cNvSpPr/>
            <p:nvPr/>
          </p:nvSpPr>
          <p:spPr>
            <a:xfrm>
              <a:off x="2761422" y="3794081"/>
              <a:ext cx="33203" cy="83085"/>
            </a:xfrm>
            <a:custGeom>
              <a:avLst/>
              <a:gdLst/>
              <a:ahLst/>
              <a:cxnLst/>
              <a:rect l="l" t="t" r="r" b="b"/>
              <a:pathLst>
                <a:path w="1268" h="3173" extrusionOk="0">
                  <a:moveTo>
                    <a:pt x="252" y="0"/>
                  </a:moveTo>
                  <a:cubicBezTo>
                    <a:pt x="127" y="0"/>
                    <a:pt x="1" y="102"/>
                    <a:pt x="47" y="262"/>
                  </a:cubicBezTo>
                  <a:lnTo>
                    <a:pt x="829" y="3020"/>
                  </a:lnTo>
                  <a:cubicBezTo>
                    <a:pt x="857" y="3105"/>
                    <a:pt x="934" y="3172"/>
                    <a:pt x="1029" y="3172"/>
                  </a:cubicBezTo>
                  <a:cubicBezTo>
                    <a:pt x="1163" y="3172"/>
                    <a:pt x="1268" y="3039"/>
                    <a:pt x="1229" y="2915"/>
                  </a:cubicBezTo>
                  <a:lnTo>
                    <a:pt x="447" y="148"/>
                  </a:lnTo>
                  <a:cubicBezTo>
                    <a:pt x="417" y="45"/>
                    <a:pt x="335" y="0"/>
                    <a:pt x="25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59" name="Google Shape;20459;p80"/>
            <p:cNvSpPr/>
            <p:nvPr/>
          </p:nvSpPr>
          <p:spPr>
            <a:xfrm>
              <a:off x="2805099" y="3791306"/>
              <a:ext cx="34774" cy="82849"/>
            </a:xfrm>
            <a:custGeom>
              <a:avLst/>
              <a:gdLst/>
              <a:ahLst/>
              <a:cxnLst/>
              <a:rect l="l" t="t" r="r" b="b"/>
              <a:pathLst>
                <a:path w="1328" h="3164" extrusionOk="0">
                  <a:moveTo>
                    <a:pt x="1070" y="0"/>
                  </a:moveTo>
                  <a:cubicBezTo>
                    <a:pt x="988" y="0"/>
                    <a:pt x="908" y="45"/>
                    <a:pt x="878" y="149"/>
                  </a:cubicBezTo>
                  <a:lnTo>
                    <a:pt x="38" y="2897"/>
                  </a:lnTo>
                  <a:cubicBezTo>
                    <a:pt x="0" y="3030"/>
                    <a:pt x="96" y="3164"/>
                    <a:pt x="239" y="3164"/>
                  </a:cubicBezTo>
                  <a:cubicBezTo>
                    <a:pt x="325" y="3164"/>
                    <a:pt x="401" y="3097"/>
                    <a:pt x="430" y="3021"/>
                  </a:cubicBezTo>
                  <a:lnTo>
                    <a:pt x="1269" y="273"/>
                  </a:lnTo>
                  <a:cubicBezTo>
                    <a:pt x="1327" y="110"/>
                    <a:pt x="1197" y="0"/>
                    <a:pt x="107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0" name="Google Shape;20460;p80"/>
            <p:cNvSpPr/>
            <p:nvPr/>
          </p:nvSpPr>
          <p:spPr>
            <a:xfrm>
              <a:off x="2757128" y="3882220"/>
              <a:ext cx="261064" cy="259729"/>
            </a:xfrm>
            <a:custGeom>
              <a:avLst/>
              <a:gdLst/>
              <a:ahLst/>
              <a:cxnLst/>
              <a:rect l="l" t="t" r="r" b="b"/>
              <a:pathLst>
                <a:path w="9970" h="9919" extrusionOk="0">
                  <a:moveTo>
                    <a:pt x="2862" y="1"/>
                  </a:moveTo>
                  <a:cubicBezTo>
                    <a:pt x="2807" y="1"/>
                    <a:pt x="2753" y="21"/>
                    <a:pt x="2710" y="64"/>
                  </a:cubicBezTo>
                  <a:lnTo>
                    <a:pt x="115" y="2659"/>
                  </a:lnTo>
                  <a:cubicBezTo>
                    <a:pt x="1" y="2773"/>
                    <a:pt x="48" y="2973"/>
                    <a:pt x="211" y="3021"/>
                  </a:cubicBezTo>
                  <a:lnTo>
                    <a:pt x="821" y="3202"/>
                  </a:lnTo>
                  <a:lnTo>
                    <a:pt x="1184" y="3307"/>
                  </a:lnTo>
                  <a:cubicBezTo>
                    <a:pt x="1327" y="3345"/>
                    <a:pt x="1470" y="3393"/>
                    <a:pt x="1613" y="3441"/>
                  </a:cubicBezTo>
                  <a:cubicBezTo>
                    <a:pt x="2796" y="3861"/>
                    <a:pt x="3874" y="4538"/>
                    <a:pt x="4771" y="5425"/>
                  </a:cubicBezTo>
                  <a:lnTo>
                    <a:pt x="9254" y="9918"/>
                  </a:lnTo>
                  <a:lnTo>
                    <a:pt x="9970" y="9203"/>
                  </a:lnTo>
                  <a:lnTo>
                    <a:pt x="5477" y="4710"/>
                  </a:lnTo>
                  <a:cubicBezTo>
                    <a:pt x="4589" y="3822"/>
                    <a:pt x="3912" y="2744"/>
                    <a:pt x="3492" y="1561"/>
                  </a:cubicBezTo>
                  <a:cubicBezTo>
                    <a:pt x="3445" y="1418"/>
                    <a:pt x="3397" y="1275"/>
                    <a:pt x="3359" y="1132"/>
                  </a:cubicBezTo>
                  <a:lnTo>
                    <a:pt x="3254" y="770"/>
                  </a:lnTo>
                  <a:lnTo>
                    <a:pt x="3072" y="159"/>
                  </a:lnTo>
                  <a:cubicBezTo>
                    <a:pt x="3043" y="58"/>
                    <a:pt x="2953" y="1"/>
                    <a:pt x="286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1" name="Google Shape;20461;p80"/>
            <p:cNvSpPr/>
            <p:nvPr/>
          </p:nvSpPr>
          <p:spPr>
            <a:xfrm>
              <a:off x="2757128" y="3881880"/>
              <a:ext cx="91700" cy="90207"/>
            </a:xfrm>
            <a:custGeom>
              <a:avLst/>
              <a:gdLst/>
              <a:ahLst/>
              <a:cxnLst/>
              <a:rect l="l" t="t" r="r" b="b"/>
              <a:pathLst>
                <a:path w="3502" h="3445" extrusionOk="0">
                  <a:moveTo>
                    <a:pt x="2861" y="0"/>
                  </a:moveTo>
                  <a:cubicBezTo>
                    <a:pt x="2807" y="0"/>
                    <a:pt x="2752" y="21"/>
                    <a:pt x="2710" y="67"/>
                  </a:cubicBezTo>
                  <a:lnTo>
                    <a:pt x="125" y="2653"/>
                  </a:lnTo>
                  <a:cubicBezTo>
                    <a:pt x="1" y="2777"/>
                    <a:pt x="58" y="2977"/>
                    <a:pt x="211" y="3025"/>
                  </a:cubicBezTo>
                  <a:lnTo>
                    <a:pt x="831" y="3196"/>
                  </a:lnTo>
                  <a:lnTo>
                    <a:pt x="1184" y="3301"/>
                  </a:lnTo>
                  <a:cubicBezTo>
                    <a:pt x="1327" y="3349"/>
                    <a:pt x="1479" y="3397"/>
                    <a:pt x="1622" y="3444"/>
                  </a:cubicBezTo>
                  <a:lnTo>
                    <a:pt x="3502" y="1565"/>
                  </a:lnTo>
                  <a:cubicBezTo>
                    <a:pt x="3445" y="1422"/>
                    <a:pt x="3397" y="1279"/>
                    <a:pt x="3359" y="1126"/>
                  </a:cubicBezTo>
                  <a:lnTo>
                    <a:pt x="3254" y="773"/>
                  </a:lnTo>
                  <a:lnTo>
                    <a:pt x="3072" y="163"/>
                  </a:lnTo>
                  <a:cubicBezTo>
                    <a:pt x="3042" y="61"/>
                    <a:pt x="2952" y="0"/>
                    <a:pt x="2861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2" name="Google Shape;20462;p80"/>
            <p:cNvSpPr/>
            <p:nvPr/>
          </p:nvSpPr>
          <p:spPr>
            <a:xfrm>
              <a:off x="2757128" y="3881984"/>
              <a:ext cx="85206" cy="83844"/>
            </a:xfrm>
            <a:custGeom>
              <a:avLst/>
              <a:gdLst/>
              <a:ahLst/>
              <a:cxnLst/>
              <a:rect l="l" t="t" r="r" b="b"/>
              <a:pathLst>
                <a:path w="3254" h="3202" extrusionOk="0">
                  <a:moveTo>
                    <a:pt x="2862" y="0"/>
                  </a:moveTo>
                  <a:cubicBezTo>
                    <a:pt x="2807" y="0"/>
                    <a:pt x="2753" y="20"/>
                    <a:pt x="2710" y="63"/>
                  </a:cubicBezTo>
                  <a:lnTo>
                    <a:pt x="115" y="2649"/>
                  </a:lnTo>
                  <a:cubicBezTo>
                    <a:pt x="1" y="2773"/>
                    <a:pt x="48" y="2973"/>
                    <a:pt x="211" y="3021"/>
                  </a:cubicBezTo>
                  <a:lnTo>
                    <a:pt x="831" y="3202"/>
                  </a:lnTo>
                  <a:lnTo>
                    <a:pt x="3254" y="769"/>
                  </a:lnTo>
                  <a:lnTo>
                    <a:pt x="3072" y="159"/>
                  </a:lnTo>
                  <a:cubicBezTo>
                    <a:pt x="3043" y="57"/>
                    <a:pt x="2953" y="0"/>
                    <a:pt x="2862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3" name="Google Shape;20463;p80"/>
            <p:cNvSpPr/>
            <p:nvPr/>
          </p:nvSpPr>
          <p:spPr>
            <a:xfrm>
              <a:off x="2992950" y="4116995"/>
              <a:ext cx="34747" cy="33622"/>
            </a:xfrm>
            <a:custGeom>
              <a:avLst/>
              <a:gdLst/>
              <a:ahLst/>
              <a:cxnLst/>
              <a:rect l="l" t="t" r="r" b="b"/>
              <a:pathLst>
                <a:path w="1327" h="1284" extrusionOk="0">
                  <a:moveTo>
                    <a:pt x="920" y="1"/>
                  </a:moveTo>
                  <a:cubicBezTo>
                    <a:pt x="864" y="1"/>
                    <a:pt x="806" y="22"/>
                    <a:pt x="764" y="65"/>
                  </a:cubicBezTo>
                  <a:lnTo>
                    <a:pt x="86" y="743"/>
                  </a:lnTo>
                  <a:cubicBezTo>
                    <a:pt x="0" y="828"/>
                    <a:pt x="0" y="962"/>
                    <a:pt x="86" y="1048"/>
                  </a:cubicBezTo>
                  <a:lnTo>
                    <a:pt x="258" y="1220"/>
                  </a:lnTo>
                  <a:cubicBezTo>
                    <a:pt x="301" y="1262"/>
                    <a:pt x="356" y="1284"/>
                    <a:pt x="411" y="1284"/>
                  </a:cubicBezTo>
                  <a:cubicBezTo>
                    <a:pt x="465" y="1284"/>
                    <a:pt x="520" y="1262"/>
                    <a:pt x="563" y="1220"/>
                  </a:cubicBezTo>
                  <a:lnTo>
                    <a:pt x="1241" y="552"/>
                  </a:lnTo>
                  <a:cubicBezTo>
                    <a:pt x="1326" y="466"/>
                    <a:pt x="1326" y="323"/>
                    <a:pt x="1241" y="237"/>
                  </a:cubicBezTo>
                  <a:lnTo>
                    <a:pt x="1069" y="65"/>
                  </a:lnTo>
                  <a:cubicBezTo>
                    <a:pt x="1031" y="22"/>
                    <a:pt x="976" y="1"/>
                    <a:pt x="920" y="1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464" name="Google Shape;20464;p80"/>
          <p:cNvGrpSpPr/>
          <p:nvPr/>
        </p:nvGrpSpPr>
        <p:grpSpPr>
          <a:xfrm>
            <a:off x="989219" y="2230566"/>
            <a:ext cx="485191" cy="388969"/>
            <a:chOff x="849682" y="1995198"/>
            <a:chExt cx="363893" cy="291727"/>
          </a:xfrm>
        </p:grpSpPr>
        <p:sp>
          <p:nvSpPr>
            <p:cNvPr id="20465" name="Google Shape;20465;p80"/>
            <p:cNvSpPr/>
            <p:nvPr/>
          </p:nvSpPr>
          <p:spPr>
            <a:xfrm>
              <a:off x="907838" y="2131517"/>
              <a:ext cx="247579" cy="155408"/>
            </a:xfrm>
            <a:custGeom>
              <a:avLst/>
              <a:gdLst/>
              <a:ahLst/>
              <a:cxnLst/>
              <a:rect l="l" t="t" r="r" b="b"/>
              <a:pathLst>
                <a:path w="9455" h="5935" extrusionOk="0">
                  <a:moveTo>
                    <a:pt x="0" y="0"/>
                  </a:moveTo>
                  <a:lnTo>
                    <a:pt x="0" y="4551"/>
                  </a:lnTo>
                  <a:cubicBezTo>
                    <a:pt x="0" y="4875"/>
                    <a:pt x="392" y="5171"/>
                    <a:pt x="1031" y="5409"/>
                  </a:cubicBezTo>
                  <a:cubicBezTo>
                    <a:pt x="1155" y="5457"/>
                    <a:pt x="1288" y="5505"/>
                    <a:pt x="1422" y="5543"/>
                  </a:cubicBezTo>
                  <a:cubicBezTo>
                    <a:pt x="1555" y="5581"/>
                    <a:pt x="1679" y="5610"/>
                    <a:pt x="1823" y="5638"/>
                  </a:cubicBezTo>
                  <a:cubicBezTo>
                    <a:pt x="1918" y="5667"/>
                    <a:pt x="2013" y="5686"/>
                    <a:pt x="2118" y="5705"/>
                  </a:cubicBezTo>
                  <a:cubicBezTo>
                    <a:pt x="2738" y="5820"/>
                    <a:pt x="3358" y="5886"/>
                    <a:pt x="3988" y="5915"/>
                  </a:cubicBezTo>
                  <a:cubicBezTo>
                    <a:pt x="4160" y="5925"/>
                    <a:pt x="4341" y="5934"/>
                    <a:pt x="4532" y="5934"/>
                  </a:cubicBezTo>
                  <a:lnTo>
                    <a:pt x="4933" y="5934"/>
                  </a:lnTo>
                  <a:cubicBezTo>
                    <a:pt x="5839" y="5925"/>
                    <a:pt x="6745" y="5829"/>
                    <a:pt x="7642" y="5638"/>
                  </a:cubicBezTo>
                  <a:cubicBezTo>
                    <a:pt x="7775" y="5610"/>
                    <a:pt x="7909" y="5572"/>
                    <a:pt x="8033" y="5533"/>
                  </a:cubicBezTo>
                  <a:cubicBezTo>
                    <a:pt x="8911" y="5285"/>
                    <a:pt x="9454" y="4932"/>
                    <a:pt x="9454" y="4541"/>
                  </a:cubicBezTo>
                  <a:lnTo>
                    <a:pt x="945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6" name="Google Shape;20466;p80"/>
            <p:cNvSpPr/>
            <p:nvPr/>
          </p:nvSpPr>
          <p:spPr>
            <a:xfrm>
              <a:off x="1140414" y="2131517"/>
              <a:ext cx="15004" cy="136424"/>
            </a:xfrm>
            <a:custGeom>
              <a:avLst/>
              <a:gdLst/>
              <a:ahLst/>
              <a:cxnLst/>
              <a:rect l="l" t="t" r="r" b="b"/>
              <a:pathLst>
                <a:path w="573" h="5210" extrusionOk="0">
                  <a:moveTo>
                    <a:pt x="0" y="0"/>
                  </a:moveTo>
                  <a:lnTo>
                    <a:pt x="0" y="5209"/>
                  </a:lnTo>
                  <a:cubicBezTo>
                    <a:pt x="363" y="5009"/>
                    <a:pt x="572" y="4780"/>
                    <a:pt x="572" y="4541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7" name="Google Shape;20467;p80"/>
            <p:cNvSpPr/>
            <p:nvPr/>
          </p:nvSpPr>
          <p:spPr>
            <a:xfrm>
              <a:off x="1026483" y="2148511"/>
              <a:ext cx="10526" cy="138414"/>
            </a:xfrm>
            <a:custGeom>
              <a:avLst/>
              <a:gdLst/>
              <a:ahLst/>
              <a:cxnLst/>
              <a:rect l="l" t="t" r="r" b="b"/>
              <a:pathLst>
                <a:path w="402" h="5286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lnTo>
                    <a:pt x="1" y="5285"/>
                  </a:lnTo>
                  <a:lnTo>
                    <a:pt x="402" y="5285"/>
                  </a:lnTo>
                  <a:lnTo>
                    <a:pt x="402" y="200"/>
                  </a:lnTo>
                  <a:cubicBezTo>
                    <a:pt x="402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8" name="Google Shape;20468;p80"/>
            <p:cNvSpPr/>
            <p:nvPr/>
          </p:nvSpPr>
          <p:spPr>
            <a:xfrm>
              <a:off x="945047" y="2148511"/>
              <a:ext cx="10526" cy="68212"/>
            </a:xfrm>
            <a:custGeom>
              <a:avLst/>
              <a:gdLst/>
              <a:ahLst/>
              <a:cxnLst/>
              <a:rect l="l" t="t" r="r" b="b"/>
              <a:pathLst>
                <a:path w="402" h="2605" extrusionOk="0">
                  <a:moveTo>
                    <a:pt x="201" y="0"/>
                  </a:moveTo>
                  <a:cubicBezTo>
                    <a:pt x="96" y="0"/>
                    <a:pt x="1" y="86"/>
                    <a:pt x="1" y="200"/>
                  </a:cubicBezTo>
                  <a:lnTo>
                    <a:pt x="1" y="2404"/>
                  </a:lnTo>
                  <a:cubicBezTo>
                    <a:pt x="1" y="2519"/>
                    <a:pt x="96" y="2604"/>
                    <a:pt x="201" y="2604"/>
                  </a:cubicBezTo>
                  <a:cubicBezTo>
                    <a:pt x="316" y="2604"/>
                    <a:pt x="402" y="2519"/>
                    <a:pt x="402" y="2404"/>
                  </a:cubicBezTo>
                  <a:lnTo>
                    <a:pt x="402" y="200"/>
                  </a:lnTo>
                  <a:cubicBezTo>
                    <a:pt x="402" y="86"/>
                    <a:pt x="316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69" name="Google Shape;20469;p80"/>
            <p:cNvSpPr/>
            <p:nvPr/>
          </p:nvSpPr>
          <p:spPr>
            <a:xfrm>
              <a:off x="945309" y="2228192"/>
              <a:ext cx="10526" cy="50982"/>
            </a:xfrm>
            <a:custGeom>
              <a:avLst/>
              <a:gdLst/>
              <a:ahLst/>
              <a:cxnLst/>
              <a:rect l="l" t="t" r="r" b="b"/>
              <a:pathLst>
                <a:path w="402" h="1947" extrusionOk="0">
                  <a:moveTo>
                    <a:pt x="201" y="0"/>
                  </a:moveTo>
                  <a:cubicBezTo>
                    <a:pt x="86" y="0"/>
                    <a:pt x="0" y="86"/>
                    <a:pt x="0" y="191"/>
                  </a:cubicBezTo>
                  <a:lnTo>
                    <a:pt x="0" y="1841"/>
                  </a:lnTo>
                  <a:cubicBezTo>
                    <a:pt x="124" y="1880"/>
                    <a:pt x="258" y="1908"/>
                    <a:pt x="392" y="1946"/>
                  </a:cubicBezTo>
                  <a:cubicBezTo>
                    <a:pt x="401" y="1927"/>
                    <a:pt x="401" y="1908"/>
                    <a:pt x="392" y="1899"/>
                  </a:cubicBezTo>
                  <a:cubicBezTo>
                    <a:pt x="392" y="1326"/>
                    <a:pt x="392" y="763"/>
                    <a:pt x="401" y="201"/>
                  </a:cubicBezTo>
                  <a:cubicBezTo>
                    <a:pt x="401" y="86"/>
                    <a:pt x="315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0" name="Google Shape;20470;p80"/>
            <p:cNvSpPr/>
            <p:nvPr/>
          </p:nvSpPr>
          <p:spPr>
            <a:xfrm>
              <a:off x="1107682" y="2148511"/>
              <a:ext cx="10762" cy="130663"/>
            </a:xfrm>
            <a:custGeom>
              <a:avLst/>
              <a:gdLst/>
              <a:ahLst/>
              <a:cxnLst/>
              <a:rect l="l" t="t" r="r" b="b"/>
              <a:pathLst>
                <a:path w="411" h="4990" extrusionOk="0">
                  <a:moveTo>
                    <a:pt x="210" y="0"/>
                  </a:moveTo>
                  <a:cubicBezTo>
                    <a:pt x="110" y="0"/>
                    <a:pt x="10" y="67"/>
                    <a:pt x="10" y="200"/>
                  </a:cubicBezTo>
                  <a:lnTo>
                    <a:pt x="10" y="4942"/>
                  </a:lnTo>
                  <a:cubicBezTo>
                    <a:pt x="0" y="4961"/>
                    <a:pt x="0" y="4970"/>
                    <a:pt x="10" y="4989"/>
                  </a:cubicBezTo>
                  <a:cubicBezTo>
                    <a:pt x="143" y="4961"/>
                    <a:pt x="277" y="4923"/>
                    <a:pt x="401" y="4884"/>
                  </a:cubicBezTo>
                  <a:lnTo>
                    <a:pt x="401" y="200"/>
                  </a:lnTo>
                  <a:lnTo>
                    <a:pt x="411" y="200"/>
                  </a:lnTo>
                  <a:cubicBezTo>
                    <a:pt x="411" y="67"/>
                    <a:pt x="310" y="0"/>
                    <a:pt x="210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1" name="Google Shape;20471;p80"/>
            <p:cNvSpPr/>
            <p:nvPr/>
          </p:nvSpPr>
          <p:spPr>
            <a:xfrm>
              <a:off x="907838" y="2122274"/>
              <a:ext cx="247579" cy="59230"/>
            </a:xfrm>
            <a:custGeom>
              <a:avLst/>
              <a:gdLst/>
              <a:ahLst/>
              <a:cxnLst/>
              <a:rect l="l" t="t" r="r" b="b"/>
              <a:pathLst>
                <a:path w="9455" h="2262" extrusionOk="0">
                  <a:moveTo>
                    <a:pt x="0" y="0"/>
                  </a:moveTo>
                  <a:lnTo>
                    <a:pt x="0" y="868"/>
                  </a:lnTo>
                  <a:cubicBezTo>
                    <a:pt x="0" y="1565"/>
                    <a:pt x="1727" y="2137"/>
                    <a:pt x="3988" y="2242"/>
                  </a:cubicBezTo>
                  <a:cubicBezTo>
                    <a:pt x="4227" y="2252"/>
                    <a:pt x="4475" y="2261"/>
                    <a:pt x="4732" y="2261"/>
                  </a:cubicBezTo>
                  <a:cubicBezTo>
                    <a:pt x="7337" y="2261"/>
                    <a:pt x="9454" y="1641"/>
                    <a:pt x="9454" y="868"/>
                  </a:cubicBezTo>
                  <a:lnTo>
                    <a:pt x="9454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2" name="Google Shape;20472;p80"/>
            <p:cNvSpPr/>
            <p:nvPr/>
          </p:nvSpPr>
          <p:spPr>
            <a:xfrm>
              <a:off x="1140414" y="2122012"/>
              <a:ext cx="15004" cy="40508"/>
            </a:xfrm>
            <a:custGeom>
              <a:avLst/>
              <a:gdLst/>
              <a:ahLst/>
              <a:cxnLst/>
              <a:rect l="l" t="t" r="r" b="b"/>
              <a:pathLst>
                <a:path w="573" h="1547" extrusionOk="0">
                  <a:moveTo>
                    <a:pt x="0" y="1"/>
                  </a:moveTo>
                  <a:lnTo>
                    <a:pt x="0" y="10"/>
                  </a:lnTo>
                  <a:lnTo>
                    <a:pt x="0" y="1546"/>
                  </a:lnTo>
                  <a:cubicBezTo>
                    <a:pt x="363" y="1346"/>
                    <a:pt x="572" y="1117"/>
                    <a:pt x="572" y="878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3" name="Google Shape;20473;p80"/>
            <p:cNvSpPr/>
            <p:nvPr/>
          </p:nvSpPr>
          <p:spPr>
            <a:xfrm>
              <a:off x="907838" y="2085798"/>
              <a:ext cx="247579" cy="72716"/>
            </a:xfrm>
            <a:custGeom>
              <a:avLst/>
              <a:gdLst/>
              <a:ahLst/>
              <a:cxnLst/>
              <a:rect l="l" t="t" r="r" b="b"/>
              <a:pathLst>
                <a:path w="9455" h="2777" extrusionOk="0">
                  <a:moveTo>
                    <a:pt x="4732" y="1"/>
                  </a:moveTo>
                  <a:cubicBezTo>
                    <a:pt x="2118" y="1"/>
                    <a:pt x="0" y="621"/>
                    <a:pt x="0" y="1393"/>
                  </a:cubicBezTo>
                  <a:cubicBezTo>
                    <a:pt x="0" y="2157"/>
                    <a:pt x="2118" y="2777"/>
                    <a:pt x="4732" y="2777"/>
                  </a:cubicBezTo>
                  <a:cubicBezTo>
                    <a:pt x="7337" y="2777"/>
                    <a:pt x="9454" y="2157"/>
                    <a:pt x="9454" y="1393"/>
                  </a:cubicBezTo>
                  <a:cubicBezTo>
                    <a:pt x="9454" y="621"/>
                    <a:pt x="7337" y="1"/>
                    <a:pt x="4732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4" name="Google Shape;20474;p80"/>
            <p:cNvSpPr/>
            <p:nvPr/>
          </p:nvSpPr>
          <p:spPr>
            <a:xfrm>
              <a:off x="1012264" y="2085798"/>
              <a:ext cx="143153" cy="72716"/>
            </a:xfrm>
            <a:custGeom>
              <a:avLst/>
              <a:gdLst/>
              <a:ahLst/>
              <a:cxnLst/>
              <a:rect l="l" t="t" r="r" b="b"/>
              <a:pathLst>
                <a:path w="5467" h="2777" extrusionOk="0">
                  <a:moveTo>
                    <a:pt x="744" y="1"/>
                  </a:moveTo>
                  <a:cubicBezTo>
                    <a:pt x="487" y="1"/>
                    <a:pt x="239" y="1"/>
                    <a:pt x="0" y="20"/>
                  </a:cubicBezTo>
                  <a:cubicBezTo>
                    <a:pt x="2252" y="125"/>
                    <a:pt x="3978" y="697"/>
                    <a:pt x="3978" y="1384"/>
                  </a:cubicBezTo>
                  <a:cubicBezTo>
                    <a:pt x="3978" y="2080"/>
                    <a:pt x="2252" y="2653"/>
                    <a:pt x="0" y="2758"/>
                  </a:cubicBezTo>
                  <a:cubicBezTo>
                    <a:pt x="239" y="2767"/>
                    <a:pt x="487" y="2777"/>
                    <a:pt x="744" y="2777"/>
                  </a:cubicBezTo>
                  <a:cubicBezTo>
                    <a:pt x="3349" y="2777"/>
                    <a:pt x="5466" y="2157"/>
                    <a:pt x="5466" y="1384"/>
                  </a:cubicBezTo>
                  <a:cubicBezTo>
                    <a:pt x="5466" y="621"/>
                    <a:pt x="3349" y="1"/>
                    <a:pt x="744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5" name="Google Shape;20475;p80"/>
            <p:cNvSpPr/>
            <p:nvPr/>
          </p:nvSpPr>
          <p:spPr>
            <a:xfrm>
              <a:off x="1049971" y="1995198"/>
              <a:ext cx="123750" cy="119613"/>
            </a:xfrm>
            <a:custGeom>
              <a:avLst/>
              <a:gdLst/>
              <a:ahLst/>
              <a:cxnLst/>
              <a:rect l="l" t="t" r="r" b="b"/>
              <a:pathLst>
                <a:path w="4726" h="4568" extrusionOk="0">
                  <a:moveTo>
                    <a:pt x="4442" y="0"/>
                  </a:moveTo>
                  <a:cubicBezTo>
                    <a:pt x="4395" y="0"/>
                    <a:pt x="4346" y="19"/>
                    <a:pt x="4303" y="64"/>
                  </a:cubicBezTo>
                  <a:lnTo>
                    <a:pt x="134" y="4224"/>
                  </a:lnTo>
                  <a:cubicBezTo>
                    <a:pt x="1" y="4348"/>
                    <a:pt x="96" y="4567"/>
                    <a:pt x="277" y="4567"/>
                  </a:cubicBezTo>
                  <a:cubicBezTo>
                    <a:pt x="325" y="4567"/>
                    <a:pt x="382" y="4548"/>
                    <a:pt x="420" y="4510"/>
                  </a:cubicBezTo>
                  <a:lnTo>
                    <a:pt x="4580" y="341"/>
                  </a:lnTo>
                  <a:cubicBezTo>
                    <a:pt x="4725" y="195"/>
                    <a:pt x="4593" y="0"/>
                    <a:pt x="4442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6" name="Google Shape;20476;p80"/>
            <p:cNvSpPr/>
            <p:nvPr/>
          </p:nvSpPr>
          <p:spPr>
            <a:xfrm>
              <a:off x="1044734" y="2103525"/>
              <a:ext cx="18513" cy="18775"/>
            </a:xfrm>
            <a:custGeom>
              <a:avLst/>
              <a:gdLst/>
              <a:ahLst/>
              <a:cxnLst/>
              <a:rect l="l" t="t" r="r" b="b"/>
              <a:pathLst>
                <a:path w="707" h="717" extrusionOk="0">
                  <a:moveTo>
                    <a:pt x="353" y="1"/>
                  </a:moveTo>
                  <a:cubicBezTo>
                    <a:pt x="153" y="1"/>
                    <a:pt x="0" y="163"/>
                    <a:pt x="0" y="354"/>
                  </a:cubicBezTo>
                  <a:cubicBezTo>
                    <a:pt x="0" y="554"/>
                    <a:pt x="153" y="716"/>
                    <a:pt x="353" y="716"/>
                  </a:cubicBezTo>
                  <a:cubicBezTo>
                    <a:pt x="544" y="716"/>
                    <a:pt x="706" y="554"/>
                    <a:pt x="706" y="354"/>
                  </a:cubicBezTo>
                  <a:cubicBezTo>
                    <a:pt x="706" y="163"/>
                    <a:pt x="544" y="1"/>
                    <a:pt x="35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7" name="Google Shape;20477;p80"/>
            <p:cNvSpPr/>
            <p:nvPr/>
          </p:nvSpPr>
          <p:spPr>
            <a:xfrm>
              <a:off x="889509" y="1995224"/>
              <a:ext cx="123776" cy="119587"/>
            </a:xfrm>
            <a:custGeom>
              <a:avLst/>
              <a:gdLst/>
              <a:ahLst/>
              <a:cxnLst/>
              <a:rect l="l" t="t" r="r" b="b"/>
              <a:pathLst>
                <a:path w="4727" h="4567" extrusionOk="0">
                  <a:moveTo>
                    <a:pt x="292" y="0"/>
                  </a:moveTo>
                  <a:cubicBezTo>
                    <a:pt x="135" y="0"/>
                    <a:pt x="1" y="203"/>
                    <a:pt x="147" y="350"/>
                  </a:cubicBezTo>
                  <a:lnTo>
                    <a:pt x="4316" y="4509"/>
                  </a:lnTo>
                  <a:cubicBezTo>
                    <a:pt x="4354" y="4547"/>
                    <a:pt x="4402" y="4566"/>
                    <a:pt x="4459" y="4566"/>
                  </a:cubicBezTo>
                  <a:cubicBezTo>
                    <a:pt x="4640" y="4566"/>
                    <a:pt x="4726" y="4347"/>
                    <a:pt x="4602" y="4223"/>
                  </a:cubicBezTo>
                  <a:lnTo>
                    <a:pt x="433" y="63"/>
                  </a:lnTo>
                  <a:cubicBezTo>
                    <a:pt x="389" y="19"/>
                    <a:pt x="339" y="0"/>
                    <a:pt x="292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8" name="Google Shape;20478;p80"/>
            <p:cNvSpPr/>
            <p:nvPr/>
          </p:nvSpPr>
          <p:spPr>
            <a:xfrm>
              <a:off x="1000010" y="2103525"/>
              <a:ext cx="18775" cy="18775"/>
            </a:xfrm>
            <a:custGeom>
              <a:avLst/>
              <a:gdLst/>
              <a:ahLst/>
              <a:cxnLst/>
              <a:rect l="l" t="t" r="r" b="b"/>
              <a:pathLst>
                <a:path w="717" h="717" extrusionOk="0">
                  <a:moveTo>
                    <a:pt x="363" y="1"/>
                  </a:moveTo>
                  <a:cubicBezTo>
                    <a:pt x="163" y="1"/>
                    <a:pt x="1" y="163"/>
                    <a:pt x="1" y="354"/>
                  </a:cubicBezTo>
                  <a:cubicBezTo>
                    <a:pt x="1" y="554"/>
                    <a:pt x="163" y="716"/>
                    <a:pt x="363" y="716"/>
                  </a:cubicBezTo>
                  <a:cubicBezTo>
                    <a:pt x="554" y="716"/>
                    <a:pt x="716" y="554"/>
                    <a:pt x="716" y="354"/>
                  </a:cubicBezTo>
                  <a:cubicBezTo>
                    <a:pt x="716" y="163"/>
                    <a:pt x="554" y="1"/>
                    <a:pt x="36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79" name="Google Shape;20479;p80"/>
            <p:cNvSpPr/>
            <p:nvPr/>
          </p:nvSpPr>
          <p:spPr>
            <a:xfrm>
              <a:off x="883984" y="2035811"/>
              <a:ext cx="42603" cy="55250"/>
            </a:xfrm>
            <a:custGeom>
              <a:avLst/>
              <a:gdLst/>
              <a:ahLst/>
              <a:cxnLst/>
              <a:rect l="l" t="t" r="r" b="b"/>
              <a:pathLst>
                <a:path w="1627" h="2110" extrusionOk="0">
                  <a:moveTo>
                    <a:pt x="276" y="0"/>
                  </a:moveTo>
                  <a:cubicBezTo>
                    <a:pt x="134" y="0"/>
                    <a:pt x="0" y="156"/>
                    <a:pt x="101" y="316"/>
                  </a:cubicBezTo>
                  <a:lnTo>
                    <a:pt x="1207" y="2014"/>
                  </a:lnTo>
                  <a:cubicBezTo>
                    <a:pt x="1236" y="2072"/>
                    <a:pt x="1303" y="2110"/>
                    <a:pt x="1369" y="2110"/>
                  </a:cubicBezTo>
                  <a:cubicBezTo>
                    <a:pt x="1532" y="2110"/>
                    <a:pt x="1627" y="1929"/>
                    <a:pt x="1541" y="1795"/>
                  </a:cubicBezTo>
                  <a:lnTo>
                    <a:pt x="444" y="97"/>
                  </a:lnTo>
                  <a:cubicBezTo>
                    <a:pt x="398" y="28"/>
                    <a:pt x="336" y="0"/>
                    <a:pt x="27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0" name="Google Shape;20480;p80"/>
            <p:cNvSpPr/>
            <p:nvPr/>
          </p:nvSpPr>
          <p:spPr>
            <a:xfrm>
              <a:off x="849682" y="2076083"/>
              <a:ext cx="61090" cy="29720"/>
            </a:xfrm>
            <a:custGeom>
              <a:avLst/>
              <a:gdLst/>
              <a:ahLst/>
              <a:cxnLst/>
              <a:rect l="l" t="t" r="r" b="b"/>
              <a:pathLst>
                <a:path w="2333" h="1135" extrusionOk="0">
                  <a:moveTo>
                    <a:pt x="285" y="0"/>
                  </a:moveTo>
                  <a:cubicBezTo>
                    <a:pt x="91" y="0"/>
                    <a:pt x="0" y="298"/>
                    <a:pt x="218" y="391"/>
                  </a:cubicBezTo>
                  <a:lnTo>
                    <a:pt x="1983" y="1125"/>
                  </a:lnTo>
                  <a:cubicBezTo>
                    <a:pt x="2002" y="1135"/>
                    <a:pt x="2031" y="1135"/>
                    <a:pt x="2059" y="1135"/>
                  </a:cubicBezTo>
                  <a:lnTo>
                    <a:pt x="2050" y="1135"/>
                  </a:lnTo>
                  <a:cubicBezTo>
                    <a:pt x="2053" y="1135"/>
                    <a:pt x="2056" y="1135"/>
                    <a:pt x="2060" y="1135"/>
                  </a:cubicBezTo>
                  <a:cubicBezTo>
                    <a:pt x="2280" y="1135"/>
                    <a:pt x="2333" y="828"/>
                    <a:pt x="2126" y="753"/>
                  </a:cubicBezTo>
                  <a:lnTo>
                    <a:pt x="371" y="19"/>
                  </a:lnTo>
                  <a:cubicBezTo>
                    <a:pt x="341" y="6"/>
                    <a:pt x="312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1" name="Google Shape;20481;p80"/>
            <p:cNvSpPr/>
            <p:nvPr/>
          </p:nvSpPr>
          <p:spPr>
            <a:xfrm>
              <a:off x="1136643" y="2035811"/>
              <a:ext cx="42629" cy="55250"/>
            </a:xfrm>
            <a:custGeom>
              <a:avLst/>
              <a:gdLst/>
              <a:ahLst/>
              <a:cxnLst/>
              <a:rect l="l" t="t" r="r" b="b"/>
              <a:pathLst>
                <a:path w="1628" h="2110" extrusionOk="0">
                  <a:moveTo>
                    <a:pt x="1355" y="0"/>
                  </a:moveTo>
                  <a:cubicBezTo>
                    <a:pt x="1296" y="0"/>
                    <a:pt x="1236" y="28"/>
                    <a:pt x="1193" y="97"/>
                  </a:cubicBezTo>
                  <a:lnTo>
                    <a:pt x="96" y="1795"/>
                  </a:lnTo>
                  <a:cubicBezTo>
                    <a:pt x="1" y="1929"/>
                    <a:pt x="96" y="2110"/>
                    <a:pt x="259" y="2110"/>
                  </a:cubicBezTo>
                  <a:cubicBezTo>
                    <a:pt x="325" y="2110"/>
                    <a:pt x="392" y="2072"/>
                    <a:pt x="430" y="2014"/>
                  </a:cubicBezTo>
                  <a:lnTo>
                    <a:pt x="1527" y="316"/>
                  </a:lnTo>
                  <a:cubicBezTo>
                    <a:pt x="1628" y="156"/>
                    <a:pt x="1494" y="0"/>
                    <a:pt x="135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2" name="Google Shape;20482;p80"/>
            <p:cNvSpPr/>
            <p:nvPr/>
          </p:nvSpPr>
          <p:spPr>
            <a:xfrm>
              <a:off x="1152406" y="2076083"/>
              <a:ext cx="61168" cy="29720"/>
            </a:xfrm>
            <a:custGeom>
              <a:avLst/>
              <a:gdLst/>
              <a:ahLst/>
              <a:cxnLst/>
              <a:rect l="l" t="t" r="r" b="b"/>
              <a:pathLst>
                <a:path w="2336" h="1135" extrusionOk="0">
                  <a:moveTo>
                    <a:pt x="2051" y="0"/>
                  </a:moveTo>
                  <a:cubicBezTo>
                    <a:pt x="2024" y="0"/>
                    <a:pt x="1995" y="6"/>
                    <a:pt x="1965" y="19"/>
                  </a:cubicBezTo>
                  <a:lnTo>
                    <a:pt x="200" y="753"/>
                  </a:lnTo>
                  <a:cubicBezTo>
                    <a:pt x="0" y="829"/>
                    <a:pt x="57" y="1135"/>
                    <a:pt x="286" y="1135"/>
                  </a:cubicBezTo>
                  <a:cubicBezTo>
                    <a:pt x="305" y="1135"/>
                    <a:pt x="334" y="1135"/>
                    <a:pt x="363" y="1125"/>
                  </a:cubicBezTo>
                  <a:lnTo>
                    <a:pt x="2118" y="391"/>
                  </a:lnTo>
                  <a:cubicBezTo>
                    <a:pt x="2336" y="298"/>
                    <a:pt x="2244" y="0"/>
                    <a:pt x="205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483" name="Google Shape;20483;p80"/>
          <p:cNvGrpSpPr/>
          <p:nvPr/>
        </p:nvGrpSpPr>
        <p:grpSpPr>
          <a:xfrm>
            <a:off x="3943549" y="2223723"/>
            <a:ext cx="504253" cy="402725"/>
            <a:chOff x="3065430" y="1990066"/>
            <a:chExt cx="378190" cy="302044"/>
          </a:xfrm>
        </p:grpSpPr>
        <p:sp>
          <p:nvSpPr>
            <p:cNvPr id="20484" name="Google Shape;20484;p80"/>
            <p:cNvSpPr/>
            <p:nvPr/>
          </p:nvSpPr>
          <p:spPr>
            <a:xfrm>
              <a:off x="3216282" y="2149742"/>
              <a:ext cx="67714" cy="67741"/>
            </a:xfrm>
            <a:custGeom>
              <a:avLst/>
              <a:gdLst/>
              <a:ahLst/>
              <a:cxnLst/>
              <a:rect l="l" t="t" r="r" b="b"/>
              <a:pathLst>
                <a:path w="2586" h="2587" extrusionOk="0">
                  <a:moveTo>
                    <a:pt x="1946" y="1"/>
                  </a:moveTo>
                  <a:lnTo>
                    <a:pt x="0" y="1947"/>
                  </a:lnTo>
                  <a:lnTo>
                    <a:pt x="639" y="2586"/>
                  </a:lnTo>
                  <a:lnTo>
                    <a:pt x="2585" y="640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5" name="Google Shape;20485;p80"/>
            <p:cNvSpPr/>
            <p:nvPr/>
          </p:nvSpPr>
          <p:spPr>
            <a:xfrm>
              <a:off x="3216282" y="2180483"/>
              <a:ext cx="36973" cy="36999"/>
            </a:xfrm>
            <a:custGeom>
              <a:avLst/>
              <a:gdLst/>
              <a:ahLst/>
              <a:cxnLst/>
              <a:rect l="l" t="t" r="r" b="b"/>
              <a:pathLst>
                <a:path w="1412" h="1413" extrusionOk="0">
                  <a:moveTo>
                    <a:pt x="773" y="0"/>
                  </a:moveTo>
                  <a:lnTo>
                    <a:pt x="0" y="773"/>
                  </a:lnTo>
                  <a:lnTo>
                    <a:pt x="639" y="1412"/>
                  </a:lnTo>
                  <a:lnTo>
                    <a:pt x="1412" y="639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6" name="Google Shape;20486;p80"/>
            <p:cNvSpPr/>
            <p:nvPr/>
          </p:nvSpPr>
          <p:spPr>
            <a:xfrm>
              <a:off x="3141079" y="2188103"/>
              <a:ext cx="104949" cy="104007"/>
            </a:xfrm>
            <a:custGeom>
              <a:avLst/>
              <a:gdLst/>
              <a:ahLst/>
              <a:cxnLst/>
              <a:rect l="l" t="t" r="r" b="b"/>
              <a:pathLst>
                <a:path w="4008" h="3972" extrusionOk="0">
                  <a:moveTo>
                    <a:pt x="3020" y="0"/>
                  </a:moveTo>
                  <a:cubicBezTo>
                    <a:pt x="2963" y="0"/>
                    <a:pt x="2905" y="24"/>
                    <a:pt x="2863" y="72"/>
                  </a:cubicBezTo>
                  <a:lnTo>
                    <a:pt x="86" y="2848"/>
                  </a:lnTo>
                  <a:cubicBezTo>
                    <a:pt x="1" y="2934"/>
                    <a:pt x="1" y="3067"/>
                    <a:pt x="86" y="3153"/>
                  </a:cubicBezTo>
                  <a:lnTo>
                    <a:pt x="831" y="3907"/>
                  </a:lnTo>
                  <a:cubicBezTo>
                    <a:pt x="873" y="3950"/>
                    <a:pt x="931" y="3971"/>
                    <a:pt x="988" y="3971"/>
                  </a:cubicBezTo>
                  <a:cubicBezTo>
                    <a:pt x="1045" y="3971"/>
                    <a:pt x="1102" y="3950"/>
                    <a:pt x="1145" y="3907"/>
                  </a:cubicBezTo>
                  <a:lnTo>
                    <a:pt x="3921" y="1121"/>
                  </a:lnTo>
                  <a:cubicBezTo>
                    <a:pt x="4007" y="1035"/>
                    <a:pt x="4007" y="902"/>
                    <a:pt x="3921" y="816"/>
                  </a:cubicBezTo>
                  <a:lnTo>
                    <a:pt x="3177" y="72"/>
                  </a:lnTo>
                  <a:cubicBezTo>
                    <a:pt x="3134" y="24"/>
                    <a:pt x="3077" y="0"/>
                    <a:pt x="302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7" name="Google Shape;20487;p80"/>
            <p:cNvSpPr/>
            <p:nvPr/>
          </p:nvSpPr>
          <p:spPr>
            <a:xfrm>
              <a:off x="3235999" y="1990118"/>
              <a:ext cx="207621" cy="207621"/>
            </a:xfrm>
            <a:custGeom>
              <a:avLst/>
              <a:gdLst/>
              <a:ahLst/>
              <a:cxnLst/>
              <a:rect l="l" t="t" r="r" b="b"/>
              <a:pathLst>
                <a:path w="7929" h="7929" extrusionOk="0">
                  <a:moveTo>
                    <a:pt x="3969" y="1"/>
                  </a:moveTo>
                  <a:cubicBezTo>
                    <a:pt x="1775" y="1"/>
                    <a:pt x="1" y="1775"/>
                    <a:pt x="1" y="3960"/>
                  </a:cubicBezTo>
                  <a:cubicBezTo>
                    <a:pt x="1" y="6154"/>
                    <a:pt x="1775" y="7928"/>
                    <a:pt x="3969" y="7928"/>
                  </a:cubicBezTo>
                  <a:cubicBezTo>
                    <a:pt x="6154" y="7928"/>
                    <a:pt x="7928" y="6154"/>
                    <a:pt x="7928" y="3960"/>
                  </a:cubicBezTo>
                  <a:cubicBezTo>
                    <a:pt x="7928" y="1775"/>
                    <a:pt x="6154" y="1"/>
                    <a:pt x="39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8" name="Google Shape;20488;p80"/>
            <p:cNvSpPr/>
            <p:nvPr/>
          </p:nvSpPr>
          <p:spPr>
            <a:xfrm>
              <a:off x="3226023" y="1990066"/>
              <a:ext cx="192119" cy="181933"/>
            </a:xfrm>
            <a:custGeom>
              <a:avLst/>
              <a:gdLst/>
              <a:ahLst/>
              <a:cxnLst/>
              <a:rect l="l" t="t" r="r" b="b"/>
              <a:pathLst>
                <a:path w="7337" h="6948" extrusionOk="0">
                  <a:moveTo>
                    <a:pt x="4347" y="0"/>
                  </a:moveTo>
                  <a:cubicBezTo>
                    <a:pt x="3332" y="0"/>
                    <a:pt x="2318" y="389"/>
                    <a:pt x="1546" y="1167"/>
                  </a:cubicBezTo>
                  <a:cubicBezTo>
                    <a:pt x="0" y="2712"/>
                    <a:pt x="0" y="5221"/>
                    <a:pt x="1546" y="6767"/>
                  </a:cubicBezTo>
                  <a:cubicBezTo>
                    <a:pt x="1612" y="6833"/>
                    <a:pt x="1679" y="6891"/>
                    <a:pt x="1746" y="6948"/>
                  </a:cubicBezTo>
                  <a:cubicBezTo>
                    <a:pt x="372" y="5383"/>
                    <a:pt x="458" y="3017"/>
                    <a:pt x="1927" y="1548"/>
                  </a:cubicBezTo>
                  <a:cubicBezTo>
                    <a:pt x="2701" y="774"/>
                    <a:pt x="3716" y="384"/>
                    <a:pt x="4733" y="384"/>
                  </a:cubicBezTo>
                  <a:cubicBezTo>
                    <a:pt x="5659" y="384"/>
                    <a:pt x="6586" y="707"/>
                    <a:pt x="7336" y="1357"/>
                  </a:cubicBezTo>
                  <a:cubicBezTo>
                    <a:pt x="7279" y="1291"/>
                    <a:pt x="7212" y="1224"/>
                    <a:pt x="7155" y="1167"/>
                  </a:cubicBezTo>
                  <a:cubicBezTo>
                    <a:pt x="6378" y="389"/>
                    <a:pt x="5362" y="0"/>
                    <a:pt x="434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89" name="Google Shape;20489;p80"/>
            <p:cNvSpPr/>
            <p:nvPr/>
          </p:nvSpPr>
          <p:spPr>
            <a:xfrm>
              <a:off x="3252234" y="2013816"/>
              <a:ext cx="167401" cy="159938"/>
            </a:xfrm>
            <a:custGeom>
              <a:avLst/>
              <a:gdLst/>
              <a:ahLst/>
              <a:cxnLst/>
              <a:rect l="l" t="t" r="r" b="b"/>
              <a:pathLst>
                <a:path w="6393" h="6108" extrusionOk="0">
                  <a:moveTo>
                    <a:pt x="3325" y="1"/>
                  </a:moveTo>
                  <a:cubicBezTo>
                    <a:pt x="2577" y="1"/>
                    <a:pt x="1814" y="278"/>
                    <a:pt x="1193" y="899"/>
                  </a:cubicBezTo>
                  <a:cubicBezTo>
                    <a:pt x="1" y="2091"/>
                    <a:pt x="1" y="4018"/>
                    <a:pt x="1193" y="5211"/>
                  </a:cubicBezTo>
                  <a:cubicBezTo>
                    <a:pt x="1813" y="5830"/>
                    <a:pt x="2574" y="6107"/>
                    <a:pt x="3321" y="6107"/>
                  </a:cubicBezTo>
                  <a:cubicBezTo>
                    <a:pt x="4888" y="6107"/>
                    <a:pt x="6393" y="4889"/>
                    <a:pt x="6393" y="3055"/>
                  </a:cubicBezTo>
                  <a:cubicBezTo>
                    <a:pt x="6393" y="1216"/>
                    <a:pt x="4891" y="1"/>
                    <a:pt x="332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0" name="Google Shape;20490;p80"/>
            <p:cNvSpPr/>
            <p:nvPr/>
          </p:nvSpPr>
          <p:spPr>
            <a:xfrm>
              <a:off x="3275722" y="2029605"/>
              <a:ext cx="153654" cy="144175"/>
            </a:xfrm>
            <a:custGeom>
              <a:avLst/>
              <a:gdLst/>
              <a:ahLst/>
              <a:cxnLst/>
              <a:rect l="l" t="t" r="r" b="b"/>
              <a:pathLst>
                <a:path w="5868" h="5506" extrusionOk="0">
                  <a:moveTo>
                    <a:pt x="4255" y="0"/>
                  </a:moveTo>
                  <a:lnTo>
                    <a:pt x="4255" y="0"/>
                  </a:lnTo>
                  <a:cubicBezTo>
                    <a:pt x="5143" y="1212"/>
                    <a:pt x="5019" y="2891"/>
                    <a:pt x="3960" y="3959"/>
                  </a:cubicBezTo>
                  <a:cubicBezTo>
                    <a:pt x="3367" y="4547"/>
                    <a:pt x="2586" y="4849"/>
                    <a:pt x="1802" y="4849"/>
                  </a:cubicBezTo>
                  <a:cubicBezTo>
                    <a:pt x="1172" y="4849"/>
                    <a:pt x="540" y="4654"/>
                    <a:pt x="1" y="4255"/>
                  </a:cubicBezTo>
                  <a:lnTo>
                    <a:pt x="1" y="4255"/>
                  </a:lnTo>
                  <a:cubicBezTo>
                    <a:pt x="600" y="5078"/>
                    <a:pt x="1524" y="5505"/>
                    <a:pt x="2458" y="5505"/>
                  </a:cubicBezTo>
                  <a:cubicBezTo>
                    <a:pt x="3159" y="5505"/>
                    <a:pt x="3865" y="5265"/>
                    <a:pt x="4446" y="4770"/>
                  </a:cubicBezTo>
                  <a:cubicBezTo>
                    <a:pt x="5791" y="3606"/>
                    <a:pt x="5868" y="1546"/>
                    <a:pt x="4608" y="296"/>
                  </a:cubicBezTo>
                  <a:cubicBezTo>
                    <a:pt x="4494" y="191"/>
                    <a:pt x="4379" y="86"/>
                    <a:pt x="425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1" name="Google Shape;20491;p80"/>
            <p:cNvSpPr/>
            <p:nvPr/>
          </p:nvSpPr>
          <p:spPr>
            <a:xfrm>
              <a:off x="3065430" y="1990066"/>
              <a:ext cx="177587" cy="149464"/>
            </a:xfrm>
            <a:custGeom>
              <a:avLst/>
              <a:gdLst/>
              <a:ahLst/>
              <a:cxnLst/>
              <a:rect l="l" t="t" r="r" b="b"/>
              <a:pathLst>
                <a:path w="6782" h="5708" extrusionOk="0">
                  <a:moveTo>
                    <a:pt x="3369" y="1"/>
                  </a:moveTo>
                  <a:cubicBezTo>
                    <a:pt x="1279" y="1"/>
                    <a:pt x="1" y="2352"/>
                    <a:pt x="1182" y="4114"/>
                  </a:cubicBezTo>
                  <a:cubicBezTo>
                    <a:pt x="1674" y="4860"/>
                    <a:pt x="2504" y="5285"/>
                    <a:pt x="3371" y="5285"/>
                  </a:cubicBezTo>
                  <a:cubicBezTo>
                    <a:pt x="3614" y="5285"/>
                    <a:pt x="3859" y="5252"/>
                    <a:pt x="4101" y="5183"/>
                  </a:cubicBezTo>
                  <a:lnTo>
                    <a:pt x="5189" y="5689"/>
                  </a:lnTo>
                  <a:cubicBezTo>
                    <a:pt x="5217" y="5702"/>
                    <a:pt x="5247" y="5708"/>
                    <a:pt x="5276" y="5708"/>
                  </a:cubicBezTo>
                  <a:cubicBezTo>
                    <a:pt x="5393" y="5708"/>
                    <a:pt x="5502" y="5609"/>
                    <a:pt x="5494" y="5479"/>
                  </a:cubicBezTo>
                  <a:lnTo>
                    <a:pt x="5446" y="4286"/>
                  </a:lnTo>
                  <a:cubicBezTo>
                    <a:pt x="6782" y="2588"/>
                    <a:pt x="5637" y="89"/>
                    <a:pt x="3481" y="3"/>
                  </a:cubicBezTo>
                  <a:cubicBezTo>
                    <a:pt x="3443" y="1"/>
                    <a:pt x="3406" y="1"/>
                    <a:pt x="336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2" name="Google Shape;20492;p80"/>
            <p:cNvSpPr/>
            <p:nvPr/>
          </p:nvSpPr>
          <p:spPr>
            <a:xfrm>
              <a:off x="3137832" y="2038089"/>
              <a:ext cx="20503" cy="52972"/>
            </a:xfrm>
            <a:custGeom>
              <a:avLst/>
              <a:gdLst/>
              <a:ahLst/>
              <a:cxnLst/>
              <a:rect l="l" t="t" r="r" b="b"/>
              <a:pathLst>
                <a:path w="783" h="2023" extrusionOk="0">
                  <a:moveTo>
                    <a:pt x="249" y="0"/>
                  </a:moveTo>
                  <a:cubicBezTo>
                    <a:pt x="1" y="19"/>
                    <a:pt x="1" y="401"/>
                    <a:pt x="249" y="420"/>
                  </a:cubicBezTo>
                  <a:lnTo>
                    <a:pt x="373" y="420"/>
                  </a:lnTo>
                  <a:lnTo>
                    <a:pt x="373" y="1823"/>
                  </a:lnTo>
                  <a:cubicBezTo>
                    <a:pt x="373" y="1937"/>
                    <a:pt x="468" y="2023"/>
                    <a:pt x="582" y="2023"/>
                  </a:cubicBezTo>
                  <a:cubicBezTo>
                    <a:pt x="687" y="2023"/>
                    <a:pt x="783" y="1927"/>
                    <a:pt x="783" y="1823"/>
                  </a:cubicBezTo>
                  <a:lnTo>
                    <a:pt x="783" y="210"/>
                  </a:lnTo>
                  <a:cubicBezTo>
                    <a:pt x="783" y="96"/>
                    <a:pt x="687" y="0"/>
                    <a:pt x="5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3" name="Google Shape;20493;p80"/>
            <p:cNvSpPr/>
            <p:nvPr/>
          </p:nvSpPr>
          <p:spPr>
            <a:xfrm>
              <a:off x="3137334" y="2082525"/>
              <a:ext cx="32338" cy="10814"/>
            </a:xfrm>
            <a:custGeom>
              <a:avLst/>
              <a:gdLst/>
              <a:ahLst/>
              <a:cxnLst/>
              <a:rect l="l" t="t" r="r" b="b"/>
              <a:pathLst>
                <a:path w="1235" h="413" extrusionOk="0">
                  <a:moveTo>
                    <a:pt x="971" y="0"/>
                  </a:moveTo>
                  <a:cubicBezTo>
                    <a:pt x="963" y="0"/>
                    <a:pt x="954" y="1"/>
                    <a:pt x="945" y="2"/>
                  </a:cubicBezTo>
                  <a:lnTo>
                    <a:pt x="258" y="2"/>
                  </a:lnTo>
                  <a:cubicBezTo>
                    <a:pt x="0" y="21"/>
                    <a:pt x="0" y="393"/>
                    <a:pt x="258" y="412"/>
                  </a:cubicBezTo>
                  <a:lnTo>
                    <a:pt x="945" y="412"/>
                  </a:lnTo>
                  <a:cubicBezTo>
                    <a:pt x="951" y="412"/>
                    <a:pt x="957" y="412"/>
                    <a:pt x="963" y="412"/>
                  </a:cubicBezTo>
                  <a:cubicBezTo>
                    <a:pt x="1232" y="412"/>
                    <a:pt x="1235" y="0"/>
                    <a:pt x="97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4" name="Google Shape;20494;p80"/>
            <p:cNvSpPr/>
            <p:nvPr/>
          </p:nvSpPr>
          <p:spPr>
            <a:xfrm>
              <a:off x="3139822" y="2021488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1"/>
                  </a:moveTo>
                  <a:cubicBezTo>
                    <a:pt x="330" y="1"/>
                    <a:pt x="254" y="29"/>
                    <a:pt x="192" y="91"/>
                  </a:cubicBezTo>
                  <a:cubicBezTo>
                    <a:pt x="1" y="281"/>
                    <a:pt x="134" y="606"/>
                    <a:pt x="402" y="606"/>
                  </a:cubicBezTo>
                  <a:cubicBezTo>
                    <a:pt x="573" y="606"/>
                    <a:pt x="707" y="472"/>
                    <a:pt x="707" y="301"/>
                  </a:cubicBezTo>
                  <a:cubicBezTo>
                    <a:pt x="707" y="120"/>
                    <a:pt x="559" y="1"/>
                    <a:pt x="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495" name="Google Shape;20495;p80"/>
          <p:cNvGrpSpPr/>
          <p:nvPr/>
        </p:nvGrpSpPr>
        <p:grpSpPr>
          <a:xfrm>
            <a:off x="4613955" y="4625515"/>
            <a:ext cx="463335" cy="479045"/>
            <a:chOff x="3568234" y="3791410"/>
            <a:chExt cx="347501" cy="359284"/>
          </a:xfrm>
        </p:grpSpPr>
        <p:sp>
          <p:nvSpPr>
            <p:cNvPr id="20496" name="Google Shape;20496;p80"/>
            <p:cNvSpPr/>
            <p:nvPr/>
          </p:nvSpPr>
          <p:spPr>
            <a:xfrm>
              <a:off x="3657682" y="3791410"/>
              <a:ext cx="151899" cy="160750"/>
            </a:xfrm>
            <a:custGeom>
              <a:avLst/>
              <a:gdLst/>
              <a:ahLst/>
              <a:cxnLst/>
              <a:rect l="l" t="t" r="r" b="b"/>
              <a:pathLst>
                <a:path w="5801" h="6139" extrusionOk="0">
                  <a:moveTo>
                    <a:pt x="3210" y="1"/>
                  </a:moveTo>
                  <a:cubicBezTo>
                    <a:pt x="2700" y="1"/>
                    <a:pt x="2177" y="155"/>
                    <a:pt x="1708" y="498"/>
                  </a:cubicBezTo>
                  <a:cubicBezTo>
                    <a:pt x="0" y="1738"/>
                    <a:pt x="429" y="4390"/>
                    <a:pt x="2433" y="5039"/>
                  </a:cubicBezTo>
                  <a:lnTo>
                    <a:pt x="3024" y="6031"/>
                  </a:lnTo>
                  <a:cubicBezTo>
                    <a:pt x="3067" y="6103"/>
                    <a:pt x="3141" y="6139"/>
                    <a:pt x="3215" y="6139"/>
                  </a:cubicBezTo>
                  <a:cubicBezTo>
                    <a:pt x="3289" y="6139"/>
                    <a:pt x="3363" y="6103"/>
                    <a:pt x="3406" y="6031"/>
                  </a:cubicBezTo>
                  <a:lnTo>
                    <a:pt x="4007" y="5039"/>
                  </a:lnTo>
                  <a:cubicBezTo>
                    <a:pt x="5075" y="4696"/>
                    <a:pt x="5800" y="3703"/>
                    <a:pt x="5800" y="2587"/>
                  </a:cubicBezTo>
                  <a:cubicBezTo>
                    <a:pt x="5800" y="1062"/>
                    <a:pt x="4547" y="1"/>
                    <a:pt x="3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7" name="Google Shape;20497;p80"/>
            <p:cNvSpPr/>
            <p:nvPr/>
          </p:nvSpPr>
          <p:spPr>
            <a:xfrm>
              <a:off x="3727858" y="3822413"/>
              <a:ext cx="48992" cy="48992"/>
            </a:xfrm>
            <a:custGeom>
              <a:avLst/>
              <a:gdLst/>
              <a:ahLst/>
              <a:cxnLst/>
              <a:rect l="l" t="t" r="r" b="b"/>
              <a:pathLst>
                <a:path w="1871" h="1871" extrusionOk="0">
                  <a:moveTo>
                    <a:pt x="936" y="1"/>
                  </a:moveTo>
                  <a:cubicBezTo>
                    <a:pt x="421" y="1"/>
                    <a:pt x="1" y="421"/>
                    <a:pt x="1" y="936"/>
                  </a:cubicBezTo>
                  <a:cubicBezTo>
                    <a:pt x="1" y="1451"/>
                    <a:pt x="421" y="1871"/>
                    <a:pt x="936" y="1871"/>
                  </a:cubicBezTo>
                  <a:cubicBezTo>
                    <a:pt x="1451" y="1871"/>
                    <a:pt x="1871" y="1451"/>
                    <a:pt x="1871" y="936"/>
                  </a:cubicBezTo>
                  <a:cubicBezTo>
                    <a:pt x="1871" y="421"/>
                    <a:pt x="1451" y="1"/>
                    <a:pt x="93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8" name="Google Shape;20498;p80"/>
            <p:cNvSpPr/>
            <p:nvPr/>
          </p:nvSpPr>
          <p:spPr>
            <a:xfrm>
              <a:off x="3710890" y="3816731"/>
              <a:ext cx="82823" cy="60173"/>
            </a:xfrm>
            <a:custGeom>
              <a:avLst/>
              <a:gdLst/>
              <a:ahLst/>
              <a:cxnLst/>
              <a:rect l="l" t="t" r="r" b="b"/>
              <a:pathLst>
                <a:path w="3163" h="2298" extrusionOk="0">
                  <a:moveTo>
                    <a:pt x="1584" y="428"/>
                  </a:moveTo>
                  <a:cubicBezTo>
                    <a:pt x="1784" y="428"/>
                    <a:pt x="1965" y="504"/>
                    <a:pt x="2099" y="638"/>
                  </a:cubicBezTo>
                  <a:cubicBezTo>
                    <a:pt x="2585" y="1124"/>
                    <a:pt x="2188" y="1881"/>
                    <a:pt x="1598" y="1881"/>
                  </a:cubicBezTo>
                  <a:cubicBezTo>
                    <a:pt x="1505" y="1881"/>
                    <a:pt x="1407" y="1862"/>
                    <a:pt x="1307" y="1821"/>
                  </a:cubicBezTo>
                  <a:cubicBezTo>
                    <a:pt x="573" y="1525"/>
                    <a:pt x="792" y="428"/>
                    <a:pt x="1584" y="428"/>
                  </a:cubicBezTo>
                  <a:close/>
                  <a:moveTo>
                    <a:pt x="1608" y="0"/>
                  </a:moveTo>
                  <a:cubicBezTo>
                    <a:pt x="1463" y="0"/>
                    <a:pt x="1310" y="30"/>
                    <a:pt x="1154" y="94"/>
                  </a:cubicBezTo>
                  <a:cubicBezTo>
                    <a:pt x="0" y="571"/>
                    <a:pt x="334" y="2298"/>
                    <a:pt x="1584" y="2298"/>
                  </a:cubicBezTo>
                  <a:cubicBezTo>
                    <a:pt x="1889" y="2298"/>
                    <a:pt x="2185" y="2174"/>
                    <a:pt x="2395" y="1964"/>
                  </a:cubicBezTo>
                  <a:cubicBezTo>
                    <a:pt x="3162" y="1196"/>
                    <a:pt x="2538" y="0"/>
                    <a:pt x="160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99" name="Google Shape;20499;p80"/>
            <p:cNvSpPr/>
            <p:nvPr/>
          </p:nvSpPr>
          <p:spPr>
            <a:xfrm>
              <a:off x="3699631" y="3857973"/>
              <a:ext cx="44017" cy="39670"/>
            </a:xfrm>
            <a:custGeom>
              <a:avLst/>
              <a:gdLst/>
              <a:ahLst/>
              <a:cxnLst/>
              <a:rect l="l" t="t" r="r" b="b"/>
              <a:pathLst>
                <a:path w="1681" h="1515" extrusionOk="0">
                  <a:moveTo>
                    <a:pt x="1368" y="1"/>
                  </a:moveTo>
                  <a:cubicBezTo>
                    <a:pt x="1315" y="1"/>
                    <a:pt x="1259" y="25"/>
                    <a:pt x="1212" y="83"/>
                  </a:cubicBezTo>
                  <a:lnTo>
                    <a:pt x="144" y="1161"/>
                  </a:lnTo>
                  <a:cubicBezTo>
                    <a:pt x="1" y="1285"/>
                    <a:pt x="96" y="1514"/>
                    <a:pt x="287" y="1514"/>
                  </a:cubicBezTo>
                  <a:cubicBezTo>
                    <a:pt x="344" y="1514"/>
                    <a:pt x="392" y="1486"/>
                    <a:pt x="430" y="1448"/>
                  </a:cubicBezTo>
                  <a:lnTo>
                    <a:pt x="1508" y="379"/>
                  </a:lnTo>
                  <a:cubicBezTo>
                    <a:pt x="1681" y="228"/>
                    <a:pt x="1533" y="1"/>
                    <a:pt x="13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0" name="Google Shape;20500;p80"/>
            <p:cNvSpPr/>
            <p:nvPr/>
          </p:nvSpPr>
          <p:spPr>
            <a:xfrm>
              <a:off x="3568234" y="3947316"/>
              <a:ext cx="86960" cy="201179"/>
            </a:xfrm>
            <a:custGeom>
              <a:avLst/>
              <a:gdLst/>
              <a:ahLst/>
              <a:cxnLst/>
              <a:rect l="l" t="t" r="r" b="b"/>
              <a:pathLst>
                <a:path w="3321" h="7683" extrusionOk="0">
                  <a:moveTo>
                    <a:pt x="3321" y="1"/>
                  </a:moveTo>
                  <a:lnTo>
                    <a:pt x="153" y="1060"/>
                  </a:lnTo>
                  <a:cubicBezTo>
                    <a:pt x="68" y="1088"/>
                    <a:pt x="1" y="1174"/>
                    <a:pt x="10" y="1270"/>
                  </a:cubicBezTo>
                  <a:lnTo>
                    <a:pt x="10" y="7461"/>
                  </a:lnTo>
                  <a:cubicBezTo>
                    <a:pt x="2" y="7588"/>
                    <a:pt x="107" y="7683"/>
                    <a:pt x="225" y="7683"/>
                  </a:cubicBezTo>
                  <a:cubicBezTo>
                    <a:pt x="249" y="7683"/>
                    <a:pt x="273" y="7679"/>
                    <a:pt x="297" y="7671"/>
                  </a:cubicBezTo>
                  <a:lnTo>
                    <a:pt x="3321" y="6660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1" name="Google Shape;20501;p80"/>
            <p:cNvSpPr/>
            <p:nvPr/>
          </p:nvSpPr>
          <p:spPr>
            <a:xfrm>
              <a:off x="3655169" y="3947316"/>
              <a:ext cx="86960" cy="203379"/>
            </a:xfrm>
            <a:custGeom>
              <a:avLst/>
              <a:gdLst/>
              <a:ahLst/>
              <a:cxnLst/>
              <a:rect l="l" t="t" r="r" b="b"/>
              <a:pathLst>
                <a:path w="3321" h="7767" extrusionOk="0">
                  <a:moveTo>
                    <a:pt x="1" y="1"/>
                  </a:moveTo>
                  <a:lnTo>
                    <a:pt x="1" y="6660"/>
                  </a:lnTo>
                  <a:lnTo>
                    <a:pt x="3321" y="7766"/>
                  </a:lnTo>
                  <a:lnTo>
                    <a:pt x="3321" y="11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2" name="Google Shape;20502;p80"/>
            <p:cNvSpPr/>
            <p:nvPr/>
          </p:nvSpPr>
          <p:spPr>
            <a:xfrm>
              <a:off x="3742103" y="3947316"/>
              <a:ext cx="86699" cy="203379"/>
            </a:xfrm>
            <a:custGeom>
              <a:avLst/>
              <a:gdLst/>
              <a:ahLst/>
              <a:cxnLst/>
              <a:rect l="l" t="t" r="r" b="b"/>
              <a:pathLst>
                <a:path w="3311" h="7767" extrusionOk="0">
                  <a:moveTo>
                    <a:pt x="3311" y="1"/>
                  </a:moveTo>
                  <a:lnTo>
                    <a:pt x="1" y="1107"/>
                  </a:lnTo>
                  <a:lnTo>
                    <a:pt x="1" y="7766"/>
                  </a:lnTo>
                  <a:lnTo>
                    <a:pt x="3311" y="6660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3" name="Google Shape;20503;p80"/>
            <p:cNvSpPr/>
            <p:nvPr/>
          </p:nvSpPr>
          <p:spPr>
            <a:xfrm>
              <a:off x="3828775" y="3947316"/>
              <a:ext cx="86960" cy="201179"/>
            </a:xfrm>
            <a:custGeom>
              <a:avLst/>
              <a:gdLst/>
              <a:ahLst/>
              <a:cxnLst/>
              <a:rect l="l" t="t" r="r" b="b"/>
              <a:pathLst>
                <a:path w="3321" h="7683" extrusionOk="0">
                  <a:moveTo>
                    <a:pt x="1" y="1"/>
                  </a:moveTo>
                  <a:lnTo>
                    <a:pt x="1" y="6660"/>
                  </a:lnTo>
                  <a:lnTo>
                    <a:pt x="3025" y="7671"/>
                  </a:lnTo>
                  <a:cubicBezTo>
                    <a:pt x="3049" y="7679"/>
                    <a:pt x="3073" y="7683"/>
                    <a:pt x="3096" y="7683"/>
                  </a:cubicBezTo>
                  <a:cubicBezTo>
                    <a:pt x="3215" y="7683"/>
                    <a:pt x="3321" y="7588"/>
                    <a:pt x="3321" y="7461"/>
                  </a:cubicBezTo>
                  <a:lnTo>
                    <a:pt x="3321" y="1270"/>
                  </a:lnTo>
                  <a:cubicBezTo>
                    <a:pt x="3321" y="1174"/>
                    <a:pt x="3254" y="1088"/>
                    <a:pt x="3168" y="10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4" name="Google Shape;20504;p80"/>
            <p:cNvSpPr/>
            <p:nvPr/>
          </p:nvSpPr>
          <p:spPr>
            <a:xfrm>
              <a:off x="3582741" y="3962556"/>
              <a:ext cx="318776" cy="173135"/>
            </a:xfrm>
            <a:custGeom>
              <a:avLst/>
              <a:gdLst/>
              <a:ahLst/>
              <a:cxnLst/>
              <a:rect l="l" t="t" r="r" b="b"/>
              <a:pathLst>
                <a:path w="12174" h="6612" extrusionOk="0">
                  <a:moveTo>
                    <a:pt x="2776" y="1"/>
                  </a:moveTo>
                  <a:lnTo>
                    <a:pt x="153" y="869"/>
                  </a:lnTo>
                  <a:cubicBezTo>
                    <a:pt x="57" y="898"/>
                    <a:pt x="0" y="983"/>
                    <a:pt x="0" y="1079"/>
                  </a:cubicBezTo>
                  <a:lnTo>
                    <a:pt x="0" y="6135"/>
                  </a:lnTo>
                  <a:cubicBezTo>
                    <a:pt x="0" y="6254"/>
                    <a:pt x="100" y="6347"/>
                    <a:pt x="215" y="6347"/>
                  </a:cubicBezTo>
                  <a:cubicBezTo>
                    <a:pt x="239" y="6347"/>
                    <a:pt x="263" y="6343"/>
                    <a:pt x="286" y="6335"/>
                  </a:cubicBezTo>
                  <a:lnTo>
                    <a:pt x="2595" y="5563"/>
                  </a:lnTo>
                  <a:cubicBezTo>
                    <a:pt x="2652" y="5543"/>
                    <a:pt x="2712" y="5534"/>
                    <a:pt x="2772" y="5534"/>
                  </a:cubicBezTo>
                  <a:cubicBezTo>
                    <a:pt x="2831" y="5534"/>
                    <a:pt x="2891" y="5543"/>
                    <a:pt x="2948" y="5563"/>
                  </a:cubicBezTo>
                  <a:lnTo>
                    <a:pt x="3225" y="5658"/>
                  </a:lnTo>
                  <a:lnTo>
                    <a:pt x="6087" y="6612"/>
                  </a:lnTo>
                  <a:lnTo>
                    <a:pt x="9225" y="5563"/>
                  </a:lnTo>
                  <a:cubicBezTo>
                    <a:pt x="9283" y="5543"/>
                    <a:pt x="9342" y="5534"/>
                    <a:pt x="9401" y="5534"/>
                  </a:cubicBezTo>
                  <a:cubicBezTo>
                    <a:pt x="9459" y="5534"/>
                    <a:pt x="9516" y="5543"/>
                    <a:pt x="9569" y="5563"/>
                  </a:cubicBezTo>
                  <a:lnTo>
                    <a:pt x="9855" y="5658"/>
                  </a:lnTo>
                  <a:lnTo>
                    <a:pt x="11877" y="6335"/>
                  </a:lnTo>
                  <a:cubicBezTo>
                    <a:pt x="11900" y="6343"/>
                    <a:pt x="11923" y="6346"/>
                    <a:pt x="11945" y="6346"/>
                  </a:cubicBezTo>
                  <a:cubicBezTo>
                    <a:pt x="12065" y="6346"/>
                    <a:pt x="12173" y="6246"/>
                    <a:pt x="12173" y="6125"/>
                  </a:cubicBezTo>
                  <a:lnTo>
                    <a:pt x="12173" y="1079"/>
                  </a:lnTo>
                  <a:cubicBezTo>
                    <a:pt x="12164" y="983"/>
                    <a:pt x="12106" y="898"/>
                    <a:pt x="12011" y="869"/>
                  </a:cubicBezTo>
                  <a:lnTo>
                    <a:pt x="9845" y="153"/>
                  </a:lnTo>
                  <a:lnTo>
                    <a:pt x="9397" y="1"/>
                  </a:lnTo>
                  <a:lnTo>
                    <a:pt x="6249" y="1050"/>
                  </a:lnTo>
                  <a:cubicBezTo>
                    <a:pt x="6192" y="1064"/>
                    <a:pt x="6134" y="1072"/>
                    <a:pt x="6077" y="1072"/>
                  </a:cubicBezTo>
                  <a:cubicBezTo>
                    <a:pt x="6020" y="1072"/>
                    <a:pt x="5963" y="1064"/>
                    <a:pt x="5905" y="1050"/>
                  </a:cubicBezTo>
                  <a:lnTo>
                    <a:pt x="3225" y="153"/>
                  </a:lnTo>
                  <a:lnTo>
                    <a:pt x="2776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5" name="Google Shape;20505;p80"/>
            <p:cNvSpPr/>
            <p:nvPr/>
          </p:nvSpPr>
          <p:spPr>
            <a:xfrm>
              <a:off x="3582741" y="3962556"/>
              <a:ext cx="72454" cy="166196"/>
            </a:xfrm>
            <a:custGeom>
              <a:avLst/>
              <a:gdLst/>
              <a:ahLst/>
              <a:cxnLst/>
              <a:rect l="l" t="t" r="r" b="b"/>
              <a:pathLst>
                <a:path w="2767" h="6347" extrusionOk="0">
                  <a:moveTo>
                    <a:pt x="2767" y="1"/>
                  </a:moveTo>
                  <a:lnTo>
                    <a:pt x="143" y="869"/>
                  </a:lnTo>
                  <a:cubicBezTo>
                    <a:pt x="57" y="898"/>
                    <a:pt x="0" y="983"/>
                    <a:pt x="0" y="1079"/>
                  </a:cubicBezTo>
                  <a:lnTo>
                    <a:pt x="0" y="6135"/>
                  </a:lnTo>
                  <a:cubicBezTo>
                    <a:pt x="0" y="6254"/>
                    <a:pt x="100" y="6347"/>
                    <a:pt x="210" y="6347"/>
                  </a:cubicBezTo>
                  <a:cubicBezTo>
                    <a:pt x="232" y="6347"/>
                    <a:pt x="255" y="6343"/>
                    <a:pt x="277" y="6335"/>
                  </a:cubicBezTo>
                  <a:lnTo>
                    <a:pt x="2595" y="5572"/>
                  </a:lnTo>
                  <a:cubicBezTo>
                    <a:pt x="2652" y="5553"/>
                    <a:pt x="2709" y="5543"/>
                    <a:pt x="2767" y="5543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6" name="Google Shape;20506;p80"/>
            <p:cNvSpPr/>
            <p:nvPr/>
          </p:nvSpPr>
          <p:spPr>
            <a:xfrm>
              <a:off x="3742103" y="3962556"/>
              <a:ext cx="86699" cy="173135"/>
            </a:xfrm>
            <a:custGeom>
              <a:avLst/>
              <a:gdLst/>
              <a:ahLst/>
              <a:cxnLst/>
              <a:rect l="l" t="t" r="r" b="b"/>
              <a:pathLst>
                <a:path w="3311" h="6612" extrusionOk="0">
                  <a:moveTo>
                    <a:pt x="3311" y="1"/>
                  </a:moveTo>
                  <a:lnTo>
                    <a:pt x="172" y="1050"/>
                  </a:lnTo>
                  <a:cubicBezTo>
                    <a:pt x="115" y="1060"/>
                    <a:pt x="58" y="1069"/>
                    <a:pt x="1" y="1079"/>
                  </a:cubicBezTo>
                  <a:lnTo>
                    <a:pt x="1" y="6612"/>
                  </a:lnTo>
                  <a:lnTo>
                    <a:pt x="3139" y="5572"/>
                  </a:lnTo>
                  <a:cubicBezTo>
                    <a:pt x="3197" y="5553"/>
                    <a:pt x="3254" y="5543"/>
                    <a:pt x="3311" y="5543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07" name="Google Shape;20507;p80"/>
          <p:cNvGrpSpPr/>
          <p:nvPr/>
        </p:nvGrpSpPr>
        <p:grpSpPr>
          <a:xfrm>
            <a:off x="2202876" y="1571751"/>
            <a:ext cx="462672" cy="477893"/>
            <a:chOff x="1759925" y="1501087"/>
            <a:chExt cx="347004" cy="358420"/>
          </a:xfrm>
        </p:grpSpPr>
        <p:sp>
          <p:nvSpPr>
            <p:cNvPr id="20508" name="Google Shape;20508;p80"/>
            <p:cNvSpPr/>
            <p:nvPr/>
          </p:nvSpPr>
          <p:spPr>
            <a:xfrm>
              <a:off x="1897055" y="1797266"/>
              <a:ext cx="72480" cy="62242"/>
            </a:xfrm>
            <a:custGeom>
              <a:avLst/>
              <a:gdLst/>
              <a:ahLst/>
              <a:cxnLst/>
              <a:rect l="l" t="t" r="r" b="b"/>
              <a:pathLst>
                <a:path w="2768" h="2377" extrusionOk="0">
                  <a:moveTo>
                    <a:pt x="1" y="1"/>
                  </a:moveTo>
                  <a:lnTo>
                    <a:pt x="1" y="2147"/>
                  </a:lnTo>
                  <a:cubicBezTo>
                    <a:pt x="1" y="2271"/>
                    <a:pt x="106" y="2376"/>
                    <a:pt x="230" y="2376"/>
                  </a:cubicBezTo>
                  <a:lnTo>
                    <a:pt x="2548" y="2376"/>
                  </a:lnTo>
                  <a:cubicBezTo>
                    <a:pt x="2672" y="2376"/>
                    <a:pt x="2767" y="2271"/>
                    <a:pt x="2767" y="214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09" name="Google Shape;20509;p80"/>
            <p:cNvSpPr/>
            <p:nvPr/>
          </p:nvSpPr>
          <p:spPr>
            <a:xfrm>
              <a:off x="1897055" y="1797266"/>
              <a:ext cx="72480" cy="31003"/>
            </a:xfrm>
            <a:custGeom>
              <a:avLst/>
              <a:gdLst/>
              <a:ahLst/>
              <a:cxnLst/>
              <a:rect l="l" t="t" r="r" b="b"/>
              <a:pathLst>
                <a:path w="2768" h="1184" extrusionOk="0">
                  <a:moveTo>
                    <a:pt x="1" y="1"/>
                  </a:moveTo>
                  <a:lnTo>
                    <a:pt x="1" y="1184"/>
                  </a:lnTo>
                  <a:lnTo>
                    <a:pt x="2767" y="1184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0" name="Google Shape;20510;p80"/>
            <p:cNvSpPr/>
            <p:nvPr/>
          </p:nvSpPr>
          <p:spPr>
            <a:xfrm>
              <a:off x="1854086" y="1501087"/>
              <a:ext cx="158419" cy="311942"/>
            </a:xfrm>
            <a:custGeom>
              <a:avLst/>
              <a:gdLst/>
              <a:ahLst/>
              <a:cxnLst/>
              <a:rect l="l" t="t" r="r" b="b"/>
              <a:pathLst>
                <a:path w="6050" h="11913" extrusionOk="0">
                  <a:moveTo>
                    <a:pt x="759" y="0"/>
                  </a:moveTo>
                  <a:cubicBezTo>
                    <a:pt x="389" y="0"/>
                    <a:pt x="20" y="241"/>
                    <a:pt x="1" y="723"/>
                  </a:cubicBezTo>
                  <a:lnTo>
                    <a:pt x="1" y="11694"/>
                  </a:lnTo>
                  <a:cubicBezTo>
                    <a:pt x="1" y="11818"/>
                    <a:pt x="106" y="11913"/>
                    <a:pt x="220" y="11913"/>
                  </a:cubicBezTo>
                  <a:lnTo>
                    <a:pt x="5830" y="11913"/>
                  </a:lnTo>
                  <a:cubicBezTo>
                    <a:pt x="5954" y="11913"/>
                    <a:pt x="6049" y="11818"/>
                    <a:pt x="6049" y="11694"/>
                  </a:cubicBezTo>
                  <a:lnTo>
                    <a:pt x="6049" y="3251"/>
                  </a:lnTo>
                  <a:lnTo>
                    <a:pt x="1518" y="3251"/>
                  </a:lnTo>
                  <a:lnTo>
                    <a:pt x="1518" y="723"/>
                  </a:lnTo>
                  <a:cubicBezTo>
                    <a:pt x="1498" y="241"/>
                    <a:pt x="1129" y="0"/>
                    <a:pt x="7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1" name="Google Shape;20511;p80"/>
            <p:cNvSpPr/>
            <p:nvPr/>
          </p:nvSpPr>
          <p:spPr>
            <a:xfrm>
              <a:off x="1854086" y="1795040"/>
              <a:ext cx="158419" cy="17989"/>
            </a:xfrm>
            <a:custGeom>
              <a:avLst/>
              <a:gdLst/>
              <a:ahLst/>
              <a:cxnLst/>
              <a:rect l="l" t="t" r="r" b="b"/>
              <a:pathLst>
                <a:path w="6050" h="687" extrusionOk="0">
                  <a:moveTo>
                    <a:pt x="1" y="0"/>
                  </a:moveTo>
                  <a:lnTo>
                    <a:pt x="1" y="468"/>
                  </a:lnTo>
                  <a:cubicBezTo>
                    <a:pt x="1" y="592"/>
                    <a:pt x="106" y="687"/>
                    <a:pt x="220" y="687"/>
                  </a:cubicBezTo>
                  <a:lnTo>
                    <a:pt x="5830" y="687"/>
                  </a:lnTo>
                  <a:cubicBezTo>
                    <a:pt x="5954" y="687"/>
                    <a:pt x="6049" y="592"/>
                    <a:pt x="6049" y="468"/>
                  </a:cubicBezTo>
                  <a:lnTo>
                    <a:pt x="604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2" name="Google Shape;20512;p80"/>
            <p:cNvSpPr/>
            <p:nvPr/>
          </p:nvSpPr>
          <p:spPr>
            <a:xfrm>
              <a:off x="1854348" y="1602685"/>
              <a:ext cx="105447" cy="80702"/>
            </a:xfrm>
            <a:custGeom>
              <a:avLst/>
              <a:gdLst/>
              <a:ahLst/>
              <a:cxnLst/>
              <a:rect l="l" t="t" r="r" b="b"/>
              <a:pathLst>
                <a:path w="4027" h="3082" extrusionOk="0">
                  <a:moveTo>
                    <a:pt x="716" y="0"/>
                  </a:moveTo>
                  <a:cubicBezTo>
                    <a:pt x="458" y="0"/>
                    <a:pt x="210" y="77"/>
                    <a:pt x="0" y="220"/>
                  </a:cubicBezTo>
                  <a:lnTo>
                    <a:pt x="0" y="2862"/>
                  </a:lnTo>
                  <a:cubicBezTo>
                    <a:pt x="210" y="3005"/>
                    <a:pt x="458" y="3082"/>
                    <a:pt x="716" y="3082"/>
                  </a:cubicBezTo>
                  <a:lnTo>
                    <a:pt x="2776" y="3082"/>
                  </a:lnTo>
                  <a:cubicBezTo>
                    <a:pt x="3463" y="3082"/>
                    <a:pt x="4017" y="2528"/>
                    <a:pt x="4026" y="1842"/>
                  </a:cubicBezTo>
                  <a:lnTo>
                    <a:pt x="402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3" name="Google Shape;20513;p80"/>
            <p:cNvSpPr/>
            <p:nvPr/>
          </p:nvSpPr>
          <p:spPr>
            <a:xfrm>
              <a:off x="1893808" y="1586188"/>
              <a:ext cx="118697" cy="63996"/>
            </a:xfrm>
            <a:custGeom>
              <a:avLst/>
              <a:gdLst/>
              <a:ahLst/>
              <a:cxnLst/>
              <a:rect l="l" t="t" r="r" b="b"/>
              <a:pathLst>
                <a:path w="4533" h="2444" extrusionOk="0">
                  <a:moveTo>
                    <a:pt x="1" y="1"/>
                  </a:moveTo>
                  <a:lnTo>
                    <a:pt x="1" y="2195"/>
                  </a:lnTo>
                  <a:cubicBezTo>
                    <a:pt x="229" y="2362"/>
                    <a:pt x="493" y="2444"/>
                    <a:pt x="757" y="2444"/>
                  </a:cubicBezTo>
                  <a:cubicBezTo>
                    <a:pt x="1067" y="2444"/>
                    <a:pt x="1375" y="2331"/>
                    <a:pt x="1622" y="2109"/>
                  </a:cubicBezTo>
                  <a:cubicBezTo>
                    <a:pt x="1813" y="2224"/>
                    <a:pt x="2023" y="2281"/>
                    <a:pt x="2252" y="2281"/>
                  </a:cubicBezTo>
                  <a:lnTo>
                    <a:pt x="2290" y="2281"/>
                  </a:lnTo>
                  <a:cubicBezTo>
                    <a:pt x="2643" y="2281"/>
                    <a:pt x="2987" y="2128"/>
                    <a:pt x="3225" y="1861"/>
                  </a:cubicBezTo>
                  <a:cubicBezTo>
                    <a:pt x="3387" y="1928"/>
                    <a:pt x="3549" y="1956"/>
                    <a:pt x="3721" y="1956"/>
                  </a:cubicBezTo>
                  <a:lnTo>
                    <a:pt x="3836" y="1956"/>
                  </a:lnTo>
                  <a:cubicBezTo>
                    <a:pt x="4084" y="1956"/>
                    <a:pt x="4332" y="1880"/>
                    <a:pt x="4532" y="1747"/>
                  </a:cubicBezTo>
                  <a:lnTo>
                    <a:pt x="453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4" name="Google Shape;20514;p80"/>
            <p:cNvSpPr/>
            <p:nvPr/>
          </p:nvSpPr>
          <p:spPr>
            <a:xfrm>
              <a:off x="1893808" y="1552724"/>
              <a:ext cx="39487" cy="83452"/>
            </a:xfrm>
            <a:custGeom>
              <a:avLst/>
              <a:gdLst/>
              <a:ahLst/>
              <a:cxnLst/>
              <a:rect l="l" t="t" r="r" b="b"/>
              <a:pathLst>
                <a:path w="1508" h="3187" extrusionOk="0">
                  <a:moveTo>
                    <a:pt x="754" y="0"/>
                  </a:moveTo>
                  <a:cubicBezTo>
                    <a:pt x="334" y="0"/>
                    <a:pt x="1" y="344"/>
                    <a:pt x="1" y="754"/>
                  </a:cubicBezTo>
                  <a:lnTo>
                    <a:pt x="1" y="2433"/>
                  </a:lnTo>
                  <a:cubicBezTo>
                    <a:pt x="1" y="2853"/>
                    <a:pt x="334" y="3187"/>
                    <a:pt x="754" y="3187"/>
                  </a:cubicBezTo>
                  <a:cubicBezTo>
                    <a:pt x="1174" y="3187"/>
                    <a:pt x="1508" y="2853"/>
                    <a:pt x="1508" y="2433"/>
                  </a:cubicBezTo>
                  <a:lnTo>
                    <a:pt x="1508" y="764"/>
                  </a:lnTo>
                  <a:cubicBezTo>
                    <a:pt x="1508" y="344"/>
                    <a:pt x="1174" y="0"/>
                    <a:pt x="754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5" name="Google Shape;20515;p80"/>
            <p:cNvSpPr/>
            <p:nvPr/>
          </p:nvSpPr>
          <p:spPr>
            <a:xfrm>
              <a:off x="1933269" y="1552724"/>
              <a:ext cx="39749" cy="79210"/>
            </a:xfrm>
            <a:custGeom>
              <a:avLst/>
              <a:gdLst/>
              <a:ahLst/>
              <a:cxnLst/>
              <a:rect l="l" t="t" r="r" b="b"/>
              <a:pathLst>
                <a:path w="1518" h="3025" extrusionOk="0">
                  <a:moveTo>
                    <a:pt x="735" y="0"/>
                  </a:moveTo>
                  <a:cubicBezTo>
                    <a:pt x="335" y="0"/>
                    <a:pt x="1" y="334"/>
                    <a:pt x="1" y="744"/>
                  </a:cubicBezTo>
                  <a:lnTo>
                    <a:pt x="1" y="2290"/>
                  </a:lnTo>
                  <a:cubicBezTo>
                    <a:pt x="1" y="2700"/>
                    <a:pt x="335" y="3025"/>
                    <a:pt x="735" y="3025"/>
                  </a:cubicBezTo>
                  <a:lnTo>
                    <a:pt x="783" y="3025"/>
                  </a:lnTo>
                  <a:cubicBezTo>
                    <a:pt x="1184" y="3025"/>
                    <a:pt x="1518" y="2700"/>
                    <a:pt x="1518" y="2290"/>
                  </a:cubicBezTo>
                  <a:lnTo>
                    <a:pt x="1518" y="744"/>
                  </a:lnTo>
                  <a:cubicBezTo>
                    <a:pt x="1518" y="334"/>
                    <a:pt x="1184" y="0"/>
                    <a:pt x="783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6" name="Google Shape;20516;p80"/>
            <p:cNvSpPr/>
            <p:nvPr/>
          </p:nvSpPr>
          <p:spPr>
            <a:xfrm>
              <a:off x="1972992" y="1552724"/>
              <a:ext cx="39513" cy="70726"/>
            </a:xfrm>
            <a:custGeom>
              <a:avLst/>
              <a:gdLst/>
              <a:ahLst/>
              <a:cxnLst/>
              <a:rect l="l" t="t" r="r" b="b"/>
              <a:pathLst>
                <a:path w="1509" h="2701" extrusionOk="0">
                  <a:moveTo>
                    <a:pt x="697" y="0"/>
                  </a:moveTo>
                  <a:cubicBezTo>
                    <a:pt x="306" y="0"/>
                    <a:pt x="1" y="315"/>
                    <a:pt x="1" y="697"/>
                  </a:cubicBezTo>
                  <a:lnTo>
                    <a:pt x="1" y="2013"/>
                  </a:lnTo>
                  <a:cubicBezTo>
                    <a:pt x="1" y="2395"/>
                    <a:pt x="306" y="2700"/>
                    <a:pt x="697" y="2700"/>
                  </a:cubicBezTo>
                  <a:lnTo>
                    <a:pt x="812" y="2700"/>
                  </a:lnTo>
                  <a:cubicBezTo>
                    <a:pt x="1193" y="2700"/>
                    <a:pt x="1508" y="2395"/>
                    <a:pt x="1508" y="2013"/>
                  </a:cubicBezTo>
                  <a:lnTo>
                    <a:pt x="1508" y="697"/>
                  </a:lnTo>
                  <a:cubicBezTo>
                    <a:pt x="1508" y="315"/>
                    <a:pt x="1193" y="0"/>
                    <a:pt x="81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7" name="Google Shape;20517;p80"/>
            <p:cNvSpPr/>
            <p:nvPr/>
          </p:nvSpPr>
          <p:spPr>
            <a:xfrm>
              <a:off x="1893808" y="1552724"/>
              <a:ext cx="25007" cy="83452"/>
            </a:xfrm>
            <a:custGeom>
              <a:avLst/>
              <a:gdLst/>
              <a:ahLst/>
              <a:cxnLst/>
              <a:rect l="l" t="t" r="r" b="b"/>
              <a:pathLst>
                <a:path w="955" h="3187" extrusionOk="0">
                  <a:moveTo>
                    <a:pt x="754" y="0"/>
                  </a:moveTo>
                  <a:cubicBezTo>
                    <a:pt x="334" y="0"/>
                    <a:pt x="1" y="334"/>
                    <a:pt x="1" y="754"/>
                  </a:cubicBezTo>
                  <a:lnTo>
                    <a:pt x="1" y="2433"/>
                  </a:lnTo>
                  <a:cubicBezTo>
                    <a:pt x="1" y="2853"/>
                    <a:pt x="334" y="3187"/>
                    <a:pt x="754" y="3187"/>
                  </a:cubicBezTo>
                  <a:cubicBezTo>
                    <a:pt x="821" y="3187"/>
                    <a:pt x="888" y="3177"/>
                    <a:pt x="955" y="3168"/>
                  </a:cubicBezTo>
                  <a:cubicBezTo>
                    <a:pt x="621" y="3072"/>
                    <a:pt x="392" y="2776"/>
                    <a:pt x="392" y="2433"/>
                  </a:cubicBezTo>
                  <a:lnTo>
                    <a:pt x="392" y="764"/>
                  </a:lnTo>
                  <a:cubicBezTo>
                    <a:pt x="392" y="411"/>
                    <a:pt x="621" y="115"/>
                    <a:pt x="955" y="29"/>
                  </a:cubicBezTo>
                  <a:cubicBezTo>
                    <a:pt x="888" y="10"/>
                    <a:pt x="821" y="0"/>
                    <a:pt x="754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8" name="Google Shape;20518;p80"/>
            <p:cNvSpPr/>
            <p:nvPr/>
          </p:nvSpPr>
          <p:spPr>
            <a:xfrm>
              <a:off x="1933269" y="1552724"/>
              <a:ext cx="25007" cy="79210"/>
            </a:xfrm>
            <a:custGeom>
              <a:avLst/>
              <a:gdLst/>
              <a:ahLst/>
              <a:cxnLst/>
              <a:rect l="l" t="t" r="r" b="b"/>
              <a:pathLst>
                <a:path w="955" h="3025" extrusionOk="0">
                  <a:moveTo>
                    <a:pt x="745" y="0"/>
                  </a:moveTo>
                  <a:cubicBezTo>
                    <a:pt x="335" y="0"/>
                    <a:pt x="1" y="334"/>
                    <a:pt x="1" y="744"/>
                  </a:cubicBezTo>
                  <a:lnTo>
                    <a:pt x="1" y="2290"/>
                  </a:lnTo>
                  <a:cubicBezTo>
                    <a:pt x="1" y="2700"/>
                    <a:pt x="335" y="3025"/>
                    <a:pt x="735" y="3025"/>
                  </a:cubicBezTo>
                  <a:lnTo>
                    <a:pt x="783" y="3025"/>
                  </a:lnTo>
                  <a:cubicBezTo>
                    <a:pt x="840" y="3025"/>
                    <a:pt x="898" y="3015"/>
                    <a:pt x="955" y="3005"/>
                  </a:cubicBezTo>
                  <a:cubicBezTo>
                    <a:pt x="631" y="2920"/>
                    <a:pt x="392" y="2624"/>
                    <a:pt x="402" y="2290"/>
                  </a:cubicBezTo>
                  <a:lnTo>
                    <a:pt x="402" y="744"/>
                  </a:lnTo>
                  <a:cubicBezTo>
                    <a:pt x="392" y="401"/>
                    <a:pt x="631" y="105"/>
                    <a:pt x="955" y="29"/>
                  </a:cubicBezTo>
                  <a:cubicBezTo>
                    <a:pt x="898" y="10"/>
                    <a:pt x="840" y="0"/>
                    <a:pt x="783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19" name="Google Shape;20519;p80"/>
            <p:cNvSpPr/>
            <p:nvPr/>
          </p:nvSpPr>
          <p:spPr>
            <a:xfrm>
              <a:off x="1972992" y="1552724"/>
              <a:ext cx="25007" cy="70830"/>
            </a:xfrm>
            <a:custGeom>
              <a:avLst/>
              <a:gdLst/>
              <a:ahLst/>
              <a:cxnLst/>
              <a:rect l="l" t="t" r="r" b="b"/>
              <a:pathLst>
                <a:path w="955" h="2705" extrusionOk="0">
                  <a:moveTo>
                    <a:pt x="697" y="0"/>
                  </a:moveTo>
                  <a:cubicBezTo>
                    <a:pt x="306" y="0"/>
                    <a:pt x="1" y="315"/>
                    <a:pt x="1" y="697"/>
                  </a:cubicBezTo>
                  <a:lnTo>
                    <a:pt x="1" y="2013"/>
                  </a:lnTo>
                  <a:cubicBezTo>
                    <a:pt x="1" y="2395"/>
                    <a:pt x="306" y="2700"/>
                    <a:pt x="697" y="2700"/>
                  </a:cubicBezTo>
                  <a:lnTo>
                    <a:pt x="812" y="2700"/>
                  </a:lnTo>
                  <a:cubicBezTo>
                    <a:pt x="826" y="2703"/>
                    <a:pt x="840" y="2704"/>
                    <a:pt x="854" y="2704"/>
                  </a:cubicBezTo>
                  <a:cubicBezTo>
                    <a:pt x="887" y="2704"/>
                    <a:pt x="921" y="2697"/>
                    <a:pt x="955" y="2691"/>
                  </a:cubicBezTo>
                  <a:cubicBezTo>
                    <a:pt x="621" y="2624"/>
                    <a:pt x="392" y="2338"/>
                    <a:pt x="392" y="2013"/>
                  </a:cubicBezTo>
                  <a:lnTo>
                    <a:pt x="392" y="697"/>
                  </a:lnTo>
                  <a:cubicBezTo>
                    <a:pt x="392" y="363"/>
                    <a:pt x="621" y="77"/>
                    <a:pt x="955" y="19"/>
                  </a:cubicBezTo>
                  <a:cubicBezTo>
                    <a:pt x="907" y="10"/>
                    <a:pt x="859" y="0"/>
                    <a:pt x="812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0" name="Google Shape;20520;p80"/>
            <p:cNvSpPr/>
            <p:nvPr/>
          </p:nvSpPr>
          <p:spPr>
            <a:xfrm>
              <a:off x="1854348" y="1616432"/>
              <a:ext cx="91438" cy="53234"/>
            </a:xfrm>
            <a:custGeom>
              <a:avLst/>
              <a:gdLst/>
              <a:ahLst/>
              <a:cxnLst/>
              <a:rect l="l" t="t" r="r" b="b"/>
              <a:pathLst>
                <a:path w="3492" h="2033" extrusionOk="0">
                  <a:moveTo>
                    <a:pt x="716" y="0"/>
                  </a:moveTo>
                  <a:cubicBezTo>
                    <a:pt x="315" y="0"/>
                    <a:pt x="0" y="324"/>
                    <a:pt x="0" y="716"/>
                  </a:cubicBezTo>
                  <a:lnTo>
                    <a:pt x="0" y="1317"/>
                  </a:lnTo>
                  <a:cubicBezTo>
                    <a:pt x="0" y="1708"/>
                    <a:pt x="315" y="2032"/>
                    <a:pt x="716" y="2032"/>
                  </a:cubicBezTo>
                  <a:lnTo>
                    <a:pt x="2776" y="2032"/>
                  </a:lnTo>
                  <a:cubicBezTo>
                    <a:pt x="3168" y="2032"/>
                    <a:pt x="3492" y="1708"/>
                    <a:pt x="3492" y="1317"/>
                  </a:cubicBezTo>
                  <a:lnTo>
                    <a:pt x="3492" y="219"/>
                  </a:lnTo>
                  <a:cubicBezTo>
                    <a:pt x="3492" y="95"/>
                    <a:pt x="3387" y="0"/>
                    <a:pt x="3272" y="0"/>
                  </a:cubicBez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1" name="Google Shape;20521;p80"/>
            <p:cNvSpPr/>
            <p:nvPr/>
          </p:nvSpPr>
          <p:spPr>
            <a:xfrm>
              <a:off x="1894070" y="1697029"/>
              <a:ext cx="19167" cy="50301"/>
            </a:xfrm>
            <a:custGeom>
              <a:avLst/>
              <a:gdLst/>
              <a:ahLst/>
              <a:cxnLst/>
              <a:rect l="l" t="t" r="r" b="b"/>
              <a:pathLst>
                <a:path w="732" h="1921" extrusionOk="0">
                  <a:moveTo>
                    <a:pt x="505" y="1"/>
                  </a:moveTo>
                  <a:cubicBezTo>
                    <a:pt x="419" y="1"/>
                    <a:pt x="334" y="49"/>
                    <a:pt x="305" y="156"/>
                  </a:cubicBezTo>
                  <a:lnTo>
                    <a:pt x="19" y="1673"/>
                  </a:lnTo>
                  <a:cubicBezTo>
                    <a:pt x="0" y="1797"/>
                    <a:pt x="96" y="1911"/>
                    <a:pt x="229" y="1921"/>
                  </a:cubicBezTo>
                  <a:cubicBezTo>
                    <a:pt x="324" y="1911"/>
                    <a:pt x="410" y="1845"/>
                    <a:pt x="429" y="1740"/>
                  </a:cubicBezTo>
                  <a:lnTo>
                    <a:pt x="716" y="232"/>
                  </a:lnTo>
                  <a:cubicBezTo>
                    <a:pt x="732" y="86"/>
                    <a:pt x="618" y="1"/>
                    <a:pt x="50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2" name="Google Shape;20522;p80"/>
            <p:cNvSpPr/>
            <p:nvPr/>
          </p:nvSpPr>
          <p:spPr>
            <a:xfrm>
              <a:off x="1918789" y="1697029"/>
              <a:ext cx="19194" cy="50301"/>
            </a:xfrm>
            <a:custGeom>
              <a:avLst/>
              <a:gdLst/>
              <a:ahLst/>
              <a:cxnLst/>
              <a:rect l="l" t="t" r="r" b="b"/>
              <a:pathLst>
                <a:path w="733" h="1921" extrusionOk="0">
                  <a:moveTo>
                    <a:pt x="505" y="1"/>
                  </a:moveTo>
                  <a:cubicBezTo>
                    <a:pt x="420" y="1"/>
                    <a:pt x="335" y="49"/>
                    <a:pt x="306" y="156"/>
                  </a:cubicBezTo>
                  <a:lnTo>
                    <a:pt x="29" y="1673"/>
                  </a:lnTo>
                  <a:cubicBezTo>
                    <a:pt x="1" y="1797"/>
                    <a:pt x="96" y="1921"/>
                    <a:pt x="230" y="1921"/>
                  </a:cubicBezTo>
                  <a:cubicBezTo>
                    <a:pt x="325" y="1911"/>
                    <a:pt x="411" y="1845"/>
                    <a:pt x="430" y="1740"/>
                  </a:cubicBezTo>
                  <a:lnTo>
                    <a:pt x="716" y="232"/>
                  </a:lnTo>
                  <a:cubicBezTo>
                    <a:pt x="732" y="86"/>
                    <a:pt x="619" y="1"/>
                    <a:pt x="50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3" name="Google Shape;20523;p80"/>
            <p:cNvSpPr/>
            <p:nvPr/>
          </p:nvSpPr>
          <p:spPr>
            <a:xfrm>
              <a:off x="1892552" y="1704099"/>
              <a:ext cx="52998" cy="11024"/>
            </a:xfrm>
            <a:custGeom>
              <a:avLst/>
              <a:gdLst/>
              <a:ahLst/>
              <a:cxnLst/>
              <a:rect l="l" t="t" r="r" b="b"/>
              <a:pathLst>
                <a:path w="2024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1766" y="420"/>
                  </a:lnTo>
                  <a:cubicBezTo>
                    <a:pt x="2023" y="392"/>
                    <a:pt x="2023" y="20"/>
                    <a:pt x="176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4" name="Google Shape;20524;p80"/>
            <p:cNvSpPr/>
            <p:nvPr/>
          </p:nvSpPr>
          <p:spPr>
            <a:xfrm>
              <a:off x="1887315" y="1728844"/>
              <a:ext cx="52998" cy="10998"/>
            </a:xfrm>
            <a:custGeom>
              <a:avLst/>
              <a:gdLst/>
              <a:ahLst/>
              <a:cxnLst/>
              <a:rect l="l" t="t" r="r" b="b"/>
              <a:pathLst>
                <a:path w="2024" h="420" extrusionOk="0">
                  <a:moveTo>
                    <a:pt x="258" y="0"/>
                  </a:moveTo>
                  <a:cubicBezTo>
                    <a:pt x="1" y="19"/>
                    <a:pt x="1" y="401"/>
                    <a:pt x="258" y="420"/>
                  </a:cubicBezTo>
                  <a:lnTo>
                    <a:pt x="1775" y="420"/>
                  </a:lnTo>
                  <a:cubicBezTo>
                    <a:pt x="2023" y="401"/>
                    <a:pt x="2023" y="19"/>
                    <a:pt x="176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5" name="Google Shape;20525;p80"/>
            <p:cNvSpPr/>
            <p:nvPr/>
          </p:nvSpPr>
          <p:spPr>
            <a:xfrm>
              <a:off x="1946519" y="1679800"/>
              <a:ext cx="21760" cy="67531"/>
            </a:xfrm>
            <a:custGeom>
              <a:avLst/>
              <a:gdLst/>
              <a:ahLst/>
              <a:cxnLst/>
              <a:rect l="l" t="t" r="r" b="b"/>
              <a:pathLst>
                <a:path w="831" h="2579" extrusionOk="0">
                  <a:moveTo>
                    <a:pt x="621" y="1"/>
                  </a:moveTo>
                  <a:cubicBezTo>
                    <a:pt x="589" y="1"/>
                    <a:pt x="557" y="8"/>
                    <a:pt x="525" y="22"/>
                  </a:cubicBezTo>
                  <a:lnTo>
                    <a:pt x="191" y="213"/>
                  </a:lnTo>
                  <a:cubicBezTo>
                    <a:pt x="1" y="329"/>
                    <a:pt x="112" y="596"/>
                    <a:pt x="295" y="596"/>
                  </a:cubicBezTo>
                  <a:cubicBezTo>
                    <a:pt x="322" y="596"/>
                    <a:pt x="352" y="589"/>
                    <a:pt x="382" y="576"/>
                  </a:cubicBezTo>
                  <a:lnTo>
                    <a:pt x="420" y="557"/>
                  </a:lnTo>
                  <a:lnTo>
                    <a:pt x="420" y="2369"/>
                  </a:lnTo>
                  <a:cubicBezTo>
                    <a:pt x="420" y="2484"/>
                    <a:pt x="516" y="2579"/>
                    <a:pt x="630" y="2579"/>
                  </a:cubicBezTo>
                  <a:cubicBezTo>
                    <a:pt x="745" y="2569"/>
                    <a:pt x="830" y="2484"/>
                    <a:pt x="830" y="2369"/>
                  </a:cubicBezTo>
                  <a:lnTo>
                    <a:pt x="830" y="213"/>
                  </a:lnTo>
                  <a:cubicBezTo>
                    <a:pt x="830" y="87"/>
                    <a:pt x="732" y="1"/>
                    <a:pt x="62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6" name="Google Shape;20526;p80"/>
            <p:cNvSpPr/>
            <p:nvPr/>
          </p:nvSpPr>
          <p:spPr>
            <a:xfrm>
              <a:off x="1947278" y="1736333"/>
              <a:ext cx="32234" cy="10998"/>
            </a:xfrm>
            <a:custGeom>
              <a:avLst/>
              <a:gdLst/>
              <a:ahLst/>
              <a:cxnLst/>
              <a:rect l="l" t="t" r="r" b="b"/>
              <a:pathLst>
                <a:path w="1231" h="420" extrusionOk="0">
                  <a:moveTo>
                    <a:pt x="258" y="0"/>
                  </a:moveTo>
                  <a:cubicBezTo>
                    <a:pt x="0" y="19"/>
                    <a:pt x="0" y="391"/>
                    <a:pt x="258" y="420"/>
                  </a:cubicBezTo>
                  <a:lnTo>
                    <a:pt x="973" y="420"/>
                  </a:lnTo>
                  <a:cubicBezTo>
                    <a:pt x="1231" y="391"/>
                    <a:pt x="1231" y="19"/>
                    <a:pt x="9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7" name="Google Shape;20527;p80"/>
            <p:cNvSpPr/>
            <p:nvPr/>
          </p:nvSpPr>
          <p:spPr>
            <a:xfrm>
              <a:off x="2037695" y="1701350"/>
              <a:ext cx="69233" cy="11024"/>
            </a:xfrm>
            <a:custGeom>
              <a:avLst/>
              <a:gdLst/>
              <a:ahLst/>
              <a:cxnLst/>
              <a:rect l="l" t="t" r="r" b="b"/>
              <a:pathLst>
                <a:path w="2644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2386" y="420"/>
                  </a:lnTo>
                  <a:cubicBezTo>
                    <a:pt x="2643" y="392"/>
                    <a:pt x="2643" y="20"/>
                    <a:pt x="238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8" name="Google Shape;20528;p80"/>
            <p:cNvSpPr/>
            <p:nvPr/>
          </p:nvSpPr>
          <p:spPr>
            <a:xfrm>
              <a:off x="2037381" y="1755972"/>
              <a:ext cx="53810" cy="50066"/>
            </a:xfrm>
            <a:custGeom>
              <a:avLst/>
              <a:gdLst/>
              <a:ahLst/>
              <a:cxnLst/>
              <a:rect l="l" t="t" r="r" b="b"/>
              <a:pathLst>
                <a:path w="2055" h="1912" extrusionOk="0">
                  <a:moveTo>
                    <a:pt x="282" y="0"/>
                  </a:moveTo>
                  <a:cubicBezTo>
                    <a:pt x="129" y="0"/>
                    <a:pt x="1" y="189"/>
                    <a:pt x="127" y="338"/>
                  </a:cubicBezTo>
                  <a:lnTo>
                    <a:pt x="1625" y="1845"/>
                  </a:lnTo>
                  <a:cubicBezTo>
                    <a:pt x="1663" y="1883"/>
                    <a:pt x="1720" y="1902"/>
                    <a:pt x="1777" y="1902"/>
                  </a:cubicBezTo>
                  <a:lnTo>
                    <a:pt x="1768" y="1912"/>
                  </a:lnTo>
                  <a:cubicBezTo>
                    <a:pt x="1959" y="1912"/>
                    <a:pt x="2054" y="1683"/>
                    <a:pt x="1921" y="1549"/>
                  </a:cubicBezTo>
                  <a:lnTo>
                    <a:pt x="413" y="52"/>
                  </a:lnTo>
                  <a:cubicBezTo>
                    <a:pt x="371" y="16"/>
                    <a:pt x="325" y="0"/>
                    <a:pt x="282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29" name="Google Shape;20529;p80"/>
            <p:cNvSpPr/>
            <p:nvPr/>
          </p:nvSpPr>
          <p:spPr>
            <a:xfrm>
              <a:off x="2036936" y="1604099"/>
              <a:ext cx="54046" cy="50066"/>
            </a:xfrm>
            <a:custGeom>
              <a:avLst/>
              <a:gdLst/>
              <a:ahLst/>
              <a:cxnLst/>
              <a:rect l="l" t="t" r="r" b="b"/>
              <a:pathLst>
                <a:path w="2064" h="1912" extrusionOk="0">
                  <a:moveTo>
                    <a:pt x="1774" y="0"/>
                  </a:moveTo>
                  <a:cubicBezTo>
                    <a:pt x="1730" y="0"/>
                    <a:pt x="1684" y="15"/>
                    <a:pt x="1642" y="51"/>
                  </a:cubicBezTo>
                  <a:lnTo>
                    <a:pt x="144" y="1549"/>
                  </a:lnTo>
                  <a:cubicBezTo>
                    <a:pt x="1" y="1683"/>
                    <a:pt x="96" y="1912"/>
                    <a:pt x="287" y="1912"/>
                  </a:cubicBezTo>
                  <a:cubicBezTo>
                    <a:pt x="344" y="1912"/>
                    <a:pt x="392" y="1883"/>
                    <a:pt x="440" y="1845"/>
                  </a:cubicBezTo>
                  <a:lnTo>
                    <a:pt x="1938" y="337"/>
                  </a:lnTo>
                  <a:cubicBezTo>
                    <a:pt x="2064" y="189"/>
                    <a:pt x="1930" y="0"/>
                    <a:pt x="177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0" name="Google Shape;20530;p80"/>
            <p:cNvSpPr/>
            <p:nvPr/>
          </p:nvSpPr>
          <p:spPr>
            <a:xfrm>
              <a:off x="1759925" y="1697344"/>
              <a:ext cx="68971" cy="11024"/>
            </a:xfrm>
            <a:custGeom>
              <a:avLst/>
              <a:gdLst/>
              <a:ahLst/>
              <a:cxnLst/>
              <a:rect l="l" t="t" r="r" b="b"/>
              <a:pathLst>
                <a:path w="2634" h="421" extrusionOk="0">
                  <a:moveTo>
                    <a:pt x="258" y="1"/>
                  </a:moveTo>
                  <a:cubicBezTo>
                    <a:pt x="0" y="20"/>
                    <a:pt x="0" y="402"/>
                    <a:pt x="258" y="421"/>
                  </a:cubicBezTo>
                  <a:lnTo>
                    <a:pt x="2385" y="421"/>
                  </a:lnTo>
                  <a:cubicBezTo>
                    <a:pt x="2633" y="402"/>
                    <a:pt x="2633" y="20"/>
                    <a:pt x="2385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1" name="Google Shape;20531;p80"/>
            <p:cNvSpPr/>
            <p:nvPr/>
          </p:nvSpPr>
          <p:spPr>
            <a:xfrm>
              <a:off x="1775845" y="1604099"/>
              <a:ext cx="53758" cy="50066"/>
            </a:xfrm>
            <a:custGeom>
              <a:avLst/>
              <a:gdLst/>
              <a:ahLst/>
              <a:cxnLst/>
              <a:rect l="l" t="t" r="r" b="b"/>
              <a:pathLst>
                <a:path w="2053" h="1912" extrusionOk="0">
                  <a:moveTo>
                    <a:pt x="282" y="0"/>
                  </a:moveTo>
                  <a:cubicBezTo>
                    <a:pt x="129" y="0"/>
                    <a:pt x="0" y="191"/>
                    <a:pt x="127" y="347"/>
                  </a:cubicBezTo>
                  <a:lnTo>
                    <a:pt x="1625" y="1845"/>
                  </a:lnTo>
                  <a:cubicBezTo>
                    <a:pt x="1662" y="1882"/>
                    <a:pt x="1717" y="1910"/>
                    <a:pt x="1773" y="1912"/>
                  </a:cubicBezTo>
                  <a:lnTo>
                    <a:pt x="1773" y="1912"/>
                  </a:lnTo>
                  <a:cubicBezTo>
                    <a:pt x="1960" y="1907"/>
                    <a:pt x="2053" y="1682"/>
                    <a:pt x="1920" y="1559"/>
                  </a:cubicBezTo>
                  <a:lnTo>
                    <a:pt x="413" y="51"/>
                  </a:lnTo>
                  <a:cubicBezTo>
                    <a:pt x="371" y="15"/>
                    <a:pt x="325" y="0"/>
                    <a:pt x="282" y="0"/>
                  </a:cubicBezTo>
                  <a:close/>
                  <a:moveTo>
                    <a:pt x="1773" y="1912"/>
                  </a:moveTo>
                  <a:cubicBezTo>
                    <a:pt x="1771" y="1912"/>
                    <a:pt x="1769" y="1912"/>
                    <a:pt x="1768" y="1912"/>
                  </a:cubicBezTo>
                  <a:lnTo>
                    <a:pt x="1777" y="1912"/>
                  </a:lnTo>
                  <a:cubicBezTo>
                    <a:pt x="1776" y="1912"/>
                    <a:pt x="1774" y="1912"/>
                    <a:pt x="1773" y="1912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2" name="Google Shape;20532;p80"/>
            <p:cNvSpPr/>
            <p:nvPr/>
          </p:nvSpPr>
          <p:spPr>
            <a:xfrm>
              <a:off x="1775400" y="1755029"/>
              <a:ext cx="55303" cy="50773"/>
            </a:xfrm>
            <a:custGeom>
              <a:avLst/>
              <a:gdLst/>
              <a:ahLst/>
              <a:cxnLst/>
              <a:rect l="l" t="t" r="r" b="b"/>
              <a:pathLst>
                <a:path w="2112" h="1939" extrusionOk="0">
                  <a:moveTo>
                    <a:pt x="1793" y="1"/>
                  </a:moveTo>
                  <a:cubicBezTo>
                    <a:pt x="1741" y="1"/>
                    <a:pt x="1687" y="23"/>
                    <a:pt x="1642" y="78"/>
                  </a:cubicBezTo>
                  <a:lnTo>
                    <a:pt x="144" y="1585"/>
                  </a:lnTo>
                  <a:cubicBezTo>
                    <a:pt x="1" y="1709"/>
                    <a:pt x="96" y="1938"/>
                    <a:pt x="287" y="1938"/>
                  </a:cubicBezTo>
                  <a:cubicBezTo>
                    <a:pt x="344" y="1938"/>
                    <a:pt x="392" y="1919"/>
                    <a:pt x="430" y="1881"/>
                  </a:cubicBezTo>
                  <a:lnTo>
                    <a:pt x="1937" y="374"/>
                  </a:lnTo>
                  <a:cubicBezTo>
                    <a:pt x="2111" y="229"/>
                    <a:pt x="1960" y="1"/>
                    <a:pt x="1793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3" name="Google Shape;20533;p80"/>
            <p:cNvSpPr/>
            <p:nvPr/>
          </p:nvSpPr>
          <p:spPr>
            <a:xfrm>
              <a:off x="1943010" y="1775296"/>
              <a:ext cx="69495" cy="11024"/>
            </a:xfrm>
            <a:custGeom>
              <a:avLst/>
              <a:gdLst/>
              <a:ahLst/>
              <a:cxnLst/>
              <a:rect l="l" t="t" r="r" b="b"/>
              <a:pathLst>
                <a:path w="2654" h="421" extrusionOk="0">
                  <a:moveTo>
                    <a:pt x="259" y="0"/>
                  </a:moveTo>
                  <a:cubicBezTo>
                    <a:pt x="1" y="20"/>
                    <a:pt x="1" y="392"/>
                    <a:pt x="259" y="411"/>
                  </a:cubicBezTo>
                  <a:cubicBezTo>
                    <a:pt x="659" y="420"/>
                    <a:pt x="1060" y="420"/>
                    <a:pt x="1461" y="420"/>
                  </a:cubicBezTo>
                  <a:cubicBezTo>
                    <a:pt x="1861" y="420"/>
                    <a:pt x="2262" y="411"/>
                    <a:pt x="2653" y="411"/>
                  </a:cubicBezTo>
                  <a:lnTo>
                    <a:pt x="2653" y="0"/>
                  </a:lnTo>
                  <a:lnTo>
                    <a:pt x="2644" y="0"/>
                  </a:lnTo>
                  <a:cubicBezTo>
                    <a:pt x="2252" y="5"/>
                    <a:pt x="1856" y="8"/>
                    <a:pt x="1458" y="8"/>
                  </a:cubicBezTo>
                  <a:cubicBezTo>
                    <a:pt x="1060" y="8"/>
                    <a:pt x="659" y="5"/>
                    <a:pt x="2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4" name="Google Shape;20534;p80"/>
            <p:cNvSpPr/>
            <p:nvPr/>
          </p:nvSpPr>
          <p:spPr>
            <a:xfrm>
              <a:off x="1854348" y="1775296"/>
              <a:ext cx="76958" cy="11024"/>
            </a:xfrm>
            <a:custGeom>
              <a:avLst/>
              <a:gdLst/>
              <a:ahLst/>
              <a:cxnLst/>
              <a:rect l="l" t="t" r="r" b="b"/>
              <a:pathLst>
                <a:path w="2939" h="421" extrusionOk="0">
                  <a:moveTo>
                    <a:pt x="0" y="0"/>
                  </a:moveTo>
                  <a:lnTo>
                    <a:pt x="0" y="411"/>
                  </a:lnTo>
                  <a:cubicBezTo>
                    <a:pt x="439" y="420"/>
                    <a:pt x="897" y="420"/>
                    <a:pt x="1364" y="420"/>
                  </a:cubicBezTo>
                  <a:cubicBezTo>
                    <a:pt x="1822" y="420"/>
                    <a:pt x="2290" y="411"/>
                    <a:pt x="2738" y="411"/>
                  </a:cubicBezTo>
                  <a:cubicBezTo>
                    <a:pt x="2853" y="411"/>
                    <a:pt x="2939" y="315"/>
                    <a:pt x="2939" y="210"/>
                  </a:cubicBezTo>
                  <a:cubicBezTo>
                    <a:pt x="2939" y="86"/>
                    <a:pt x="2843" y="0"/>
                    <a:pt x="2729" y="0"/>
                  </a:cubicBezTo>
                  <a:cubicBezTo>
                    <a:pt x="2280" y="5"/>
                    <a:pt x="1820" y="8"/>
                    <a:pt x="1361" y="8"/>
                  </a:cubicBezTo>
                  <a:cubicBezTo>
                    <a:pt x="902" y="8"/>
                    <a:pt x="444" y="5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35" name="Google Shape;20535;p80"/>
          <p:cNvGrpSpPr/>
          <p:nvPr/>
        </p:nvGrpSpPr>
        <p:grpSpPr>
          <a:xfrm>
            <a:off x="4548703" y="2788515"/>
            <a:ext cx="480303" cy="479081"/>
            <a:chOff x="3519295" y="2413660"/>
            <a:chExt cx="360227" cy="359311"/>
          </a:xfrm>
        </p:grpSpPr>
        <p:sp>
          <p:nvSpPr>
            <p:cNvPr id="20536" name="Google Shape;20536;p80"/>
            <p:cNvSpPr/>
            <p:nvPr/>
          </p:nvSpPr>
          <p:spPr>
            <a:xfrm>
              <a:off x="3639693" y="2545240"/>
              <a:ext cx="225846" cy="214298"/>
            </a:xfrm>
            <a:custGeom>
              <a:avLst/>
              <a:gdLst/>
              <a:ahLst/>
              <a:cxnLst/>
              <a:rect l="l" t="t" r="r" b="b"/>
              <a:pathLst>
                <a:path w="8625" h="8184" extrusionOk="0">
                  <a:moveTo>
                    <a:pt x="2924" y="1"/>
                  </a:moveTo>
                  <a:cubicBezTo>
                    <a:pt x="2819" y="1"/>
                    <a:pt x="2714" y="41"/>
                    <a:pt x="2633" y="122"/>
                  </a:cubicBezTo>
                  <a:lnTo>
                    <a:pt x="2557" y="208"/>
                  </a:lnTo>
                  <a:cubicBezTo>
                    <a:pt x="2400" y="356"/>
                    <a:pt x="2395" y="611"/>
                    <a:pt x="2542" y="775"/>
                  </a:cubicBezTo>
                  <a:lnTo>
                    <a:pt x="2542" y="775"/>
                  </a:lnTo>
                  <a:lnTo>
                    <a:pt x="2376" y="599"/>
                  </a:lnTo>
                  <a:cubicBezTo>
                    <a:pt x="2290" y="518"/>
                    <a:pt x="2180" y="478"/>
                    <a:pt x="2070" y="478"/>
                  </a:cubicBezTo>
                  <a:cubicBezTo>
                    <a:pt x="1961" y="478"/>
                    <a:pt x="1851" y="518"/>
                    <a:pt x="1765" y="599"/>
                  </a:cubicBezTo>
                  <a:lnTo>
                    <a:pt x="1708" y="666"/>
                  </a:lnTo>
                  <a:cubicBezTo>
                    <a:pt x="1546" y="828"/>
                    <a:pt x="1546" y="1095"/>
                    <a:pt x="1708" y="1267"/>
                  </a:cubicBezTo>
                  <a:lnTo>
                    <a:pt x="1622" y="1181"/>
                  </a:lnTo>
                  <a:cubicBezTo>
                    <a:pt x="1536" y="1095"/>
                    <a:pt x="1424" y="1053"/>
                    <a:pt x="1312" y="1053"/>
                  </a:cubicBezTo>
                  <a:cubicBezTo>
                    <a:pt x="1200" y="1053"/>
                    <a:pt x="1088" y="1095"/>
                    <a:pt x="1002" y="1181"/>
                  </a:cubicBezTo>
                  <a:lnTo>
                    <a:pt x="954" y="1229"/>
                  </a:lnTo>
                  <a:cubicBezTo>
                    <a:pt x="783" y="1391"/>
                    <a:pt x="783" y="1668"/>
                    <a:pt x="954" y="1840"/>
                  </a:cubicBezTo>
                  <a:lnTo>
                    <a:pt x="840" y="1725"/>
                  </a:lnTo>
                  <a:cubicBezTo>
                    <a:pt x="754" y="1634"/>
                    <a:pt x="639" y="1589"/>
                    <a:pt x="525" y="1589"/>
                  </a:cubicBezTo>
                  <a:cubicBezTo>
                    <a:pt x="410" y="1589"/>
                    <a:pt x="296" y="1634"/>
                    <a:pt x="210" y="1725"/>
                  </a:cubicBezTo>
                  <a:lnTo>
                    <a:pt x="172" y="1754"/>
                  </a:lnTo>
                  <a:cubicBezTo>
                    <a:pt x="0" y="1925"/>
                    <a:pt x="0" y="2212"/>
                    <a:pt x="172" y="2383"/>
                  </a:cubicBezTo>
                  <a:lnTo>
                    <a:pt x="3511" y="5722"/>
                  </a:lnTo>
                  <a:lnTo>
                    <a:pt x="2299" y="6218"/>
                  </a:lnTo>
                  <a:cubicBezTo>
                    <a:pt x="2042" y="6362"/>
                    <a:pt x="1908" y="6676"/>
                    <a:pt x="1994" y="6963"/>
                  </a:cubicBezTo>
                  <a:cubicBezTo>
                    <a:pt x="1994" y="6963"/>
                    <a:pt x="2159" y="7222"/>
                    <a:pt x="2265" y="7222"/>
                  </a:cubicBezTo>
                  <a:cubicBezTo>
                    <a:pt x="2270" y="7222"/>
                    <a:pt x="2275" y="7221"/>
                    <a:pt x="2280" y="7220"/>
                  </a:cubicBezTo>
                  <a:cubicBezTo>
                    <a:pt x="2757" y="7058"/>
                    <a:pt x="3931" y="6982"/>
                    <a:pt x="4637" y="6943"/>
                  </a:cubicBezTo>
                  <a:cubicBezTo>
                    <a:pt x="4660" y="6942"/>
                    <a:pt x="4683" y="6942"/>
                    <a:pt x="4706" y="6942"/>
                  </a:cubicBezTo>
                  <a:cubicBezTo>
                    <a:pt x="5026" y="6942"/>
                    <a:pt x="5341" y="7065"/>
                    <a:pt x="5581" y="7296"/>
                  </a:cubicBezTo>
                  <a:lnTo>
                    <a:pt x="6459" y="8184"/>
                  </a:lnTo>
                  <a:lnTo>
                    <a:pt x="8624" y="6009"/>
                  </a:lnTo>
                  <a:lnTo>
                    <a:pt x="7546" y="4931"/>
                  </a:lnTo>
                  <a:cubicBezTo>
                    <a:pt x="7460" y="4854"/>
                    <a:pt x="7422" y="4749"/>
                    <a:pt x="7413" y="4644"/>
                  </a:cubicBezTo>
                  <a:cubicBezTo>
                    <a:pt x="7394" y="4415"/>
                    <a:pt x="7298" y="4205"/>
                    <a:pt x="7136" y="4043"/>
                  </a:cubicBezTo>
                  <a:lnTo>
                    <a:pt x="3215" y="122"/>
                  </a:lnTo>
                  <a:cubicBezTo>
                    <a:pt x="3134" y="41"/>
                    <a:pt x="3029" y="1"/>
                    <a:pt x="2924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7" name="Google Shape;20537;p80"/>
            <p:cNvSpPr/>
            <p:nvPr/>
          </p:nvSpPr>
          <p:spPr>
            <a:xfrm>
              <a:off x="3639693" y="2545162"/>
              <a:ext cx="118932" cy="125452"/>
            </a:xfrm>
            <a:custGeom>
              <a:avLst/>
              <a:gdLst/>
              <a:ahLst/>
              <a:cxnLst/>
              <a:rect l="l" t="t" r="r" b="b"/>
              <a:pathLst>
                <a:path w="4542" h="4791" extrusionOk="0">
                  <a:moveTo>
                    <a:pt x="2919" y="0"/>
                  </a:moveTo>
                  <a:cubicBezTo>
                    <a:pt x="2814" y="0"/>
                    <a:pt x="2712" y="47"/>
                    <a:pt x="2633" y="125"/>
                  </a:cubicBezTo>
                  <a:lnTo>
                    <a:pt x="2557" y="202"/>
                  </a:lnTo>
                  <a:cubicBezTo>
                    <a:pt x="2395" y="364"/>
                    <a:pt x="2395" y="621"/>
                    <a:pt x="2557" y="784"/>
                  </a:cubicBezTo>
                  <a:lnTo>
                    <a:pt x="2376" y="602"/>
                  </a:lnTo>
                  <a:cubicBezTo>
                    <a:pt x="2290" y="517"/>
                    <a:pt x="2180" y="474"/>
                    <a:pt x="2070" y="474"/>
                  </a:cubicBezTo>
                  <a:cubicBezTo>
                    <a:pt x="1961" y="474"/>
                    <a:pt x="1851" y="517"/>
                    <a:pt x="1765" y="602"/>
                  </a:cubicBezTo>
                  <a:lnTo>
                    <a:pt x="1708" y="660"/>
                  </a:lnTo>
                  <a:cubicBezTo>
                    <a:pt x="1546" y="831"/>
                    <a:pt x="1546" y="1098"/>
                    <a:pt x="1708" y="1261"/>
                  </a:cubicBezTo>
                  <a:lnTo>
                    <a:pt x="1622" y="1175"/>
                  </a:lnTo>
                  <a:cubicBezTo>
                    <a:pt x="1536" y="1089"/>
                    <a:pt x="1424" y="1046"/>
                    <a:pt x="1312" y="1046"/>
                  </a:cubicBezTo>
                  <a:cubicBezTo>
                    <a:pt x="1200" y="1046"/>
                    <a:pt x="1088" y="1089"/>
                    <a:pt x="1002" y="1175"/>
                  </a:cubicBezTo>
                  <a:lnTo>
                    <a:pt x="954" y="1223"/>
                  </a:lnTo>
                  <a:cubicBezTo>
                    <a:pt x="791" y="1386"/>
                    <a:pt x="783" y="1644"/>
                    <a:pt x="930" y="1816"/>
                  </a:cubicBezTo>
                  <a:lnTo>
                    <a:pt x="930" y="1816"/>
                  </a:lnTo>
                  <a:lnTo>
                    <a:pt x="840" y="1719"/>
                  </a:lnTo>
                  <a:cubicBezTo>
                    <a:pt x="754" y="1633"/>
                    <a:pt x="639" y="1590"/>
                    <a:pt x="525" y="1590"/>
                  </a:cubicBezTo>
                  <a:cubicBezTo>
                    <a:pt x="410" y="1590"/>
                    <a:pt x="296" y="1633"/>
                    <a:pt x="210" y="1719"/>
                  </a:cubicBezTo>
                  <a:lnTo>
                    <a:pt x="172" y="1757"/>
                  </a:lnTo>
                  <a:cubicBezTo>
                    <a:pt x="0" y="1928"/>
                    <a:pt x="0" y="2205"/>
                    <a:pt x="172" y="2386"/>
                  </a:cubicBezTo>
                  <a:lnTo>
                    <a:pt x="2586" y="4790"/>
                  </a:lnTo>
                  <a:lnTo>
                    <a:pt x="4303" y="3064"/>
                  </a:lnTo>
                  <a:cubicBezTo>
                    <a:pt x="4455" y="2911"/>
                    <a:pt x="4541" y="2701"/>
                    <a:pt x="4541" y="2482"/>
                  </a:cubicBezTo>
                  <a:cubicBezTo>
                    <a:pt x="4541" y="2262"/>
                    <a:pt x="4455" y="2052"/>
                    <a:pt x="4303" y="1900"/>
                  </a:cubicBezTo>
                  <a:lnTo>
                    <a:pt x="4217" y="1814"/>
                  </a:lnTo>
                  <a:cubicBezTo>
                    <a:pt x="4169" y="1766"/>
                    <a:pt x="4122" y="1728"/>
                    <a:pt x="4064" y="1690"/>
                  </a:cubicBezTo>
                  <a:cubicBezTo>
                    <a:pt x="4083" y="1451"/>
                    <a:pt x="4007" y="1223"/>
                    <a:pt x="3835" y="1041"/>
                  </a:cubicBezTo>
                  <a:lnTo>
                    <a:pt x="3826" y="1032"/>
                  </a:lnTo>
                  <a:lnTo>
                    <a:pt x="3759" y="965"/>
                  </a:lnTo>
                  <a:cubicBezTo>
                    <a:pt x="3683" y="889"/>
                    <a:pt x="3597" y="831"/>
                    <a:pt x="3492" y="784"/>
                  </a:cubicBezTo>
                  <a:cubicBezTo>
                    <a:pt x="3473" y="602"/>
                    <a:pt x="3396" y="431"/>
                    <a:pt x="3272" y="297"/>
                  </a:cubicBezTo>
                  <a:lnTo>
                    <a:pt x="3244" y="259"/>
                  </a:lnTo>
                  <a:lnTo>
                    <a:pt x="3196" y="211"/>
                  </a:lnTo>
                  <a:cubicBezTo>
                    <a:pt x="3129" y="145"/>
                    <a:pt x="3044" y="87"/>
                    <a:pt x="2948" y="40"/>
                  </a:cubicBezTo>
                  <a:lnTo>
                    <a:pt x="2948" y="1"/>
                  </a:lnTo>
                  <a:cubicBezTo>
                    <a:pt x="2938" y="1"/>
                    <a:pt x="2929" y="0"/>
                    <a:pt x="291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8" name="Google Shape;20538;p80"/>
            <p:cNvSpPr/>
            <p:nvPr/>
          </p:nvSpPr>
          <p:spPr>
            <a:xfrm>
              <a:off x="3703637" y="2545004"/>
              <a:ext cx="161902" cy="168082"/>
            </a:xfrm>
            <a:custGeom>
              <a:avLst/>
              <a:gdLst/>
              <a:ahLst/>
              <a:cxnLst/>
              <a:rect l="l" t="t" r="r" b="b"/>
              <a:pathLst>
                <a:path w="6183" h="6419" extrusionOk="0">
                  <a:moveTo>
                    <a:pt x="482" y="0"/>
                  </a:moveTo>
                  <a:cubicBezTo>
                    <a:pt x="377" y="0"/>
                    <a:pt x="272" y="41"/>
                    <a:pt x="191" y="122"/>
                  </a:cubicBezTo>
                  <a:lnTo>
                    <a:pt x="105" y="208"/>
                  </a:lnTo>
                  <a:cubicBezTo>
                    <a:pt x="58" y="255"/>
                    <a:pt x="20" y="332"/>
                    <a:pt x="0" y="408"/>
                  </a:cubicBezTo>
                  <a:cubicBezTo>
                    <a:pt x="32" y="399"/>
                    <a:pt x="64" y="395"/>
                    <a:pt x="95" y="395"/>
                  </a:cubicBezTo>
                  <a:cubicBezTo>
                    <a:pt x="199" y="395"/>
                    <a:pt x="302" y="440"/>
                    <a:pt x="382" y="513"/>
                  </a:cubicBezTo>
                  <a:lnTo>
                    <a:pt x="4293" y="4434"/>
                  </a:lnTo>
                  <a:cubicBezTo>
                    <a:pt x="4456" y="4596"/>
                    <a:pt x="4551" y="4806"/>
                    <a:pt x="4570" y="5035"/>
                  </a:cubicBezTo>
                  <a:cubicBezTo>
                    <a:pt x="4580" y="5149"/>
                    <a:pt x="4627" y="5245"/>
                    <a:pt x="4704" y="5331"/>
                  </a:cubicBezTo>
                  <a:lnTo>
                    <a:pt x="5791" y="6418"/>
                  </a:lnTo>
                  <a:lnTo>
                    <a:pt x="6182" y="6018"/>
                  </a:lnTo>
                  <a:lnTo>
                    <a:pt x="5095" y="4930"/>
                  </a:lnTo>
                  <a:cubicBezTo>
                    <a:pt x="5018" y="4854"/>
                    <a:pt x="4971" y="4749"/>
                    <a:pt x="4961" y="4644"/>
                  </a:cubicBezTo>
                  <a:cubicBezTo>
                    <a:pt x="4952" y="4415"/>
                    <a:pt x="4856" y="4205"/>
                    <a:pt x="4694" y="4043"/>
                  </a:cubicBezTo>
                  <a:lnTo>
                    <a:pt x="773" y="122"/>
                  </a:lnTo>
                  <a:cubicBezTo>
                    <a:pt x="692" y="41"/>
                    <a:pt x="587" y="0"/>
                    <a:pt x="482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39" name="Google Shape;20539;p80"/>
            <p:cNvSpPr/>
            <p:nvPr/>
          </p:nvSpPr>
          <p:spPr>
            <a:xfrm>
              <a:off x="3782087" y="2676087"/>
              <a:ext cx="83452" cy="83452"/>
            </a:xfrm>
            <a:custGeom>
              <a:avLst/>
              <a:gdLst/>
              <a:ahLst/>
              <a:cxnLst/>
              <a:rect l="l" t="t" r="r" b="b"/>
              <a:pathLst>
                <a:path w="3187" h="3187" extrusionOk="0">
                  <a:moveTo>
                    <a:pt x="2175" y="0"/>
                  </a:moveTo>
                  <a:lnTo>
                    <a:pt x="0" y="2175"/>
                  </a:lnTo>
                  <a:cubicBezTo>
                    <a:pt x="48" y="2214"/>
                    <a:pt x="95" y="2261"/>
                    <a:pt x="143" y="2299"/>
                  </a:cubicBezTo>
                  <a:lnTo>
                    <a:pt x="1021" y="3187"/>
                  </a:lnTo>
                  <a:lnTo>
                    <a:pt x="3186" y="1021"/>
                  </a:lnTo>
                  <a:lnTo>
                    <a:pt x="2175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0" name="Google Shape;20540;p80"/>
            <p:cNvSpPr/>
            <p:nvPr/>
          </p:nvSpPr>
          <p:spPr>
            <a:xfrm>
              <a:off x="3792561" y="2687137"/>
              <a:ext cx="86960" cy="85834"/>
            </a:xfrm>
            <a:custGeom>
              <a:avLst/>
              <a:gdLst/>
              <a:ahLst/>
              <a:cxnLst/>
              <a:rect l="l" t="t" r="r" b="b"/>
              <a:pathLst>
                <a:path w="3321" h="3278" extrusionOk="0">
                  <a:moveTo>
                    <a:pt x="2429" y="0"/>
                  </a:moveTo>
                  <a:cubicBezTo>
                    <a:pt x="2371" y="0"/>
                    <a:pt x="2314" y="22"/>
                    <a:pt x="2271" y="65"/>
                  </a:cubicBezTo>
                  <a:lnTo>
                    <a:pt x="96" y="2240"/>
                  </a:lnTo>
                  <a:cubicBezTo>
                    <a:pt x="1" y="2326"/>
                    <a:pt x="1" y="2478"/>
                    <a:pt x="96" y="2564"/>
                  </a:cubicBezTo>
                  <a:lnTo>
                    <a:pt x="735" y="3213"/>
                  </a:lnTo>
                  <a:cubicBezTo>
                    <a:pt x="783" y="3256"/>
                    <a:pt x="840" y="3277"/>
                    <a:pt x="897" y="3277"/>
                  </a:cubicBezTo>
                  <a:cubicBezTo>
                    <a:pt x="955" y="3277"/>
                    <a:pt x="1012" y="3256"/>
                    <a:pt x="1060" y="3213"/>
                  </a:cubicBezTo>
                  <a:lnTo>
                    <a:pt x="3235" y="1019"/>
                  </a:lnTo>
                  <a:cubicBezTo>
                    <a:pt x="3321" y="933"/>
                    <a:pt x="3321" y="790"/>
                    <a:pt x="3235" y="704"/>
                  </a:cubicBezTo>
                  <a:lnTo>
                    <a:pt x="2586" y="65"/>
                  </a:lnTo>
                  <a:cubicBezTo>
                    <a:pt x="2543" y="22"/>
                    <a:pt x="2486" y="0"/>
                    <a:pt x="242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1" name="Google Shape;20541;p80"/>
            <p:cNvSpPr/>
            <p:nvPr/>
          </p:nvSpPr>
          <p:spPr>
            <a:xfrm>
              <a:off x="3842522" y="2687189"/>
              <a:ext cx="36999" cy="36135"/>
            </a:xfrm>
            <a:custGeom>
              <a:avLst/>
              <a:gdLst/>
              <a:ahLst/>
              <a:cxnLst/>
              <a:rect l="l" t="t" r="r" b="b"/>
              <a:pathLst>
                <a:path w="1413" h="1380" extrusionOk="0">
                  <a:moveTo>
                    <a:pt x="517" y="1"/>
                  </a:moveTo>
                  <a:cubicBezTo>
                    <a:pt x="461" y="1"/>
                    <a:pt x="406" y="25"/>
                    <a:pt x="363" y="72"/>
                  </a:cubicBezTo>
                  <a:lnTo>
                    <a:pt x="1" y="425"/>
                  </a:lnTo>
                  <a:lnTo>
                    <a:pt x="974" y="1379"/>
                  </a:lnTo>
                  <a:lnTo>
                    <a:pt x="1327" y="1017"/>
                  </a:lnTo>
                  <a:cubicBezTo>
                    <a:pt x="1413" y="931"/>
                    <a:pt x="1413" y="788"/>
                    <a:pt x="1327" y="702"/>
                  </a:cubicBezTo>
                  <a:lnTo>
                    <a:pt x="678" y="72"/>
                  </a:lnTo>
                  <a:cubicBezTo>
                    <a:pt x="630" y="25"/>
                    <a:pt x="573" y="1"/>
                    <a:pt x="51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2" name="Google Shape;20542;p80"/>
            <p:cNvSpPr/>
            <p:nvPr/>
          </p:nvSpPr>
          <p:spPr>
            <a:xfrm>
              <a:off x="3656609" y="2587529"/>
              <a:ext cx="80990" cy="77089"/>
            </a:xfrm>
            <a:custGeom>
              <a:avLst/>
              <a:gdLst/>
              <a:ahLst/>
              <a:cxnLst/>
              <a:rect l="l" t="t" r="r" b="b"/>
              <a:pathLst>
                <a:path w="3093" h="2944" extrusionOk="0">
                  <a:moveTo>
                    <a:pt x="311" y="1"/>
                  </a:moveTo>
                  <a:cubicBezTo>
                    <a:pt x="148" y="1"/>
                    <a:pt x="1" y="211"/>
                    <a:pt x="156" y="358"/>
                  </a:cubicBezTo>
                  <a:lnTo>
                    <a:pt x="2674" y="2877"/>
                  </a:lnTo>
                  <a:cubicBezTo>
                    <a:pt x="2711" y="2914"/>
                    <a:pt x="2767" y="2942"/>
                    <a:pt x="2822" y="2943"/>
                  </a:cubicBezTo>
                  <a:lnTo>
                    <a:pt x="2822" y="2943"/>
                  </a:lnTo>
                  <a:cubicBezTo>
                    <a:pt x="3010" y="2939"/>
                    <a:pt x="3093" y="2713"/>
                    <a:pt x="2970" y="2581"/>
                  </a:cubicBezTo>
                  <a:lnTo>
                    <a:pt x="451" y="62"/>
                  </a:lnTo>
                  <a:cubicBezTo>
                    <a:pt x="408" y="19"/>
                    <a:pt x="359" y="1"/>
                    <a:pt x="311" y="1"/>
                  </a:cubicBezTo>
                  <a:close/>
                  <a:moveTo>
                    <a:pt x="2822" y="2943"/>
                  </a:moveTo>
                  <a:cubicBezTo>
                    <a:pt x="2821" y="2943"/>
                    <a:pt x="2819" y="2943"/>
                    <a:pt x="2817" y="2943"/>
                  </a:cubicBezTo>
                  <a:lnTo>
                    <a:pt x="2827" y="2943"/>
                  </a:lnTo>
                  <a:cubicBezTo>
                    <a:pt x="2825" y="2943"/>
                    <a:pt x="2824" y="2943"/>
                    <a:pt x="2822" y="2943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3" name="Google Shape;20543;p80"/>
            <p:cNvSpPr/>
            <p:nvPr/>
          </p:nvSpPr>
          <p:spPr>
            <a:xfrm>
              <a:off x="3676379" y="2572446"/>
              <a:ext cx="84997" cy="80938"/>
            </a:xfrm>
            <a:custGeom>
              <a:avLst/>
              <a:gdLst/>
              <a:ahLst/>
              <a:cxnLst/>
              <a:rect l="l" t="t" r="r" b="b"/>
              <a:pathLst>
                <a:path w="3246" h="3091" extrusionOk="0">
                  <a:moveTo>
                    <a:pt x="307" y="0"/>
                  </a:moveTo>
                  <a:cubicBezTo>
                    <a:pt x="145" y="0"/>
                    <a:pt x="0" y="215"/>
                    <a:pt x="154" y="362"/>
                  </a:cubicBezTo>
                  <a:lnTo>
                    <a:pt x="2816" y="3023"/>
                  </a:lnTo>
                  <a:cubicBezTo>
                    <a:pt x="2854" y="3062"/>
                    <a:pt x="2911" y="3090"/>
                    <a:pt x="2969" y="3090"/>
                  </a:cubicBezTo>
                  <a:cubicBezTo>
                    <a:pt x="3150" y="3081"/>
                    <a:pt x="3245" y="2861"/>
                    <a:pt x="3112" y="2728"/>
                  </a:cubicBezTo>
                  <a:lnTo>
                    <a:pt x="450" y="66"/>
                  </a:lnTo>
                  <a:cubicBezTo>
                    <a:pt x="406" y="20"/>
                    <a:pt x="356" y="0"/>
                    <a:pt x="307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4" name="Google Shape;20544;p80"/>
            <p:cNvSpPr/>
            <p:nvPr/>
          </p:nvSpPr>
          <p:spPr>
            <a:xfrm>
              <a:off x="3698636" y="2559930"/>
              <a:ext cx="73973" cy="69966"/>
            </a:xfrm>
            <a:custGeom>
              <a:avLst/>
              <a:gdLst/>
              <a:ahLst/>
              <a:cxnLst/>
              <a:rect l="l" t="t" r="r" b="b"/>
              <a:pathLst>
                <a:path w="2825" h="2672" extrusionOk="0">
                  <a:moveTo>
                    <a:pt x="300" y="0"/>
                  </a:moveTo>
                  <a:cubicBezTo>
                    <a:pt x="137" y="0"/>
                    <a:pt x="0" y="209"/>
                    <a:pt x="153" y="363"/>
                  </a:cubicBezTo>
                  <a:lnTo>
                    <a:pt x="2395" y="2605"/>
                  </a:lnTo>
                  <a:cubicBezTo>
                    <a:pt x="2433" y="2643"/>
                    <a:pt x="2491" y="2671"/>
                    <a:pt x="2548" y="2671"/>
                  </a:cubicBezTo>
                  <a:cubicBezTo>
                    <a:pt x="2729" y="2671"/>
                    <a:pt x="2825" y="2442"/>
                    <a:pt x="2691" y="2309"/>
                  </a:cubicBez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5" name="Google Shape;20545;p80"/>
            <p:cNvSpPr/>
            <p:nvPr/>
          </p:nvSpPr>
          <p:spPr>
            <a:xfrm>
              <a:off x="3533278" y="2427041"/>
              <a:ext cx="226081" cy="214272"/>
            </a:xfrm>
            <a:custGeom>
              <a:avLst/>
              <a:gdLst/>
              <a:ahLst/>
              <a:cxnLst/>
              <a:rect l="l" t="t" r="r" b="b"/>
              <a:pathLst>
                <a:path w="8634" h="8183" extrusionOk="0">
                  <a:moveTo>
                    <a:pt x="2166" y="0"/>
                  </a:moveTo>
                  <a:lnTo>
                    <a:pt x="0" y="2175"/>
                  </a:lnTo>
                  <a:lnTo>
                    <a:pt x="1088" y="3253"/>
                  </a:lnTo>
                  <a:cubicBezTo>
                    <a:pt x="1164" y="3339"/>
                    <a:pt x="1212" y="3434"/>
                    <a:pt x="1221" y="3549"/>
                  </a:cubicBezTo>
                  <a:cubicBezTo>
                    <a:pt x="1240" y="3778"/>
                    <a:pt x="1336" y="3988"/>
                    <a:pt x="1498" y="4150"/>
                  </a:cubicBezTo>
                  <a:lnTo>
                    <a:pt x="3396" y="6048"/>
                  </a:lnTo>
                  <a:lnTo>
                    <a:pt x="5409" y="8061"/>
                  </a:lnTo>
                  <a:cubicBezTo>
                    <a:pt x="5490" y="8142"/>
                    <a:pt x="5595" y="8183"/>
                    <a:pt x="5700" y="8183"/>
                  </a:cubicBezTo>
                  <a:cubicBezTo>
                    <a:pt x="5805" y="8183"/>
                    <a:pt x="5910" y="8142"/>
                    <a:pt x="5991" y="8061"/>
                  </a:cubicBezTo>
                  <a:lnTo>
                    <a:pt x="6077" y="7985"/>
                  </a:lnTo>
                  <a:cubicBezTo>
                    <a:pt x="6234" y="7828"/>
                    <a:pt x="6239" y="7574"/>
                    <a:pt x="6094" y="7419"/>
                  </a:cubicBezTo>
                  <a:lnTo>
                    <a:pt x="6094" y="7419"/>
                  </a:lnTo>
                  <a:lnTo>
                    <a:pt x="6258" y="7584"/>
                  </a:lnTo>
                  <a:cubicBezTo>
                    <a:pt x="6340" y="7665"/>
                    <a:pt x="6449" y="7706"/>
                    <a:pt x="6559" y="7706"/>
                  </a:cubicBezTo>
                  <a:cubicBezTo>
                    <a:pt x="6669" y="7706"/>
                    <a:pt x="6778" y="7665"/>
                    <a:pt x="6859" y="7584"/>
                  </a:cubicBezTo>
                  <a:lnTo>
                    <a:pt x="6917" y="7527"/>
                  </a:lnTo>
                  <a:cubicBezTo>
                    <a:pt x="7088" y="7355"/>
                    <a:pt x="7088" y="7088"/>
                    <a:pt x="6917" y="6917"/>
                  </a:cubicBezTo>
                  <a:lnTo>
                    <a:pt x="6917" y="6917"/>
                  </a:lnTo>
                  <a:lnTo>
                    <a:pt x="7012" y="7012"/>
                  </a:lnTo>
                  <a:cubicBezTo>
                    <a:pt x="7098" y="7093"/>
                    <a:pt x="7208" y="7133"/>
                    <a:pt x="7317" y="7133"/>
                  </a:cubicBezTo>
                  <a:cubicBezTo>
                    <a:pt x="7427" y="7133"/>
                    <a:pt x="7537" y="7093"/>
                    <a:pt x="7623" y="7012"/>
                  </a:cubicBezTo>
                  <a:lnTo>
                    <a:pt x="7670" y="6964"/>
                  </a:lnTo>
                  <a:cubicBezTo>
                    <a:pt x="7842" y="6792"/>
                    <a:pt x="7842" y="6516"/>
                    <a:pt x="7670" y="6344"/>
                  </a:cubicBezTo>
                  <a:lnTo>
                    <a:pt x="7670" y="6344"/>
                  </a:lnTo>
                  <a:lnTo>
                    <a:pt x="7794" y="6468"/>
                  </a:lnTo>
                  <a:cubicBezTo>
                    <a:pt x="7880" y="6554"/>
                    <a:pt x="7995" y="6597"/>
                    <a:pt x="8109" y="6597"/>
                  </a:cubicBezTo>
                  <a:cubicBezTo>
                    <a:pt x="8224" y="6597"/>
                    <a:pt x="8338" y="6554"/>
                    <a:pt x="8424" y="6468"/>
                  </a:cubicBezTo>
                  <a:lnTo>
                    <a:pt x="8453" y="6430"/>
                  </a:lnTo>
                  <a:cubicBezTo>
                    <a:pt x="8634" y="6258"/>
                    <a:pt x="8624" y="5972"/>
                    <a:pt x="8453" y="5800"/>
                  </a:cubicBezTo>
                  <a:lnTo>
                    <a:pt x="6974" y="4312"/>
                  </a:lnTo>
                  <a:lnTo>
                    <a:pt x="6382" y="3730"/>
                  </a:lnTo>
                  <a:lnTo>
                    <a:pt x="5114" y="2461"/>
                  </a:lnTo>
                  <a:lnTo>
                    <a:pt x="6325" y="1965"/>
                  </a:lnTo>
                  <a:cubicBezTo>
                    <a:pt x="6592" y="1822"/>
                    <a:pt x="6716" y="1507"/>
                    <a:pt x="6631" y="1212"/>
                  </a:cubicBezTo>
                  <a:cubicBezTo>
                    <a:pt x="6631" y="1212"/>
                    <a:pt x="6475" y="961"/>
                    <a:pt x="6370" y="961"/>
                  </a:cubicBezTo>
                  <a:cubicBezTo>
                    <a:pt x="6364" y="961"/>
                    <a:pt x="6359" y="962"/>
                    <a:pt x="6354" y="964"/>
                  </a:cubicBezTo>
                  <a:cubicBezTo>
                    <a:pt x="5867" y="1126"/>
                    <a:pt x="4694" y="1202"/>
                    <a:pt x="3997" y="1240"/>
                  </a:cubicBezTo>
                  <a:cubicBezTo>
                    <a:pt x="3974" y="1241"/>
                    <a:pt x="3950" y="1242"/>
                    <a:pt x="3927" y="1242"/>
                  </a:cubicBezTo>
                  <a:cubicBezTo>
                    <a:pt x="3599" y="1242"/>
                    <a:pt x="3284" y="1119"/>
                    <a:pt x="3053" y="887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6" name="Google Shape;20546;p80"/>
            <p:cNvSpPr/>
            <p:nvPr/>
          </p:nvSpPr>
          <p:spPr>
            <a:xfrm>
              <a:off x="3622202" y="2523454"/>
              <a:ext cx="131684" cy="117859"/>
            </a:xfrm>
            <a:custGeom>
              <a:avLst/>
              <a:gdLst/>
              <a:ahLst/>
              <a:cxnLst/>
              <a:rect l="l" t="t" r="r" b="b"/>
              <a:pathLst>
                <a:path w="5029" h="4501" extrusionOk="0">
                  <a:moveTo>
                    <a:pt x="2716" y="0"/>
                  </a:moveTo>
                  <a:cubicBezTo>
                    <a:pt x="2495" y="0"/>
                    <a:pt x="2276" y="86"/>
                    <a:pt x="2109" y="258"/>
                  </a:cubicBezTo>
                  <a:lnTo>
                    <a:pt x="0" y="2366"/>
                  </a:lnTo>
                  <a:lnTo>
                    <a:pt x="2013" y="4379"/>
                  </a:lnTo>
                  <a:cubicBezTo>
                    <a:pt x="2094" y="4460"/>
                    <a:pt x="2199" y="4501"/>
                    <a:pt x="2304" y="4501"/>
                  </a:cubicBezTo>
                  <a:cubicBezTo>
                    <a:pt x="2409" y="4501"/>
                    <a:pt x="2514" y="4460"/>
                    <a:pt x="2595" y="4379"/>
                  </a:cubicBezTo>
                  <a:lnTo>
                    <a:pt x="2681" y="4293"/>
                  </a:lnTo>
                  <a:cubicBezTo>
                    <a:pt x="2834" y="4141"/>
                    <a:pt x="2834" y="3874"/>
                    <a:pt x="2681" y="3721"/>
                  </a:cubicBezTo>
                  <a:lnTo>
                    <a:pt x="2681" y="3721"/>
                  </a:lnTo>
                  <a:lnTo>
                    <a:pt x="2862" y="3902"/>
                  </a:lnTo>
                  <a:cubicBezTo>
                    <a:pt x="2944" y="3983"/>
                    <a:pt x="3053" y="4024"/>
                    <a:pt x="3163" y="4024"/>
                  </a:cubicBezTo>
                  <a:cubicBezTo>
                    <a:pt x="3273" y="4024"/>
                    <a:pt x="3382" y="3983"/>
                    <a:pt x="3463" y="3902"/>
                  </a:cubicBezTo>
                  <a:lnTo>
                    <a:pt x="3521" y="3845"/>
                  </a:lnTo>
                  <a:cubicBezTo>
                    <a:pt x="3692" y="3673"/>
                    <a:pt x="3692" y="3406"/>
                    <a:pt x="3521" y="3235"/>
                  </a:cubicBezTo>
                  <a:lnTo>
                    <a:pt x="3521" y="3235"/>
                  </a:lnTo>
                  <a:lnTo>
                    <a:pt x="3616" y="3330"/>
                  </a:lnTo>
                  <a:cubicBezTo>
                    <a:pt x="3697" y="3411"/>
                    <a:pt x="3807" y="3451"/>
                    <a:pt x="3918" y="3451"/>
                  </a:cubicBezTo>
                  <a:cubicBezTo>
                    <a:pt x="4029" y="3451"/>
                    <a:pt x="4141" y="3411"/>
                    <a:pt x="4227" y="3330"/>
                  </a:cubicBezTo>
                  <a:lnTo>
                    <a:pt x="4274" y="3282"/>
                  </a:lnTo>
                  <a:cubicBezTo>
                    <a:pt x="4446" y="3110"/>
                    <a:pt x="4446" y="2834"/>
                    <a:pt x="4274" y="2662"/>
                  </a:cubicBezTo>
                  <a:lnTo>
                    <a:pt x="4274" y="2662"/>
                  </a:lnTo>
                  <a:lnTo>
                    <a:pt x="4398" y="2786"/>
                  </a:lnTo>
                  <a:cubicBezTo>
                    <a:pt x="4484" y="2872"/>
                    <a:pt x="4596" y="2915"/>
                    <a:pt x="4710" y="2915"/>
                  </a:cubicBezTo>
                  <a:cubicBezTo>
                    <a:pt x="4823" y="2915"/>
                    <a:pt x="4937" y="2872"/>
                    <a:pt x="5028" y="2786"/>
                  </a:cubicBezTo>
                  <a:cubicBezTo>
                    <a:pt x="5009" y="2757"/>
                    <a:pt x="4990" y="2738"/>
                    <a:pt x="4961" y="2710"/>
                  </a:cubicBezTo>
                  <a:lnTo>
                    <a:pt x="4885" y="2633"/>
                  </a:lnTo>
                  <a:cubicBezTo>
                    <a:pt x="4837" y="2586"/>
                    <a:pt x="4790" y="2548"/>
                    <a:pt x="4732" y="2509"/>
                  </a:cubicBezTo>
                  <a:cubicBezTo>
                    <a:pt x="4751" y="2271"/>
                    <a:pt x="4665" y="2032"/>
                    <a:pt x="4503" y="1861"/>
                  </a:cubicBezTo>
                  <a:lnTo>
                    <a:pt x="4484" y="1842"/>
                  </a:lnTo>
                  <a:lnTo>
                    <a:pt x="4427" y="1784"/>
                  </a:lnTo>
                  <a:cubicBezTo>
                    <a:pt x="4351" y="1708"/>
                    <a:pt x="4255" y="1641"/>
                    <a:pt x="4160" y="1603"/>
                  </a:cubicBezTo>
                  <a:cubicBezTo>
                    <a:pt x="4141" y="1422"/>
                    <a:pt x="4064" y="1241"/>
                    <a:pt x="3940" y="1107"/>
                  </a:cubicBezTo>
                  <a:lnTo>
                    <a:pt x="3912" y="1078"/>
                  </a:lnTo>
                  <a:lnTo>
                    <a:pt x="3864" y="1031"/>
                  </a:lnTo>
                  <a:cubicBezTo>
                    <a:pt x="3788" y="954"/>
                    <a:pt x="3702" y="897"/>
                    <a:pt x="3616" y="859"/>
                  </a:cubicBezTo>
                  <a:cubicBezTo>
                    <a:pt x="3607" y="659"/>
                    <a:pt x="3530" y="477"/>
                    <a:pt x="3406" y="334"/>
                  </a:cubicBezTo>
                  <a:cubicBezTo>
                    <a:pt x="3387" y="315"/>
                    <a:pt x="3368" y="296"/>
                    <a:pt x="3359" y="287"/>
                  </a:cubicBezTo>
                  <a:lnTo>
                    <a:pt x="3330" y="258"/>
                  </a:lnTo>
                  <a:cubicBezTo>
                    <a:pt x="3158" y="86"/>
                    <a:pt x="2936" y="0"/>
                    <a:pt x="271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7" name="Google Shape;20547;p80"/>
            <p:cNvSpPr/>
            <p:nvPr/>
          </p:nvSpPr>
          <p:spPr>
            <a:xfrm>
              <a:off x="3533278" y="2473493"/>
              <a:ext cx="161902" cy="168082"/>
            </a:xfrm>
            <a:custGeom>
              <a:avLst/>
              <a:gdLst/>
              <a:ahLst/>
              <a:cxnLst/>
              <a:rect l="l" t="t" r="r" b="b"/>
              <a:pathLst>
                <a:path w="6183" h="6419" extrusionOk="0">
                  <a:moveTo>
                    <a:pt x="391" y="0"/>
                  </a:moveTo>
                  <a:lnTo>
                    <a:pt x="0" y="392"/>
                  </a:lnTo>
                  <a:lnTo>
                    <a:pt x="1088" y="1479"/>
                  </a:lnTo>
                  <a:cubicBezTo>
                    <a:pt x="1164" y="1565"/>
                    <a:pt x="1212" y="1660"/>
                    <a:pt x="1221" y="1775"/>
                  </a:cubicBezTo>
                  <a:cubicBezTo>
                    <a:pt x="1240" y="2004"/>
                    <a:pt x="1336" y="2214"/>
                    <a:pt x="1498" y="2376"/>
                  </a:cubicBezTo>
                  <a:lnTo>
                    <a:pt x="5409" y="6297"/>
                  </a:lnTo>
                  <a:cubicBezTo>
                    <a:pt x="5490" y="6378"/>
                    <a:pt x="5595" y="6418"/>
                    <a:pt x="5700" y="6418"/>
                  </a:cubicBezTo>
                  <a:cubicBezTo>
                    <a:pt x="5805" y="6418"/>
                    <a:pt x="5910" y="6378"/>
                    <a:pt x="5991" y="6297"/>
                  </a:cubicBezTo>
                  <a:lnTo>
                    <a:pt x="6077" y="6211"/>
                  </a:lnTo>
                  <a:cubicBezTo>
                    <a:pt x="6125" y="6154"/>
                    <a:pt x="6163" y="6087"/>
                    <a:pt x="6182" y="6011"/>
                  </a:cubicBezTo>
                  <a:lnTo>
                    <a:pt x="6182" y="6011"/>
                  </a:lnTo>
                  <a:cubicBezTo>
                    <a:pt x="6153" y="6017"/>
                    <a:pt x="6124" y="6020"/>
                    <a:pt x="6094" y="6020"/>
                  </a:cubicBezTo>
                  <a:cubicBezTo>
                    <a:pt x="5989" y="6020"/>
                    <a:pt x="5885" y="5980"/>
                    <a:pt x="5810" y="5906"/>
                  </a:cubicBezTo>
                  <a:lnTo>
                    <a:pt x="1889" y="1985"/>
                  </a:lnTo>
                  <a:cubicBezTo>
                    <a:pt x="1727" y="1823"/>
                    <a:pt x="1632" y="1603"/>
                    <a:pt x="1612" y="1384"/>
                  </a:cubicBezTo>
                  <a:cubicBezTo>
                    <a:pt x="1603" y="1269"/>
                    <a:pt x="1555" y="1164"/>
                    <a:pt x="1479" y="1088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8" name="Google Shape;20548;p80"/>
            <p:cNvSpPr/>
            <p:nvPr/>
          </p:nvSpPr>
          <p:spPr>
            <a:xfrm>
              <a:off x="3533278" y="2427041"/>
              <a:ext cx="83713" cy="83452"/>
            </a:xfrm>
            <a:custGeom>
              <a:avLst/>
              <a:gdLst/>
              <a:ahLst/>
              <a:cxnLst/>
              <a:rect l="l" t="t" r="r" b="b"/>
              <a:pathLst>
                <a:path w="3197" h="3187" extrusionOk="0">
                  <a:moveTo>
                    <a:pt x="2166" y="0"/>
                  </a:moveTo>
                  <a:lnTo>
                    <a:pt x="0" y="2175"/>
                  </a:lnTo>
                  <a:lnTo>
                    <a:pt x="1011" y="3186"/>
                  </a:lnTo>
                  <a:lnTo>
                    <a:pt x="3196" y="1011"/>
                  </a:lnTo>
                  <a:cubicBezTo>
                    <a:pt x="3139" y="973"/>
                    <a:pt x="3091" y="925"/>
                    <a:pt x="3053" y="887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49" name="Google Shape;20549;p80"/>
            <p:cNvSpPr/>
            <p:nvPr/>
          </p:nvSpPr>
          <p:spPr>
            <a:xfrm>
              <a:off x="3519295" y="2413660"/>
              <a:ext cx="86934" cy="85782"/>
            </a:xfrm>
            <a:custGeom>
              <a:avLst/>
              <a:gdLst/>
              <a:ahLst/>
              <a:cxnLst/>
              <a:rect l="l" t="t" r="r" b="b"/>
              <a:pathLst>
                <a:path w="3320" h="3276" extrusionOk="0">
                  <a:moveTo>
                    <a:pt x="2428" y="1"/>
                  </a:moveTo>
                  <a:cubicBezTo>
                    <a:pt x="2371" y="1"/>
                    <a:pt x="2313" y="24"/>
                    <a:pt x="2271" y="72"/>
                  </a:cubicBezTo>
                  <a:lnTo>
                    <a:pt x="86" y="2247"/>
                  </a:lnTo>
                  <a:cubicBezTo>
                    <a:pt x="0" y="2333"/>
                    <a:pt x="0" y="2476"/>
                    <a:pt x="86" y="2562"/>
                  </a:cubicBezTo>
                  <a:lnTo>
                    <a:pt x="735" y="3211"/>
                  </a:lnTo>
                  <a:cubicBezTo>
                    <a:pt x="782" y="3254"/>
                    <a:pt x="840" y="3275"/>
                    <a:pt x="897" y="3275"/>
                  </a:cubicBezTo>
                  <a:cubicBezTo>
                    <a:pt x="954" y="3275"/>
                    <a:pt x="1011" y="3254"/>
                    <a:pt x="1059" y="3211"/>
                  </a:cubicBezTo>
                  <a:lnTo>
                    <a:pt x="3234" y="1026"/>
                  </a:lnTo>
                  <a:cubicBezTo>
                    <a:pt x="3320" y="940"/>
                    <a:pt x="3320" y="797"/>
                    <a:pt x="3225" y="711"/>
                  </a:cubicBezTo>
                  <a:lnTo>
                    <a:pt x="2585" y="72"/>
                  </a:lnTo>
                  <a:cubicBezTo>
                    <a:pt x="2542" y="24"/>
                    <a:pt x="2485" y="1"/>
                    <a:pt x="242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0" name="Google Shape;20550;p80"/>
            <p:cNvSpPr/>
            <p:nvPr/>
          </p:nvSpPr>
          <p:spPr>
            <a:xfrm>
              <a:off x="3519295" y="2462993"/>
              <a:ext cx="36973" cy="36188"/>
            </a:xfrm>
            <a:custGeom>
              <a:avLst/>
              <a:gdLst/>
              <a:ahLst/>
              <a:cxnLst/>
              <a:rect l="l" t="t" r="r" b="b"/>
              <a:pathLst>
                <a:path w="1412" h="1382" extrusionOk="0">
                  <a:moveTo>
                    <a:pt x="448" y="1"/>
                  </a:moveTo>
                  <a:lnTo>
                    <a:pt x="86" y="363"/>
                  </a:lnTo>
                  <a:cubicBezTo>
                    <a:pt x="0" y="449"/>
                    <a:pt x="0" y="592"/>
                    <a:pt x="86" y="678"/>
                  </a:cubicBezTo>
                  <a:lnTo>
                    <a:pt x="735" y="1317"/>
                  </a:lnTo>
                  <a:cubicBezTo>
                    <a:pt x="778" y="1360"/>
                    <a:pt x="835" y="1382"/>
                    <a:pt x="892" y="1382"/>
                  </a:cubicBezTo>
                  <a:cubicBezTo>
                    <a:pt x="949" y="1382"/>
                    <a:pt x="1006" y="1360"/>
                    <a:pt x="1049" y="1317"/>
                  </a:cubicBezTo>
                  <a:lnTo>
                    <a:pt x="1412" y="964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1" name="Google Shape;20551;p80"/>
            <p:cNvSpPr/>
            <p:nvPr/>
          </p:nvSpPr>
          <p:spPr>
            <a:xfrm>
              <a:off x="3660353" y="2521831"/>
              <a:ext cx="81278" cy="77089"/>
            </a:xfrm>
            <a:custGeom>
              <a:avLst/>
              <a:gdLst/>
              <a:ahLst/>
              <a:cxnLst/>
              <a:rect l="l" t="t" r="r" b="b"/>
              <a:pathLst>
                <a:path w="3104" h="2944" extrusionOk="0">
                  <a:moveTo>
                    <a:pt x="311" y="1"/>
                  </a:moveTo>
                  <a:cubicBezTo>
                    <a:pt x="148" y="1"/>
                    <a:pt x="1" y="213"/>
                    <a:pt x="156" y="368"/>
                  </a:cubicBezTo>
                  <a:lnTo>
                    <a:pt x="2674" y="2877"/>
                  </a:lnTo>
                  <a:cubicBezTo>
                    <a:pt x="2712" y="2915"/>
                    <a:pt x="2770" y="2943"/>
                    <a:pt x="2827" y="2943"/>
                  </a:cubicBezTo>
                  <a:cubicBezTo>
                    <a:pt x="3008" y="2943"/>
                    <a:pt x="3104" y="2715"/>
                    <a:pt x="2970" y="2581"/>
                  </a:cubicBezTo>
                  <a:lnTo>
                    <a:pt x="451" y="62"/>
                  </a:lnTo>
                  <a:cubicBezTo>
                    <a:pt x="408" y="19"/>
                    <a:pt x="359" y="1"/>
                    <a:pt x="311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2" name="Google Shape;20552;p80"/>
            <p:cNvSpPr/>
            <p:nvPr/>
          </p:nvSpPr>
          <p:spPr>
            <a:xfrm>
              <a:off x="3637075" y="2533090"/>
              <a:ext cx="84813" cy="80807"/>
            </a:xfrm>
            <a:custGeom>
              <a:avLst/>
              <a:gdLst/>
              <a:ahLst/>
              <a:cxnLst/>
              <a:rect l="l" t="t" r="r" b="b"/>
              <a:pathLst>
                <a:path w="3239" h="3086" extrusionOk="0">
                  <a:moveTo>
                    <a:pt x="305" y="0"/>
                  </a:moveTo>
                  <a:cubicBezTo>
                    <a:pt x="144" y="0"/>
                    <a:pt x="0" y="212"/>
                    <a:pt x="148" y="367"/>
                  </a:cubicBezTo>
                  <a:lnTo>
                    <a:pt x="2810" y="3019"/>
                  </a:lnTo>
                  <a:cubicBezTo>
                    <a:pt x="2848" y="3067"/>
                    <a:pt x="2905" y="3086"/>
                    <a:pt x="2962" y="3086"/>
                  </a:cubicBezTo>
                  <a:cubicBezTo>
                    <a:pt x="3144" y="3086"/>
                    <a:pt x="3239" y="2857"/>
                    <a:pt x="3105" y="2723"/>
                  </a:cubicBezTo>
                  <a:lnTo>
                    <a:pt x="444" y="62"/>
                  </a:lnTo>
                  <a:cubicBezTo>
                    <a:pt x="400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3" name="Google Shape;20553;p80"/>
            <p:cNvSpPr/>
            <p:nvPr/>
          </p:nvSpPr>
          <p:spPr>
            <a:xfrm>
              <a:off x="3625841" y="2556552"/>
              <a:ext cx="73816" cy="69835"/>
            </a:xfrm>
            <a:custGeom>
              <a:avLst/>
              <a:gdLst/>
              <a:ahLst/>
              <a:cxnLst/>
              <a:rect l="l" t="t" r="r" b="b"/>
              <a:pathLst>
                <a:path w="2819" h="2667" extrusionOk="0">
                  <a:moveTo>
                    <a:pt x="304" y="1"/>
                  </a:moveTo>
                  <a:cubicBezTo>
                    <a:pt x="143" y="1"/>
                    <a:pt x="0" y="213"/>
                    <a:pt x="148" y="368"/>
                  </a:cubicBezTo>
                  <a:lnTo>
                    <a:pt x="2399" y="2610"/>
                  </a:lnTo>
                  <a:cubicBezTo>
                    <a:pt x="2437" y="2648"/>
                    <a:pt x="2485" y="2667"/>
                    <a:pt x="2542" y="2667"/>
                  </a:cubicBezTo>
                  <a:cubicBezTo>
                    <a:pt x="2733" y="2667"/>
                    <a:pt x="2819" y="2438"/>
                    <a:pt x="2695" y="2314"/>
                  </a:cubicBezTo>
                  <a:lnTo>
                    <a:pt x="443" y="62"/>
                  </a:lnTo>
                  <a:cubicBezTo>
                    <a:pt x="400" y="19"/>
                    <a:pt x="351" y="1"/>
                    <a:pt x="304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4" name="Google Shape;20554;p80"/>
            <p:cNvSpPr/>
            <p:nvPr/>
          </p:nvSpPr>
          <p:spPr>
            <a:xfrm>
              <a:off x="3650429" y="2427277"/>
              <a:ext cx="215110" cy="224484"/>
            </a:xfrm>
            <a:custGeom>
              <a:avLst/>
              <a:gdLst/>
              <a:ahLst/>
              <a:cxnLst/>
              <a:rect l="l" t="t" r="r" b="b"/>
              <a:pathLst>
                <a:path w="8215" h="8573" extrusionOk="0">
                  <a:moveTo>
                    <a:pt x="6049" y="1"/>
                  </a:moveTo>
                  <a:lnTo>
                    <a:pt x="4961" y="1088"/>
                  </a:lnTo>
                  <a:cubicBezTo>
                    <a:pt x="4885" y="1164"/>
                    <a:pt x="4780" y="1212"/>
                    <a:pt x="4675" y="1222"/>
                  </a:cubicBezTo>
                  <a:cubicBezTo>
                    <a:pt x="4446" y="1231"/>
                    <a:pt x="4227" y="1336"/>
                    <a:pt x="4074" y="1489"/>
                  </a:cubicBezTo>
                  <a:lnTo>
                    <a:pt x="1851" y="3712"/>
                  </a:lnTo>
                  <a:lnTo>
                    <a:pt x="153" y="5400"/>
                  </a:lnTo>
                  <a:cubicBezTo>
                    <a:pt x="0" y="5562"/>
                    <a:pt x="0" y="5820"/>
                    <a:pt x="153" y="5982"/>
                  </a:cubicBezTo>
                  <a:lnTo>
                    <a:pt x="239" y="6068"/>
                  </a:lnTo>
                  <a:cubicBezTo>
                    <a:pt x="320" y="6149"/>
                    <a:pt x="425" y="6190"/>
                    <a:pt x="530" y="6190"/>
                  </a:cubicBezTo>
                  <a:cubicBezTo>
                    <a:pt x="635" y="6190"/>
                    <a:pt x="740" y="6149"/>
                    <a:pt x="821" y="6068"/>
                  </a:cubicBezTo>
                  <a:lnTo>
                    <a:pt x="821" y="6068"/>
                  </a:lnTo>
                  <a:lnTo>
                    <a:pt x="640" y="6249"/>
                  </a:lnTo>
                  <a:cubicBezTo>
                    <a:pt x="468" y="6411"/>
                    <a:pt x="468" y="6688"/>
                    <a:pt x="640" y="6850"/>
                  </a:cubicBezTo>
                  <a:lnTo>
                    <a:pt x="697" y="6907"/>
                  </a:lnTo>
                  <a:cubicBezTo>
                    <a:pt x="778" y="6993"/>
                    <a:pt x="888" y="7036"/>
                    <a:pt x="997" y="7036"/>
                  </a:cubicBezTo>
                  <a:cubicBezTo>
                    <a:pt x="1107" y="7036"/>
                    <a:pt x="1217" y="6993"/>
                    <a:pt x="1298" y="6907"/>
                  </a:cubicBezTo>
                  <a:lnTo>
                    <a:pt x="1298" y="6907"/>
                  </a:lnTo>
                  <a:lnTo>
                    <a:pt x="1212" y="7003"/>
                  </a:lnTo>
                  <a:cubicBezTo>
                    <a:pt x="1040" y="7175"/>
                    <a:pt x="1040" y="7442"/>
                    <a:pt x="1212" y="7613"/>
                  </a:cubicBezTo>
                  <a:lnTo>
                    <a:pt x="1260" y="7661"/>
                  </a:lnTo>
                  <a:cubicBezTo>
                    <a:pt x="1346" y="7747"/>
                    <a:pt x="1458" y="7790"/>
                    <a:pt x="1569" y="7790"/>
                  </a:cubicBezTo>
                  <a:cubicBezTo>
                    <a:pt x="1680" y="7790"/>
                    <a:pt x="1789" y="7747"/>
                    <a:pt x="1870" y="7661"/>
                  </a:cubicBezTo>
                  <a:lnTo>
                    <a:pt x="1870" y="7661"/>
                  </a:lnTo>
                  <a:lnTo>
                    <a:pt x="1756" y="7785"/>
                  </a:lnTo>
                  <a:cubicBezTo>
                    <a:pt x="1584" y="7957"/>
                    <a:pt x="1584" y="8243"/>
                    <a:pt x="1756" y="8415"/>
                  </a:cubicBezTo>
                  <a:lnTo>
                    <a:pt x="1784" y="8443"/>
                  </a:lnTo>
                  <a:cubicBezTo>
                    <a:pt x="1875" y="8529"/>
                    <a:pt x="1990" y="8572"/>
                    <a:pt x="2103" y="8572"/>
                  </a:cubicBezTo>
                  <a:cubicBezTo>
                    <a:pt x="2216" y="8572"/>
                    <a:pt x="2328" y="8529"/>
                    <a:pt x="2414" y="8443"/>
                  </a:cubicBezTo>
                  <a:lnTo>
                    <a:pt x="5753" y="5104"/>
                  </a:lnTo>
                  <a:lnTo>
                    <a:pt x="6249" y="6316"/>
                  </a:lnTo>
                  <a:cubicBezTo>
                    <a:pt x="6372" y="6531"/>
                    <a:pt x="6593" y="6653"/>
                    <a:pt x="6829" y="6653"/>
                  </a:cubicBezTo>
                  <a:cubicBezTo>
                    <a:pt x="6887" y="6653"/>
                    <a:pt x="6945" y="6646"/>
                    <a:pt x="7003" y="6631"/>
                  </a:cubicBezTo>
                  <a:cubicBezTo>
                    <a:pt x="7003" y="6631"/>
                    <a:pt x="7279" y="6450"/>
                    <a:pt x="7251" y="6345"/>
                  </a:cubicBezTo>
                  <a:cubicBezTo>
                    <a:pt x="7098" y="5858"/>
                    <a:pt x="7012" y="4685"/>
                    <a:pt x="6974" y="3988"/>
                  </a:cubicBezTo>
                  <a:cubicBezTo>
                    <a:pt x="6955" y="3702"/>
                    <a:pt x="7041" y="3416"/>
                    <a:pt x="7213" y="3187"/>
                  </a:cubicBezTo>
                  <a:cubicBezTo>
                    <a:pt x="7251" y="3130"/>
                    <a:pt x="7289" y="3091"/>
                    <a:pt x="7337" y="3044"/>
                  </a:cubicBezTo>
                  <a:lnTo>
                    <a:pt x="8214" y="2166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5" name="Google Shape;20555;p80"/>
            <p:cNvSpPr/>
            <p:nvPr/>
          </p:nvSpPr>
          <p:spPr>
            <a:xfrm>
              <a:off x="3650167" y="2524449"/>
              <a:ext cx="107699" cy="127311"/>
            </a:xfrm>
            <a:custGeom>
              <a:avLst/>
              <a:gdLst/>
              <a:ahLst/>
              <a:cxnLst/>
              <a:rect l="l" t="t" r="r" b="b"/>
              <a:pathLst>
                <a:path w="4113" h="4862" extrusionOk="0">
                  <a:moveTo>
                    <a:pt x="1861" y="1"/>
                  </a:moveTo>
                  <a:lnTo>
                    <a:pt x="163" y="1689"/>
                  </a:lnTo>
                  <a:cubicBezTo>
                    <a:pt x="1" y="1851"/>
                    <a:pt x="1" y="2109"/>
                    <a:pt x="163" y="2271"/>
                  </a:cubicBezTo>
                  <a:lnTo>
                    <a:pt x="249" y="2357"/>
                  </a:lnTo>
                  <a:cubicBezTo>
                    <a:pt x="330" y="2438"/>
                    <a:pt x="435" y="2479"/>
                    <a:pt x="540" y="2479"/>
                  </a:cubicBezTo>
                  <a:cubicBezTo>
                    <a:pt x="645" y="2479"/>
                    <a:pt x="750" y="2438"/>
                    <a:pt x="831" y="2357"/>
                  </a:cubicBezTo>
                  <a:lnTo>
                    <a:pt x="831" y="2357"/>
                  </a:lnTo>
                  <a:lnTo>
                    <a:pt x="650" y="2538"/>
                  </a:lnTo>
                  <a:cubicBezTo>
                    <a:pt x="478" y="2700"/>
                    <a:pt x="478" y="2977"/>
                    <a:pt x="650" y="3139"/>
                  </a:cubicBezTo>
                  <a:lnTo>
                    <a:pt x="707" y="3196"/>
                  </a:lnTo>
                  <a:cubicBezTo>
                    <a:pt x="788" y="3282"/>
                    <a:pt x="898" y="3325"/>
                    <a:pt x="1007" y="3325"/>
                  </a:cubicBezTo>
                  <a:cubicBezTo>
                    <a:pt x="1117" y="3325"/>
                    <a:pt x="1227" y="3282"/>
                    <a:pt x="1308" y="3196"/>
                  </a:cubicBezTo>
                  <a:lnTo>
                    <a:pt x="1308" y="3196"/>
                  </a:lnTo>
                  <a:lnTo>
                    <a:pt x="1222" y="3292"/>
                  </a:lnTo>
                  <a:cubicBezTo>
                    <a:pt x="1050" y="3464"/>
                    <a:pt x="1050" y="3731"/>
                    <a:pt x="1222" y="3902"/>
                  </a:cubicBezTo>
                  <a:lnTo>
                    <a:pt x="1270" y="3950"/>
                  </a:lnTo>
                  <a:cubicBezTo>
                    <a:pt x="1356" y="4036"/>
                    <a:pt x="1465" y="4079"/>
                    <a:pt x="1575" y="4079"/>
                  </a:cubicBezTo>
                  <a:cubicBezTo>
                    <a:pt x="1685" y="4079"/>
                    <a:pt x="1794" y="4036"/>
                    <a:pt x="1880" y="3950"/>
                  </a:cubicBezTo>
                  <a:lnTo>
                    <a:pt x="1880" y="3950"/>
                  </a:lnTo>
                  <a:lnTo>
                    <a:pt x="1766" y="4074"/>
                  </a:lnTo>
                  <a:cubicBezTo>
                    <a:pt x="1594" y="4246"/>
                    <a:pt x="1594" y="4532"/>
                    <a:pt x="1766" y="4704"/>
                  </a:cubicBezTo>
                  <a:lnTo>
                    <a:pt x="1794" y="4732"/>
                  </a:lnTo>
                  <a:cubicBezTo>
                    <a:pt x="1880" y="4818"/>
                    <a:pt x="1995" y="4861"/>
                    <a:pt x="2109" y="4861"/>
                  </a:cubicBezTo>
                  <a:cubicBezTo>
                    <a:pt x="2224" y="4861"/>
                    <a:pt x="2338" y="4818"/>
                    <a:pt x="2424" y="4732"/>
                  </a:cubicBezTo>
                  <a:lnTo>
                    <a:pt x="4113" y="3053"/>
                  </a:lnTo>
                  <a:cubicBezTo>
                    <a:pt x="4074" y="2910"/>
                    <a:pt x="3998" y="2786"/>
                    <a:pt x="3903" y="2681"/>
                  </a:cubicBezTo>
                  <a:lnTo>
                    <a:pt x="3817" y="2605"/>
                  </a:lnTo>
                  <a:cubicBezTo>
                    <a:pt x="3769" y="2557"/>
                    <a:pt x="3722" y="2519"/>
                    <a:pt x="3664" y="2481"/>
                  </a:cubicBezTo>
                  <a:cubicBezTo>
                    <a:pt x="3683" y="2242"/>
                    <a:pt x="3597" y="2004"/>
                    <a:pt x="3435" y="1832"/>
                  </a:cubicBezTo>
                  <a:lnTo>
                    <a:pt x="3426" y="1823"/>
                  </a:lnTo>
                  <a:lnTo>
                    <a:pt x="3359" y="1756"/>
                  </a:lnTo>
                  <a:cubicBezTo>
                    <a:pt x="3283" y="1680"/>
                    <a:pt x="3197" y="1622"/>
                    <a:pt x="3092" y="1575"/>
                  </a:cubicBezTo>
                  <a:cubicBezTo>
                    <a:pt x="3073" y="1393"/>
                    <a:pt x="2996" y="1222"/>
                    <a:pt x="2872" y="1079"/>
                  </a:cubicBezTo>
                  <a:lnTo>
                    <a:pt x="2844" y="1050"/>
                  </a:lnTo>
                  <a:lnTo>
                    <a:pt x="2796" y="1002"/>
                  </a:lnTo>
                  <a:cubicBezTo>
                    <a:pt x="2729" y="936"/>
                    <a:pt x="2644" y="869"/>
                    <a:pt x="2548" y="831"/>
                  </a:cubicBezTo>
                  <a:cubicBezTo>
                    <a:pt x="2539" y="640"/>
                    <a:pt x="2462" y="449"/>
                    <a:pt x="2338" y="306"/>
                  </a:cubicBezTo>
                  <a:cubicBezTo>
                    <a:pt x="2319" y="287"/>
                    <a:pt x="2310" y="268"/>
                    <a:pt x="2300" y="258"/>
                  </a:cubicBezTo>
                  <a:lnTo>
                    <a:pt x="2262" y="230"/>
                  </a:lnTo>
                  <a:cubicBezTo>
                    <a:pt x="2157" y="115"/>
                    <a:pt x="2014" y="39"/>
                    <a:pt x="1861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6" name="Google Shape;20556;p80"/>
            <p:cNvSpPr/>
            <p:nvPr/>
          </p:nvSpPr>
          <p:spPr>
            <a:xfrm>
              <a:off x="3782323" y="2427041"/>
              <a:ext cx="83216" cy="83687"/>
            </a:xfrm>
            <a:custGeom>
              <a:avLst/>
              <a:gdLst/>
              <a:ahLst/>
              <a:cxnLst/>
              <a:rect l="l" t="t" r="r" b="b"/>
              <a:pathLst>
                <a:path w="3178" h="3196" extrusionOk="0">
                  <a:moveTo>
                    <a:pt x="1012" y="0"/>
                  </a:moveTo>
                  <a:lnTo>
                    <a:pt x="1" y="1021"/>
                  </a:lnTo>
                  <a:lnTo>
                    <a:pt x="2176" y="3196"/>
                  </a:lnTo>
                  <a:cubicBezTo>
                    <a:pt x="2214" y="3139"/>
                    <a:pt x="2252" y="3091"/>
                    <a:pt x="2300" y="3053"/>
                  </a:cubicBezTo>
                  <a:lnTo>
                    <a:pt x="3177" y="2175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7" name="Google Shape;20557;p80"/>
            <p:cNvSpPr/>
            <p:nvPr/>
          </p:nvSpPr>
          <p:spPr>
            <a:xfrm>
              <a:off x="3650167" y="2427041"/>
              <a:ext cx="168893" cy="162138"/>
            </a:xfrm>
            <a:custGeom>
              <a:avLst/>
              <a:gdLst/>
              <a:ahLst/>
              <a:cxnLst/>
              <a:rect l="l" t="t" r="r" b="b"/>
              <a:pathLst>
                <a:path w="6450" h="6192" extrusionOk="0">
                  <a:moveTo>
                    <a:pt x="6059" y="0"/>
                  </a:moveTo>
                  <a:lnTo>
                    <a:pt x="4971" y="1088"/>
                  </a:lnTo>
                  <a:cubicBezTo>
                    <a:pt x="4895" y="1164"/>
                    <a:pt x="4790" y="1212"/>
                    <a:pt x="4685" y="1221"/>
                  </a:cubicBezTo>
                  <a:cubicBezTo>
                    <a:pt x="4456" y="1240"/>
                    <a:pt x="4237" y="1336"/>
                    <a:pt x="4074" y="1498"/>
                  </a:cubicBezTo>
                  <a:lnTo>
                    <a:pt x="163" y="5419"/>
                  </a:lnTo>
                  <a:cubicBezTo>
                    <a:pt x="1" y="5571"/>
                    <a:pt x="1" y="5838"/>
                    <a:pt x="163" y="6001"/>
                  </a:cubicBezTo>
                  <a:lnTo>
                    <a:pt x="239" y="6077"/>
                  </a:lnTo>
                  <a:cubicBezTo>
                    <a:pt x="297" y="6134"/>
                    <a:pt x="363" y="6172"/>
                    <a:pt x="440" y="6191"/>
                  </a:cubicBezTo>
                  <a:cubicBezTo>
                    <a:pt x="411" y="6048"/>
                    <a:pt x="449" y="5905"/>
                    <a:pt x="554" y="5810"/>
                  </a:cubicBezTo>
                  <a:lnTo>
                    <a:pt x="4475" y="1889"/>
                  </a:lnTo>
                  <a:cubicBezTo>
                    <a:pt x="4637" y="1727"/>
                    <a:pt x="4847" y="1631"/>
                    <a:pt x="5076" y="1612"/>
                  </a:cubicBezTo>
                  <a:cubicBezTo>
                    <a:pt x="5181" y="1612"/>
                    <a:pt x="5286" y="1565"/>
                    <a:pt x="5362" y="1479"/>
                  </a:cubicBezTo>
                  <a:lnTo>
                    <a:pt x="6450" y="391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8" name="Google Shape;20558;p80"/>
            <p:cNvSpPr/>
            <p:nvPr/>
          </p:nvSpPr>
          <p:spPr>
            <a:xfrm>
              <a:off x="3792823" y="2413660"/>
              <a:ext cx="86699" cy="85782"/>
            </a:xfrm>
            <a:custGeom>
              <a:avLst/>
              <a:gdLst/>
              <a:ahLst/>
              <a:cxnLst/>
              <a:rect l="l" t="t" r="r" b="b"/>
              <a:pathLst>
                <a:path w="3311" h="3276" extrusionOk="0">
                  <a:moveTo>
                    <a:pt x="889" y="1"/>
                  </a:moveTo>
                  <a:cubicBezTo>
                    <a:pt x="833" y="1"/>
                    <a:pt x="778" y="24"/>
                    <a:pt x="735" y="72"/>
                  </a:cubicBezTo>
                  <a:lnTo>
                    <a:pt x="86" y="711"/>
                  </a:lnTo>
                  <a:cubicBezTo>
                    <a:pt x="0" y="797"/>
                    <a:pt x="0" y="940"/>
                    <a:pt x="86" y="1026"/>
                  </a:cubicBezTo>
                  <a:lnTo>
                    <a:pt x="2261" y="3211"/>
                  </a:lnTo>
                  <a:cubicBezTo>
                    <a:pt x="2304" y="3254"/>
                    <a:pt x="2361" y="3275"/>
                    <a:pt x="2419" y="3275"/>
                  </a:cubicBezTo>
                  <a:cubicBezTo>
                    <a:pt x="2476" y="3275"/>
                    <a:pt x="2533" y="3254"/>
                    <a:pt x="2576" y="3211"/>
                  </a:cubicBezTo>
                  <a:lnTo>
                    <a:pt x="3225" y="2562"/>
                  </a:lnTo>
                  <a:cubicBezTo>
                    <a:pt x="3311" y="2476"/>
                    <a:pt x="3311" y="2333"/>
                    <a:pt x="3225" y="2247"/>
                  </a:cubicBezTo>
                  <a:lnTo>
                    <a:pt x="1050" y="72"/>
                  </a:lnTo>
                  <a:cubicBezTo>
                    <a:pt x="1002" y="24"/>
                    <a:pt x="945" y="1"/>
                    <a:pt x="88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59" name="Google Shape;20559;p80"/>
            <p:cNvSpPr/>
            <p:nvPr/>
          </p:nvSpPr>
          <p:spPr>
            <a:xfrm>
              <a:off x="3792823" y="2413844"/>
              <a:ext cx="36999" cy="36450"/>
            </a:xfrm>
            <a:custGeom>
              <a:avLst/>
              <a:gdLst/>
              <a:ahLst/>
              <a:cxnLst/>
              <a:rect l="l" t="t" r="r" b="b"/>
              <a:pathLst>
                <a:path w="1413" h="1392" extrusionOk="0">
                  <a:moveTo>
                    <a:pt x="892" y="1"/>
                  </a:moveTo>
                  <a:cubicBezTo>
                    <a:pt x="835" y="1"/>
                    <a:pt x="778" y="22"/>
                    <a:pt x="735" y="65"/>
                  </a:cubicBezTo>
                  <a:lnTo>
                    <a:pt x="86" y="714"/>
                  </a:lnTo>
                  <a:cubicBezTo>
                    <a:pt x="0" y="800"/>
                    <a:pt x="0" y="943"/>
                    <a:pt x="86" y="1029"/>
                  </a:cubicBezTo>
                  <a:lnTo>
                    <a:pt x="449" y="1391"/>
                  </a:lnTo>
                  <a:lnTo>
                    <a:pt x="1412" y="428"/>
                  </a:lnTo>
                  <a:lnTo>
                    <a:pt x="1050" y="65"/>
                  </a:lnTo>
                  <a:cubicBezTo>
                    <a:pt x="1007" y="22"/>
                    <a:pt x="949" y="1"/>
                    <a:pt x="892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0" name="Google Shape;20560;p80"/>
            <p:cNvSpPr/>
            <p:nvPr/>
          </p:nvSpPr>
          <p:spPr>
            <a:xfrm>
              <a:off x="3691906" y="2556683"/>
              <a:ext cx="81226" cy="76958"/>
            </a:xfrm>
            <a:custGeom>
              <a:avLst/>
              <a:gdLst/>
              <a:ahLst/>
              <a:cxnLst/>
              <a:rect l="l" t="t" r="r" b="b"/>
              <a:pathLst>
                <a:path w="3102" h="2939" extrusionOk="0">
                  <a:moveTo>
                    <a:pt x="2801" y="0"/>
                  </a:moveTo>
                  <a:cubicBezTo>
                    <a:pt x="2752" y="0"/>
                    <a:pt x="2699" y="20"/>
                    <a:pt x="2652" y="67"/>
                  </a:cubicBezTo>
                  <a:lnTo>
                    <a:pt x="134" y="2576"/>
                  </a:lnTo>
                  <a:cubicBezTo>
                    <a:pt x="0" y="2710"/>
                    <a:pt x="96" y="2939"/>
                    <a:pt x="286" y="2939"/>
                  </a:cubicBezTo>
                  <a:cubicBezTo>
                    <a:pt x="334" y="2939"/>
                    <a:pt x="391" y="2919"/>
                    <a:pt x="429" y="2881"/>
                  </a:cubicBezTo>
                  <a:lnTo>
                    <a:pt x="2948" y="363"/>
                  </a:lnTo>
                  <a:cubicBezTo>
                    <a:pt x="3101" y="209"/>
                    <a:pt x="2964" y="0"/>
                    <a:pt x="2801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1" name="Google Shape;20561;p80"/>
            <p:cNvSpPr/>
            <p:nvPr/>
          </p:nvSpPr>
          <p:spPr>
            <a:xfrm>
              <a:off x="3676902" y="2533195"/>
              <a:ext cx="84970" cy="80702"/>
            </a:xfrm>
            <a:custGeom>
              <a:avLst/>
              <a:gdLst/>
              <a:ahLst/>
              <a:cxnLst/>
              <a:rect l="l" t="t" r="r" b="b"/>
              <a:pathLst>
                <a:path w="3245" h="3082" extrusionOk="0">
                  <a:moveTo>
                    <a:pt x="2945" y="1"/>
                  </a:moveTo>
                  <a:cubicBezTo>
                    <a:pt x="2895" y="1"/>
                    <a:pt x="2843" y="20"/>
                    <a:pt x="2796" y="67"/>
                  </a:cubicBezTo>
                  <a:lnTo>
                    <a:pt x="134" y="2719"/>
                  </a:lnTo>
                  <a:cubicBezTo>
                    <a:pt x="1" y="2853"/>
                    <a:pt x="96" y="3082"/>
                    <a:pt x="287" y="3082"/>
                  </a:cubicBezTo>
                  <a:cubicBezTo>
                    <a:pt x="335" y="3082"/>
                    <a:pt x="392" y="3063"/>
                    <a:pt x="430" y="3025"/>
                  </a:cubicBezTo>
                  <a:lnTo>
                    <a:pt x="3092" y="363"/>
                  </a:lnTo>
                  <a:cubicBezTo>
                    <a:pt x="3245" y="210"/>
                    <a:pt x="3108" y="1"/>
                    <a:pt x="294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2" name="Google Shape;20562;p80"/>
            <p:cNvSpPr/>
            <p:nvPr/>
          </p:nvSpPr>
          <p:spPr>
            <a:xfrm>
              <a:off x="3664412" y="2522433"/>
              <a:ext cx="72768" cy="69233"/>
            </a:xfrm>
            <a:custGeom>
              <a:avLst/>
              <a:gdLst/>
              <a:ahLst/>
              <a:cxnLst/>
              <a:rect l="l" t="t" r="r" b="b"/>
              <a:pathLst>
                <a:path w="2779" h="2644" extrusionOk="0">
                  <a:moveTo>
                    <a:pt x="2498" y="1"/>
                  </a:moveTo>
                  <a:cubicBezTo>
                    <a:pt x="2458" y="1"/>
                    <a:pt x="2417" y="12"/>
                    <a:pt x="2376" y="39"/>
                  </a:cubicBezTo>
                  <a:lnTo>
                    <a:pt x="134" y="2291"/>
                  </a:lnTo>
                  <a:cubicBezTo>
                    <a:pt x="1" y="2415"/>
                    <a:pt x="96" y="2644"/>
                    <a:pt x="287" y="2644"/>
                  </a:cubicBezTo>
                  <a:cubicBezTo>
                    <a:pt x="335" y="2644"/>
                    <a:pt x="392" y="2625"/>
                    <a:pt x="430" y="2587"/>
                  </a:cubicBezTo>
                  <a:lnTo>
                    <a:pt x="2672" y="345"/>
                  </a:lnTo>
                  <a:cubicBezTo>
                    <a:pt x="2778" y="185"/>
                    <a:pt x="2654" y="1"/>
                    <a:pt x="249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3" name="Google Shape;20563;p80"/>
            <p:cNvSpPr/>
            <p:nvPr/>
          </p:nvSpPr>
          <p:spPr>
            <a:xfrm>
              <a:off x="3533278" y="2534557"/>
              <a:ext cx="215607" cy="224746"/>
            </a:xfrm>
            <a:custGeom>
              <a:avLst/>
              <a:gdLst/>
              <a:ahLst/>
              <a:cxnLst/>
              <a:rect l="l" t="t" r="r" b="b"/>
              <a:pathLst>
                <a:path w="8234" h="8583" extrusionOk="0">
                  <a:moveTo>
                    <a:pt x="6112" y="1"/>
                  </a:moveTo>
                  <a:cubicBezTo>
                    <a:pt x="5998" y="1"/>
                    <a:pt x="5886" y="44"/>
                    <a:pt x="5801" y="130"/>
                  </a:cubicBezTo>
                  <a:lnTo>
                    <a:pt x="2462" y="3469"/>
                  </a:lnTo>
                  <a:lnTo>
                    <a:pt x="1965" y="2257"/>
                  </a:lnTo>
                  <a:cubicBezTo>
                    <a:pt x="1844" y="2052"/>
                    <a:pt x="1626" y="1926"/>
                    <a:pt x="1393" y="1926"/>
                  </a:cubicBezTo>
                  <a:cubicBezTo>
                    <a:pt x="1333" y="1926"/>
                    <a:pt x="1272" y="1934"/>
                    <a:pt x="1212" y="1952"/>
                  </a:cubicBezTo>
                  <a:cubicBezTo>
                    <a:pt x="1212" y="1952"/>
                    <a:pt x="935" y="2133"/>
                    <a:pt x="964" y="2238"/>
                  </a:cubicBezTo>
                  <a:cubicBezTo>
                    <a:pt x="1116" y="2715"/>
                    <a:pt x="1202" y="3888"/>
                    <a:pt x="1240" y="4594"/>
                  </a:cubicBezTo>
                  <a:cubicBezTo>
                    <a:pt x="1260" y="4947"/>
                    <a:pt x="1126" y="5291"/>
                    <a:pt x="878" y="5539"/>
                  </a:cubicBezTo>
                  <a:lnTo>
                    <a:pt x="0" y="6417"/>
                  </a:lnTo>
                  <a:lnTo>
                    <a:pt x="2166" y="8582"/>
                  </a:lnTo>
                  <a:lnTo>
                    <a:pt x="3253" y="7495"/>
                  </a:lnTo>
                  <a:cubicBezTo>
                    <a:pt x="3330" y="7418"/>
                    <a:pt x="3435" y="7371"/>
                    <a:pt x="3549" y="7371"/>
                  </a:cubicBezTo>
                  <a:cubicBezTo>
                    <a:pt x="3769" y="7351"/>
                    <a:pt x="3988" y="7256"/>
                    <a:pt x="4150" y="7094"/>
                  </a:cubicBezTo>
                  <a:lnTo>
                    <a:pt x="8071" y="3173"/>
                  </a:lnTo>
                  <a:cubicBezTo>
                    <a:pt x="8233" y="3011"/>
                    <a:pt x="8233" y="2753"/>
                    <a:pt x="8071" y="2591"/>
                  </a:cubicBezTo>
                  <a:lnTo>
                    <a:pt x="7985" y="2505"/>
                  </a:lnTo>
                  <a:cubicBezTo>
                    <a:pt x="7902" y="2427"/>
                    <a:pt x="7797" y="2386"/>
                    <a:pt x="7692" y="2386"/>
                  </a:cubicBezTo>
                  <a:cubicBezTo>
                    <a:pt x="7604" y="2386"/>
                    <a:pt x="7516" y="2416"/>
                    <a:pt x="7441" y="2477"/>
                  </a:cubicBezTo>
                  <a:lnTo>
                    <a:pt x="7394" y="2515"/>
                  </a:lnTo>
                  <a:lnTo>
                    <a:pt x="7575" y="2333"/>
                  </a:lnTo>
                  <a:cubicBezTo>
                    <a:pt x="7737" y="2162"/>
                    <a:pt x="7747" y="1904"/>
                    <a:pt x="7585" y="1732"/>
                  </a:cubicBezTo>
                  <a:lnTo>
                    <a:pt x="7575" y="1723"/>
                  </a:lnTo>
                  <a:lnTo>
                    <a:pt x="7518" y="1666"/>
                  </a:lnTo>
                  <a:cubicBezTo>
                    <a:pt x="7436" y="1584"/>
                    <a:pt x="7328" y="1544"/>
                    <a:pt x="7218" y="1544"/>
                  </a:cubicBezTo>
                  <a:cubicBezTo>
                    <a:pt x="7122" y="1544"/>
                    <a:pt x="7025" y="1575"/>
                    <a:pt x="6945" y="1637"/>
                  </a:cubicBezTo>
                  <a:lnTo>
                    <a:pt x="7003" y="1580"/>
                  </a:lnTo>
                  <a:cubicBezTo>
                    <a:pt x="7165" y="1418"/>
                    <a:pt x="7174" y="1151"/>
                    <a:pt x="7022" y="979"/>
                  </a:cubicBezTo>
                  <a:lnTo>
                    <a:pt x="7003" y="960"/>
                  </a:lnTo>
                  <a:lnTo>
                    <a:pt x="6955" y="912"/>
                  </a:lnTo>
                  <a:cubicBezTo>
                    <a:pt x="6872" y="830"/>
                    <a:pt x="6762" y="786"/>
                    <a:pt x="6651" y="786"/>
                  </a:cubicBezTo>
                  <a:cubicBezTo>
                    <a:pt x="6557" y="786"/>
                    <a:pt x="6461" y="818"/>
                    <a:pt x="6382" y="883"/>
                  </a:cubicBezTo>
                  <a:cubicBezTo>
                    <a:pt x="6363" y="893"/>
                    <a:pt x="6354" y="902"/>
                    <a:pt x="6344" y="912"/>
                  </a:cubicBezTo>
                  <a:lnTo>
                    <a:pt x="6344" y="912"/>
                  </a:lnTo>
                  <a:lnTo>
                    <a:pt x="6459" y="798"/>
                  </a:lnTo>
                  <a:cubicBezTo>
                    <a:pt x="6621" y="635"/>
                    <a:pt x="6631" y="368"/>
                    <a:pt x="6478" y="187"/>
                  </a:cubicBezTo>
                  <a:lnTo>
                    <a:pt x="6459" y="168"/>
                  </a:lnTo>
                  <a:lnTo>
                    <a:pt x="6430" y="130"/>
                  </a:lnTo>
                  <a:cubicBezTo>
                    <a:pt x="6340" y="44"/>
                    <a:pt x="6225" y="1"/>
                    <a:pt x="6112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4" name="Google Shape;20564;p80"/>
            <p:cNvSpPr/>
            <p:nvPr/>
          </p:nvSpPr>
          <p:spPr>
            <a:xfrm>
              <a:off x="3579730" y="2597401"/>
              <a:ext cx="168893" cy="161902"/>
            </a:xfrm>
            <a:custGeom>
              <a:avLst/>
              <a:gdLst/>
              <a:ahLst/>
              <a:cxnLst/>
              <a:rect l="l" t="t" r="r" b="b"/>
              <a:pathLst>
                <a:path w="6450" h="6183" extrusionOk="0">
                  <a:moveTo>
                    <a:pt x="6011" y="0"/>
                  </a:moveTo>
                  <a:lnTo>
                    <a:pt x="6011" y="0"/>
                  </a:lnTo>
                  <a:cubicBezTo>
                    <a:pt x="6039" y="134"/>
                    <a:pt x="6001" y="277"/>
                    <a:pt x="5906" y="382"/>
                  </a:cubicBezTo>
                  <a:lnTo>
                    <a:pt x="1985" y="4303"/>
                  </a:lnTo>
                  <a:cubicBezTo>
                    <a:pt x="1823" y="4455"/>
                    <a:pt x="1603" y="4560"/>
                    <a:pt x="1384" y="4570"/>
                  </a:cubicBezTo>
                  <a:cubicBezTo>
                    <a:pt x="1269" y="4579"/>
                    <a:pt x="1165" y="4627"/>
                    <a:pt x="1088" y="4703"/>
                  </a:cubicBezTo>
                  <a:lnTo>
                    <a:pt x="1" y="5791"/>
                  </a:lnTo>
                  <a:lnTo>
                    <a:pt x="392" y="6182"/>
                  </a:lnTo>
                  <a:lnTo>
                    <a:pt x="1479" y="5095"/>
                  </a:lnTo>
                  <a:cubicBezTo>
                    <a:pt x="1556" y="5018"/>
                    <a:pt x="1661" y="4971"/>
                    <a:pt x="1775" y="4971"/>
                  </a:cubicBezTo>
                  <a:cubicBezTo>
                    <a:pt x="2004" y="4951"/>
                    <a:pt x="2214" y="4856"/>
                    <a:pt x="2376" y="4694"/>
                  </a:cubicBezTo>
                  <a:lnTo>
                    <a:pt x="6297" y="773"/>
                  </a:lnTo>
                  <a:cubicBezTo>
                    <a:pt x="6450" y="611"/>
                    <a:pt x="6450" y="353"/>
                    <a:pt x="6297" y="191"/>
                  </a:cubicBezTo>
                  <a:lnTo>
                    <a:pt x="6211" y="115"/>
                  </a:lnTo>
                  <a:cubicBezTo>
                    <a:pt x="6154" y="57"/>
                    <a:pt x="6087" y="19"/>
                    <a:pt x="601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5" name="Google Shape;20565;p80"/>
            <p:cNvSpPr/>
            <p:nvPr/>
          </p:nvSpPr>
          <p:spPr>
            <a:xfrm>
              <a:off x="3533278" y="2675825"/>
              <a:ext cx="83216" cy="83713"/>
            </a:xfrm>
            <a:custGeom>
              <a:avLst/>
              <a:gdLst/>
              <a:ahLst/>
              <a:cxnLst/>
              <a:rect l="l" t="t" r="r" b="b"/>
              <a:pathLst>
                <a:path w="3178" h="3197" extrusionOk="0">
                  <a:moveTo>
                    <a:pt x="1002" y="1"/>
                  </a:moveTo>
                  <a:cubicBezTo>
                    <a:pt x="964" y="48"/>
                    <a:pt x="926" y="96"/>
                    <a:pt x="878" y="144"/>
                  </a:cubicBezTo>
                  <a:lnTo>
                    <a:pt x="0" y="1022"/>
                  </a:lnTo>
                  <a:lnTo>
                    <a:pt x="2166" y="3197"/>
                  </a:lnTo>
                  <a:lnTo>
                    <a:pt x="3177" y="2176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6" name="Google Shape;20566;p80"/>
            <p:cNvSpPr/>
            <p:nvPr/>
          </p:nvSpPr>
          <p:spPr>
            <a:xfrm>
              <a:off x="3519295" y="2687137"/>
              <a:ext cx="86934" cy="85834"/>
            </a:xfrm>
            <a:custGeom>
              <a:avLst/>
              <a:gdLst/>
              <a:ahLst/>
              <a:cxnLst/>
              <a:rect l="l" t="t" r="r" b="b"/>
              <a:pathLst>
                <a:path w="3320" h="3278" extrusionOk="0">
                  <a:moveTo>
                    <a:pt x="893" y="0"/>
                  </a:moveTo>
                  <a:cubicBezTo>
                    <a:pt x="835" y="0"/>
                    <a:pt x="778" y="22"/>
                    <a:pt x="735" y="65"/>
                  </a:cubicBezTo>
                  <a:lnTo>
                    <a:pt x="86" y="714"/>
                  </a:lnTo>
                  <a:cubicBezTo>
                    <a:pt x="0" y="799"/>
                    <a:pt x="0" y="943"/>
                    <a:pt x="86" y="1028"/>
                  </a:cubicBezTo>
                  <a:lnTo>
                    <a:pt x="2271" y="3213"/>
                  </a:lnTo>
                  <a:cubicBezTo>
                    <a:pt x="2313" y="3256"/>
                    <a:pt x="2371" y="3277"/>
                    <a:pt x="2428" y="3277"/>
                  </a:cubicBezTo>
                  <a:cubicBezTo>
                    <a:pt x="2485" y="3277"/>
                    <a:pt x="2542" y="3256"/>
                    <a:pt x="2585" y="3213"/>
                  </a:cubicBezTo>
                  <a:lnTo>
                    <a:pt x="3234" y="2555"/>
                  </a:lnTo>
                  <a:cubicBezTo>
                    <a:pt x="3320" y="2469"/>
                    <a:pt x="3320" y="2326"/>
                    <a:pt x="3234" y="2240"/>
                  </a:cubicBezTo>
                  <a:lnTo>
                    <a:pt x="1059" y="65"/>
                  </a:lnTo>
                  <a:cubicBezTo>
                    <a:pt x="1011" y="22"/>
                    <a:pt x="952" y="0"/>
                    <a:pt x="89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7" name="Google Shape;20567;p80"/>
            <p:cNvSpPr/>
            <p:nvPr/>
          </p:nvSpPr>
          <p:spPr>
            <a:xfrm>
              <a:off x="3569230" y="2736286"/>
              <a:ext cx="36764" cy="36685"/>
            </a:xfrm>
            <a:custGeom>
              <a:avLst/>
              <a:gdLst/>
              <a:ahLst/>
              <a:cxnLst/>
              <a:rect l="l" t="t" r="r" b="b"/>
              <a:pathLst>
                <a:path w="1404" h="1401" extrusionOk="0">
                  <a:moveTo>
                    <a:pt x="965" y="0"/>
                  </a:moveTo>
                  <a:lnTo>
                    <a:pt x="1" y="964"/>
                  </a:lnTo>
                  <a:lnTo>
                    <a:pt x="364" y="1336"/>
                  </a:lnTo>
                  <a:cubicBezTo>
                    <a:pt x="406" y="1379"/>
                    <a:pt x="464" y="1400"/>
                    <a:pt x="521" y="1400"/>
                  </a:cubicBezTo>
                  <a:cubicBezTo>
                    <a:pt x="578" y="1400"/>
                    <a:pt x="635" y="1379"/>
                    <a:pt x="678" y="1336"/>
                  </a:cubicBezTo>
                  <a:lnTo>
                    <a:pt x="1318" y="678"/>
                  </a:lnTo>
                  <a:cubicBezTo>
                    <a:pt x="1403" y="592"/>
                    <a:pt x="1403" y="449"/>
                    <a:pt x="1318" y="363"/>
                  </a:cubicBezTo>
                  <a:lnTo>
                    <a:pt x="96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8" name="Google Shape;20568;p80"/>
            <p:cNvSpPr/>
            <p:nvPr/>
          </p:nvSpPr>
          <p:spPr>
            <a:xfrm>
              <a:off x="3623694" y="2539427"/>
              <a:ext cx="83478" cy="86646"/>
            </a:xfrm>
            <a:custGeom>
              <a:avLst/>
              <a:gdLst/>
              <a:ahLst/>
              <a:cxnLst/>
              <a:rect l="l" t="t" r="r" b="b"/>
              <a:pathLst>
                <a:path w="3188" h="3309" extrusionOk="0">
                  <a:moveTo>
                    <a:pt x="3034" y="1"/>
                  </a:moveTo>
                  <a:lnTo>
                    <a:pt x="87" y="2949"/>
                  </a:lnTo>
                  <a:cubicBezTo>
                    <a:pt x="1" y="3025"/>
                    <a:pt x="1" y="3159"/>
                    <a:pt x="87" y="3245"/>
                  </a:cubicBezTo>
                  <a:cubicBezTo>
                    <a:pt x="125" y="3287"/>
                    <a:pt x="177" y="3309"/>
                    <a:pt x="231" y="3309"/>
                  </a:cubicBezTo>
                  <a:cubicBezTo>
                    <a:pt x="285" y="3309"/>
                    <a:pt x="339" y="3287"/>
                    <a:pt x="382" y="3245"/>
                  </a:cubicBezTo>
                  <a:lnTo>
                    <a:pt x="2891" y="726"/>
                  </a:lnTo>
                  <a:lnTo>
                    <a:pt x="3015" y="612"/>
                  </a:lnTo>
                  <a:cubicBezTo>
                    <a:pt x="3178" y="440"/>
                    <a:pt x="3187" y="182"/>
                    <a:pt x="303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69" name="Google Shape;20569;p80"/>
            <p:cNvSpPr/>
            <p:nvPr/>
          </p:nvSpPr>
          <p:spPr>
            <a:xfrm>
              <a:off x="3633147" y="2559930"/>
              <a:ext cx="88243" cy="89657"/>
            </a:xfrm>
            <a:custGeom>
              <a:avLst/>
              <a:gdLst/>
              <a:ahLst/>
              <a:cxnLst/>
              <a:rect l="l" t="t" r="r" b="b"/>
              <a:pathLst>
                <a:path w="3370" h="3424" extrusionOk="0">
                  <a:moveTo>
                    <a:pt x="3208" y="0"/>
                  </a:moveTo>
                  <a:lnTo>
                    <a:pt x="155" y="3063"/>
                  </a:lnTo>
                  <a:cubicBezTo>
                    <a:pt x="1" y="3209"/>
                    <a:pt x="140" y="3424"/>
                    <a:pt x="304" y="3424"/>
                  </a:cubicBezTo>
                  <a:cubicBezTo>
                    <a:pt x="353" y="3424"/>
                    <a:pt x="404" y="3405"/>
                    <a:pt x="451" y="3358"/>
                  </a:cubicBezTo>
                  <a:lnTo>
                    <a:pt x="3112" y="697"/>
                  </a:lnTo>
                  <a:lnTo>
                    <a:pt x="3198" y="601"/>
                  </a:lnTo>
                  <a:cubicBezTo>
                    <a:pt x="3360" y="439"/>
                    <a:pt x="3370" y="172"/>
                    <a:pt x="320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0" name="Google Shape;20570;p80"/>
            <p:cNvSpPr/>
            <p:nvPr/>
          </p:nvSpPr>
          <p:spPr>
            <a:xfrm>
              <a:off x="3656635" y="2579909"/>
              <a:ext cx="79760" cy="80938"/>
            </a:xfrm>
            <a:custGeom>
              <a:avLst/>
              <a:gdLst/>
              <a:ahLst/>
              <a:cxnLst/>
              <a:rect l="l" t="t" r="r" b="b"/>
              <a:pathLst>
                <a:path w="3046" h="3091" extrusionOk="0">
                  <a:moveTo>
                    <a:pt x="2883" y="0"/>
                  </a:moveTo>
                  <a:lnTo>
                    <a:pt x="155" y="2729"/>
                  </a:lnTo>
                  <a:cubicBezTo>
                    <a:pt x="1" y="2876"/>
                    <a:pt x="140" y="3090"/>
                    <a:pt x="304" y="3090"/>
                  </a:cubicBezTo>
                  <a:cubicBezTo>
                    <a:pt x="353" y="3090"/>
                    <a:pt x="404" y="3071"/>
                    <a:pt x="450" y="3025"/>
                  </a:cubicBezTo>
                  <a:lnTo>
                    <a:pt x="2692" y="773"/>
                  </a:lnTo>
                  <a:lnTo>
                    <a:pt x="2874" y="592"/>
                  </a:lnTo>
                  <a:cubicBezTo>
                    <a:pt x="3036" y="430"/>
                    <a:pt x="3045" y="163"/>
                    <a:pt x="2883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71" name="Google Shape;20571;p80"/>
          <p:cNvGrpSpPr/>
          <p:nvPr/>
        </p:nvGrpSpPr>
        <p:grpSpPr>
          <a:xfrm>
            <a:off x="1629983" y="4697925"/>
            <a:ext cx="478661" cy="334365"/>
            <a:chOff x="1330255" y="3845718"/>
            <a:chExt cx="358996" cy="250774"/>
          </a:xfrm>
        </p:grpSpPr>
        <p:sp>
          <p:nvSpPr>
            <p:cNvPr id="20572" name="Google Shape;20572;p80"/>
            <p:cNvSpPr/>
            <p:nvPr/>
          </p:nvSpPr>
          <p:spPr>
            <a:xfrm>
              <a:off x="1445417" y="3845718"/>
              <a:ext cx="243835" cy="247762"/>
            </a:xfrm>
            <a:custGeom>
              <a:avLst/>
              <a:gdLst/>
              <a:ahLst/>
              <a:cxnLst/>
              <a:rect l="l" t="t" r="r" b="b"/>
              <a:pathLst>
                <a:path w="9312" h="9462" extrusionOk="0">
                  <a:moveTo>
                    <a:pt x="6267" y="0"/>
                  </a:moveTo>
                  <a:cubicBezTo>
                    <a:pt x="6153" y="0"/>
                    <a:pt x="6050" y="20"/>
                    <a:pt x="6020" y="84"/>
                  </a:cubicBezTo>
                  <a:cubicBezTo>
                    <a:pt x="5629" y="828"/>
                    <a:pt x="4360" y="2297"/>
                    <a:pt x="3587" y="3156"/>
                  </a:cubicBezTo>
                  <a:cubicBezTo>
                    <a:pt x="3215" y="3566"/>
                    <a:pt x="2700" y="3814"/>
                    <a:pt x="2156" y="3843"/>
                  </a:cubicBezTo>
                  <a:lnTo>
                    <a:pt x="0" y="3843"/>
                  </a:lnTo>
                  <a:lnTo>
                    <a:pt x="0" y="8889"/>
                  </a:lnTo>
                  <a:lnTo>
                    <a:pt x="2538" y="8889"/>
                  </a:lnTo>
                  <a:cubicBezTo>
                    <a:pt x="2719" y="8889"/>
                    <a:pt x="2891" y="8956"/>
                    <a:pt x="3034" y="9071"/>
                  </a:cubicBezTo>
                  <a:cubicBezTo>
                    <a:pt x="3311" y="9319"/>
                    <a:pt x="3683" y="9452"/>
                    <a:pt x="4055" y="9462"/>
                  </a:cubicBezTo>
                  <a:lnTo>
                    <a:pt x="7680" y="9462"/>
                  </a:lnTo>
                  <a:cubicBezTo>
                    <a:pt x="8052" y="9462"/>
                    <a:pt x="8357" y="9156"/>
                    <a:pt x="8357" y="8775"/>
                  </a:cubicBezTo>
                  <a:lnTo>
                    <a:pt x="8357" y="8584"/>
                  </a:lnTo>
                  <a:cubicBezTo>
                    <a:pt x="8357" y="8212"/>
                    <a:pt x="8052" y="7907"/>
                    <a:pt x="7680" y="7907"/>
                  </a:cubicBezTo>
                  <a:lnTo>
                    <a:pt x="8100" y="7907"/>
                  </a:lnTo>
                  <a:cubicBezTo>
                    <a:pt x="8491" y="7907"/>
                    <a:pt x="8806" y="7592"/>
                    <a:pt x="8806" y="7201"/>
                  </a:cubicBezTo>
                  <a:lnTo>
                    <a:pt x="8806" y="7067"/>
                  </a:lnTo>
                  <a:cubicBezTo>
                    <a:pt x="8806" y="6676"/>
                    <a:pt x="8491" y="6361"/>
                    <a:pt x="8100" y="6361"/>
                  </a:cubicBezTo>
                  <a:lnTo>
                    <a:pt x="8310" y="6361"/>
                  </a:lnTo>
                  <a:cubicBezTo>
                    <a:pt x="8710" y="6361"/>
                    <a:pt x="9025" y="6037"/>
                    <a:pt x="9025" y="5646"/>
                  </a:cubicBezTo>
                  <a:lnTo>
                    <a:pt x="9025" y="5531"/>
                  </a:lnTo>
                  <a:cubicBezTo>
                    <a:pt x="9025" y="5140"/>
                    <a:pt x="8710" y="4816"/>
                    <a:pt x="8310" y="4816"/>
                  </a:cubicBezTo>
                  <a:lnTo>
                    <a:pt x="8577" y="4816"/>
                  </a:lnTo>
                  <a:cubicBezTo>
                    <a:pt x="8987" y="4816"/>
                    <a:pt x="9311" y="4491"/>
                    <a:pt x="9311" y="4081"/>
                  </a:cubicBezTo>
                  <a:lnTo>
                    <a:pt x="9311" y="4005"/>
                  </a:lnTo>
                  <a:cubicBezTo>
                    <a:pt x="9311" y="3595"/>
                    <a:pt x="8987" y="3270"/>
                    <a:pt x="8577" y="3270"/>
                  </a:cubicBezTo>
                  <a:lnTo>
                    <a:pt x="6316" y="3270"/>
                  </a:lnTo>
                  <a:lnTo>
                    <a:pt x="7155" y="1286"/>
                  </a:lnTo>
                  <a:cubicBezTo>
                    <a:pt x="7289" y="799"/>
                    <a:pt x="7069" y="294"/>
                    <a:pt x="6640" y="46"/>
                  </a:cubicBezTo>
                  <a:cubicBezTo>
                    <a:pt x="6640" y="46"/>
                    <a:pt x="6441" y="0"/>
                    <a:pt x="6267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3" name="Google Shape;20573;p80"/>
            <p:cNvSpPr/>
            <p:nvPr/>
          </p:nvSpPr>
          <p:spPr>
            <a:xfrm>
              <a:off x="1445417" y="4055250"/>
              <a:ext cx="218854" cy="38492"/>
            </a:xfrm>
            <a:custGeom>
              <a:avLst/>
              <a:gdLst/>
              <a:ahLst/>
              <a:cxnLst/>
              <a:rect l="l" t="t" r="r" b="b"/>
              <a:pathLst>
                <a:path w="8358" h="1470" extrusionOk="0">
                  <a:moveTo>
                    <a:pt x="0" y="0"/>
                  </a:moveTo>
                  <a:lnTo>
                    <a:pt x="0" y="897"/>
                  </a:lnTo>
                  <a:lnTo>
                    <a:pt x="2538" y="897"/>
                  </a:lnTo>
                  <a:cubicBezTo>
                    <a:pt x="2719" y="897"/>
                    <a:pt x="2901" y="964"/>
                    <a:pt x="3034" y="1078"/>
                  </a:cubicBezTo>
                  <a:cubicBezTo>
                    <a:pt x="3320" y="1326"/>
                    <a:pt x="3683" y="1460"/>
                    <a:pt x="4055" y="1469"/>
                  </a:cubicBezTo>
                  <a:lnTo>
                    <a:pt x="7680" y="1469"/>
                  </a:lnTo>
                  <a:cubicBezTo>
                    <a:pt x="8052" y="1469"/>
                    <a:pt x="8357" y="1164"/>
                    <a:pt x="8357" y="782"/>
                  </a:cubicBezTo>
                  <a:lnTo>
                    <a:pt x="8357" y="592"/>
                  </a:lnTo>
                  <a:cubicBezTo>
                    <a:pt x="8357" y="468"/>
                    <a:pt x="8329" y="344"/>
                    <a:pt x="8262" y="239"/>
                  </a:cubicBezTo>
                  <a:cubicBezTo>
                    <a:pt x="8138" y="439"/>
                    <a:pt x="7919" y="563"/>
                    <a:pt x="7680" y="572"/>
                  </a:cubicBezTo>
                  <a:lnTo>
                    <a:pt x="4055" y="572"/>
                  </a:lnTo>
                  <a:cubicBezTo>
                    <a:pt x="3683" y="563"/>
                    <a:pt x="3311" y="429"/>
                    <a:pt x="3034" y="181"/>
                  </a:cubicBezTo>
                  <a:cubicBezTo>
                    <a:pt x="2891" y="67"/>
                    <a:pt x="2719" y="0"/>
                    <a:pt x="253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4" name="Google Shape;20574;p80"/>
            <p:cNvSpPr/>
            <p:nvPr/>
          </p:nvSpPr>
          <p:spPr>
            <a:xfrm>
              <a:off x="1445417" y="3946085"/>
              <a:ext cx="56219" cy="132653"/>
            </a:xfrm>
            <a:custGeom>
              <a:avLst/>
              <a:gdLst/>
              <a:ahLst/>
              <a:cxnLst/>
              <a:rect l="l" t="t" r="r" b="b"/>
              <a:pathLst>
                <a:path w="2147" h="5066" extrusionOk="0">
                  <a:moveTo>
                    <a:pt x="2147" y="0"/>
                  </a:moveTo>
                  <a:lnTo>
                    <a:pt x="2061" y="10"/>
                  </a:lnTo>
                  <a:lnTo>
                    <a:pt x="0" y="10"/>
                  </a:lnTo>
                  <a:lnTo>
                    <a:pt x="0" y="5066"/>
                  </a:lnTo>
                  <a:lnTo>
                    <a:pt x="2147" y="5066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5" name="Google Shape;20575;p80"/>
            <p:cNvSpPr/>
            <p:nvPr/>
          </p:nvSpPr>
          <p:spPr>
            <a:xfrm>
              <a:off x="1418446" y="3936083"/>
              <a:ext cx="58969" cy="152659"/>
            </a:xfrm>
            <a:custGeom>
              <a:avLst/>
              <a:gdLst/>
              <a:ahLst/>
              <a:cxnLst/>
              <a:rect l="l" t="t" r="r" b="b"/>
              <a:pathLst>
                <a:path w="2252" h="5830" extrusionOk="0">
                  <a:moveTo>
                    <a:pt x="0" y="1"/>
                  </a:moveTo>
                  <a:lnTo>
                    <a:pt x="0" y="5829"/>
                  </a:lnTo>
                  <a:lnTo>
                    <a:pt x="2023" y="5829"/>
                  </a:lnTo>
                  <a:cubicBezTo>
                    <a:pt x="2147" y="5829"/>
                    <a:pt x="2251" y="5734"/>
                    <a:pt x="2251" y="5610"/>
                  </a:cubicBezTo>
                  <a:lnTo>
                    <a:pt x="2251" y="220"/>
                  </a:lnTo>
                  <a:cubicBezTo>
                    <a:pt x="2251" y="106"/>
                    <a:pt x="2147" y="1"/>
                    <a:pt x="2023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6" name="Google Shape;20576;p80"/>
            <p:cNvSpPr/>
            <p:nvPr/>
          </p:nvSpPr>
          <p:spPr>
            <a:xfrm>
              <a:off x="1418446" y="4056743"/>
              <a:ext cx="58969" cy="31998"/>
            </a:xfrm>
            <a:custGeom>
              <a:avLst/>
              <a:gdLst/>
              <a:ahLst/>
              <a:cxnLst/>
              <a:rect l="l" t="t" r="r" b="b"/>
              <a:pathLst>
                <a:path w="2252" h="1222" extrusionOk="0">
                  <a:moveTo>
                    <a:pt x="0" y="0"/>
                  </a:moveTo>
                  <a:lnTo>
                    <a:pt x="0" y="1221"/>
                  </a:lnTo>
                  <a:lnTo>
                    <a:pt x="2023" y="1221"/>
                  </a:lnTo>
                  <a:cubicBezTo>
                    <a:pt x="2147" y="1221"/>
                    <a:pt x="2251" y="1126"/>
                    <a:pt x="2251" y="1002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7" name="Google Shape;20577;p80"/>
            <p:cNvSpPr/>
            <p:nvPr/>
          </p:nvSpPr>
          <p:spPr>
            <a:xfrm>
              <a:off x="1330255" y="3928332"/>
              <a:ext cx="92459" cy="168160"/>
            </a:xfrm>
            <a:custGeom>
              <a:avLst/>
              <a:gdLst/>
              <a:ahLst/>
              <a:cxnLst/>
              <a:rect l="l" t="t" r="r" b="b"/>
              <a:pathLst>
                <a:path w="3531" h="6422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202"/>
                  </a:lnTo>
                  <a:cubicBezTo>
                    <a:pt x="0" y="6326"/>
                    <a:pt x="105" y="6421"/>
                    <a:pt x="229" y="6421"/>
                  </a:cubicBezTo>
                  <a:lnTo>
                    <a:pt x="3311" y="6421"/>
                  </a:lnTo>
                  <a:cubicBezTo>
                    <a:pt x="3435" y="6421"/>
                    <a:pt x="3530" y="6326"/>
                    <a:pt x="3530" y="6202"/>
                  </a:cubicBezTo>
                  <a:lnTo>
                    <a:pt x="3530" y="220"/>
                  </a:lnTo>
                  <a:cubicBezTo>
                    <a:pt x="3530" y="96"/>
                    <a:pt x="3435" y="1"/>
                    <a:pt x="332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8" name="Google Shape;20578;p80"/>
            <p:cNvSpPr/>
            <p:nvPr/>
          </p:nvSpPr>
          <p:spPr>
            <a:xfrm>
              <a:off x="1330255" y="4056743"/>
              <a:ext cx="92459" cy="39749"/>
            </a:xfrm>
            <a:custGeom>
              <a:avLst/>
              <a:gdLst/>
              <a:ahLst/>
              <a:cxnLst/>
              <a:rect l="l" t="t" r="r" b="b"/>
              <a:pathLst>
                <a:path w="3531" h="1518" extrusionOk="0">
                  <a:moveTo>
                    <a:pt x="0" y="0"/>
                  </a:moveTo>
                  <a:lnTo>
                    <a:pt x="0" y="1298"/>
                  </a:lnTo>
                  <a:cubicBezTo>
                    <a:pt x="0" y="1422"/>
                    <a:pt x="105" y="1517"/>
                    <a:pt x="229" y="1517"/>
                  </a:cubicBezTo>
                  <a:lnTo>
                    <a:pt x="3311" y="1517"/>
                  </a:lnTo>
                  <a:cubicBezTo>
                    <a:pt x="3435" y="1517"/>
                    <a:pt x="3530" y="1422"/>
                    <a:pt x="3530" y="1298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79" name="Google Shape;20579;p80"/>
            <p:cNvSpPr/>
            <p:nvPr/>
          </p:nvSpPr>
          <p:spPr>
            <a:xfrm>
              <a:off x="1631435" y="3961037"/>
              <a:ext cx="56062" cy="10841"/>
            </a:xfrm>
            <a:custGeom>
              <a:avLst/>
              <a:gdLst/>
              <a:ahLst/>
              <a:cxnLst/>
              <a:rect l="l" t="t" r="r" b="b"/>
              <a:pathLst>
                <a:path w="2141" h="414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1473" y="412"/>
                  </a:lnTo>
                  <a:cubicBezTo>
                    <a:pt x="1759" y="412"/>
                    <a:pt x="2017" y="250"/>
                    <a:pt x="2141" y="2"/>
                  </a:cubicBezTo>
                  <a:lnTo>
                    <a:pt x="290" y="2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80" name="Google Shape;20580;p80"/>
            <p:cNvSpPr/>
            <p:nvPr/>
          </p:nvSpPr>
          <p:spPr>
            <a:xfrm>
              <a:off x="1632273" y="4001545"/>
              <a:ext cx="47971" cy="10998"/>
            </a:xfrm>
            <a:custGeom>
              <a:avLst/>
              <a:gdLst/>
              <a:ahLst/>
              <a:cxnLst/>
              <a:rect l="l" t="t" r="r" b="b"/>
              <a:pathLst>
                <a:path w="1832" h="420" extrusionOk="0">
                  <a:moveTo>
                    <a:pt x="258" y="0"/>
                  </a:moveTo>
                  <a:cubicBezTo>
                    <a:pt x="0" y="19"/>
                    <a:pt x="0" y="391"/>
                    <a:pt x="258" y="420"/>
                  </a:cubicBezTo>
                  <a:lnTo>
                    <a:pt x="1174" y="420"/>
                  </a:lnTo>
                  <a:cubicBezTo>
                    <a:pt x="1460" y="420"/>
                    <a:pt x="1708" y="258"/>
                    <a:pt x="183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81" name="Google Shape;20581;p80"/>
            <p:cNvSpPr/>
            <p:nvPr/>
          </p:nvSpPr>
          <p:spPr>
            <a:xfrm>
              <a:off x="1631435" y="4041975"/>
              <a:ext cx="43074" cy="10814"/>
            </a:xfrm>
            <a:custGeom>
              <a:avLst/>
              <a:gdLst/>
              <a:ahLst/>
              <a:cxnLst/>
              <a:rect l="l" t="t" r="r" b="b"/>
              <a:pathLst>
                <a:path w="1645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996" y="412"/>
                  </a:lnTo>
                  <a:cubicBezTo>
                    <a:pt x="1272" y="412"/>
                    <a:pt x="1530" y="250"/>
                    <a:pt x="1645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82" name="Google Shape;20582;p80"/>
          <p:cNvGrpSpPr/>
          <p:nvPr/>
        </p:nvGrpSpPr>
        <p:grpSpPr>
          <a:xfrm>
            <a:off x="4009780" y="4625481"/>
            <a:ext cx="497899" cy="479081"/>
            <a:chOff x="3115103" y="3791384"/>
            <a:chExt cx="373424" cy="359311"/>
          </a:xfrm>
        </p:grpSpPr>
        <p:sp>
          <p:nvSpPr>
            <p:cNvPr id="20583" name="Google Shape;20583;p80"/>
            <p:cNvSpPr/>
            <p:nvPr/>
          </p:nvSpPr>
          <p:spPr>
            <a:xfrm>
              <a:off x="3115103" y="3891908"/>
              <a:ext cx="159152" cy="180598"/>
            </a:xfrm>
            <a:custGeom>
              <a:avLst/>
              <a:gdLst/>
              <a:ahLst/>
              <a:cxnLst/>
              <a:rect l="l" t="t" r="r" b="b"/>
              <a:pathLst>
                <a:path w="6078" h="6897" extrusionOk="0">
                  <a:moveTo>
                    <a:pt x="2429" y="0"/>
                  </a:moveTo>
                  <a:cubicBezTo>
                    <a:pt x="1860" y="0"/>
                    <a:pt x="1292" y="220"/>
                    <a:pt x="859" y="657"/>
                  </a:cubicBezTo>
                  <a:cubicBezTo>
                    <a:pt x="0" y="1525"/>
                    <a:pt x="10" y="2918"/>
                    <a:pt x="878" y="3777"/>
                  </a:cubicBezTo>
                  <a:lnTo>
                    <a:pt x="1651" y="4550"/>
                  </a:lnTo>
                  <a:cubicBezTo>
                    <a:pt x="2080" y="4979"/>
                    <a:pt x="2214" y="5628"/>
                    <a:pt x="1985" y="6190"/>
                  </a:cubicBezTo>
                  <a:cubicBezTo>
                    <a:pt x="1908" y="6372"/>
                    <a:pt x="1956" y="6582"/>
                    <a:pt x="2090" y="6725"/>
                  </a:cubicBezTo>
                  <a:lnTo>
                    <a:pt x="2118" y="6753"/>
                  </a:lnTo>
                  <a:cubicBezTo>
                    <a:pt x="2212" y="6851"/>
                    <a:pt x="2334" y="6897"/>
                    <a:pt x="2455" y="6897"/>
                  </a:cubicBezTo>
                  <a:cubicBezTo>
                    <a:pt x="2641" y="6897"/>
                    <a:pt x="2825" y="6788"/>
                    <a:pt x="2901" y="6591"/>
                  </a:cubicBezTo>
                  <a:cubicBezTo>
                    <a:pt x="3292" y="5656"/>
                    <a:pt x="3072" y="4569"/>
                    <a:pt x="2357" y="3853"/>
                  </a:cubicBezTo>
                  <a:lnTo>
                    <a:pt x="1565" y="3061"/>
                  </a:lnTo>
                  <a:cubicBezTo>
                    <a:pt x="1097" y="2594"/>
                    <a:pt x="1097" y="1840"/>
                    <a:pt x="1546" y="1363"/>
                  </a:cubicBezTo>
                  <a:cubicBezTo>
                    <a:pt x="1789" y="1120"/>
                    <a:pt x="2106" y="998"/>
                    <a:pt x="2422" y="998"/>
                  </a:cubicBezTo>
                  <a:cubicBezTo>
                    <a:pt x="2738" y="998"/>
                    <a:pt x="3053" y="1120"/>
                    <a:pt x="3292" y="1363"/>
                  </a:cubicBezTo>
                  <a:lnTo>
                    <a:pt x="5181" y="3252"/>
                  </a:lnTo>
                  <a:cubicBezTo>
                    <a:pt x="5277" y="3349"/>
                    <a:pt x="5403" y="3396"/>
                    <a:pt x="5530" y="3396"/>
                  </a:cubicBezTo>
                  <a:cubicBezTo>
                    <a:pt x="5654" y="3396"/>
                    <a:pt x="5778" y="3351"/>
                    <a:pt x="5877" y="3262"/>
                  </a:cubicBezTo>
                  <a:cubicBezTo>
                    <a:pt x="6077" y="3061"/>
                    <a:pt x="6077" y="2746"/>
                    <a:pt x="5877" y="2546"/>
                  </a:cubicBezTo>
                  <a:lnTo>
                    <a:pt x="3979" y="648"/>
                  </a:lnTo>
                  <a:lnTo>
                    <a:pt x="3979" y="638"/>
                  </a:lnTo>
                  <a:cubicBezTo>
                    <a:pt x="3548" y="212"/>
                    <a:pt x="2989" y="0"/>
                    <a:pt x="242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84" name="Google Shape;20584;p80"/>
            <p:cNvSpPr/>
            <p:nvPr/>
          </p:nvSpPr>
          <p:spPr>
            <a:xfrm>
              <a:off x="3232517" y="3940586"/>
              <a:ext cx="45798" cy="40561"/>
            </a:xfrm>
            <a:custGeom>
              <a:avLst/>
              <a:gdLst/>
              <a:ahLst/>
              <a:cxnLst/>
              <a:rect l="l" t="t" r="r" b="b"/>
              <a:pathLst>
                <a:path w="1749" h="1549" extrusionOk="0">
                  <a:moveTo>
                    <a:pt x="706" y="0"/>
                  </a:moveTo>
                  <a:lnTo>
                    <a:pt x="0" y="697"/>
                  </a:lnTo>
                  <a:lnTo>
                    <a:pt x="697" y="1403"/>
                  </a:lnTo>
                  <a:cubicBezTo>
                    <a:pt x="803" y="1505"/>
                    <a:pt x="922" y="1548"/>
                    <a:pt x="1035" y="1548"/>
                  </a:cubicBezTo>
                  <a:cubicBezTo>
                    <a:pt x="1419" y="1548"/>
                    <a:pt x="1748" y="1057"/>
                    <a:pt x="1403" y="697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85" name="Google Shape;20585;p80"/>
            <p:cNvSpPr/>
            <p:nvPr/>
          </p:nvSpPr>
          <p:spPr>
            <a:xfrm>
              <a:off x="3242493" y="3950956"/>
              <a:ext cx="43991" cy="43598"/>
            </a:xfrm>
            <a:custGeom>
              <a:avLst/>
              <a:gdLst/>
              <a:ahLst/>
              <a:cxnLst/>
              <a:rect l="l" t="t" r="r" b="b"/>
              <a:pathLst>
                <a:path w="1680" h="1665" extrusionOk="0">
                  <a:moveTo>
                    <a:pt x="931" y="0"/>
                  </a:moveTo>
                  <a:cubicBezTo>
                    <a:pt x="874" y="0"/>
                    <a:pt x="816" y="24"/>
                    <a:pt x="773" y="72"/>
                  </a:cubicBezTo>
                  <a:lnTo>
                    <a:pt x="87" y="759"/>
                  </a:lnTo>
                  <a:cubicBezTo>
                    <a:pt x="1" y="844"/>
                    <a:pt x="1" y="978"/>
                    <a:pt x="87" y="1073"/>
                  </a:cubicBezTo>
                  <a:lnTo>
                    <a:pt x="688" y="1665"/>
                  </a:lnTo>
                  <a:lnTo>
                    <a:pt x="1680" y="673"/>
                  </a:lnTo>
                  <a:lnTo>
                    <a:pt x="1088" y="72"/>
                  </a:lnTo>
                  <a:cubicBezTo>
                    <a:pt x="1045" y="24"/>
                    <a:pt x="988" y="0"/>
                    <a:pt x="93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86" name="Google Shape;20586;p80"/>
            <p:cNvSpPr/>
            <p:nvPr/>
          </p:nvSpPr>
          <p:spPr>
            <a:xfrm>
              <a:off x="3319948" y="3791384"/>
              <a:ext cx="168579" cy="141478"/>
            </a:xfrm>
            <a:custGeom>
              <a:avLst/>
              <a:gdLst/>
              <a:ahLst/>
              <a:cxnLst/>
              <a:rect l="l" t="t" r="r" b="b"/>
              <a:pathLst>
                <a:path w="6438" h="5403" extrusionOk="0">
                  <a:moveTo>
                    <a:pt x="3241" y="1"/>
                  </a:moveTo>
                  <a:cubicBezTo>
                    <a:pt x="3204" y="1"/>
                    <a:pt x="3167" y="1"/>
                    <a:pt x="3129" y="3"/>
                  </a:cubicBezTo>
                  <a:cubicBezTo>
                    <a:pt x="1088" y="79"/>
                    <a:pt x="0" y="2455"/>
                    <a:pt x="1278" y="4057"/>
                  </a:cubicBezTo>
                  <a:lnTo>
                    <a:pt x="1221" y="5174"/>
                  </a:lnTo>
                  <a:cubicBezTo>
                    <a:pt x="1214" y="5304"/>
                    <a:pt x="1322" y="5403"/>
                    <a:pt x="1444" y="5403"/>
                  </a:cubicBezTo>
                  <a:cubicBezTo>
                    <a:pt x="1475" y="5403"/>
                    <a:pt x="1506" y="5397"/>
                    <a:pt x="1536" y="5383"/>
                  </a:cubicBezTo>
                  <a:lnTo>
                    <a:pt x="2547" y="4906"/>
                  </a:lnTo>
                  <a:cubicBezTo>
                    <a:pt x="2775" y="4971"/>
                    <a:pt x="3007" y="5003"/>
                    <a:pt x="3236" y="5003"/>
                  </a:cubicBezTo>
                  <a:cubicBezTo>
                    <a:pt x="4055" y="5003"/>
                    <a:pt x="4844" y="4603"/>
                    <a:pt x="5314" y="3895"/>
                  </a:cubicBezTo>
                  <a:cubicBezTo>
                    <a:pt x="6438" y="2228"/>
                    <a:pt x="5226" y="1"/>
                    <a:pt x="324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87" name="Google Shape;20587;p80"/>
            <p:cNvSpPr/>
            <p:nvPr/>
          </p:nvSpPr>
          <p:spPr>
            <a:xfrm>
              <a:off x="3233747" y="3945614"/>
              <a:ext cx="213879" cy="205081"/>
            </a:xfrm>
            <a:custGeom>
              <a:avLst/>
              <a:gdLst/>
              <a:ahLst/>
              <a:cxnLst/>
              <a:rect l="l" t="t" r="r" b="b"/>
              <a:pathLst>
                <a:path w="8168" h="7832" extrusionOk="0">
                  <a:moveTo>
                    <a:pt x="3095" y="0"/>
                  </a:moveTo>
                  <a:cubicBezTo>
                    <a:pt x="2719" y="0"/>
                    <a:pt x="2345" y="144"/>
                    <a:pt x="2061" y="428"/>
                  </a:cubicBezTo>
                  <a:lnTo>
                    <a:pt x="573" y="1917"/>
                  </a:lnTo>
                  <a:cubicBezTo>
                    <a:pt x="49" y="2441"/>
                    <a:pt x="1" y="3271"/>
                    <a:pt x="459" y="3853"/>
                  </a:cubicBezTo>
                  <a:lnTo>
                    <a:pt x="468" y="3872"/>
                  </a:lnTo>
                  <a:lnTo>
                    <a:pt x="3120" y="7268"/>
                  </a:lnTo>
                  <a:cubicBezTo>
                    <a:pt x="3412" y="7642"/>
                    <a:pt x="3843" y="7832"/>
                    <a:pt x="4277" y="7832"/>
                  </a:cubicBezTo>
                  <a:cubicBezTo>
                    <a:pt x="4651" y="7832"/>
                    <a:pt x="5027" y="7690"/>
                    <a:pt x="5315" y="7402"/>
                  </a:cubicBezTo>
                  <a:lnTo>
                    <a:pt x="7547" y="5170"/>
                  </a:lnTo>
                  <a:cubicBezTo>
                    <a:pt x="8167" y="4550"/>
                    <a:pt x="8110" y="3519"/>
                    <a:pt x="7413" y="2976"/>
                  </a:cubicBezTo>
                  <a:lnTo>
                    <a:pt x="4027" y="323"/>
                  </a:lnTo>
                  <a:lnTo>
                    <a:pt x="4008" y="314"/>
                  </a:lnTo>
                  <a:cubicBezTo>
                    <a:pt x="3736" y="104"/>
                    <a:pt x="3415" y="0"/>
                    <a:pt x="309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88" name="Google Shape;20588;p80"/>
            <p:cNvSpPr/>
            <p:nvPr/>
          </p:nvSpPr>
          <p:spPr>
            <a:xfrm>
              <a:off x="3311438" y="4019272"/>
              <a:ext cx="136424" cy="131423"/>
            </a:xfrm>
            <a:custGeom>
              <a:avLst/>
              <a:gdLst/>
              <a:ahLst/>
              <a:cxnLst/>
              <a:rect l="l" t="t" r="r" b="b"/>
              <a:pathLst>
                <a:path w="5210" h="5019" extrusionOk="0">
                  <a:moveTo>
                    <a:pt x="4246" y="0"/>
                  </a:moveTo>
                  <a:lnTo>
                    <a:pt x="4246" y="0"/>
                  </a:lnTo>
                  <a:cubicBezTo>
                    <a:pt x="4599" y="582"/>
                    <a:pt x="4504" y="1317"/>
                    <a:pt x="4027" y="1803"/>
                  </a:cubicBezTo>
                  <a:lnTo>
                    <a:pt x="1794" y="4026"/>
                  </a:lnTo>
                  <a:cubicBezTo>
                    <a:pt x="1511" y="4310"/>
                    <a:pt x="1133" y="4458"/>
                    <a:pt x="753" y="4458"/>
                  </a:cubicBezTo>
                  <a:cubicBezTo>
                    <a:pt x="494" y="4458"/>
                    <a:pt x="233" y="4389"/>
                    <a:pt x="1" y="4246"/>
                  </a:cubicBezTo>
                  <a:lnTo>
                    <a:pt x="1" y="4246"/>
                  </a:lnTo>
                  <a:lnTo>
                    <a:pt x="153" y="4455"/>
                  </a:lnTo>
                  <a:cubicBezTo>
                    <a:pt x="445" y="4829"/>
                    <a:pt x="876" y="5019"/>
                    <a:pt x="1311" y="5019"/>
                  </a:cubicBezTo>
                  <a:cubicBezTo>
                    <a:pt x="1687" y="5019"/>
                    <a:pt x="2065" y="4877"/>
                    <a:pt x="2357" y="4589"/>
                  </a:cubicBezTo>
                  <a:lnTo>
                    <a:pt x="4580" y="2357"/>
                  </a:lnTo>
                  <a:cubicBezTo>
                    <a:pt x="5210" y="1737"/>
                    <a:pt x="5143" y="706"/>
                    <a:pt x="4446" y="163"/>
                  </a:cubicBezTo>
                  <a:lnTo>
                    <a:pt x="4246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89" name="Google Shape;20589;p80"/>
            <p:cNvSpPr/>
            <p:nvPr/>
          </p:nvSpPr>
          <p:spPr>
            <a:xfrm>
              <a:off x="3233747" y="3945614"/>
              <a:ext cx="164154" cy="156115"/>
            </a:xfrm>
            <a:custGeom>
              <a:avLst/>
              <a:gdLst/>
              <a:ahLst/>
              <a:cxnLst/>
              <a:rect l="l" t="t" r="r" b="b"/>
              <a:pathLst>
                <a:path w="6269" h="5962" extrusionOk="0">
                  <a:moveTo>
                    <a:pt x="3095" y="0"/>
                  </a:moveTo>
                  <a:cubicBezTo>
                    <a:pt x="2719" y="0"/>
                    <a:pt x="2345" y="144"/>
                    <a:pt x="2061" y="428"/>
                  </a:cubicBezTo>
                  <a:lnTo>
                    <a:pt x="573" y="1917"/>
                  </a:lnTo>
                  <a:cubicBezTo>
                    <a:pt x="49" y="2441"/>
                    <a:pt x="1" y="3271"/>
                    <a:pt x="459" y="3863"/>
                  </a:cubicBezTo>
                  <a:lnTo>
                    <a:pt x="468" y="3882"/>
                  </a:lnTo>
                  <a:lnTo>
                    <a:pt x="2414" y="5485"/>
                  </a:lnTo>
                  <a:cubicBezTo>
                    <a:pt x="2796" y="5800"/>
                    <a:pt x="3241" y="5961"/>
                    <a:pt x="3654" y="5961"/>
                  </a:cubicBezTo>
                  <a:cubicBezTo>
                    <a:pt x="4014" y="5961"/>
                    <a:pt x="4350" y="5838"/>
                    <a:pt x="4599" y="5589"/>
                  </a:cubicBezTo>
                  <a:lnTo>
                    <a:pt x="5734" y="4454"/>
                  </a:lnTo>
                  <a:cubicBezTo>
                    <a:pt x="6269" y="3920"/>
                    <a:pt x="6230" y="2976"/>
                    <a:pt x="5629" y="2260"/>
                  </a:cubicBezTo>
                  <a:lnTo>
                    <a:pt x="4027" y="323"/>
                  </a:lnTo>
                  <a:lnTo>
                    <a:pt x="4008" y="314"/>
                  </a:lnTo>
                  <a:cubicBezTo>
                    <a:pt x="3736" y="104"/>
                    <a:pt x="3415" y="0"/>
                    <a:pt x="309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90" name="Google Shape;20590;p80"/>
            <p:cNvSpPr/>
            <p:nvPr/>
          </p:nvSpPr>
          <p:spPr>
            <a:xfrm>
              <a:off x="3236261" y="3945509"/>
              <a:ext cx="151402" cy="146715"/>
            </a:xfrm>
            <a:custGeom>
              <a:avLst/>
              <a:gdLst/>
              <a:ahLst/>
              <a:cxnLst/>
              <a:rect l="l" t="t" r="r" b="b"/>
              <a:pathLst>
                <a:path w="5782" h="5603" extrusionOk="0">
                  <a:moveTo>
                    <a:pt x="3007" y="1"/>
                  </a:moveTo>
                  <a:cubicBezTo>
                    <a:pt x="2617" y="1"/>
                    <a:pt x="2245" y="153"/>
                    <a:pt x="1965" y="432"/>
                  </a:cubicBezTo>
                  <a:lnTo>
                    <a:pt x="477" y="1921"/>
                  </a:lnTo>
                  <a:cubicBezTo>
                    <a:pt x="153" y="2235"/>
                    <a:pt x="0" y="2693"/>
                    <a:pt x="57" y="3151"/>
                  </a:cubicBezTo>
                  <a:lnTo>
                    <a:pt x="2547" y="5202"/>
                  </a:lnTo>
                  <a:cubicBezTo>
                    <a:pt x="2865" y="5467"/>
                    <a:pt x="3229" y="5602"/>
                    <a:pt x="3559" y="5602"/>
                  </a:cubicBezTo>
                  <a:cubicBezTo>
                    <a:pt x="3824" y="5602"/>
                    <a:pt x="4067" y="5514"/>
                    <a:pt x="4246" y="5336"/>
                  </a:cubicBezTo>
                  <a:lnTo>
                    <a:pt x="5381" y="4201"/>
                  </a:lnTo>
                  <a:cubicBezTo>
                    <a:pt x="5781" y="3810"/>
                    <a:pt x="5724" y="3075"/>
                    <a:pt x="5257" y="2503"/>
                  </a:cubicBezTo>
                  <a:lnTo>
                    <a:pt x="3196" y="13"/>
                  </a:lnTo>
                  <a:cubicBezTo>
                    <a:pt x="3133" y="5"/>
                    <a:pt x="3070" y="1"/>
                    <a:pt x="3007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91" name="Google Shape;20591;p80"/>
            <p:cNvSpPr/>
            <p:nvPr/>
          </p:nvSpPr>
          <p:spPr>
            <a:xfrm>
              <a:off x="3236261" y="3945509"/>
              <a:ext cx="151402" cy="146715"/>
            </a:xfrm>
            <a:custGeom>
              <a:avLst/>
              <a:gdLst/>
              <a:ahLst/>
              <a:cxnLst/>
              <a:rect l="l" t="t" r="r" b="b"/>
              <a:pathLst>
                <a:path w="5782" h="5603" extrusionOk="0">
                  <a:moveTo>
                    <a:pt x="1813" y="585"/>
                  </a:moveTo>
                  <a:lnTo>
                    <a:pt x="1784" y="614"/>
                  </a:lnTo>
                  <a:lnTo>
                    <a:pt x="1813" y="585"/>
                  </a:lnTo>
                  <a:close/>
                  <a:moveTo>
                    <a:pt x="648" y="1749"/>
                  </a:moveTo>
                  <a:lnTo>
                    <a:pt x="630" y="1768"/>
                  </a:lnTo>
                  <a:lnTo>
                    <a:pt x="630" y="1768"/>
                  </a:lnTo>
                  <a:lnTo>
                    <a:pt x="648" y="1749"/>
                  </a:lnTo>
                  <a:close/>
                  <a:moveTo>
                    <a:pt x="3001" y="1"/>
                  </a:moveTo>
                  <a:cubicBezTo>
                    <a:pt x="2617" y="1"/>
                    <a:pt x="2245" y="153"/>
                    <a:pt x="1965" y="432"/>
                  </a:cubicBezTo>
                  <a:lnTo>
                    <a:pt x="1813" y="585"/>
                  </a:lnTo>
                  <a:lnTo>
                    <a:pt x="1813" y="585"/>
                  </a:lnTo>
                  <a:cubicBezTo>
                    <a:pt x="1978" y="437"/>
                    <a:pt x="2183" y="365"/>
                    <a:pt x="2386" y="365"/>
                  </a:cubicBezTo>
                  <a:cubicBezTo>
                    <a:pt x="2630" y="365"/>
                    <a:pt x="2872" y="468"/>
                    <a:pt x="3043" y="671"/>
                  </a:cubicBezTo>
                  <a:lnTo>
                    <a:pt x="4637" y="2541"/>
                  </a:lnTo>
                  <a:cubicBezTo>
                    <a:pt x="5066" y="3046"/>
                    <a:pt x="5161" y="3647"/>
                    <a:pt x="4856" y="3953"/>
                  </a:cubicBezTo>
                  <a:lnTo>
                    <a:pt x="3997" y="4811"/>
                  </a:lnTo>
                  <a:cubicBezTo>
                    <a:pt x="3878" y="4927"/>
                    <a:pt x="3712" y="4983"/>
                    <a:pt x="3524" y="4983"/>
                  </a:cubicBezTo>
                  <a:cubicBezTo>
                    <a:pt x="3232" y="4983"/>
                    <a:pt x="2888" y="4847"/>
                    <a:pt x="2586" y="4592"/>
                  </a:cubicBezTo>
                  <a:lnTo>
                    <a:pt x="716" y="2999"/>
                  </a:lnTo>
                  <a:cubicBezTo>
                    <a:pt x="344" y="2684"/>
                    <a:pt x="306" y="2121"/>
                    <a:pt x="630" y="1768"/>
                  </a:cubicBezTo>
                  <a:lnTo>
                    <a:pt x="630" y="1768"/>
                  </a:lnTo>
                  <a:lnTo>
                    <a:pt x="477" y="1921"/>
                  </a:lnTo>
                  <a:cubicBezTo>
                    <a:pt x="153" y="2245"/>
                    <a:pt x="0" y="2693"/>
                    <a:pt x="57" y="3142"/>
                  </a:cubicBezTo>
                  <a:lnTo>
                    <a:pt x="2547" y="5202"/>
                  </a:lnTo>
                  <a:cubicBezTo>
                    <a:pt x="2859" y="5467"/>
                    <a:pt x="3224" y="5602"/>
                    <a:pt x="3555" y="5602"/>
                  </a:cubicBezTo>
                  <a:cubicBezTo>
                    <a:pt x="3822" y="5602"/>
                    <a:pt x="4067" y="5514"/>
                    <a:pt x="4246" y="5336"/>
                  </a:cubicBezTo>
                  <a:lnTo>
                    <a:pt x="5381" y="4201"/>
                  </a:lnTo>
                  <a:cubicBezTo>
                    <a:pt x="5781" y="3800"/>
                    <a:pt x="5724" y="3065"/>
                    <a:pt x="5247" y="2503"/>
                  </a:cubicBezTo>
                  <a:lnTo>
                    <a:pt x="3187" y="13"/>
                  </a:lnTo>
                  <a:cubicBezTo>
                    <a:pt x="3125" y="5"/>
                    <a:pt x="3063" y="1"/>
                    <a:pt x="3001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92" name="Google Shape;20592;p80"/>
            <p:cNvSpPr/>
            <p:nvPr/>
          </p:nvSpPr>
          <p:spPr>
            <a:xfrm>
              <a:off x="3264488" y="3972558"/>
              <a:ext cx="87955" cy="87196"/>
            </a:xfrm>
            <a:custGeom>
              <a:avLst/>
              <a:gdLst/>
              <a:ahLst/>
              <a:cxnLst/>
              <a:rect l="l" t="t" r="r" b="b"/>
              <a:pathLst>
                <a:path w="3359" h="3330" extrusionOk="0">
                  <a:moveTo>
                    <a:pt x="296" y="0"/>
                  </a:moveTo>
                  <a:lnTo>
                    <a:pt x="0" y="296"/>
                  </a:lnTo>
                  <a:lnTo>
                    <a:pt x="2977" y="3273"/>
                  </a:lnTo>
                  <a:cubicBezTo>
                    <a:pt x="3020" y="3311"/>
                    <a:pt x="3075" y="3330"/>
                    <a:pt x="3128" y="3330"/>
                  </a:cubicBezTo>
                  <a:cubicBezTo>
                    <a:pt x="3182" y="3330"/>
                    <a:pt x="3234" y="3311"/>
                    <a:pt x="3272" y="3273"/>
                  </a:cubicBezTo>
                  <a:cubicBezTo>
                    <a:pt x="3358" y="3196"/>
                    <a:pt x="3358" y="3063"/>
                    <a:pt x="3272" y="2977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93" name="Google Shape;20593;p80"/>
            <p:cNvSpPr/>
            <p:nvPr/>
          </p:nvSpPr>
          <p:spPr>
            <a:xfrm>
              <a:off x="3283473" y="3992668"/>
              <a:ext cx="36999" cy="34302"/>
            </a:xfrm>
            <a:custGeom>
              <a:avLst/>
              <a:gdLst/>
              <a:ahLst/>
              <a:cxnLst/>
              <a:rect l="l" t="t" r="r" b="b"/>
              <a:pathLst>
                <a:path w="1413" h="1310" extrusionOk="0">
                  <a:moveTo>
                    <a:pt x="587" y="0"/>
                  </a:moveTo>
                  <a:cubicBezTo>
                    <a:pt x="451" y="0"/>
                    <a:pt x="315" y="53"/>
                    <a:pt x="210" y="158"/>
                  </a:cubicBezTo>
                  <a:cubicBezTo>
                    <a:pt x="0" y="368"/>
                    <a:pt x="0" y="711"/>
                    <a:pt x="210" y="921"/>
                  </a:cubicBezTo>
                  <a:lnTo>
                    <a:pt x="449" y="1159"/>
                  </a:lnTo>
                  <a:cubicBezTo>
                    <a:pt x="554" y="1260"/>
                    <a:pt x="690" y="1310"/>
                    <a:pt x="826" y="1310"/>
                  </a:cubicBezTo>
                  <a:cubicBezTo>
                    <a:pt x="961" y="1310"/>
                    <a:pt x="1097" y="1260"/>
                    <a:pt x="1202" y="1159"/>
                  </a:cubicBezTo>
                  <a:cubicBezTo>
                    <a:pt x="1412" y="950"/>
                    <a:pt x="1412" y="606"/>
                    <a:pt x="1202" y="396"/>
                  </a:cubicBezTo>
                  <a:lnTo>
                    <a:pt x="964" y="158"/>
                  </a:lnTo>
                  <a:cubicBezTo>
                    <a:pt x="859" y="53"/>
                    <a:pt x="723" y="0"/>
                    <a:pt x="58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94" name="Google Shape;20594;p80"/>
            <p:cNvSpPr/>
            <p:nvPr/>
          </p:nvSpPr>
          <p:spPr>
            <a:xfrm>
              <a:off x="3392140" y="3828174"/>
              <a:ext cx="43729" cy="43493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40" y="0"/>
                  </a:moveTo>
                  <a:cubicBezTo>
                    <a:pt x="372" y="0"/>
                    <a:pt x="0" y="372"/>
                    <a:pt x="0" y="830"/>
                  </a:cubicBezTo>
                  <a:cubicBezTo>
                    <a:pt x="0" y="1288"/>
                    <a:pt x="372" y="1660"/>
                    <a:pt x="840" y="1660"/>
                  </a:cubicBezTo>
                  <a:cubicBezTo>
                    <a:pt x="1298" y="1660"/>
                    <a:pt x="1670" y="1288"/>
                    <a:pt x="1670" y="830"/>
                  </a:cubicBezTo>
                  <a:cubicBezTo>
                    <a:pt x="1670" y="372"/>
                    <a:pt x="1298" y="0"/>
                    <a:pt x="840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95" name="Google Shape;20595;p80"/>
            <p:cNvSpPr/>
            <p:nvPr/>
          </p:nvSpPr>
          <p:spPr>
            <a:xfrm>
              <a:off x="3376141" y="3822649"/>
              <a:ext cx="75360" cy="54517"/>
            </a:xfrm>
            <a:custGeom>
              <a:avLst/>
              <a:gdLst/>
              <a:ahLst/>
              <a:cxnLst/>
              <a:rect l="l" t="t" r="r" b="b"/>
              <a:pathLst>
                <a:path w="2878" h="2082" extrusionOk="0">
                  <a:moveTo>
                    <a:pt x="1451" y="412"/>
                  </a:moveTo>
                  <a:lnTo>
                    <a:pt x="1451" y="421"/>
                  </a:lnTo>
                  <a:cubicBezTo>
                    <a:pt x="1461" y="421"/>
                    <a:pt x="1471" y="420"/>
                    <a:pt x="1481" y="420"/>
                  </a:cubicBezTo>
                  <a:cubicBezTo>
                    <a:pt x="1632" y="420"/>
                    <a:pt x="1773" y="486"/>
                    <a:pt x="1890" y="593"/>
                  </a:cubicBezTo>
                  <a:cubicBezTo>
                    <a:pt x="2309" y="1013"/>
                    <a:pt x="1969" y="1667"/>
                    <a:pt x="1464" y="1667"/>
                  </a:cubicBezTo>
                  <a:cubicBezTo>
                    <a:pt x="1383" y="1667"/>
                    <a:pt x="1299" y="1650"/>
                    <a:pt x="1212" y="1614"/>
                  </a:cubicBezTo>
                  <a:cubicBezTo>
                    <a:pt x="573" y="1356"/>
                    <a:pt x="764" y="412"/>
                    <a:pt x="1451" y="412"/>
                  </a:cubicBezTo>
                  <a:close/>
                  <a:moveTo>
                    <a:pt x="1466" y="0"/>
                  </a:moveTo>
                  <a:cubicBezTo>
                    <a:pt x="1333" y="0"/>
                    <a:pt x="1193" y="27"/>
                    <a:pt x="1050" y="87"/>
                  </a:cubicBezTo>
                  <a:cubicBezTo>
                    <a:pt x="1" y="517"/>
                    <a:pt x="306" y="2081"/>
                    <a:pt x="1451" y="2081"/>
                  </a:cubicBezTo>
                  <a:cubicBezTo>
                    <a:pt x="1718" y="2081"/>
                    <a:pt x="1985" y="1976"/>
                    <a:pt x="2185" y="1776"/>
                  </a:cubicBezTo>
                  <a:cubicBezTo>
                    <a:pt x="2877" y="1084"/>
                    <a:pt x="2310" y="0"/>
                    <a:pt x="1466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96" name="Google Shape;20596;p80"/>
            <p:cNvSpPr/>
            <p:nvPr/>
          </p:nvSpPr>
          <p:spPr>
            <a:xfrm>
              <a:off x="3366165" y="3859230"/>
              <a:ext cx="40953" cy="36659"/>
            </a:xfrm>
            <a:custGeom>
              <a:avLst/>
              <a:gdLst/>
              <a:ahLst/>
              <a:cxnLst/>
              <a:rect l="l" t="t" r="r" b="b"/>
              <a:pathLst>
                <a:path w="1564" h="1400" extrusionOk="0">
                  <a:moveTo>
                    <a:pt x="1253" y="1"/>
                  </a:moveTo>
                  <a:cubicBezTo>
                    <a:pt x="1199" y="1"/>
                    <a:pt x="1144" y="25"/>
                    <a:pt x="1097" y="83"/>
                  </a:cubicBezTo>
                  <a:lnTo>
                    <a:pt x="143" y="1037"/>
                  </a:lnTo>
                  <a:cubicBezTo>
                    <a:pt x="0" y="1171"/>
                    <a:pt x="95" y="1400"/>
                    <a:pt x="286" y="1400"/>
                  </a:cubicBezTo>
                  <a:cubicBezTo>
                    <a:pt x="343" y="1390"/>
                    <a:pt x="391" y="1371"/>
                    <a:pt x="429" y="1333"/>
                  </a:cubicBezTo>
                  <a:lnTo>
                    <a:pt x="1383" y="379"/>
                  </a:lnTo>
                  <a:cubicBezTo>
                    <a:pt x="1563" y="228"/>
                    <a:pt x="1417" y="1"/>
                    <a:pt x="125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97" name="Google Shape;20597;p80"/>
          <p:cNvGrpSpPr/>
          <p:nvPr/>
        </p:nvGrpSpPr>
        <p:grpSpPr>
          <a:xfrm>
            <a:off x="1034780" y="4627156"/>
            <a:ext cx="504253" cy="476079"/>
            <a:chOff x="883853" y="3792641"/>
            <a:chExt cx="378190" cy="357059"/>
          </a:xfrm>
        </p:grpSpPr>
        <p:sp>
          <p:nvSpPr>
            <p:cNvPr id="20598" name="Google Shape;20598;p80"/>
            <p:cNvSpPr/>
            <p:nvPr/>
          </p:nvSpPr>
          <p:spPr>
            <a:xfrm>
              <a:off x="1012500" y="4093219"/>
              <a:ext cx="42734" cy="38989"/>
            </a:xfrm>
            <a:custGeom>
              <a:avLst/>
              <a:gdLst/>
              <a:ahLst/>
              <a:cxnLst/>
              <a:rect l="l" t="t" r="r" b="b"/>
              <a:pathLst>
                <a:path w="1632" h="1489" extrusionOk="0">
                  <a:moveTo>
                    <a:pt x="335" y="0"/>
                  </a:moveTo>
                  <a:lnTo>
                    <a:pt x="1" y="1488"/>
                  </a:lnTo>
                  <a:lnTo>
                    <a:pt x="1632" y="148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99" name="Google Shape;20599;p80"/>
            <p:cNvSpPr/>
            <p:nvPr/>
          </p:nvSpPr>
          <p:spPr>
            <a:xfrm>
              <a:off x="983277" y="4128673"/>
              <a:ext cx="101205" cy="21027"/>
            </a:xfrm>
            <a:custGeom>
              <a:avLst/>
              <a:gdLst/>
              <a:ahLst/>
              <a:cxnLst/>
              <a:rect l="l" t="t" r="r" b="b"/>
              <a:pathLst>
                <a:path w="3865" h="803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583"/>
                  </a:lnTo>
                  <a:cubicBezTo>
                    <a:pt x="0" y="697"/>
                    <a:pt x="105" y="802"/>
                    <a:pt x="229" y="802"/>
                  </a:cubicBezTo>
                  <a:lnTo>
                    <a:pt x="3645" y="802"/>
                  </a:lnTo>
                  <a:cubicBezTo>
                    <a:pt x="3759" y="802"/>
                    <a:pt x="3864" y="697"/>
                    <a:pt x="3864" y="583"/>
                  </a:cubicBezTo>
                  <a:lnTo>
                    <a:pt x="3864" y="220"/>
                  </a:lnTo>
                  <a:cubicBezTo>
                    <a:pt x="3864" y="96"/>
                    <a:pt x="3759" y="1"/>
                    <a:pt x="364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00" name="Google Shape;20600;p80"/>
            <p:cNvSpPr/>
            <p:nvPr/>
          </p:nvSpPr>
          <p:spPr>
            <a:xfrm>
              <a:off x="883853" y="3900602"/>
              <a:ext cx="300054" cy="196126"/>
            </a:xfrm>
            <a:custGeom>
              <a:avLst/>
              <a:gdLst/>
              <a:ahLst/>
              <a:cxnLst/>
              <a:rect l="l" t="t" r="r" b="b"/>
              <a:pathLst>
                <a:path w="11459" h="749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7270"/>
                  </a:lnTo>
                  <a:cubicBezTo>
                    <a:pt x="1" y="7394"/>
                    <a:pt x="96" y="7490"/>
                    <a:pt x="220" y="7490"/>
                  </a:cubicBezTo>
                  <a:lnTo>
                    <a:pt x="11239" y="7490"/>
                  </a:lnTo>
                  <a:cubicBezTo>
                    <a:pt x="11363" y="7490"/>
                    <a:pt x="11458" y="7394"/>
                    <a:pt x="11458" y="7270"/>
                  </a:cubicBezTo>
                  <a:lnTo>
                    <a:pt x="11458" y="220"/>
                  </a:lnTo>
                  <a:cubicBezTo>
                    <a:pt x="11458" y="96"/>
                    <a:pt x="11363" y="1"/>
                    <a:pt x="1124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01" name="Google Shape;20601;p80"/>
            <p:cNvSpPr/>
            <p:nvPr/>
          </p:nvSpPr>
          <p:spPr>
            <a:xfrm>
              <a:off x="883853" y="4081462"/>
              <a:ext cx="300290" cy="15266"/>
            </a:xfrm>
            <a:custGeom>
              <a:avLst/>
              <a:gdLst/>
              <a:ahLst/>
              <a:cxnLst/>
              <a:rect l="l" t="t" r="r" b="b"/>
              <a:pathLst>
                <a:path w="11468" h="583" extrusionOk="0">
                  <a:moveTo>
                    <a:pt x="1" y="1"/>
                  </a:moveTo>
                  <a:lnTo>
                    <a:pt x="1" y="363"/>
                  </a:lnTo>
                  <a:cubicBezTo>
                    <a:pt x="1" y="487"/>
                    <a:pt x="96" y="583"/>
                    <a:pt x="220" y="583"/>
                  </a:cubicBezTo>
                  <a:lnTo>
                    <a:pt x="11248" y="583"/>
                  </a:lnTo>
                  <a:cubicBezTo>
                    <a:pt x="11363" y="583"/>
                    <a:pt x="11468" y="487"/>
                    <a:pt x="11468" y="363"/>
                  </a:cubicBezTo>
                  <a:lnTo>
                    <a:pt x="11468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02" name="Google Shape;20602;p80"/>
            <p:cNvSpPr/>
            <p:nvPr/>
          </p:nvSpPr>
          <p:spPr>
            <a:xfrm>
              <a:off x="902837" y="3920843"/>
              <a:ext cx="262086" cy="145667"/>
            </a:xfrm>
            <a:custGeom>
              <a:avLst/>
              <a:gdLst/>
              <a:ahLst/>
              <a:cxnLst/>
              <a:rect l="l" t="t" r="r" b="b"/>
              <a:pathLst>
                <a:path w="10009" h="5563" extrusionOk="0">
                  <a:moveTo>
                    <a:pt x="230" y="1"/>
                  </a:moveTo>
                  <a:cubicBezTo>
                    <a:pt x="106" y="1"/>
                    <a:pt x="1" y="106"/>
                    <a:pt x="10" y="230"/>
                  </a:cubicBezTo>
                  <a:lnTo>
                    <a:pt x="10" y="5343"/>
                  </a:lnTo>
                  <a:cubicBezTo>
                    <a:pt x="10" y="5467"/>
                    <a:pt x="106" y="5562"/>
                    <a:pt x="230" y="5562"/>
                  </a:cubicBezTo>
                  <a:lnTo>
                    <a:pt x="10008" y="5562"/>
                  </a:lnTo>
                  <a:lnTo>
                    <a:pt x="10008" y="230"/>
                  </a:lnTo>
                  <a:cubicBezTo>
                    <a:pt x="10008" y="106"/>
                    <a:pt x="9903" y="1"/>
                    <a:pt x="977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03" name="Google Shape;20603;p80"/>
            <p:cNvSpPr/>
            <p:nvPr/>
          </p:nvSpPr>
          <p:spPr>
            <a:xfrm>
              <a:off x="902837" y="3920843"/>
              <a:ext cx="262086" cy="145667"/>
            </a:xfrm>
            <a:custGeom>
              <a:avLst/>
              <a:gdLst/>
              <a:ahLst/>
              <a:cxnLst/>
              <a:rect l="l" t="t" r="r" b="b"/>
              <a:pathLst>
                <a:path w="10009" h="5563" extrusionOk="0">
                  <a:moveTo>
                    <a:pt x="230" y="1"/>
                  </a:moveTo>
                  <a:cubicBezTo>
                    <a:pt x="106" y="1"/>
                    <a:pt x="1" y="106"/>
                    <a:pt x="1" y="230"/>
                  </a:cubicBezTo>
                  <a:lnTo>
                    <a:pt x="1" y="5343"/>
                  </a:lnTo>
                  <a:cubicBezTo>
                    <a:pt x="10" y="5467"/>
                    <a:pt x="106" y="5562"/>
                    <a:pt x="230" y="5562"/>
                  </a:cubicBezTo>
                  <a:lnTo>
                    <a:pt x="10008" y="5562"/>
                  </a:lnTo>
                  <a:lnTo>
                    <a:pt x="10008" y="5095"/>
                  </a:lnTo>
                  <a:lnTo>
                    <a:pt x="506" y="509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04" name="Google Shape;20604;p80"/>
            <p:cNvSpPr/>
            <p:nvPr/>
          </p:nvSpPr>
          <p:spPr>
            <a:xfrm>
              <a:off x="1013495" y="4076225"/>
              <a:ext cx="40744" cy="11024"/>
            </a:xfrm>
            <a:custGeom>
              <a:avLst/>
              <a:gdLst/>
              <a:ahLst/>
              <a:cxnLst/>
              <a:rect l="l" t="t" r="r" b="b"/>
              <a:pathLst>
                <a:path w="1556" h="421" extrusionOk="0">
                  <a:moveTo>
                    <a:pt x="258" y="0"/>
                  </a:moveTo>
                  <a:cubicBezTo>
                    <a:pt x="1" y="20"/>
                    <a:pt x="1" y="401"/>
                    <a:pt x="258" y="420"/>
                  </a:cubicBezTo>
                  <a:lnTo>
                    <a:pt x="1298" y="420"/>
                  </a:lnTo>
                  <a:cubicBezTo>
                    <a:pt x="1556" y="401"/>
                    <a:pt x="1556" y="20"/>
                    <a:pt x="1298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05" name="Google Shape;20605;p80"/>
            <p:cNvSpPr/>
            <p:nvPr/>
          </p:nvSpPr>
          <p:spPr>
            <a:xfrm>
              <a:off x="1084456" y="3792641"/>
              <a:ext cx="177587" cy="149228"/>
            </a:xfrm>
            <a:custGeom>
              <a:avLst/>
              <a:gdLst/>
              <a:ahLst/>
              <a:cxnLst/>
              <a:rect l="l" t="t" r="r" b="b"/>
              <a:pathLst>
                <a:path w="6782" h="5699" extrusionOk="0">
                  <a:moveTo>
                    <a:pt x="3413" y="0"/>
                  </a:moveTo>
                  <a:cubicBezTo>
                    <a:pt x="3376" y="0"/>
                    <a:pt x="3339" y="1"/>
                    <a:pt x="3301" y="3"/>
                  </a:cubicBezTo>
                  <a:cubicBezTo>
                    <a:pt x="1145" y="89"/>
                    <a:pt x="0" y="2588"/>
                    <a:pt x="1345" y="4277"/>
                  </a:cubicBezTo>
                  <a:lnTo>
                    <a:pt x="1288" y="5469"/>
                  </a:lnTo>
                  <a:cubicBezTo>
                    <a:pt x="1280" y="5599"/>
                    <a:pt x="1389" y="5698"/>
                    <a:pt x="1511" y="5698"/>
                  </a:cubicBezTo>
                  <a:cubicBezTo>
                    <a:pt x="1541" y="5698"/>
                    <a:pt x="1573" y="5692"/>
                    <a:pt x="1603" y="5679"/>
                  </a:cubicBezTo>
                  <a:lnTo>
                    <a:pt x="2681" y="5173"/>
                  </a:lnTo>
                  <a:cubicBezTo>
                    <a:pt x="2923" y="5242"/>
                    <a:pt x="3168" y="5275"/>
                    <a:pt x="3411" y="5275"/>
                  </a:cubicBezTo>
                  <a:cubicBezTo>
                    <a:pt x="4278" y="5275"/>
                    <a:pt x="5108" y="4850"/>
                    <a:pt x="5600" y="4105"/>
                  </a:cubicBezTo>
                  <a:cubicBezTo>
                    <a:pt x="6781" y="2343"/>
                    <a:pt x="5503" y="0"/>
                    <a:pt x="3413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06" name="Google Shape;20606;p80"/>
            <p:cNvSpPr/>
            <p:nvPr/>
          </p:nvSpPr>
          <p:spPr>
            <a:xfrm>
              <a:off x="1157800" y="3841633"/>
              <a:ext cx="21341" cy="52998"/>
            </a:xfrm>
            <a:custGeom>
              <a:avLst/>
              <a:gdLst/>
              <a:ahLst/>
              <a:cxnLst/>
              <a:rect l="l" t="t" r="r" b="b"/>
              <a:pathLst>
                <a:path w="815" h="2024" extrusionOk="0">
                  <a:moveTo>
                    <a:pt x="272" y="1"/>
                  </a:moveTo>
                  <a:cubicBezTo>
                    <a:pt x="0" y="1"/>
                    <a:pt x="0" y="422"/>
                    <a:pt x="272" y="422"/>
                  </a:cubicBezTo>
                  <a:cubicBezTo>
                    <a:pt x="278" y="422"/>
                    <a:pt x="284" y="422"/>
                    <a:pt x="290" y="421"/>
                  </a:cubicBezTo>
                  <a:lnTo>
                    <a:pt x="405" y="421"/>
                  </a:lnTo>
                  <a:lnTo>
                    <a:pt x="405" y="1814"/>
                  </a:lnTo>
                  <a:cubicBezTo>
                    <a:pt x="405" y="1929"/>
                    <a:pt x="490" y="2024"/>
                    <a:pt x="614" y="2024"/>
                  </a:cubicBezTo>
                  <a:cubicBezTo>
                    <a:pt x="719" y="2024"/>
                    <a:pt x="815" y="1929"/>
                    <a:pt x="815" y="1824"/>
                  </a:cubicBezTo>
                  <a:lnTo>
                    <a:pt x="815" y="211"/>
                  </a:lnTo>
                  <a:cubicBezTo>
                    <a:pt x="815" y="97"/>
                    <a:pt x="729" y="1"/>
                    <a:pt x="614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07" name="Google Shape;20607;p80"/>
            <p:cNvSpPr/>
            <p:nvPr/>
          </p:nvSpPr>
          <p:spPr>
            <a:xfrm>
              <a:off x="1157041" y="3886095"/>
              <a:ext cx="32338" cy="10814"/>
            </a:xfrm>
            <a:custGeom>
              <a:avLst/>
              <a:gdLst/>
              <a:ahLst/>
              <a:cxnLst/>
              <a:rect l="l" t="t" r="r" b="b"/>
              <a:pathLst>
                <a:path w="1235" h="413" extrusionOk="0">
                  <a:moveTo>
                    <a:pt x="273" y="0"/>
                  </a:moveTo>
                  <a:cubicBezTo>
                    <a:pt x="1" y="0"/>
                    <a:pt x="4" y="412"/>
                    <a:pt x="282" y="412"/>
                  </a:cubicBezTo>
                  <a:cubicBezTo>
                    <a:pt x="288" y="412"/>
                    <a:pt x="294" y="412"/>
                    <a:pt x="300" y="412"/>
                  </a:cubicBezTo>
                  <a:lnTo>
                    <a:pt x="977" y="412"/>
                  </a:lnTo>
                  <a:cubicBezTo>
                    <a:pt x="1235" y="393"/>
                    <a:pt x="1235" y="21"/>
                    <a:pt x="977" y="2"/>
                  </a:cubicBezTo>
                  <a:lnTo>
                    <a:pt x="300" y="2"/>
                  </a:lnTo>
                  <a:cubicBezTo>
                    <a:pt x="291" y="1"/>
                    <a:pt x="282" y="0"/>
                    <a:pt x="2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08" name="Google Shape;20608;p80"/>
            <p:cNvSpPr/>
            <p:nvPr/>
          </p:nvSpPr>
          <p:spPr>
            <a:xfrm>
              <a:off x="1160628" y="3825058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1"/>
                  </a:moveTo>
                  <a:cubicBezTo>
                    <a:pt x="330" y="1"/>
                    <a:pt x="254" y="29"/>
                    <a:pt x="192" y="91"/>
                  </a:cubicBezTo>
                  <a:cubicBezTo>
                    <a:pt x="1" y="282"/>
                    <a:pt x="134" y="606"/>
                    <a:pt x="402" y="606"/>
                  </a:cubicBezTo>
                  <a:cubicBezTo>
                    <a:pt x="573" y="606"/>
                    <a:pt x="707" y="472"/>
                    <a:pt x="707" y="301"/>
                  </a:cubicBezTo>
                  <a:cubicBezTo>
                    <a:pt x="707" y="120"/>
                    <a:pt x="559" y="1"/>
                    <a:pt x="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09" name="Google Shape;20609;p80"/>
            <p:cNvSpPr/>
            <p:nvPr/>
          </p:nvSpPr>
          <p:spPr>
            <a:xfrm>
              <a:off x="976784" y="3861639"/>
              <a:ext cx="26997" cy="26997"/>
            </a:xfrm>
            <a:custGeom>
              <a:avLst/>
              <a:gdLst/>
              <a:ahLst/>
              <a:cxnLst/>
              <a:rect l="l" t="t" r="r" b="b"/>
              <a:pathLst>
                <a:path w="1031" h="1031" extrusionOk="0">
                  <a:moveTo>
                    <a:pt x="516" y="1"/>
                  </a:moveTo>
                  <a:cubicBezTo>
                    <a:pt x="229" y="1"/>
                    <a:pt x="0" y="230"/>
                    <a:pt x="0" y="516"/>
                  </a:cubicBezTo>
                  <a:cubicBezTo>
                    <a:pt x="0" y="802"/>
                    <a:pt x="229" y="1031"/>
                    <a:pt x="516" y="1031"/>
                  </a:cubicBezTo>
                  <a:cubicBezTo>
                    <a:pt x="802" y="1031"/>
                    <a:pt x="1031" y="802"/>
                    <a:pt x="1031" y="516"/>
                  </a:cubicBezTo>
                  <a:cubicBezTo>
                    <a:pt x="1031" y="230"/>
                    <a:pt x="802" y="1"/>
                    <a:pt x="51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10" name="Google Shape;20610;p80"/>
            <p:cNvSpPr/>
            <p:nvPr/>
          </p:nvSpPr>
          <p:spPr>
            <a:xfrm>
              <a:off x="1063953" y="3861639"/>
              <a:ext cx="27023" cy="26997"/>
            </a:xfrm>
            <a:custGeom>
              <a:avLst/>
              <a:gdLst/>
              <a:ahLst/>
              <a:cxnLst/>
              <a:rect l="l" t="t" r="r" b="b"/>
              <a:pathLst>
                <a:path w="1032" h="1031" extrusionOk="0">
                  <a:moveTo>
                    <a:pt x="516" y="1"/>
                  </a:moveTo>
                  <a:cubicBezTo>
                    <a:pt x="230" y="1"/>
                    <a:pt x="1" y="230"/>
                    <a:pt x="1" y="516"/>
                  </a:cubicBezTo>
                  <a:cubicBezTo>
                    <a:pt x="1" y="802"/>
                    <a:pt x="230" y="1031"/>
                    <a:pt x="516" y="1031"/>
                  </a:cubicBezTo>
                  <a:cubicBezTo>
                    <a:pt x="802" y="1031"/>
                    <a:pt x="1031" y="802"/>
                    <a:pt x="1031" y="516"/>
                  </a:cubicBezTo>
                  <a:cubicBezTo>
                    <a:pt x="1031" y="230"/>
                    <a:pt x="802" y="1"/>
                    <a:pt x="51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11" name="Google Shape;20611;p80"/>
            <p:cNvSpPr/>
            <p:nvPr/>
          </p:nvSpPr>
          <p:spPr>
            <a:xfrm>
              <a:off x="1013259" y="3901361"/>
              <a:ext cx="41241" cy="74208"/>
            </a:xfrm>
            <a:custGeom>
              <a:avLst/>
              <a:gdLst/>
              <a:ahLst/>
              <a:cxnLst/>
              <a:rect l="l" t="t" r="r" b="b"/>
              <a:pathLst>
                <a:path w="1575" h="2834" extrusionOk="0">
                  <a:moveTo>
                    <a:pt x="0" y="1"/>
                  </a:moveTo>
                  <a:lnTo>
                    <a:pt x="0" y="2157"/>
                  </a:lnTo>
                  <a:lnTo>
                    <a:pt x="783" y="2834"/>
                  </a:lnTo>
                  <a:lnTo>
                    <a:pt x="792" y="2834"/>
                  </a:lnTo>
                  <a:lnTo>
                    <a:pt x="1574" y="2157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12" name="Google Shape;20612;p80"/>
            <p:cNvSpPr/>
            <p:nvPr/>
          </p:nvSpPr>
          <p:spPr>
            <a:xfrm>
              <a:off x="928813" y="3947316"/>
              <a:ext cx="210108" cy="89710"/>
            </a:xfrm>
            <a:custGeom>
              <a:avLst/>
              <a:gdLst/>
              <a:ahLst/>
              <a:cxnLst/>
              <a:rect l="l" t="t" r="r" b="b"/>
              <a:pathLst>
                <a:path w="8024" h="3426" extrusionOk="0">
                  <a:moveTo>
                    <a:pt x="3225" y="1"/>
                  </a:moveTo>
                  <a:lnTo>
                    <a:pt x="1432" y="573"/>
                  </a:lnTo>
                  <a:cubicBezTo>
                    <a:pt x="583" y="850"/>
                    <a:pt x="1" y="1651"/>
                    <a:pt x="10" y="2548"/>
                  </a:cubicBezTo>
                  <a:lnTo>
                    <a:pt x="10" y="3216"/>
                  </a:lnTo>
                  <a:cubicBezTo>
                    <a:pt x="10" y="3330"/>
                    <a:pt x="106" y="3426"/>
                    <a:pt x="220" y="3426"/>
                  </a:cubicBezTo>
                  <a:lnTo>
                    <a:pt x="7804" y="3426"/>
                  </a:lnTo>
                  <a:cubicBezTo>
                    <a:pt x="7919" y="3426"/>
                    <a:pt x="8024" y="3330"/>
                    <a:pt x="8024" y="3216"/>
                  </a:cubicBezTo>
                  <a:lnTo>
                    <a:pt x="8024" y="2548"/>
                  </a:lnTo>
                  <a:cubicBezTo>
                    <a:pt x="8014" y="1642"/>
                    <a:pt x="7442" y="850"/>
                    <a:pt x="6583" y="573"/>
                  </a:cubicBezTo>
                  <a:lnTo>
                    <a:pt x="4799" y="1"/>
                  </a:lnTo>
                  <a:lnTo>
                    <a:pt x="4008" y="554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13" name="Google Shape;20613;p80"/>
            <p:cNvSpPr/>
            <p:nvPr/>
          </p:nvSpPr>
          <p:spPr>
            <a:xfrm>
              <a:off x="990269" y="3804686"/>
              <a:ext cx="87222" cy="120058"/>
            </a:xfrm>
            <a:custGeom>
              <a:avLst/>
              <a:gdLst/>
              <a:ahLst/>
              <a:cxnLst/>
              <a:rect l="l" t="t" r="r" b="b"/>
              <a:pathLst>
                <a:path w="3331" h="4585" extrusionOk="0">
                  <a:moveTo>
                    <a:pt x="1298" y="1"/>
                  </a:moveTo>
                  <a:cubicBezTo>
                    <a:pt x="1250" y="1"/>
                    <a:pt x="1193" y="10"/>
                    <a:pt x="1145" y="10"/>
                  </a:cubicBezTo>
                  <a:cubicBezTo>
                    <a:pt x="497" y="86"/>
                    <a:pt x="1" y="640"/>
                    <a:pt x="1" y="1298"/>
                  </a:cubicBezTo>
                  <a:lnTo>
                    <a:pt x="1" y="2624"/>
                  </a:lnTo>
                  <a:cubicBezTo>
                    <a:pt x="1" y="3320"/>
                    <a:pt x="363" y="3960"/>
                    <a:pt x="964" y="4313"/>
                  </a:cubicBezTo>
                  <a:lnTo>
                    <a:pt x="1203" y="4456"/>
                  </a:lnTo>
                  <a:cubicBezTo>
                    <a:pt x="1346" y="4542"/>
                    <a:pt x="1503" y="4585"/>
                    <a:pt x="1661" y="4585"/>
                  </a:cubicBezTo>
                  <a:cubicBezTo>
                    <a:pt x="1818" y="4585"/>
                    <a:pt x="1975" y="4542"/>
                    <a:pt x="2118" y="4456"/>
                  </a:cubicBezTo>
                  <a:lnTo>
                    <a:pt x="2366" y="4313"/>
                  </a:lnTo>
                  <a:cubicBezTo>
                    <a:pt x="2968" y="3960"/>
                    <a:pt x="3330" y="3320"/>
                    <a:pt x="3330" y="2624"/>
                  </a:cubicBezTo>
                  <a:lnTo>
                    <a:pt x="3330" y="1298"/>
                  </a:lnTo>
                  <a:cubicBezTo>
                    <a:pt x="3330" y="583"/>
                    <a:pt x="2748" y="1"/>
                    <a:pt x="2033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14" name="Google Shape;20614;p80"/>
            <p:cNvSpPr/>
            <p:nvPr/>
          </p:nvSpPr>
          <p:spPr>
            <a:xfrm>
              <a:off x="990269" y="3804948"/>
              <a:ext cx="30008" cy="39487"/>
            </a:xfrm>
            <a:custGeom>
              <a:avLst/>
              <a:gdLst/>
              <a:ahLst/>
              <a:cxnLst/>
              <a:rect l="l" t="t" r="r" b="b"/>
              <a:pathLst>
                <a:path w="1146" h="1508" extrusionOk="0">
                  <a:moveTo>
                    <a:pt x="1145" y="0"/>
                  </a:moveTo>
                  <a:cubicBezTo>
                    <a:pt x="497" y="76"/>
                    <a:pt x="1" y="630"/>
                    <a:pt x="1" y="1288"/>
                  </a:cubicBezTo>
                  <a:lnTo>
                    <a:pt x="1" y="1507"/>
                  </a:lnTo>
                  <a:cubicBezTo>
                    <a:pt x="1" y="1507"/>
                    <a:pt x="840" y="1250"/>
                    <a:pt x="1145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15" name="Google Shape;20615;p80"/>
            <p:cNvSpPr/>
            <p:nvPr/>
          </p:nvSpPr>
          <p:spPr>
            <a:xfrm>
              <a:off x="1020251" y="3804686"/>
              <a:ext cx="57240" cy="56979"/>
            </a:xfrm>
            <a:custGeom>
              <a:avLst/>
              <a:gdLst/>
              <a:ahLst/>
              <a:cxnLst/>
              <a:rect l="l" t="t" r="r" b="b"/>
              <a:pathLst>
                <a:path w="2186" h="2176" extrusionOk="0">
                  <a:moveTo>
                    <a:pt x="153" y="1"/>
                  </a:moveTo>
                  <a:cubicBezTo>
                    <a:pt x="105" y="1"/>
                    <a:pt x="48" y="10"/>
                    <a:pt x="0" y="10"/>
                  </a:cubicBezTo>
                  <a:cubicBezTo>
                    <a:pt x="0" y="10"/>
                    <a:pt x="229" y="2176"/>
                    <a:pt x="2185" y="2176"/>
                  </a:cubicBezTo>
                  <a:lnTo>
                    <a:pt x="2185" y="1298"/>
                  </a:lnTo>
                  <a:cubicBezTo>
                    <a:pt x="2185" y="583"/>
                    <a:pt x="1603" y="1"/>
                    <a:pt x="888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16" name="Google Shape;20616;p80"/>
            <p:cNvSpPr/>
            <p:nvPr/>
          </p:nvSpPr>
          <p:spPr>
            <a:xfrm>
              <a:off x="1023000" y="3858837"/>
              <a:ext cx="22598" cy="32312"/>
            </a:xfrm>
            <a:custGeom>
              <a:avLst/>
              <a:gdLst/>
              <a:ahLst/>
              <a:cxnLst/>
              <a:rect l="l" t="t" r="r" b="b"/>
              <a:pathLst>
                <a:path w="863" h="1234" extrusionOk="0">
                  <a:moveTo>
                    <a:pt x="220" y="0"/>
                  </a:moveTo>
                  <a:cubicBezTo>
                    <a:pt x="110" y="0"/>
                    <a:pt x="0" y="74"/>
                    <a:pt x="10" y="222"/>
                  </a:cubicBezTo>
                  <a:lnTo>
                    <a:pt x="10" y="1024"/>
                  </a:lnTo>
                  <a:cubicBezTo>
                    <a:pt x="10" y="1138"/>
                    <a:pt x="105" y="1233"/>
                    <a:pt x="220" y="1233"/>
                  </a:cubicBezTo>
                  <a:lnTo>
                    <a:pt x="573" y="1233"/>
                  </a:lnTo>
                  <a:cubicBezTo>
                    <a:pt x="579" y="1234"/>
                    <a:pt x="585" y="1234"/>
                    <a:pt x="590" y="1234"/>
                  </a:cubicBezTo>
                  <a:cubicBezTo>
                    <a:pt x="860" y="1234"/>
                    <a:pt x="863" y="822"/>
                    <a:pt x="599" y="822"/>
                  </a:cubicBezTo>
                  <a:cubicBezTo>
                    <a:pt x="590" y="822"/>
                    <a:pt x="582" y="822"/>
                    <a:pt x="573" y="823"/>
                  </a:cubicBezTo>
                  <a:lnTo>
                    <a:pt x="430" y="823"/>
                  </a:lnTo>
                  <a:lnTo>
                    <a:pt x="430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17" name="Google Shape;20617;p80"/>
            <p:cNvSpPr/>
            <p:nvPr/>
          </p:nvSpPr>
          <p:spPr>
            <a:xfrm>
              <a:off x="1019256" y="3961822"/>
              <a:ext cx="29249" cy="75203"/>
            </a:xfrm>
            <a:custGeom>
              <a:avLst/>
              <a:gdLst/>
              <a:ahLst/>
              <a:cxnLst/>
              <a:rect l="l" t="t" r="r" b="b"/>
              <a:pathLst>
                <a:path w="1117" h="2872" extrusionOk="0">
                  <a:moveTo>
                    <a:pt x="0" y="0"/>
                  </a:moveTo>
                  <a:lnTo>
                    <a:pt x="0" y="678"/>
                  </a:lnTo>
                  <a:lnTo>
                    <a:pt x="181" y="1164"/>
                  </a:lnTo>
                  <a:lnTo>
                    <a:pt x="0" y="2872"/>
                  </a:lnTo>
                  <a:lnTo>
                    <a:pt x="1116" y="2872"/>
                  </a:lnTo>
                  <a:lnTo>
                    <a:pt x="935" y="1164"/>
                  </a:lnTo>
                  <a:lnTo>
                    <a:pt x="1116" y="678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18" name="Google Shape;20618;p80"/>
            <p:cNvSpPr/>
            <p:nvPr/>
          </p:nvSpPr>
          <p:spPr>
            <a:xfrm>
              <a:off x="1013259" y="3947316"/>
              <a:ext cx="20765" cy="39016"/>
            </a:xfrm>
            <a:custGeom>
              <a:avLst/>
              <a:gdLst/>
              <a:ahLst/>
              <a:cxnLst/>
              <a:rect l="l" t="t" r="r" b="b"/>
              <a:pathLst>
                <a:path w="793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792" y="5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19" name="Google Shape;20619;p80"/>
            <p:cNvSpPr/>
            <p:nvPr/>
          </p:nvSpPr>
          <p:spPr>
            <a:xfrm>
              <a:off x="1033736" y="3947316"/>
              <a:ext cx="20765" cy="39016"/>
            </a:xfrm>
            <a:custGeom>
              <a:avLst/>
              <a:gdLst/>
              <a:ahLst/>
              <a:cxnLst/>
              <a:rect l="l" t="t" r="r" b="b"/>
              <a:pathLst>
                <a:path w="793" h="1490" extrusionOk="0">
                  <a:moveTo>
                    <a:pt x="792" y="1"/>
                  </a:moveTo>
                  <a:lnTo>
                    <a:pt x="1" y="554"/>
                  </a:lnTo>
                  <a:lnTo>
                    <a:pt x="792" y="148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20" name="Google Shape;20620;p80"/>
            <p:cNvSpPr/>
            <p:nvPr/>
          </p:nvSpPr>
          <p:spPr>
            <a:xfrm>
              <a:off x="928813" y="3947316"/>
              <a:ext cx="84473" cy="89710"/>
            </a:xfrm>
            <a:custGeom>
              <a:avLst/>
              <a:gdLst/>
              <a:ahLst/>
              <a:cxnLst/>
              <a:rect l="l" t="t" r="r" b="b"/>
              <a:pathLst>
                <a:path w="3226" h="3426" extrusionOk="0">
                  <a:moveTo>
                    <a:pt x="3225" y="1"/>
                  </a:moveTo>
                  <a:lnTo>
                    <a:pt x="2224" y="325"/>
                  </a:lnTo>
                  <a:lnTo>
                    <a:pt x="1432" y="573"/>
                  </a:lnTo>
                  <a:cubicBezTo>
                    <a:pt x="583" y="850"/>
                    <a:pt x="1" y="1651"/>
                    <a:pt x="10" y="2548"/>
                  </a:cubicBezTo>
                  <a:lnTo>
                    <a:pt x="10" y="3216"/>
                  </a:lnTo>
                  <a:cubicBezTo>
                    <a:pt x="10" y="3330"/>
                    <a:pt x="106" y="3426"/>
                    <a:pt x="220" y="3426"/>
                  </a:cubicBezTo>
                  <a:lnTo>
                    <a:pt x="3225" y="3426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21" name="Google Shape;20621;p80"/>
            <p:cNvSpPr/>
            <p:nvPr/>
          </p:nvSpPr>
          <p:spPr>
            <a:xfrm>
              <a:off x="928813" y="3955826"/>
              <a:ext cx="58497" cy="81200"/>
            </a:xfrm>
            <a:custGeom>
              <a:avLst/>
              <a:gdLst/>
              <a:ahLst/>
              <a:cxnLst/>
              <a:rect l="l" t="t" r="r" b="b"/>
              <a:pathLst>
                <a:path w="2234" h="3101" extrusionOk="0">
                  <a:moveTo>
                    <a:pt x="2233" y="0"/>
                  </a:moveTo>
                  <a:lnTo>
                    <a:pt x="1432" y="248"/>
                  </a:lnTo>
                  <a:cubicBezTo>
                    <a:pt x="583" y="525"/>
                    <a:pt x="1" y="1326"/>
                    <a:pt x="10" y="2223"/>
                  </a:cubicBezTo>
                  <a:lnTo>
                    <a:pt x="10" y="2891"/>
                  </a:lnTo>
                  <a:cubicBezTo>
                    <a:pt x="10" y="3005"/>
                    <a:pt x="106" y="3101"/>
                    <a:pt x="220" y="3101"/>
                  </a:cubicBezTo>
                  <a:lnTo>
                    <a:pt x="525" y="3101"/>
                  </a:lnTo>
                  <a:lnTo>
                    <a:pt x="525" y="2223"/>
                  </a:lnTo>
                  <a:cubicBezTo>
                    <a:pt x="525" y="1326"/>
                    <a:pt x="964" y="525"/>
                    <a:pt x="1623" y="248"/>
                  </a:cubicBezTo>
                  <a:lnTo>
                    <a:pt x="2233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22" name="Google Shape;20622;p80"/>
            <p:cNvSpPr/>
            <p:nvPr/>
          </p:nvSpPr>
          <p:spPr>
            <a:xfrm>
              <a:off x="1054474" y="3947316"/>
              <a:ext cx="84211" cy="89710"/>
            </a:xfrm>
            <a:custGeom>
              <a:avLst/>
              <a:gdLst/>
              <a:ahLst/>
              <a:cxnLst/>
              <a:rect l="l" t="t" r="r" b="b"/>
              <a:pathLst>
                <a:path w="3216" h="3426" extrusionOk="0">
                  <a:moveTo>
                    <a:pt x="0" y="1"/>
                  </a:moveTo>
                  <a:lnTo>
                    <a:pt x="0" y="3426"/>
                  </a:lnTo>
                  <a:lnTo>
                    <a:pt x="3005" y="3426"/>
                  </a:lnTo>
                  <a:cubicBezTo>
                    <a:pt x="3120" y="3426"/>
                    <a:pt x="3215" y="3330"/>
                    <a:pt x="3215" y="3216"/>
                  </a:cubicBezTo>
                  <a:lnTo>
                    <a:pt x="3215" y="2548"/>
                  </a:lnTo>
                  <a:cubicBezTo>
                    <a:pt x="3215" y="1642"/>
                    <a:pt x="2643" y="850"/>
                    <a:pt x="1784" y="573"/>
                  </a:cubicBezTo>
                  <a:lnTo>
                    <a:pt x="1355" y="4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23" name="Google Shape;20623;p80"/>
            <p:cNvSpPr/>
            <p:nvPr/>
          </p:nvSpPr>
          <p:spPr>
            <a:xfrm>
              <a:off x="1089955" y="3958811"/>
              <a:ext cx="48730" cy="78215"/>
            </a:xfrm>
            <a:custGeom>
              <a:avLst/>
              <a:gdLst/>
              <a:ahLst/>
              <a:cxnLst/>
              <a:rect l="l" t="t" r="r" b="b"/>
              <a:pathLst>
                <a:path w="1861" h="2987" extrusionOk="0">
                  <a:moveTo>
                    <a:pt x="0" y="1"/>
                  </a:moveTo>
                  <a:lnTo>
                    <a:pt x="334" y="134"/>
                  </a:lnTo>
                  <a:cubicBezTo>
                    <a:pt x="983" y="411"/>
                    <a:pt x="1431" y="1203"/>
                    <a:pt x="1431" y="2109"/>
                  </a:cubicBezTo>
                  <a:lnTo>
                    <a:pt x="1431" y="2987"/>
                  </a:lnTo>
                  <a:lnTo>
                    <a:pt x="1650" y="2987"/>
                  </a:lnTo>
                  <a:cubicBezTo>
                    <a:pt x="1765" y="2987"/>
                    <a:pt x="1860" y="2891"/>
                    <a:pt x="1860" y="2777"/>
                  </a:cubicBezTo>
                  <a:lnTo>
                    <a:pt x="1860" y="2109"/>
                  </a:lnTo>
                  <a:cubicBezTo>
                    <a:pt x="1860" y="1203"/>
                    <a:pt x="1288" y="411"/>
                    <a:pt x="429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624" name="Google Shape;20624;p80"/>
          <p:cNvGrpSpPr/>
          <p:nvPr/>
        </p:nvGrpSpPr>
        <p:grpSpPr>
          <a:xfrm>
            <a:off x="5101904" y="2883375"/>
            <a:ext cx="534943" cy="285381"/>
            <a:chOff x="3934196" y="2484805"/>
            <a:chExt cx="401207" cy="214036"/>
          </a:xfrm>
        </p:grpSpPr>
        <p:sp>
          <p:nvSpPr>
            <p:cNvPr id="20625" name="Google Shape;20625;p80"/>
            <p:cNvSpPr/>
            <p:nvPr/>
          </p:nvSpPr>
          <p:spPr>
            <a:xfrm>
              <a:off x="4120555" y="2484805"/>
              <a:ext cx="214848" cy="214036"/>
            </a:xfrm>
            <a:custGeom>
              <a:avLst/>
              <a:gdLst/>
              <a:ahLst/>
              <a:cxnLst/>
              <a:rect l="l" t="t" r="r" b="b"/>
              <a:pathLst>
                <a:path w="8205" h="8174" extrusionOk="0">
                  <a:moveTo>
                    <a:pt x="4063" y="0"/>
                  </a:moveTo>
                  <a:cubicBezTo>
                    <a:pt x="3028" y="0"/>
                    <a:pt x="1999" y="432"/>
                    <a:pt x="1269" y="1276"/>
                  </a:cubicBezTo>
                  <a:cubicBezTo>
                    <a:pt x="1222" y="1333"/>
                    <a:pt x="1165" y="1391"/>
                    <a:pt x="1117" y="1448"/>
                  </a:cubicBezTo>
                  <a:cubicBezTo>
                    <a:pt x="1088" y="1486"/>
                    <a:pt x="1069" y="1515"/>
                    <a:pt x="1041" y="1543"/>
                  </a:cubicBezTo>
                  <a:cubicBezTo>
                    <a:pt x="67" y="2802"/>
                    <a:pt x="1" y="4548"/>
                    <a:pt x="888" y="5874"/>
                  </a:cubicBezTo>
                  <a:cubicBezTo>
                    <a:pt x="936" y="5951"/>
                    <a:pt x="993" y="6017"/>
                    <a:pt x="1041" y="6084"/>
                  </a:cubicBezTo>
                  <a:cubicBezTo>
                    <a:pt x="1069" y="6122"/>
                    <a:pt x="1088" y="6151"/>
                    <a:pt x="1117" y="6189"/>
                  </a:cubicBezTo>
                  <a:cubicBezTo>
                    <a:pt x="1155" y="6227"/>
                    <a:pt x="1193" y="6275"/>
                    <a:pt x="1241" y="6323"/>
                  </a:cubicBezTo>
                  <a:cubicBezTo>
                    <a:pt x="1951" y="7098"/>
                    <a:pt x="2948" y="7522"/>
                    <a:pt x="3971" y="7522"/>
                  </a:cubicBezTo>
                  <a:cubicBezTo>
                    <a:pt x="4308" y="7522"/>
                    <a:pt x="4647" y="7476"/>
                    <a:pt x="4981" y="7382"/>
                  </a:cubicBezTo>
                  <a:lnTo>
                    <a:pt x="6631" y="8154"/>
                  </a:lnTo>
                  <a:cubicBezTo>
                    <a:pt x="6661" y="8168"/>
                    <a:pt x="6692" y="8174"/>
                    <a:pt x="6723" y="8174"/>
                  </a:cubicBezTo>
                  <a:cubicBezTo>
                    <a:pt x="6845" y="8174"/>
                    <a:pt x="6953" y="8074"/>
                    <a:pt x="6946" y="7944"/>
                  </a:cubicBezTo>
                  <a:lnTo>
                    <a:pt x="6860" y="6122"/>
                  </a:lnTo>
                  <a:lnTo>
                    <a:pt x="6869" y="6122"/>
                  </a:lnTo>
                  <a:cubicBezTo>
                    <a:pt x="8205" y="4577"/>
                    <a:pt x="8033" y="2240"/>
                    <a:pt x="6488" y="904"/>
                  </a:cubicBezTo>
                  <a:cubicBezTo>
                    <a:pt x="5787" y="298"/>
                    <a:pt x="4922" y="0"/>
                    <a:pt x="406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26" name="Google Shape;20626;p80"/>
            <p:cNvSpPr/>
            <p:nvPr/>
          </p:nvSpPr>
          <p:spPr>
            <a:xfrm>
              <a:off x="4120555" y="2522695"/>
              <a:ext cx="54727" cy="124195"/>
            </a:xfrm>
            <a:custGeom>
              <a:avLst/>
              <a:gdLst/>
              <a:ahLst/>
              <a:cxnLst/>
              <a:rect l="l" t="t" r="r" b="b"/>
              <a:pathLst>
                <a:path w="2090" h="4743" extrusionOk="0">
                  <a:moveTo>
                    <a:pt x="1117" y="1"/>
                  </a:moveTo>
                  <a:cubicBezTo>
                    <a:pt x="1088" y="39"/>
                    <a:pt x="1060" y="68"/>
                    <a:pt x="1041" y="96"/>
                  </a:cubicBezTo>
                  <a:cubicBezTo>
                    <a:pt x="58" y="1355"/>
                    <a:pt x="1" y="3101"/>
                    <a:pt x="888" y="4427"/>
                  </a:cubicBezTo>
                  <a:cubicBezTo>
                    <a:pt x="936" y="4504"/>
                    <a:pt x="983" y="4570"/>
                    <a:pt x="1041" y="4637"/>
                  </a:cubicBezTo>
                  <a:cubicBezTo>
                    <a:pt x="1060" y="4675"/>
                    <a:pt x="1088" y="4704"/>
                    <a:pt x="1117" y="4742"/>
                  </a:cubicBezTo>
                  <a:lnTo>
                    <a:pt x="1136" y="4704"/>
                  </a:lnTo>
                  <a:cubicBezTo>
                    <a:pt x="2090" y="3283"/>
                    <a:pt x="2080" y="1422"/>
                    <a:pt x="1117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27" name="Google Shape;20627;p80"/>
            <p:cNvSpPr/>
            <p:nvPr/>
          </p:nvSpPr>
          <p:spPr>
            <a:xfrm>
              <a:off x="3934196" y="2488131"/>
              <a:ext cx="248548" cy="210475"/>
            </a:xfrm>
            <a:custGeom>
              <a:avLst/>
              <a:gdLst/>
              <a:ahLst/>
              <a:cxnLst/>
              <a:rect l="l" t="t" r="r" b="b"/>
              <a:pathLst>
                <a:path w="9492" h="8038" extrusionOk="0">
                  <a:moveTo>
                    <a:pt x="4789" y="1"/>
                  </a:moveTo>
                  <a:cubicBezTo>
                    <a:pt x="4736" y="1"/>
                    <a:pt x="4682" y="2"/>
                    <a:pt x="4628" y="4"/>
                  </a:cubicBezTo>
                  <a:cubicBezTo>
                    <a:pt x="1604" y="128"/>
                    <a:pt x="1" y="3620"/>
                    <a:pt x="1871" y="5986"/>
                  </a:cubicBezTo>
                  <a:lnTo>
                    <a:pt x="1785" y="7808"/>
                  </a:lnTo>
                  <a:cubicBezTo>
                    <a:pt x="1777" y="7938"/>
                    <a:pt x="1886" y="8037"/>
                    <a:pt x="2008" y="8037"/>
                  </a:cubicBezTo>
                  <a:cubicBezTo>
                    <a:pt x="2038" y="8037"/>
                    <a:pt x="2069" y="8031"/>
                    <a:pt x="2100" y="8018"/>
                  </a:cubicBezTo>
                  <a:lnTo>
                    <a:pt x="3750" y="7245"/>
                  </a:lnTo>
                  <a:cubicBezTo>
                    <a:pt x="4087" y="7341"/>
                    <a:pt x="4429" y="7387"/>
                    <a:pt x="4768" y="7387"/>
                  </a:cubicBezTo>
                  <a:cubicBezTo>
                    <a:pt x="5982" y="7387"/>
                    <a:pt x="7149" y="6792"/>
                    <a:pt x="7843" y="5747"/>
                  </a:cubicBezTo>
                  <a:cubicBezTo>
                    <a:pt x="9491" y="3284"/>
                    <a:pt x="7709" y="1"/>
                    <a:pt x="478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28" name="Google Shape;20628;p80"/>
            <p:cNvSpPr/>
            <p:nvPr/>
          </p:nvSpPr>
          <p:spPr>
            <a:xfrm>
              <a:off x="4005393" y="2538353"/>
              <a:ext cx="104269" cy="97618"/>
            </a:xfrm>
            <a:custGeom>
              <a:avLst/>
              <a:gdLst/>
              <a:ahLst/>
              <a:cxnLst/>
              <a:rect l="l" t="t" r="r" b="b"/>
              <a:pathLst>
                <a:path w="3982" h="3728" extrusionOk="0">
                  <a:moveTo>
                    <a:pt x="1946" y="403"/>
                  </a:moveTo>
                  <a:cubicBezTo>
                    <a:pt x="2950" y="403"/>
                    <a:pt x="3717" y="1597"/>
                    <a:pt x="3025" y="2551"/>
                  </a:cubicBezTo>
                  <a:lnTo>
                    <a:pt x="2090" y="1616"/>
                  </a:lnTo>
                  <a:cubicBezTo>
                    <a:pt x="2041" y="1557"/>
                    <a:pt x="1983" y="1533"/>
                    <a:pt x="1928" y="1533"/>
                  </a:cubicBezTo>
                  <a:cubicBezTo>
                    <a:pt x="1760" y="1533"/>
                    <a:pt x="1614" y="1758"/>
                    <a:pt x="1794" y="1902"/>
                  </a:cubicBezTo>
                  <a:lnTo>
                    <a:pt x="2729" y="2847"/>
                  </a:lnTo>
                  <a:cubicBezTo>
                    <a:pt x="2500" y="3009"/>
                    <a:pt x="2224" y="3104"/>
                    <a:pt x="1937" y="3104"/>
                  </a:cubicBezTo>
                  <a:cubicBezTo>
                    <a:pt x="525" y="3104"/>
                    <a:pt x="68" y="1206"/>
                    <a:pt x="1327" y="557"/>
                  </a:cubicBezTo>
                  <a:cubicBezTo>
                    <a:pt x="1536" y="451"/>
                    <a:pt x="1746" y="403"/>
                    <a:pt x="1946" y="403"/>
                  </a:cubicBezTo>
                  <a:close/>
                  <a:moveTo>
                    <a:pt x="1948" y="0"/>
                  </a:moveTo>
                  <a:cubicBezTo>
                    <a:pt x="1494" y="0"/>
                    <a:pt x="1041" y="175"/>
                    <a:pt x="697" y="519"/>
                  </a:cubicBezTo>
                  <a:cubicBezTo>
                    <a:pt x="39" y="1177"/>
                    <a:pt x="1" y="2227"/>
                    <a:pt x="621" y="2923"/>
                  </a:cubicBezTo>
                  <a:cubicBezTo>
                    <a:pt x="969" y="3314"/>
                    <a:pt x="1456" y="3516"/>
                    <a:pt x="1945" y="3516"/>
                  </a:cubicBezTo>
                  <a:cubicBezTo>
                    <a:pt x="2325" y="3516"/>
                    <a:pt x="2707" y="3393"/>
                    <a:pt x="3025" y="3142"/>
                  </a:cubicBezTo>
                  <a:lnTo>
                    <a:pt x="3569" y="3677"/>
                  </a:lnTo>
                  <a:cubicBezTo>
                    <a:pt x="3611" y="3713"/>
                    <a:pt x="3656" y="3728"/>
                    <a:pt x="3700" y="3728"/>
                  </a:cubicBezTo>
                  <a:cubicBezTo>
                    <a:pt x="3853" y="3728"/>
                    <a:pt x="3981" y="3537"/>
                    <a:pt x="3855" y="3381"/>
                  </a:cubicBezTo>
                  <a:lnTo>
                    <a:pt x="3321" y="2847"/>
                  </a:lnTo>
                  <a:cubicBezTo>
                    <a:pt x="3893" y="2112"/>
                    <a:pt x="3807" y="1063"/>
                    <a:pt x="3111" y="443"/>
                  </a:cubicBezTo>
                  <a:cubicBezTo>
                    <a:pt x="2778" y="146"/>
                    <a:pt x="2363" y="0"/>
                    <a:pt x="194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29" name="Google Shape;20629;p80"/>
            <p:cNvSpPr/>
            <p:nvPr/>
          </p:nvSpPr>
          <p:spPr>
            <a:xfrm>
              <a:off x="4182849" y="2537070"/>
              <a:ext cx="81174" cy="92381"/>
            </a:xfrm>
            <a:custGeom>
              <a:avLst/>
              <a:gdLst/>
              <a:ahLst/>
              <a:cxnLst/>
              <a:rect l="l" t="t" r="r" b="b"/>
              <a:pathLst>
                <a:path w="3100" h="3528" extrusionOk="0">
                  <a:moveTo>
                    <a:pt x="1571" y="749"/>
                  </a:moveTo>
                  <a:lnTo>
                    <a:pt x="2039" y="1865"/>
                  </a:lnTo>
                  <a:lnTo>
                    <a:pt x="1104" y="1865"/>
                  </a:lnTo>
                  <a:lnTo>
                    <a:pt x="1571" y="749"/>
                  </a:lnTo>
                  <a:close/>
                  <a:moveTo>
                    <a:pt x="1568" y="0"/>
                  </a:moveTo>
                  <a:cubicBezTo>
                    <a:pt x="1490" y="0"/>
                    <a:pt x="1414" y="43"/>
                    <a:pt x="1380" y="129"/>
                  </a:cubicBezTo>
                  <a:lnTo>
                    <a:pt x="608" y="1989"/>
                  </a:lnTo>
                  <a:lnTo>
                    <a:pt x="93" y="3220"/>
                  </a:lnTo>
                  <a:cubicBezTo>
                    <a:pt x="1" y="3391"/>
                    <a:pt x="144" y="3527"/>
                    <a:pt x="284" y="3527"/>
                  </a:cubicBezTo>
                  <a:cubicBezTo>
                    <a:pt x="363" y="3527"/>
                    <a:pt x="440" y="3485"/>
                    <a:pt x="474" y="3382"/>
                  </a:cubicBezTo>
                  <a:lnTo>
                    <a:pt x="932" y="2276"/>
                  </a:lnTo>
                  <a:lnTo>
                    <a:pt x="2210" y="2276"/>
                  </a:lnTo>
                  <a:lnTo>
                    <a:pt x="2668" y="3382"/>
                  </a:lnTo>
                  <a:cubicBezTo>
                    <a:pt x="2712" y="3460"/>
                    <a:pt x="2782" y="3493"/>
                    <a:pt x="2851" y="3493"/>
                  </a:cubicBezTo>
                  <a:cubicBezTo>
                    <a:pt x="2977" y="3493"/>
                    <a:pt x="3099" y="3381"/>
                    <a:pt x="3050" y="3220"/>
                  </a:cubicBezTo>
                  <a:lnTo>
                    <a:pt x="2535" y="1989"/>
                  </a:lnTo>
                  <a:lnTo>
                    <a:pt x="1762" y="129"/>
                  </a:lnTo>
                  <a:cubicBezTo>
                    <a:pt x="1724" y="43"/>
                    <a:pt x="1645" y="0"/>
                    <a:pt x="156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630" name="Google Shape;20630;p80"/>
          <p:cNvGrpSpPr/>
          <p:nvPr/>
        </p:nvGrpSpPr>
        <p:grpSpPr>
          <a:xfrm>
            <a:off x="5189501" y="1570564"/>
            <a:ext cx="456632" cy="478976"/>
            <a:chOff x="3999894" y="1500197"/>
            <a:chExt cx="342474" cy="359232"/>
          </a:xfrm>
        </p:grpSpPr>
        <p:sp>
          <p:nvSpPr>
            <p:cNvPr id="20631" name="Google Shape;20631;p80"/>
            <p:cNvSpPr/>
            <p:nvPr/>
          </p:nvSpPr>
          <p:spPr>
            <a:xfrm>
              <a:off x="4165279" y="1500197"/>
              <a:ext cx="177089" cy="149412"/>
            </a:xfrm>
            <a:custGeom>
              <a:avLst/>
              <a:gdLst/>
              <a:ahLst/>
              <a:cxnLst/>
              <a:rect l="l" t="t" r="r" b="b"/>
              <a:pathLst>
                <a:path w="6763" h="5706" extrusionOk="0">
                  <a:moveTo>
                    <a:pt x="3404" y="1"/>
                  </a:moveTo>
                  <a:cubicBezTo>
                    <a:pt x="3367" y="1"/>
                    <a:pt x="3329" y="1"/>
                    <a:pt x="3292" y="3"/>
                  </a:cubicBezTo>
                  <a:cubicBezTo>
                    <a:pt x="1145" y="89"/>
                    <a:pt x="0" y="2579"/>
                    <a:pt x="1345" y="4267"/>
                  </a:cubicBezTo>
                  <a:lnTo>
                    <a:pt x="1288" y="5508"/>
                  </a:lnTo>
                  <a:cubicBezTo>
                    <a:pt x="1281" y="5622"/>
                    <a:pt x="1370" y="5706"/>
                    <a:pt x="1475" y="5706"/>
                  </a:cubicBezTo>
                  <a:cubicBezTo>
                    <a:pt x="1501" y="5706"/>
                    <a:pt x="1528" y="5700"/>
                    <a:pt x="1555" y="5689"/>
                  </a:cubicBezTo>
                  <a:lnTo>
                    <a:pt x="2681" y="5164"/>
                  </a:lnTo>
                  <a:cubicBezTo>
                    <a:pt x="2917" y="5230"/>
                    <a:pt x="3156" y="5261"/>
                    <a:pt x="3392" y="5261"/>
                  </a:cubicBezTo>
                  <a:cubicBezTo>
                    <a:pt x="4257" y="5261"/>
                    <a:pt x="5089" y="4837"/>
                    <a:pt x="5591" y="4096"/>
                  </a:cubicBezTo>
                  <a:cubicBezTo>
                    <a:pt x="6762" y="2334"/>
                    <a:pt x="5494" y="1"/>
                    <a:pt x="3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32" name="Google Shape;20632;p80"/>
            <p:cNvSpPr/>
            <p:nvPr/>
          </p:nvSpPr>
          <p:spPr>
            <a:xfrm>
              <a:off x="4210238" y="1533871"/>
              <a:ext cx="82457" cy="71773"/>
            </a:xfrm>
            <a:custGeom>
              <a:avLst/>
              <a:gdLst/>
              <a:ahLst/>
              <a:cxnLst/>
              <a:rect l="l" t="t" r="r" b="b"/>
              <a:pathLst>
                <a:path w="3149" h="2741" extrusionOk="0">
                  <a:moveTo>
                    <a:pt x="1543" y="0"/>
                  </a:moveTo>
                  <a:cubicBezTo>
                    <a:pt x="1528" y="0"/>
                    <a:pt x="1513" y="2"/>
                    <a:pt x="1498" y="5"/>
                  </a:cubicBezTo>
                  <a:cubicBezTo>
                    <a:pt x="411" y="215"/>
                    <a:pt x="1" y="1550"/>
                    <a:pt x="783" y="2333"/>
                  </a:cubicBezTo>
                  <a:cubicBezTo>
                    <a:pt x="1062" y="2612"/>
                    <a:pt x="1413" y="2741"/>
                    <a:pt x="1757" y="2741"/>
                  </a:cubicBezTo>
                  <a:cubicBezTo>
                    <a:pt x="2377" y="2741"/>
                    <a:pt x="2979" y="2325"/>
                    <a:pt x="3120" y="1627"/>
                  </a:cubicBezTo>
                  <a:cubicBezTo>
                    <a:pt x="3149" y="1493"/>
                    <a:pt x="3044" y="1360"/>
                    <a:pt x="2901" y="1360"/>
                  </a:cubicBezTo>
                  <a:lnTo>
                    <a:pt x="1985" y="1360"/>
                  </a:lnTo>
                  <a:cubicBezTo>
                    <a:pt x="1861" y="1360"/>
                    <a:pt x="1765" y="1264"/>
                    <a:pt x="1765" y="1140"/>
                  </a:cubicBezTo>
                  <a:lnTo>
                    <a:pt x="1765" y="224"/>
                  </a:lnTo>
                  <a:cubicBezTo>
                    <a:pt x="1765" y="97"/>
                    <a:pt x="1660" y="0"/>
                    <a:pt x="154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33" name="Google Shape;20633;p80"/>
            <p:cNvSpPr/>
            <p:nvPr/>
          </p:nvSpPr>
          <p:spPr>
            <a:xfrm>
              <a:off x="4017883" y="1549477"/>
              <a:ext cx="292303" cy="292539"/>
            </a:xfrm>
            <a:custGeom>
              <a:avLst/>
              <a:gdLst/>
              <a:ahLst/>
              <a:cxnLst/>
              <a:rect l="l" t="t" r="r" b="b"/>
              <a:pathLst>
                <a:path w="11163" h="11172" extrusionOk="0">
                  <a:moveTo>
                    <a:pt x="3616" y="0"/>
                  </a:moveTo>
                  <a:lnTo>
                    <a:pt x="1" y="3616"/>
                  </a:lnTo>
                  <a:lnTo>
                    <a:pt x="1813" y="5429"/>
                  </a:lnTo>
                  <a:cubicBezTo>
                    <a:pt x="2306" y="5921"/>
                    <a:pt x="2960" y="6179"/>
                    <a:pt x="3622" y="6179"/>
                  </a:cubicBezTo>
                  <a:cubicBezTo>
                    <a:pt x="4075" y="6179"/>
                    <a:pt x="4532" y="6058"/>
                    <a:pt x="4942" y="5810"/>
                  </a:cubicBezTo>
                  <a:lnTo>
                    <a:pt x="5362" y="6230"/>
                  </a:lnTo>
                  <a:cubicBezTo>
                    <a:pt x="4752" y="7241"/>
                    <a:pt x="4914" y="8529"/>
                    <a:pt x="5744" y="9369"/>
                  </a:cubicBezTo>
                  <a:lnTo>
                    <a:pt x="7547" y="11172"/>
                  </a:lnTo>
                  <a:lnTo>
                    <a:pt x="11162" y="7556"/>
                  </a:lnTo>
                  <a:lnTo>
                    <a:pt x="9359" y="5753"/>
                  </a:lnTo>
                  <a:cubicBezTo>
                    <a:pt x="8867" y="5260"/>
                    <a:pt x="8209" y="5003"/>
                    <a:pt x="7546" y="5003"/>
                  </a:cubicBezTo>
                  <a:cubicBezTo>
                    <a:pt x="7093" y="5003"/>
                    <a:pt x="6637" y="5123"/>
                    <a:pt x="6230" y="5371"/>
                  </a:cubicBezTo>
                  <a:lnTo>
                    <a:pt x="5801" y="4952"/>
                  </a:lnTo>
                  <a:cubicBezTo>
                    <a:pt x="6412" y="3940"/>
                    <a:pt x="6249" y="2652"/>
                    <a:pt x="5419" y="1822"/>
                  </a:cubicBezTo>
                  <a:lnTo>
                    <a:pt x="361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34" name="Google Shape;20634;p80"/>
            <p:cNvSpPr/>
            <p:nvPr/>
          </p:nvSpPr>
          <p:spPr>
            <a:xfrm>
              <a:off x="4098324" y="1549713"/>
              <a:ext cx="211863" cy="211863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544" y="1"/>
                  </a:moveTo>
                  <a:lnTo>
                    <a:pt x="1" y="545"/>
                  </a:lnTo>
                  <a:lnTo>
                    <a:pt x="1804" y="2348"/>
                  </a:lnTo>
                  <a:cubicBezTo>
                    <a:pt x="2567" y="3111"/>
                    <a:pt x="2767" y="4265"/>
                    <a:pt x="2319" y="5229"/>
                  </a:cubicBezTo>
                  <a:cubicBezTo>
                    <a:pt x="2242" y="5381"/>
                    <a:pt x="2271" y="5572"/>
                    <a:pt x="2395" y="5687"/>
                  </a:cubicBezTo>
                  <a:cubicBezTo>
                    <a:pt x="2470" y="5767"/>
                    <a:pt x="2576" y="5808"/>
                    <a:pt x="2684" y="5808"/>
                  </a:cubicBezTo>
                  <a:cubicBezTo>
                    <a:pt x="2742" y="5808"/>
                    <a:pt x="2800" y="5796"/>
                    <a:pt x="2853" y="5773"/>
                  </a:cubicBezTo>
                  <a:cubicBezTo>
                    <a:pt x="3198" y="5610"/>
                    <a:pt x="3566" y="5532"/>
                    <a:pt x="3930" y="5532"/>
                  </a:cubicBezTo>
                  <a:cubicBezTo>
                    <a:pt x="4594" y="5532"/>
                    <a:pt x="5248" y="5792"/>
                    <a:pt x="5734" y="6278"/>
                  </a:cubicBezTo>
                  <a:lnTo>
                    <a:pt x="7547" y="8091"/>
                  </a:lnTo>
                  <a:lnTo>
                    <a:pt x="8090" y="7547"/>
                  </a:lnTo>
                  <a:lnTo>
                    <a:pt x="6278" y="5734"/>
                  </a:lnTo>
                  <a:cubicBezTo>
                    <a:pt x="5786" y="5242"/>
                    <a:pt x="5129" y="4988"/>
                    <a:pt x="4468" y="4988"/>
                  </a:cubicBezTo>
                  <a:cubicBezTo>
                    <a:pt x="4013" y="4988"/>
                    <a:pt x="3557" y="5108"/>
                    <a:pt x="3149" y="5353"/>
                  </a:cubicBezTo>
                  <a:lnTo>
                    <a:pt x="2729" y="4933"/>
                  </a:lnTo>
                  <a:cubicBezTo>
                    <a:pt x="3330" y="3931"/>
                    <a:pt x="3177" y="2643"/>
                    <a:pt x="2347" y="1813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35" name="Google Shape;20635;p80"/>
            <p:cNvSpPr/>
            <p:nvPr/>
          </p:nvSpPr>
          <p:spPr>
            <a:xfrm>
              <a:off x="3999894" y="1532300"/>
              <a:ext cx="130427" cy="129302"/>
            </a:xfrm>
            <a:custGeom>
              <a:avLst/>
              <a:gdLst/>
              <a:ahLst/>
              <a:cxnLst/>
              <a:rect l="l" t="t" r="r" b="b"/>
              <a:pathLst>
                <a:path w="4981" h="4938" extrusionOk="0">
                  <a:moveTo>
                    <a:pt x="4308" y="0"/>
                  </a:moveTo>
                  <a:cubicBezTo>
                    <a:pt x="4251" y="0"/>
                    <a:pt x="4194" y="22"/>
                    <a:pt x="4151" y="65"/>
                  </a:cubicBezTo>
                  <a:lnTo>
                    <a:pt x="87" y="4129"/>
                  </a:lnTo>
                  <a:cubicBezTo>
                    <a:pt x="1" y="4215"/>
                    <a:pt x="1" y="4358"/>
                    <a:pt x="87" y="4444"/>
                  </a:cubicBezTo>
                  <a:lnTo>
                    <a:pt x="516" y="4873"/>
                  </a:lnTo>
                  <a:cubicBezTo>
                    <a:pt x="559" y="4916"/>
                    <a:pt x="614" y="4937"/>
                    <a:pt x="670" y="4937"/>
                  </a:cubicBezTo>
                  <a:cubicBezTo>
                    <a:pt x="726" y="4937"/>
                    <a:pt x="783" y="4916"/>
                    <a:pt x="831" y="4873"/>
                  </a:cubicBezTo>
                  <a:lnTo>
                    <a:pt x="4895" y="809"/>
                  </a:lnTo>
                  <a:cubicBezTo>
                    <a:pt x="4981" y="723"/>
                    <a:pt x="4981" y="580"/>
                    <a:pt x="4895" y="494"/>
                  </a:cubicBezTo>
                  <a:lnTo>
                    <a:pt x="4466" y="65"/>
                  </a:lnTo>
                  <a:cubicBezTo>
                    <a:pt x="4423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36" name="Google Shape;20636;p80"/>
            <p:cNvSpPr/>
            <p:nvPr/>
          </p:nvSpPr>
          <p:spPr>
            <a:xfrm>
              <a:off x="4007907" y="1539736"/>
              <a:ext cx="122415" cy="121865"/>
            </a:xfrm>
            <a:custGeom>
              <a:avLst/>
              <a:gdLst/>
              <a:ahLst/>
              <a:cxnLst/>
              <a:rect l="l" t="t" r="r" b="b"/>
              <a:pathLst>
                <a:path w="4675" h="4654" extrusionOk="0">
                  <a:moveTo>
                    <a:pt x="4379" y="0"/>
                  </a:moveTo>
                  <a:lnTo>
                    <a:pt x="0" y="4379"/>
                  </a:lnTo>
                  <a:lnTo>
                    <a:pt x="210" y="4589"/>
                  </a:lnTo>
                  <a:cubicBezTo>
                    <a:pt x="253" y="4632"/>
                    <a:pt x="308" y="4653"/>
                    <a:pt x="364" y="4653"/>
                  </a:cubicBezTo>
                  <a:cubicBezTo>
                    <a:pt x="420" y="4653"/>
                    <a:pt x="477" y="4632"/>
                    <a:pt x="525" y="4589"/>
                  </a:cubicBezTo>
                  <a:lnTo>
                    <a:pt x="4589" y="525"/>
                  </a:lnTo>
                  <a:cubicBezTo>
                    <a:pt x="4675" y="439"/>
                    <a:pt x="4675" y="296"/>
                    <a:pt x="4589" y="21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37" name="Google Shape;20637;p80"/>
            <p:cNvSpPr/>
            <p:nvPr/>
          </p:nvSpPr>
          <p:spPr>
            <a:xfrm>
              <a:off x="4197748" y="1730153"/>
              <a:ext cx="130427" cy="129275"/>
            </a:xfrm>
            <a:custGeom>
              <a:avLst/>
              <a:gdLst/>
              <a:ahLst/>
              <a:cxnLst/>
              <a:rect l="l" t="t" r="r" b="b"/>
              <a:pathLst>
                <a:path w="4981" h="4937" extrusionOk="0">
                  <a:moveTo>
                    <a:pt x="4308" y="0"/>
                  </a:moveTo>
                  <a:cubicBezTo>
                    <a:pt x="4251" y="0"/>
                    <a:pt x="4193" y="22"/>
                    <a:pt x="4150" y="64"/>
                  </a:cubicBezTo>
                  <a:lnTo>
                    <a:pt x="86" y="4128"/>
                  </a:lnTo>
                  <a:cubicBezTo>
                    <a:pt x="1" y="4214"/>
                    <a:pt x="1" y="4357"/>
                    <a:pt x="86" y="4443"/>
                  </a:cubicBezTo>
                  <a:lnTo>
                    <a:pt x="516" y="4873"/>
                  </a:lnTo>
                  <a:cubicBezTo>
                    <a:pt x="559" y="4916"/>
                    <a:pt x="616" y="4937"/>
                    <a:pt x="673" y="4937"/>
                  </a:cubicBezTo>
                  <a:cubicBezTo>
                    <a:pt x="730" y="4937"/>
                    <a:pt x="788" y="4916"/>
                    <a:pt x="830" y="4873"/>
                  </a:cubicBezTo>
                  <a:lnTo>
                    <a:pt x="4894" y="809"/>
                  </a:lnTo>
                  <a:cubicBezTo>
                    <a:pt x="4980" y="723"/>
                    <a:pt x="4980" y="580"/>
                    <a:pt x="4894" y="494"/>
                  </a:cubicBezTo>
                  <a:lnTo>
                    <a:pt x="4465" y="64"/>
                  </a:lnTo>
                  <a:cubicBezTo>
                    <a:pt x="4422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38" name="Google Shape;20638;p80"/>
            <p:cNvSpPr/>
            <p:nvPr/>
          </p:nvSpPr>
          <p:spPr>
            <a:xfrm>
              <a:off x="4205499" y="1737328"/>
              <a:ext cx="122677" cy="122101"/>
            </a:xfrm>
            <a:custGeom>
              <a:avLst/>
              <a:gdLst/>
              <a:ahLst/>
              <a:cxnLst/>
              <a:rect l="l" t="t" r="r" b="b"/>
              <a:pathLst>
                <a:path w="4685" h="4663" extrusionOk="0">
                  <a:moveTo>
                    <a:pt x="4379" y="0"/>
                  </a:moveTo>
                  <a:lnTo>
                    <a:pt x="0" y="4379"/>
                  </a:lnTo>
                  <a:lnTo>
                    <a:pt x="220" y="4599"/>
                  </a:lnTo>
                  <a:cubicBezTo>
                    <a:pt x="263" y="4642"/>
                    <a:pt x="320" y="4663"/>
                    <a:pt x="377" y="4663"/>
                  </a:cubicBezTo>
                  <a:cubicBezTo>
                    <a:pt x="434" y="4663"/>
                    <a:pt x="492" y="4642"/>
                    <a:pt x="534" y="4599"/>
                  </a:cubicBezTo>
                  <a:lnTo>
                    <a:pt x="4598" y="535"/>
                  </a:lnTo>
                  <a:cubicBezTo>
                    <a:pt x="4684" y="449"/>
                    <a:pt x="4684" y="306"/>
                    <a:pt x="4598" y="22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39" name="Google Shape;20639;p80"/>
            <p:cNvSpPr/>
            <p:nvPr/>
          </p:nvSpPr>
          <p:spPr>
            <a:xfrm>
              <a:off x="4065854" y="1663879"/>
              <a:ext cx="86463" cy="32155"/>
            </a:xfrm>
            <a:custGeom>
              <a:avLst/>
              <a:gdLst/>
              <a:ahLst/>
              <a:cxnLst/>
              <a:rect l="l" t="t" r="r" b="b"/>
              <a:pathLst>
                <a:path w="3302" h="1228" extrusionOk="0">
                  <a:moveTo>
                    <a:pt x="287" y="1"/>
                  </a:moveTo>
                  <a:cubicBezTo>
                    <a:pt x="105" y="10"/>
                    <a:pt x="0" y="220"/>
                    <a:pt x="115" y="363"/>
                  </a:cubicBezTo>
                  <a:lnTo>
                    <a:pt x="268" y="554"/>
                  </a:lnTo>
                  <a:cubicBezTo>
                    <a:pt x="654" y="1005"/>
                    <a:pt x="1150" y="1227"/>
                    <a:pt x="1646" y="1227"/>
                  </a:cubicBezTo>
                  <a:cubicBezTo>
                    <a:pt x="2178" y="1227"/>
                    <a:pt x="2711" y="972"/>
                    <a:pt x="3110" y="468"/>
                  </a:cubicBezTo>
                  <a:lnTo>
                    <a:pt x="3187" y="363"/>
                  </a:lnTo>
                  <a:cubicBezTo>
                    <a:pt x="3301" y="211"/>
                    <a:pt x="3196" y="1"/>
                    <a:pt x="301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40" name="Google Shape;20640;p80"/>
            <p:cNvSpPr/>
            <p:nvPr/>
          </p:nvSpPr>
          <p:spPr>
            <a:xfrm>
              <a:off x="4164519" y="1753301"/>
              <a:ext cx="90705" cy="51689"/>
            </a:xfrm>
            <a:custGeom>
              <a:avLst/>
              <a:gdLst/>
              <a:ahLst/>
              <a:cxnLst/>
              <a:rect l="l" t="t" r="r" b="b"/>
              <a:pathLst>
                <a:path w="3464" h="1974" extrusionOk="0">
                  <a:moveTo>
                    <a:pt x="1" y="1"/>
                  </a:moveTo>
                  <a:cubicBezTo>
                    <a:pt x="10" y="278"/>
                    <a:pt x="115" y="535"/>
                    <a:pt x="306" y="735"/>
                  </a:cubicBezTo>
                  <a:lnTo>
                    <a:pt x="1479" y="1909"/>
                  </a:lnTo>
                  <a:cubicBezTo>
                    <a:pt x="1527" y="1952"/>
                    <a:pt x="1584" y="1973"/>
                    <a:pt x="1640" y="1973"/>
                  </a:cubicBezTo>
                  <a:cubicBezTo>
                    <a:pt x="1696" y="1973"/>
                    <a:pt x="1751" y="1952"/>
                    <a:pt x="1794" y="1909"/>
                  </a:cubicBezTo>
                  <a:lnTo>
                    <a:pt x="3321" y="383"/>
                  </a:lnTo>
                  <a:cubicBezTo>
                    <a:pt x="3464" y="239"/>
                    <a:pt x="3368" y="1"/>
                    <a:pt x="31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641" name="Google Shape;20641;p80"/>
          <p:cNvGrpSpPr/>
          <p:nvPr/>
        </p:nvGrpSpPr>
        <p:grpSpPr>
          <a:xfrm>
            <a:off x="2834703" y="3413184"/>
            <a:ext cx="310135" cy="488996"/>
            <a:chOff x="2233795" y="2882162"/>
            <a:chExt cx="232601" cy="366747"/>
          </a:xfrm>
        </p:grpSpPr>
        <p:sp>
          <p:nvSpPr>
            <p:cNvPr id="20642" name="Google Shape;20642;p80"/>
            <p:cNvSpPr/>
            <p:nvPr/>
          </p:nvSpPr>
          <p:spPr>
            <a:xfrm>
              <a:off x="2350946" y="2946368"/>
              <a:ext cx="115188" cy="214979"/>
            </a:xfrm>
            <a:custGeom>
              <a:avLst/>
              <a:gdLst/>
              <a:ahLst/>
              <a:cxnLst/>
              <a:rect l="l" t="t" r="r" b="b"/>
              <a:pathLst>
                <a:path w="4399" h="8210" extrusionOk="0">
                  <a:moveTo>
                    <a:pt x="726" y="0"/>
                  </a:moveTo>
                  <a:lnTo>
                    <a:pt x="726" y="2080"/>
                  </a:lnTo>
                  <a:cubicBezTo>
                    <a:pt x="325" y="2080"/>
                    <a:pt x="1" y="2376"/>
                    <a:pt x="1" y="2729"/>
                  </a:cubicBezTo>
                  <a:lnTo>
                    <a:pt x="1" y="7680"/>
                  </a:lnTo>
                  <a:cubicBezTo>
                    <a:pt x="15" y="8033"/>
                    <a:pt x="282" y="8210"/>
                    <a:pt x="549" y="8210"/>
                  </a:cubicBezTo>
                  <a:cubicBezTo>
                    <a:pt x="816" y="8210"/>
                    <a:pt x="1083" y="8033"/>
                    <a:pt x="1098" y="7680"/>
                  </a:cubicBezTo>
                  <a:lnTo>
                    <a:pt x="1098" y="5839"/>
                  </a:lnTo>
                  <a:lnTo>
                    <a:pt x="4399" y="5839"/>
                  </a:lnTo>
                  <a:lnTo>
                    <a:pt x="4399" y="2729"/>
                  </a:lnTo>
                  <a:cubicBezTo>
                    <a:pt x="4399" y="2381"/>
                    <a:pt x="4093" y="2080"/>
                    <a:pt x="3692" y="2080"/>
                  </a:cubicBezTo>
                  <a:cubicBezTo>
                    <a:pt x="3686" y="2080"/>
                    <a:pt x="3680" y="2080"/>
                    <a:pt x="3674" y="2080"/>
                  </a:cubicBezTo>
                  <a:lnTo>
                    <a:pt x="3674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43" name="Google Shape;20643;p80"/>
            <p:cNvSpPr/>
            <p:nvPr/>
          </p:nvSpPr>
          <p:spPr>
            <a:xfrm>
              <a:off x="2379933" y="3052679"/>
              <a:ext cx="86463" cy="46583"/>
            </a:xfrm>
            <a:custGeom>
              <a:avLst/>
              <a:gdLst/>
              <a:ahLst/>
              <a:cxnLst/>
              <a:rect l="l" t="t" r="r" b="b"/>
              <a:pathLst>
                <a:path w="3302" h="1779" extrusionOk="0">
                  <a:moveTo>
                    <a:pt x="549" y="1"/>
                  </a:moveTo>
                  <a:cubicBezTo>
                    <a:pt x="358" y="1"/>
                    <a:pt x="166" y="58"/>
                    <a:pt x="0" y="176"/>
                  </a:cubicBezTo>
                  <a:lnTo>
                    <a:pt x="0" y="1779"/>
                  </a:lnTo>
                  <a:lnTo>
                    <a:pt x="3301" y="1779"/>
                  </a:lnTo>
                  <a:lnTo>
                    <a:pt x="3301" y="510"/>
                  </a:lnTo>
                  <a:cubicBezTo>
                    <a:pt x="3160" y="413"/>
                    <a:pt x="3001" y="356"/>
                    <a:pt x="2827" y="356"/>
                  </a:cubicBezTo>
                  <a:cubicBezTo>
                    <a:pt x="2813" y="356"/>
                    <a:pt x="2800" y="357"/>
                    <a:pt x="2786" y="357"/>
                  </a:cubicBezTo>
                  <a:lnTo>
                    <a:pt x="2700" y="357"/>
                  </a:lnTo>
                  <a:cubicBezTo>
                    <a:pt x="2576" y="357"/>
                    <a:pt x="2462" y="377"/>
                    <a:pt x="2347" y="424"/>
                  </a:cubicBezTo>
                  <a:cubicBezTo>
                    <a:pt x="2166" y="233"/>
                    <a:pt x="1918" y="119"/>
                    <a:pt x="1660" y="119"/>
                  </a:cubicBezTo>
                  <a:lnTo>
                    <a:pt x="1641" y="119"/>
                  </a:lnTo>
                  <a:cubicBezTo>
                    <a:pt x="1479" y="119"/>
                    <a:pt x="1317" y="157"/>
                    <a:pt x="1183" y="243"/>
                  </a:cubicBezTo>
                  <a:cubicBezTo>
                    <a:pt x="1002" y="82"/>
                    <a:pt x="776" y="1"/>
                    <a:pt x="54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44" name="Google Shape;20644;p80"/>
            <p:cNvSpPr/>
            <p:nvPr/>
          </p:nvSpPr>
          <p:spPr>
            <a:xfrm>
              <a:off x="2369930" y="2946368"/>
              <a:ext cx="77220" cy="44750"/>
            </a:xfrm>
            <a:custGeom>
              <a:avLst/>
              <a:gdLst/>
              <a:ahLst/>
              <a:cxnLst/>
              <a:rect l="l" t="t" r="r" b="b"/>
              <a:pathLst>
                <a:path w="2949" h="1709" extrusionOk="0">
                  <a:moveTo>
                    <a:pt x="1" y="0"/>
                  </a:moveTo>
                  <a:lnTo>
                    <a:pt x="1" y="1708"/>
                  </a:lnTo>
                  <a:lnTo>
                    <a:pt x="2949" y="1708"/>
                  </a:lnTo>
                  <a:lnTo>
                    <a:pt x="2949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45" name="Google Shape;20645;p80"/>
            <p:cNvSpPr/>
            <p:nvPr/>
          </p:nvSpPr>
          <p:spPr>
            <a:xfrm>
              <a:off x="2357440" y="2882162"/>
              <a:ext cx="102200" cy="67976"/>
            </a:xfrm>
            <a:custGeom>
              <a:avLst/>
              <a:gdLst/>
              <a:ahLst/>
              <a:cxnLst/>
              <a:rect l="l" t="t" r="r" b="b"/>
              <a:pathLst>
                <a:path w="3903" h="2596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2596"/>
                  </a:lnTo>
                  <a:lnTo>
                    <a:pt x="3903" y="2596"/>
                  </a:lnTo>
                  <a:lnTo>
                    <a:pt x="3903" y="220"/>
                  </a:lnTo>
                  <a:cubicBezTo>
                    <a:pt x="3903" y="96"/>
                    <a:pt x="3807" y="1"/>
                    <a:pt x="368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46" name="Google Shape;20646;p80"/>
            <p:cNvSpPr/>
            <p:nvPr/>
          </p:nvSpPr>
          <p:spPr>
            <a:xfrm>
              <a:off x="2379671" y="3062787"/>
              <a:ext cx="29013" cy="60959"/>
            </a:xfrm>
            <a:custGeom>
              <a:avLst/>
              <a:gdLst/>
              <a:ahLst/>
              <a:cxnLst/>
              <a:rect l="l" t="t" r="r" b="b"/>
              <a:pathLst>
                <a:path w="1108" h="2328" extrusionOk="0">
                  <a:moveTo>
                    <a:pt x="554" y="0"/>
                  </a:moveTo>
                  <a:cubicBezTo>
                    <a:pt x="249" y="0"/>
                    <a:pt x="10" y="248"/>
                    <a:pt x="1" y="553"/>
                  </a:cubicBezTo>
                  <a:lnTo>
                    <a:pt x="1" y="1774"/>
                  </a:lnTo>
                  <a:cubicBezTo>
                    <a:pt x="1" y="2080"/>
                    <a:pt x="249" y="2328"/>
                    <a:pt x="554" y="2328"/>
                  </a:cubicBezTo>
                  <a:cubicBezTo>
                    <a:pt x="859" y="2328"/>
                    <a:pt x="1107" y="2080"/>
                    <a:pt x="1107" y="1774"/>
                  </a:cubicBezTo>
                  <a:lnTo>
                    <a:pt x="1107" y="553"/>
                  </a:lnTo>
                  <a:cubicBezTo>
                    <a:pt x="1107" y="248"/>
                    <a:pt x="859" y="0"/>
                    <a:pt x="554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47" name="Google Shape;20647;p80"/>
            <p:cNvSpPr/>
            <p:nvPr/>
          </p:nvSpPr>
          <p:spPr>
            <a:xfrm>
              <a:off x="2379671" y="3062787"/>
              <a:ext cx="16758" cy="60723"/>
            </a:xfrm>
            <a:custGeom>
              <a:avLst/>
              <a:gdLst/>
              <a:ahLst/>
              <a:cxnLst/>
              <a:rect l="l" t="t" r="r" b="b"/>
              <a:pathLst>
                <a:path w="640" h="2319" extrusionOk="0">
                  <a:moveTo>
                    <a:pt x="554" y="0"/>
                  </a:moveTo>
                  <a:cubicBezTo>
                    <a:pt x="249" y="0"/>
                    <a:pt x="1" y="248"/>
                    <a:pt x="1" y="553"/>
                  </a:cubicBezTo>
                  <a:lnTo>
                    <a:pt x="1" y="1774"/>
                  </a:lnTo>
                  <a:cubicBezTo>
                    <a:pt x="1" y="2080"/>
                    <a:pt x="249" y="2318"/>
                    <a:pt x="554" y="2318"/>
                  </a:cubicBezTo>
                  <a:lnTo>
                    <a:pt x="640" y="2318"/>
                  </a:lnTo>
                  <a:cubicBezTo>
                    <a:pt x="373" y="2271"/>
                    <a:pt x="172" y="2042"/>
                    <a:pt x="172" y="1774"/>
                  </a:cubicBezTo>
                  <a:lnTo>
                    <a:pt x="172" y="553"/>
                  </a:lnTo>
                  <a:cubicBezTo>
                    <a:pt x="172" y="277"/>
                    <a:pt x="373" y="48"/>
                    <a:pt x="640" y="10"/>
                  </a:cubicBezTo>
                  <a:cubicBezTo>
                    <a:pt x="611" y="0"/>
                    <a:pt x="583" y="0"/>
                    <a:pt x="554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48" name="Google Shape;20648;p80"/>
            <p:cNvSpPr/>
            <p:nvPr/>
          </p:nvSpPr>
          <p:spPr>
            <a:xfrm>
              <a:off x="2408658" y="3066034"/>
              <a:ext cx="29013" cy="57712"/>
            </a:xfrm>
            <a:custGeom>
              <a:avLst/>
              <a:gdLst/>
              <a:ahLst/>
              <a:cxnLst/>
              <a:rect l="l" t="t" r="r" b="b"/>
              <a:pathLst>
                <a:path w="1108" h="2204" extrusionOk="0">
                  <a:moveTo>
                    <a:pt x="544" y="0"/>
                  </a:moveTo>
                  <a:cubicBezTo>
                    <a:pt x="248" y="0"/>
                    <a:pt x="0" y="239"/>
                    <a:pt x="0" y="534"/>
                  </a:cubicBezTo>
                  <a:lnTo>
                    <a:pt x="0" y="1660"/>
                  </a:lnTo>
                  <a:cubicBezTo>
                    <a:pt x="0" y="1956"/>
                    <a:pt x="248" y="2204"/>
                    <a:pt x="544" y="2204"/>
                  </a:cubicBezTo>
                  <a:lnTo>
                    <a:pt x="573" y="2204"/>
                  </a:lnTo>
                  <a:cubicBezTo>
                    <a:pt x="859" y="2204"/>
                    <a:pt x="1107" y="1956"/>
                    <a:pt x="1107" y="1660"/>
                  </a:cubicBezTo>
                  <a:lnTo>
                    <a:pt x="1107" y="534"/>
                  </a:lnTo>
                  <a:cubicBezTo>
                    <a:pt x="1107" y="239"/>
                    <a:pt x="859" y="0"/>
                    <a:pt x="573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49" name="Google Shape;20649;p80"/>
            <p:cNvSpPr/>
            <p:nvPr/>
          </p:nvSpPr>
          <p:spPr>
            <a:xfrm>
              <a:off x="2408658" y="3066034"/>
              <a:ext cx="17020" cy="57712"/>
            </a:xfrm>
            <a:custGeom>
              <a:avLst/>
              <a:gdLst/>
              <a:ahLst/>
              <a:cxnLst/>
              <a:rect l="l" t="t" r="r" b="b"/>
              <a:pathLst>
                <a:path w="650" h="2204" extrusionOk="0">
                  <a:moveTo>
                    <a:pt x="544" y="0"/>
                  </a:moveTo>
                  <a:cubicBezTo>
                    <a:pt x="248" y="0"/>
                    <a:pt x="0" y="239"/>
                    <a:pt x="0" y="534"/>
                  </a:cubicBezTo>
                  <a:lnTo>
                    <a:pt x="0" y="1660"/>
                  </a:lnTo>
                  <a:cubicBezTo>
                    <a:pt x="0" y="1956"/>
                    <a:pt x="248" y="2204"/>
                    <a:pt x="544" y="2204"/>
                  </a:cubicBezTo>
                  <a:lnTo>
                    <a:pt x="573" y="2204"/>
                  </a:lnTo>
                  <a:cubicBezTo>
                    <a:pt x="592" y="2194"/>
                    <a:pt x="621" y="2194"/>
                    <a:pt x="649" y="2194"/>
                  </a:cubicBezTo>
                  <a:cubicBezTo>
                    <a:pt x="382" y="2156"/>
                    <a:pt x="182" y="1927"/>
                    <a:pt x="182" y="1660"/>
                  </a:cubicBezTo>
                  <a:lnTo>
                    <a:pt x="182" y="534"/>
                  </a:lnTo>
                  <a:cubicBezTo>
                    <a:pt x="182" y="267"/>
                    <a:pt x="382" y="38"/>
                    <a:pt x="640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0" name="Google Shape;20650;p80"/>
            <p:cNvSpPr/>
            <p:nvPr/>
          </p:nvSpPr>
          <p:spPr>
            <a:xfrm>
              <a:off x="2437383" y="3072030"/>
              <a:ext cx="28751" cy="51715"/>
            </a:xfrm>
            <a:custGeom>
              <a:avLst/>
              <a:gdLst/>
              <a:ahLst/>
              <a:cxnLst/>
              <a:rect l="l" t="t" r="r" b="b"/>
              <a:pathLst>
                <a:path w="1098" h="1975" extrusionOk="0">
                  <a:moveTo>
                    <a:pt x="506" y="0"/>
                  </a:moveTo>
                  <a:cubicBezTo>
                    <a:pt x="229" y="0"/>
                    <a:pt x="1" y="229"/>
                    <a:pt x="1" y="506"/>
                  </a:cubicBezTo>
                  <a:lnTo>
                    <a:pt x="1" y="1460"/>
                  </a:lnTo>
                  <a:cubicBezTo>
                    <a:pt x="1" y="1746"/>
                    <a:pt x="229" y="1975"/>
                    <a:pt x="506" y="1975"/>
                  </a:cubicBezTo>
                  <a:lnTo>
                    <a:pt x="592" y="1975"/>
                  </a:lnTo>
                  <a:cubicBezTo>
                    <a:pt x="878" y="1975"/>
                    <a:pt x="1098" y="1746"/>
                    <a:pt x="1098" y="1460"/>
                  </a:cubicBezTo>
                  <a:lnTo>
                    <a:pt x="1098" y="506"/>
                  </a:lnTo>
                  <a:cubicBezTo>
                    <a:pt x="1098" y="229"/>
                    <a:pt x="878" y="0"/>
                    <a:pt x="592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1" name="Google Shape;20651;p80"/>
            <p:cNvSpPr/>
            <p:nvPr/>
          </p:nvSpPr>
          <p:spPr>
            <a:xfrm>
              <a:off x="2437383" y="3072266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506" y="1"/>
                  </a:moveTo>
                  <a:cubicBezTo>
                    <a:pt x="229" y="1"/>
                    <a:pt x="1" y="220"/>
                    <a:pt x="1" y="506"/>
                  </a:cubicBezTo>
                  <a:lnTo>
                    <a:pt x="1" y="1460"/>
                  </a:lnTo>
                  <a:cubicBezTo>
                    <a:pt x="1" y="1737"/>
                    <a:pt x="229" y="1966"/>
                    <a:pt x="506" y="1966"/>
                  </a:cubicBezTo>
                  <a:lnTo>
                    <a:pt x="649" y="1966"/>
                  </a:lnTo>
                  <a:cubicBezTo>
                    <a:pt x="392" y="1937"/>
                    <a:pt x="191" y="1718"/>
                    <a:pt x="191" y="1460"/>
                  </a:cubicBezTo>
                  <a:lnTo>
                    <a:pt x="191" y="506"/>
                  </a:lnTo>
                  <a:cubicBezTo>
                    <a:pt x="191" y="239"/>
                    <a:pt x="392" y="20"/>
                    <a:pt x="64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2" name="Google Shape;20652;p80"/>
            <p:cNvSpPr/>
            <p:nvPr/>
          </p:nvSpPr>
          <p:spPr>
            <a:xfrm>
              <a:off x="2357440" y="2944614"/>
              <a:ext cx="102462" cy="28751"/>
            </a:xfrm>
            <a:custGeom>
              <a:avLst/>
              <a:gdLst/>
              <a:ahLst/>
              <a:cxnLst/>
              <a:rect l="l" t="t" r="r" b="b"/>
              <a:pathLst>
                <a:path w="3913" h="1098" extrusionOk="0">
                  <a:moveTo>
                    <a:pt x="1" y="1"/>
                  </a:moveTo>
                  <a:lnTo>
                    <a:pt x="1" y="878"/>
                  </a:lnTo>
                  <a:cubicBezTo>
                    <a:pt x="1" y="1002"/>
                    <a:pt x="106" y="1098"/>
                    <a:pt x="230" y="1098"/>
                  </a:cubicBezTo>
                  <a:lnTo>
                    <a:pt x="3683" y="1098"/>
                  </a:lnTo>
                  <a:cubicBezTo>
                    <a:pt x="3807" y="1098"/>
                    <a:pt x="3912" y="1002"/>
                    <a:pt x="3912" y="878"/>
                  </a:cubicBezTo>
                  <a:lnTo>
                    <a:pt x="3912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3" name="Google Shape;20653;p80"/>
            <p:cNvSpPr/>
            <p:nvPr/>
          </p:nvSpPr>
          <p:spPr>
            <a:xfrm>
              <a:off x="2350946" y="3028301"/>
              <a:ext cx="76722" cy="58969"/>
            </a:xfrm>
            <a:custGeom>
              <a:avLst/>
              <a:gdLst/>
              <a:ahLst/>
              <a:cxnLst/>
              <a:rect l="l" t="t" r="r" b="b"/>
              <a:pathLst>
                <a:path w="2930" h="2252" extrusionOk="0">
                  <a:moveTo>
                    <a:pt x="525" y="1"/>
                  </a:moveTo>
                  <a:cubicBezTo>
                    <a:pt x="335" y="1"/>
                    <a:pt x="153" y="58"/>
                    <a:pt x="1" y="172"/>
                  </a:cubicBezTo>
                  <a:lnTo>
                    <a:pt x="1" y="2090"/>
                  </a:lnTo>
                  <a:cubicBezTo>
                    <a:pt x="153" y="2195"/>
                    <a:pt x="335" y="2252"/>
                    <a:pt x="525" y="2252"/>
                  </a:cubicBezTo>
                  <a:lnTo>
                    <a:pt x="2338" y="2252"/>
                  </a:lnTo>
                  <a:cubicBezTo>
                    <a:pt x="2662" y="2252"/>
                    <a:pt x="2929" y="1985"/>
                    <a:pt x="2929" y="1661"/>
                  </a:cubicBezTo>
                  <a:lnTo>
                    <a:pt x="2929" y="916"/>
                  </a:lnTo>
                  <a:cubicBezTo>
                    <a:pt x="2929" y="411"/>
                    <a:pt x="2529" y="10"/>
                    <a:pt x="2033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4" name="Google Shape;20654;p80"/>
            <p:cNvSpPr/>
            <p:nvPr/>
          </p:nvSpPr>
          <p:spPr>
            <a:xfrm>
              <a:off x="2350946" y="3038539"/>
              <a:ext cx="66719" cy="38754"/>
            </a:xfrm>
            <a:custGeom>
              <a:avLst/>
              <a:gdLst/>
              <a:ahLst/>
              <a:cxnLst/>
              <a:rect l="l" t="t" r="r" b="b"/>
              <a:pathLst>
                <a:path w="2548" h="1480" extrusionOk="0">
                  <a:moveTo>
                    <a:pt x="525" y="1"/>
                  </a:moveTo>
                  <a:cubicBezTo>
                    <a:pt x="230" y="1"/>
                    <a:pt x="1" y="230"/>
                    <a:pt x="1" y="525"/>
                  </a:cubicBezTo>
                  <a:lnTo>
                    <a:pt x="1" y="955"/>
                  </a:lnTo>
                  <a:cubicBezTo>
                    <a:pt x="1" y="1241"/>
                    <a:pt x="239" y="1479"/>
                    <a:pt x="525" y="1479"/>
                  </a:cubicBezTo>
                  <a:lnTo>
                    <a:pt x="2348" y="1479"/>
                  </a:lnTo>
                  <a:cubicBezTo>
                    <a:pt x="2452" y="1479"/>
                    <a:pt x="2548" y="1384"/>
                    <a:pt x="2548" y="1279"/>
                  </a:cubicBezTo>
                  <a:lnTo>
                    <a:pt x="2548" y="525"/>
                  </a:lnTo>
                  <a:cubicBezTo>
                    <a:pt x="2548" y="230"/>
                    <a:pt x="2309" y="1"/>
                    <a:pt x="2023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5" name="Google Shape;20655;p80"/>
            <p:cNvSpPr/>
            <p:nvPr/>
          </p:nvSpPr>
          <p:spPr>
            <a:xfrm>
              <a:off x="2282499" y="3193921"/>
              <a:ext cx="166641" cy="54988"/>
            </a:xfrm>
            <a:custGeom>
              <a:avLst/>
              <a:gdLst/>
              <a:ahLst/>
              <a:cxnLst/>
              <a:rect l="l" t="t" r="r" b="b"/>
              <a:pathLst>
                <a:path w="6364" h="2100" extrusionOk="0">
                  <a:moveTo>
                    <a:pt x="907" y="1"/>
                  </a:moveTo>
                  <a:lnTo>
                    <a:pt x="87" y="1737"/>
                  </a:lnTo>
                  <a:cubicBezTo>
                    <a:pt x="1" y="1909"/>
                    <a:pt x="134" y="2099"/>
                    <a:pt x="325" y="2099"/>
                  </a:cubicBezTo>
                  <a:lnTo>
                    <a:pt x="6049" y="2099"/>
                  </a:lnTo>
                  <a:cubicBezTo>
                    <a:pt x="6240" y="2099"/>
                    <a:pt x="6364" y="1909"/>
                    <a:pt x="6288" y="1737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6" name="Google Shape;20656;p80"/>
            <p:cNvSpPr/>
            <p:nvPr/>
          </p:nvSpPr>
          <p:spPr>
            <a:xfrm>
              <a:off x="2306248" y="3178681"/>
              <a:ext cx="119665" cy="30506"/>
            </a:xfrm>
            <a:custGeom>
              <a:avLst/>
              <a:gdLst/>
              <a:ahLst/>
              <a:cxnLst/>
              <a:rect l="l" t="t" r="r" b="b"/>
              <a:pathLst>
                <a:path w="4570" h="1165" extrusionOk="0">
                  <a:moveTo>
                    <a:pt x="2290" y="1"/>
                  </a:moveTo>
                  <a:cubicBezTo>
                    <a:pt x="1021" y="1"/>
                    <a:pt x="0" y="258"/>
                    <a:pt x="0" y="583"/>
                  </a:cubicBezTo>
                  <a:cubicBezTo>
                    <a:pt x="0" y="907"/>
                    <a:pt x="1021" y="1164"/>
                    <a:pt x="2290" y="1164"/>
                  </a:cubicBezTo>
                  <a:cubicBezTo>
                    <a:pt x="3549" y="1164"/>
                    <a:pt x="4570" y="907"/>
                    <a:pt x="4570" y="583"/>
                  </a:cubicBezTo>
                  <a:cubicBezTo>
                    <a:pt x="4570" y="258"/>
                    <a:pt x="3549" y="1"/>
                    <a:pt x="229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7" name="Google Shape;20657;p80"/>
            <p:cNvSpPr/>
            <p:nvPr/>
          </p:nvSpPr>
          <p:spPr>
            <a:xfrm>
              <a:off x="2322719" y="3108296"/>
              <a:ext cx="11024" cy="59178"/>
            </a:xfrm>
            <a:custGeom>
              <a:avLst/>
              <a:gdLst/>
              <a:ahLst/>
              <a:cxnLst/>
              <a:rect l="l" t="t" r="r" b="b"/>
              <a:pathLst>
                <a:path w="421" h="2260" extrusionOk="0">
                  <a:moveTo>
                    <a:pt x="211" y="1"/>
                  </a:moveTo>
                  <a:cubicBezTo>
                    <a:pt x="106" y="1"/>
                    <a:pt x="1" y="70"/>
                    <a:pt x="1" y="208"/>
                  </a:cubicBezTo>
                  <a:lnTo>
                    <a:pt x="1" y="2049"/>
                  </a:lnTo>
                  <a:cubicBezTo>
                    <a:pt x="1" y="2164"/>
                    <a:pt x="96" y="2259"/>
                    <a:pt x="211" y="2259"/>
                  </a:cubicBezTo>
                  <a:cubicBezTo>
                    <a:pt x="325" y="2259"/>
                    <a:pt x="420" y="2164"/>
                    <a:pt x="420" y="2049"/>
                  </a:cubicBezTo>
                  <a:lnTo>
                    <a:pt x="420" y="208"/>
                  </a:lnTo>
                  <a:cubicBezTo>
                    <a:pt x="420" y="70"/>
                    <a:pt x="315" y="1"/>
                    <a:pt x="21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8" name="Google Shape;20658;p80"/>
            <p:cNvSpPr/>
            <p:nvPr/>
          </p:nvSpPr>
          <p:spPr>
            <a:xfrm>
              <a:off x="2264928" y="3128668"/>
              <a:ext cx="48573" cy="44803"/>
            </a:xfrm>
            <a:custGeom>
              <a:avLst/>
              <a:gdLst/>
              <a:ahLst/>
              <a:cxnLst/>
              <a:rect l="l" t="t" r="r" b="b"/>
              <a:pathLst>
                <a:path w="1855" h="1711" extrusionOk="0">
                  <a:moveTo>
                    <a:pt x="290" y="0"/>
                  </a:moveTo>
                  <a:cubicBezTo>
                    <a:pt x="132" y="0"/>
                    <a:pt x="1" y="197"/>
                    <a:pt x="128" y="346"/>
                  </a:cubicBezTo>
                  <a:lnTo>
                    <a:pt x="1425" y="1643"/>
                  </a:lnTo>
                  <a:cubicBezTo>
                    <a:pt x="1464" y="1682"/>
                    <a:pt x="1521" y="1710"/>
                    <a:pt x="1578" y="1710"/>
                  </a:cubicBezTo>
                  <a:lnTo>
                    <a:pt x="1578" y="1701"/>
                  </a:lnTo>
                  <a:cubicBezTo>
                    <a:pt x="1759" y="1701"/>
                    <a:pt x="1855" y="1481"/>
                    <a:pt x="1721" y="1348"/>
                  </a:cubicBezTo>
                  <a:lnTo>
                    <a:pt x="424" y="50"/>
                  </a:lnTo>
                  <a:cubicBezTo>
                    <a:pt x="380" y="15"/>
                    <a:pt x="334" y="0"/>
                    <a:pt x="29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59" name="Google Shape;20659;p80"/>
            <p:cNvSpPr/>
            <p:nvPr/>
          </p:nvSpPr>
          <p:spPr>
            <a:xfrm>
              <a:off x="2233795" y="3181928"/>
              <a:ext cx="62713" cy="11024"/>
            </a:xfrm>
            <a:custGeom>
              <a:avLst/>
              <a:gdLst/>
              <a:ahLst/>
              <a:cxnLst/>
              <a:rect l="l" t="t" r="r" b="b"/>
              <a:pathLst>
                <a:path w="2395" h="421" extrusionOk="0">
                  <a:moveTo>
                    <a:pt x="277" y="1"/>
                  </a:moveTo>
                  <a:cubicBezTo>
                    <a:pt x="0" y="1"/>
                    <a:pt x="0" y="420"/>
                    <a:pt x="277" y="420"/>
                  </a:cubicBezTo>
                  <a:lnTo>
                    <a:pt x="2118" y="420"/>
                  </a:lnTo>
                  <a:cubicBezTo>
                    <a:pt x="2395" y="420"/>
                    <a:pt x="2395" y="1"/>
                    <a:pt x="211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660" name="Google Shape;20660;p80"/>
          <p:cNvGrpSpPr/>
          <p:nvPr/>
        </p:nvGrpSpPr>
        <p:grpSpPr>
          <a:xfrm>
            <a:off x="4554672" y="4109531"/>
            <a:ext cx="482677" cy="325567"/>
            <a:chOff x="3523772" y="3404422"/>
            <a:chExt cx="362008" cy="244175"/>
          </a:xfrm>
        </p:grpSpPr>
        <p:sp>
          <p:nvSpPr>
            <p:cNvPr id="20661" name="Google Shape;20661;p80"/>
            <p:cNvSpPr/>
            <p:nvPr/>
          </p:nvSpPr>
          <p:spPr>
            <a:xfrm>
              <a:off x="3566244" y="3404579"/>
              <a:ext cx="122677" cy="233256"/>
            </a:xfrm>
            <a:custGeom>
              <a:avLst/>
              <a:gdLst/>
              <a:ahLst/>
              <a:cxnLst/>
              <a:rect l="l" t="t" r="r" b="b"/>
              <a:pathLst>
                <a:path w="4685" h="8908" extrusionOk="0">
                  <a:moveTo>
                    <a:pt x="1882" y="1"/>
                  </a:moveTo>
                  <a:cubicBezTo>
                    <a:pt x="1557" y="1"/>
                    <a:pt x="1231" y="211"/>
                    <a:pt x="1203" y="637"/>
                  </a:cubicBezTo>
                  <a:cubicBezTo>
                    <a:pt x="1107" y="503"/>
                    <a:pt x="955" y="408"/>
                    <a:pt x="792" y="379"/>
                  </a:cubicBezTo>
                  <a:cubicBezTo>
                    <a:pt x="754" y="370"/>
                    <a:pt x="716" y="370"/>
                    <a:pt x="668" y="370"/>
                  </a:cubicBezTo>
                  <a:cubicBezTo>
                    <a:pt x="296" y="370"/>
                    <a:pt x="1" y="675"/>
                    <a:pt x="1" y="1047"/>
                  </a:cubicBezTo>
                  <a:lnTo>
                    <a:pt x="1" y="8908"/>
                  </a:lnTo>
                  <a:lnTo>
                    <a:pt x="4685" y="8908"/>
                  </a:lnTo>
                  <a:lnTo>
                    <a:pt x="4666" y="2068"/>
                  </a:lnTo>
                  <a:cubicBezTo>
                    <a:pt x="4666" y="1744"/>
                    <a:pt x="4407" y="1531"/>
                    <a:pt x="4136" y="1531"/>
                  </a:cubicBezTo>
                  <a:cubicBezTo>
                    <a:pt x="4007" y="1531"/>
                    <a:pt x="3876" y="1579"/>
                    <a:pt x="3769" y="1686"/>
                  </a:cubicBezTo>
                  <a:lnTo>
                    <a:pt x="3769" y="1219"/>
                  </a:lnTo>
                  <a:cubicBezTo>
                    <a:pt x="3763" y="806"/>
                    <a:pt x="3426" y="544"/>
                    <a:pt x="3081" y="544"/>
                  </a:cubicBezTo>
                  <a:cubicBezTo>
                    <a:pt x="2891" y="544"/>
                    <a:pt x="2699" y="623"/>
                    <a:pt x="2557" y="799"/>
                  </a:cubicBezTo>
                  <a:lnTo>
                    <a:pt x="2557" y="675"/>
                  </a:lnTo>
                  <a:cubicBezTo>
                    <a:pt x="2557" y="228"/>
                    <a:pt x="2220" y="1"/>
                    <a:pt x="1882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62" name="Google Shape;20662;p80"/>
            <p:cNvSpPr/>
            <p:nvPr/>
          </p:nvSpPr>
          <p:spPr>
            <a:xfrm>
              <a:off x="3566244" y="3511179"/>
              <a:ext cx="78476" cy="126657"/>
            </a:xfrm>
            <a:custGeom>
              <a:avLst/>
              <a:gdLst/>
              <a:ahLst/>
              <a:cxnLst/>
              <a:rect l="l" t="t" r="r" b="b"/>
              <a:pathLst>
                <a:path w="2997" h="4837" extrusionOk="0">
                  <a:moveTo>
                    <a:pt x="1" y="0"/>
                  </a:moveTo>
                  <a:lnTo>
                    <a:pt x="1" y="4837"/>
                  </a:lnTo>
                  <a:lnTo>
                    <a:pt x="2996" y="4837"/>
                  </a:lnTo>
                  <a:lnTo>
                    <a:pt x="2996" y="2996"/>
                  </a:lnTo>
                  <a:cubicBezTo>
                    <a:pt x="2996" y="1345"/>
                    <a:pt x="1651" y="0"/>
                    <a:pt x="1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63" name="Google Shape;20663;p80"/>
            <p:cNvSpPr/>
            <p:nvPr/>
          </p:nvSpPr>
          <p:spPr>
            <a:xfrm>
              <a:off x="3586852" y="3414504"/>
              <a:ext cx="11390" cy="95759"/>
            </a:xfrm>
            <a:custGeom>
              <a:avLst/>
              <a:gdLst/>
              <a:ahLst/>
              <a:cxnLst/>
              <a:rect l="l" t="t" r="r" b="b"/>
              <a:pathLst>
                <a:path w="435" h="3657" extrusionOk="0">
                  <a:moveTo>
                    <a:pt x="15" y="0"/>
                  </a:moveTo>
                  <a:lnTo>
                    <a:pt x="15" y="3435"/>
                  </a:lnTo>
                  <a:cubicBezTo>
                    <a:pt x="1" y="3582"/>
                    <a:pt x="108" y="3656"/>
                    <a:pt x="216" y="3656"/>
                  </a:cubicBezTo>
                  <a:cubicBezTo>
                    <a:pt x="325" y="3656"/>
                    <a:pt x="435" y="3582"/>
                    <a:pt x="425" y="3435"/>
                  </a:cubicBezTo>
                  <a:lnTo>
                    <a:pt x="425" y="258"/>
                  </a:lnTo>
                  <a:cubicBezTo>
                    <a:pt x="320" y="124"/>
                    <a:pt x="177" y="29"/>
                    <a:pt x="15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64" name="Google Shape;20664;p80"/>
            <p:cNvSpPr/>
            <p:nvPr/>
          </p:nvSpPr>
          <p:spPr>
            <a:xfrm>
              <a:off x="3622202" y="3405758"/>
              <a:ext cx="11521" cy="103928"/>
            </a:xfrm>
            <a:custGeom>
              <a:avLst/>
              <a:gdLst/>
              <a:ahLst/>
              <a:cxnLst/>
              <a:rect l="l" t="t" r="r" b="b"/>
              <a:pathLst>
                <a:path w="440" h="3969" extrusionOk="0">
                  <a:moveTo>
                    <a:pt x="10" y="0"/>
                  </a:moveTo>
                  <a:cubicBezTo>
                    <a:pt x="10" y="10"/>
                    <a:pt x="10" y="29"/>
                    <a:pt x="10" y="39"/>
                  </a:cubicBezTo>
                  <a:cubicBezTo>
                    <a:pt x="29" y="229"/>
                    <a:pt x="20" y="2719"/>
                    <a:pt x="0" y="3759"/>
                  </a:cubicBezTo>
                  <a:cubicBezTo>
                    <a:pt x="0" y="3874"/>
                    <a:pt x="96" y="3969"/>
                    <a:pt x="210" y="3969"/>
                  </a:cubicBezTo>
                  <a:cubicBezTo>
                    <a:pt x="325" y="3969"/>
                    <a:pt x="411" y="3883"/>
                    <a:pt x="411" y="3769"/>
                  </a:cubicBezTo>
                  <a:cubicBezTo>
                    <a:pt x="411" y="3759"/>
                    <a:pt x="420" y="3034"/>
                    <a:pt x="430" y="2299"/>
                  </a:cubicBezTo>
                  <a:cubicBezTo>
                    <a:pt x="439" y="1660"/>
                    <a:pt x="439" y="1145"/>
                    <a:pt x="430" y="754"/>
                  </a:cubicBezTo>
                  <a:lnTo>
                    <a:pt x="430" y="630"/>
                  </a:lnTo>
                  <a:cubicBezTo>
                    <a:pt x="430" y="353"/>
                    <a:pt x="268" y="105"/>
                    <a:pt x="10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65" name="Google Shape;20665;p80"/>
            <p:cNvSpPr/>
            <p:nvPr/>
          </p:nvSpPr>
          <p:spPr>
            <a:xfrm>
              <a:off x="3654174" y="3420002"/>
              <a:ext cx="11024" cy="89317"/>
            </a:xfrm>
            <a:custGeom>
              <a:avLst/>
              <a:gdLst/>
              <a:ahLst/>
              <a:cxnLst/>
              <a:rect l="l" t="t" r="r" b="b"/>
              <a:pathLst>
                <a:path w="421" h="3411" extrusionOk="0">
                  <a:moveTo>
                    <a:pt x="1" y="0"/>
                  </a:moveTo>
                  <a:lnTo>
                    <a:pt x="1" y="3225"/>
                  </a:lnTo>
                  <a:cubicBezTo>
                    <a:pt x="10" y="3349"/>
                    <a:pt x="110" y="3411"/>
                    <a:pt x="210" y="3411"/>
                  </a:cubicBezTo>
                  <a:cubicBezTo>
                    <a:pt x="311" y="3411"/>
                    <a:pt x="411" y="3349"/>
                    <a:pt x="420" y="3225"/>
                  </a:cubicBezTo>
                  <a:lnTo>
                    <a:pt x="420" y="630"/>
                  </a:lnTo>
                  <a:cubicBezTo>
                    <a:pt x="420" y="353"/>
                    <a:pt x="258" y="105"/>
                    <a:pt x="1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66" name="Google Shape;20666;p80"/>
            <p:cNvSpPr/>
            <p:nvPr/>
          </p:nvSpPr>
          <p:spPr>
            <a:xfrm>
              <a:off x="3523772" y="3493320"/>
              <a:ext cx="90469" cy="144515"/>
            </a:xfrm>
            <a:custGeom>
              <a:avLst/>
              <a:gdLst/>
              <a:ahLst/>
              <a:cxnLst/>
              <a:rect l="l" t="t" r="r" b="b"/>
              <a:pathLst>
                <a:path w="3455" h="5519" extrusionOk="0">
                  <a:moveTo>
                    <a:pt x="683" y="0"/>
                  </a:moveTo>
                  <a:cubicBezTo>
                    <a:pt x="523" y="0"/>
                    <a:pt x="363" y="62"/>
                    <a:pt x="239" y="186"/>
                  </a:cubicBezTo>
                  <a:cubicBezTo>
                    <a:pt x="1" y="425"/>
                    <a:pt x="1" y="825"/>
                    <a:pt x="239" y="1064"/>
                  </a:cubicBezTo>
                  <a:lnTo>
                    <a:pt x="1623" y="2447"/>
                  </a:lnTo>
                  <a:lnTo>
                    <a:pt x="1623" y="5519"/>
                  </a:lnTo>
                  <a:lnTo>
                    <a:pt x="3454" y="5519"/>
                  </a:lnTo>
                  <a:lnTo>
                    <a:pt x="3454" y="4107"/>
                  </a:lnTo>
                  <a:cubicBezTo>
                    <a:pt x="3454" y="3067"/>
                    <a:pt x="3034" y="2075"/>
                    <a:pt x="2300" y="1350"/>
                  </a:cubicBezTo>
                  <a:lnTo>
                    <a:pt x="1126" y="186"/>
                  </a:lnTo>
                  <a:cubicBezTo>
                    <a:pt x="1002" y="62"/>
                    <a:pt x="843" y="0"/>
                    <a:pt x="6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67" name="Google Shape;20667;p80"/>
            <p:cNvSpPr/>
            <p:nvPr/>
          </p:nvSpPr>
          <p:spPr>
            <a:xfrm>
              <a:off x="3557263" y="3624324"/>
              <a:ext cx="140404" cy="24273"/>
            </a:xfrm>
            <a:custGeom>
              <a:avLst/>
              <a:gdLst/>
              <a:ahLst/>
              <a:cxnLst/>
              <a:rect l="l" t="t" r="r" b="b"/>
              <a:pathLst>
                <a:path w="5362" h="927" extrusionOk="0">
                  <a:moveTo>
                    <a:pt x="219" y="1"/>
                  </a:moveTo>
                  <a:cubicBezTo>
                    <a:pt x="105" y="1"/>
                    <a:pt x="0" y="106"/>
                    <a:pt x="0" y="230"/>
                  </a:cubicBezTo>
                  <a:lnTo>
                    <a:pt x="0" y="707"/>
                  </a:lnTo>
                  <a:cubicBezTo>
                    <a:pt x="0" y="821"/>
                    <a:pt x="105" y="926"/>
                    <a:pt x="219" y="926"/>
                  </a:cubicBezTo>
                  <a:lnTo>
                    <a:pt x="5142" y="926"/>
                  </a:lnTo>
                  <a:cubicBezTo>
                    <a:pt x="5266" y="926"/>
                    <a:pt x="5362" y="821"/>
                    <a:pt x="5362" y="707"/>
                  </a:cubicBezTo>
                  <a:lnTo>
                    <a:pt x="5362" y="230"/>
                  </a:lnTo>
                  <a:cubicBezTo>
                    <a:pt x="5362" y="106"/>
                    <a:pt x="5266" y="1"/>
                    <a:pt x="514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68" name="Google Shape;20668;p80"/>
            <p:cNvSpPr/>
            <p:nvPr/>
          </p:nvSpPr>
          <p:spPr>
            <a:xfrm>
              <a:off x="3720631" y="3404422"/>
              <a:ext cx="122677" cy="233413"/>
            </a:xfrm>
            <a:custGeom>
              <a:avLst/>
              <a:gdLst/>
              <a:ahLst/>
              <a:cxnLst/>
              <a:rect l="l" t="t" r="r" b="b"/>
              <a:pathLst>
                <a:path w="4685" h="8914" extrusionOk="0">
                  <a:moveTo>
                    <a:pt x="2786" y="1"/>
                  </a:moveTo>
                  <a:cubicBezTo>
                    <a:pt x="2473" y="1"/>
                    <a:pt x="2160" y="199"/>
                    <a:pt x="2118" y="605"/>
                  </a:cubicBezTo>
                  <a:cubicBezTo>
                    <a:pt x="2118" y="624"/>
                    <a:pt x="2118" y="652"/>
                    <a:pt x="2118" y="681"/>
                  </a:cubicBezTo>
                  <a:lnTo>
                    <a:pt x="2118" y="815"/>
                  </a:lnTo>
                  <a:cubicBezTo>
                    <a:pt x="1986" y="642"/>
                    <a:pt x="1789" y="548"/>
                    <a:pt x="1585" y="548"/>
                  </a:cubicBezTo>
                  <a:cubicBezTo>
                    <a:pt x="1496" y="548"/>
                    <a:pt x="1404" y="567"/>
                    <a:pt x="1317" y="605"/>
                  </a:cubicBezTo>
                  <a:cubicBezTo>
                    <a:pt x="1069" y="710"/>
                    <a:pt x="906" y="958"/>
                    <a:pt x="906" y="1225"/>
                  </a:cubicBezTo>
                  <a:lnTo>
                    <a:pt x="906" y="1683"/>
                  </a:lnTo>
                  <a:cubicBezTo>
                    <a:pt x="797" y="1579"/>
                    <a:pt x="666" y="1533"/>
                    <a:pt x="537" y="1533"/>
                  </a:cubicBezTo>
                  <a:cubicBezTo>
                    <a:pt x="262" y="1533"/>
                    <a:pt x="0" y="1746"/>
                    <a:pt x="0" y="2064"/>
                  </a:cubicBezTo>
                  <a:lnTo>
                    <a:pt x="0" y="8914"/>
                  </a:lnTo>
                  <a:lnTo>
                    <a:pt x="4684" y="8914"/>
                  </a:lnTo>
                  <a:lnTo>
                    <a:pt x="4684" y="1053"/>
                  </a:lnTo>
                  <a:cubicBezTo>
                    <a:pt x="4684" y="677"/>
                    <a:pt x="4388" y="375"/>
                    <a:pt x="4015" y="375"/>
                  </a:cubicBezTo>
                  <a:cubicBezTo>
                    <a:pt x="4009" y="375"/>
                    <a:pt x="4003" y="376"/>
                    <a:pt x="3997" y="376"/>
                  </a:cubicBezTo>
                  <a:cubicBezTo>
                    <a:pt x="3959" y="376"/>
                    <a:pt x="3921" y="376"/>
                    <a:pt x="3883" y="385"/>
                  </a:cubicBezTo>
                  <a:cubicBezTo>
                    <a:pt x="3711" y="414"/>
                    <a:pt x="3568" y="509"/>
                    <a:pt x="3463" y="643"/>
                  </a:cubicBezTo>
                  <a:cubicBezTo>
                    <a:pt x="3444" y="218"/>
                    <a:pt x="3115" y="1"/>
                    <a:pt x="2786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69" name="Google Shape;20669;p80"/>
            <p:cNvSpPr/>
            <p:nvPr/>
          </p:nvSpPr>
          <p:spPr>
            <a:xfrm>
              <a:off x="3764831" y="3511179"/>
              <a:ext cx="78476" cy="126657"/>
            </a:xfrm>
            <a:custGeom>
              <a:avLst/>
              <a:gdLst/>
              <a:ahLst/>
              <a:cxnLst/>
              <a:rect l="l" t="t" r="r" b="b"/>
              <a:pathLst>
                <a:path w="2997" h="4837" extrusionOk="0">
                  <a:moveTo>
                    <a:pt x="2996" y="0"/>
                  </a:moveTo>
                  <a:cubicBezTo>
                    <a:pt x="1336" y="0"/>
                    <a:pt x="1" y="1345"/>
                    <a:pt x="1" y="2996"/>
                  </a:cubicBezTo>
                  <a:lnTo>
                    <a:pt x="1" y="4837"/>
                  </a:lnTo>
                  <a:lnTo>
                    <a:pt x="2996" y="4837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70" name="Google Shape;20670;p80"/>
            <p:cNvSpPr/>
            <p:nvPr/>
          </p:nvSpPr>
          <p:spPr>
            <a:xfrm>
              <a:off x="3811546" y="3414504"/>
              <a:ext cx="10762" cy="94764"/>
            </a:xfrm>
            <a:custGeom>
              <a:avLst/>
              <a:gdLst/>
              <a:ahLst/>
              <a:cxnLst/>
              <a:rect l="l" t="t" r="r" b="b"/>
              <a:pathLst>
                <a:path w="411" h="3619" extrusionOk="0">
                  <a:moveTo>
                    <a:pt x="411" y="0"/>
                  </a:moveTo>
                  <a:cubicBezTo>
                    <a:pt x="249" y="29"/>
                    <a:pt x="96" y="124"/>
                    <a:pt x="1" y="258"/>
                  </a:cubicBezTo>
                  <a:lnTo>
                    <a:pt x="1" y="3425"/>
                  </a:lnTo>
                  <a:cubicBezTo>
                    <a:pt x="10" y="3554"/>
                    <a:pt x="108" y="3618"/>
                    <a:pt x="206" y="3618"/>
                  </a:cubicBezTo>
                  <a:cubicBezTo>
                    <a:pt x="304" y="3618"/>
                    <a:pt x="401" y="3554"/>
                    <a:pt x="411" y="342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71" name="Google Shape;20671;p80"/>
            <p:cNvSpPr/>
            <p:nvPr/>
          </p:nvSpPr>
          <p:spPr>
            <a:xfrm>
              <a:off x="3776091" y="3472372"/>
              <a:ext cx="11260" cy="37340"/>
            </a:xfrm>
            <a:custGeom>
              <a:avLst/>
              <a:gdLst/>
              <a:ahLst/>
              <a:cxnLst/>
              <a:rect l="l" t="t" r="r" b="b"/>
              <a:pathLst>
                <a:path w="430" h="1426" extrusionOk="0">
                  <a:moveTo>
                    <a:pt x="205" y="1"/>
                  </a:moveTo>
                  <a:cubicBezTo>
                    <a:pt x="103" y="1"/>
                    <a:pt x="0" y="70"/>
                    <a:pt x="0" y="204"/>
                  </a:cubicBezTo>
                  <a:cubicBezTo>
                    <a:pt x="10" y="481"/>
                    <a:pt x="10" y="805"/>
                    <a:pt x="10" y="1215"/>
                  </a:cubicBezTo>
                  <a:cubicBezTo>
                    <a:pt x="10" y="1330"/>
                    <a:pt x="95" y="1425"/>
                    <a:pt x="210" y="1425"/>
                  </a:cubicBezTo>
                  <a:cubicBezTo>
                    <a:pt x="215" y="1425"/>
                    <a:pt x="221" y="1426"/>
                    <a:pt x="226" y="1426"/>
                  </a:cubicBezTo>
                  <a:cubicBezTo>
                    <a:pt x="333" y="1426"/>
                    <a:pt x="420" y="1334"/>
                    <a:pt x="420" y="1225"/>
                  </a:cubicBezTo>
                  <a:cubicBezTo>
                    <a:pt x="429" y="805"/>
                    <a:pt x="429" y="471"/>
                    <a:pt x="410" y="185"/>
                  </a:cubicBezTo>
                  <a:cubicBezTo>
                    <a:pt x="397" y="61"/>
                    <a:pt x="301" y="1"/>
                    <a:pt x="205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72" name="Google Shape;20672;p80"/>
            <p:cNvSpPr/>
            <p:nvPr/>
          </p:nvSpPr>
          <p:spPr>
            <a:xfrm>
              <a:off x="3744355" y="3420238"/>
              <a:ext cx="10762" cy="89265"/>
            </a:xfrm>
            <a:custGeom>
              <a:avLst/>
              <a:gdLst/>
              <a:ahLst/>
              <a:cxnLst/>
              <a:rect l="l" t="t" r="r" b="b"/>
              <a:pathLst>
                <a:path w="411" h="3409" extrusionOk="0">
                  <a:moveTo>
                    <a:pt x="411" y="1"/>
                  </a:moveTo>
                  <a:cubicBezTo>
                    <a:pt x="163" y="106"/>
                    <a:pt x="0" y="354"/>
                    <a:pt x="0" y="621"/>
                  </a:cubicBezTo>
                  <a:lnTo>
                    <a:pt x="0" y="3216"/>
                  </a:lnTo>
                  <a:cubicBezTo>
                    <a:pt x="10" y="3344"/>
                    <a:pt x="108" y="3409"/>
                    <a:pt x="206" y="3409"/>
                  </a:cubicBezTo>
                  <a:cubicBezTo>
                    <a:pt x="303" y="3409"/>
                    <a:pt x="401" y="3344"/>
                    <a:pt x="411" y="3216"/>
                  </a:cubicBezTo>
                  <a:lnTo>
                    <a:pt x="411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73" name="Google Shape;20673;p80"/>
            <p:cNvSpPr/>
            <p:nvPr/>
          </p:nvSpPr>
          <p:spPr>
            <a:xfrm>
              <a:off x="3795311" y="3493320"/>
              <a:ext cx="90469" cy="144515"/>
            </a:xfrm>
            <a:custGeom>
              <a:avLst/>
              <a:gdLst/>
              <a:ahLst/>
              <a:cxnLst/>
              <a:rect l="l" t="t" r="r" b="b"/>
              <a:pathLst>
                <a:path w="3455" h="5519" extrusionOk="0">
                  <a:moveTo>
                    <a:pt x="2773" y="0"/>
                  </a:moveTo>
                  <a:cubicBezTo>
                    <a:pt x="2615" y="0"/>
                    <a:pt x="2457" y="62"/>
                    <a:pt x="2338" y="186"/>
                  </a:cubicBezTo>
                  <a:lnTo>
                    <a:pt x="1155" y="1350"/>
                  </a:lnTo>
                  <a:cubicBezTo>
                    <a:pt x="420" y="2075"/>
                    <a:pt x="1" y="3067"/>
                    <a:pt x="1" y="4107"/>
                  </a:cubicBezTo>
                  <a:lnTo>
                    <a:pt x="1" y="5519"/>
                  </a:lnTo>
                  <a:lnTo>
                    <a:pt x="1832" y="5519"/>
                  </a:lnTo>
                  <a:lnTo>
                    <a:pt x="1832" y="2447"/>
                  </a:lnTo>
                  <a:lnTo>
                    <a:pt x="3216" y="1064"/>
                  </a:lnTo>
                  <a:cubicBezTo>
                    <a:pt x="3454" y="825"/>
                    <a:pt x="3454" y="425"/>
                    <a:pt x="3216" y="186"/>
                  </a:cubicBezTo>
                  <a:cubicBezTo>
                    <a:pt x="3092" y="62"/>
                    <a:pt x="2932" y="0"/>
                    <a:pt x="277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74" name="Google Shape;20674;p80"/>
            <p:cNvSpPr/>
            <p:nvPr/>
          </p:nvSpPr>
          <p:spPr>
            <a:xfrm>
              <a:off x="3711624" y="3624324"/>
              <a:ext cx="140666" cy="24273"/>
            </a:xfrm>
            <a:custGeom>
              <a:avLst/>
              <a:gdLst/>
              <a:ahLst/>
              <a:cxnLst/>
              <a:rect l="l" t="t" r="r" b="b"/>
              <a:pathLst>
                <a:path w="5372" h="927" extrusionOk="0">
                  <a:moveTo>
                    <a:pt x="230" y="1"/>
                  </a:moveTo>
                  <a:cubicBezTo>
                    <a:pt x="106" y="1"/>
                    <a:pt x="1" y="106"/>
                    <a:pt x="10" y="230"/>
                  </a:cubicBezTo>
                  <a:lnTo>
                    <a:pt x="10" y="707"/>
                  </a:lnTo>
                  <a:cubicBezTo>
                    <a:pt x="10" y="831"/>
                    <a:pt x="106" y="926"/>
                    <a:pt x="230" y="926"/>
                  </a:cubicBezTo>
                  <a:lnTo>
                    <a:pt x="5143" y="926"/>
                  </a:lnTo>
                  <a:cubicBezTo>
                    <a:pt x="5267" y="926"/>
                    <a:pt x="5372" y="821"/>
                    <a:pt x="5362" y="707"/>
                  </a:cubicBezTo>
                  <a:lnTo>
                    <a:pt x="5362" y="230"/>
                  </a:lnTo>
                  <a:cubicBezTo>
                    <a:pt x="5362" y="106"/>
                    <a:pt x="5267" y="1"/>
                    <a:pt x="514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75" name="Google Shape;20675;p80"/>
            <p:cNvSpPr/>
            <p:nvPr/>
          </p:nvSpPr>
          <p:spPr>
            <a:xfrm>
              <a:off x="3776327" y="3405758"/>
              <a:ext cx="10762" cy="56795"/>
            </a:xfrm>
            <a:custGeom>
              <a:avLst/>
              <a:gdLst/>
              <a:ahLst/>
              <a:cxnLst/>
              <a:rect l="l" t="t" r="r" b="b"/>
              <a:pathLst>
                <a:path w="411" h="2169" extrusionOk="0">
                  <a:moveTo>
                    <a:pt x="411" y="0"/>
                  </a:moveTo>
                  <a:cubicBezTo>
                    <a:pt x="182" y="96"/>
                    <a:pt x="20" y="306"/>
                    <a:pt x="1" y="554"/>
                  </a:cubicBezTo>
                  <a:lnTo>
                    <a:pt x="1" y="1975"/>
                  </a:lnTo>
                  <a:cubicBezTo>
                    <a:pt x="10" y="2104"/>
                    <a:pt x="108" y="2168"/>
                    <a:pt x="206" y="2168"/>
                  </a:cubicBezTo>
                  <a:cubicBezTo>
                    <a:pt x="304" y="2168"/>
                    <a:pt x="401" y="2104"/>
                    <a:pt x="411" y="197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676" name="Google Shape;20676;p80"/>
          <p:cNvGrpSpPr/>
          <p:nvPr/>
        </p:nvGrpSpPr>
        <p:grpSpPr>
          <a:xfrm>
            <a:off x="4564344" y="2206720"/>
            <a:ext cx="478976" cy="437115"/>
            <a:chOff x="3531026" y="1977314"/>
            <a:chExt cx="359232" cy="327836"/>
          </a:xfrm>
        </p:grpSpPr>
        <p:sp>
          <p:nvSpPr>
            <p:cNvPr id="20677" name="Google Shape;20677;p80"/>
            <p:cNvSpPr/>
            <p:nvPr/>
          </p:nvSpPr>
          <p:spPr>
            <a:xfrm>
              <a:off x="3668156" y="1977314"/>
              <a:ext cx="96806" cy="92590"/>
            </a:xfrm>
            <a:custGeom>
              <a:avLst/>
              <a:gdLst/>
              <a:ahLst/>
              <a:cxnLst/>
              <a:rect l="l" t="t" r="r" b="b"/>
              <a:pathLst>
                <a:path w="3697" h="3536" extrusionOk="0">
                  <a:moveTo>
                    <a:pt x="1845" y="862"/>
                  </a:moveTo>
                  <a:cubicBezTo>
                    <a:pt x="2066" y="862"/>
                    <a:pt x="2290" y="944"/>
                    <a:pt x="2472" y="1129"/>
                  </a:cubicBezTo>
                  <a:cubicBezTo>
                    <a:pt x="3044" y="1701"/>
                    <a:pt x="2643" y="2674"/>
                    <a:pt x="1832" y="2674"/>
                  </a:cubicBezTo>
                  <a:cubicBezTo>
                    <a:pt x="1336" y="2674"/>
                    <a:pt x="936" y="2264"/>
                    <a:pt x="936" y="1768"/>
                  </a:cubicBezTo>
                  <a:cubicBezTo>
                    <a:pt x="936" y="1225"/>
                    <a:pt x="1382" y="862"/>
                    <a:pt x="1845" y="862"/>
                  </a:cubicBezTo>
                  <a:close/>
                  <a:moveTo>
                    <a:pt x="1832" y="1"/>
                  </a:moveTo>
                  <a:cubicBezTo>
                    <a:pt x="1732" y="1"/>
                    <a:pt x="1632" y="65"/>
                    <a:pt x="1623" y="194"/>
                  </a:cubicBezTo>
                  <a:lnTo>
                    <a:pt x="1623" y="461"/>
                  </a:lnTo>
                  <a:cubicBezTo>
                    <a:pt x="1422" y="499"/>
                    <a:pt x="1231" y="576"/>
                    <a:pt x="1060" y="700"/>
                  </a:cubicBezTo>
                  <a:lnTo>
                    <a:pt x="869" y="509"/>
                  </a:lnTo>
                  <a:cubicBezTo>
                    <a:pt x="826" y="470"/>
                    <a:pt x="779" y="454"/>
                    <a:pt x="733" y="454"/>
                  </a:cubicBezTo>
                  <a:cubicBezTo>
                    <a:pt x="576" y="454"/>
                    <a:pt x="440" y="649"/>
                    <a:pt x="573" y="805"/>
                  </a:cubicBezTo>
                  <a:lnTo>
                    <a:pt x="764" y="995"/>
                  </a:lnTo>
                  <a:cubicBezTo>
                    <a:pt x="640" y="1158"/>
                    <a:pt x="564" y="1358"/>
                    <a:pt x="526" y="1558"/>
                  </a:cubicBezTo>
                  <a:lnTo>
                    <a:pt x="258" y="1558"/>
                  </a:lnTo>
                  <a:cubicBezTo>
                    <a:pt x="1" y="1577"/>
                    <a:pt x="1" y="1949"/>
                    <a:pt x="258" y="1978"/>
                  </a:cubicBezTo>
                  <a:lnTo>
                    <a:pt x="526" y="1978"/>
                  </a:lnTo>
                  <a:cubicBezTo>
                    <a:pt x="564" y="2178"/>
                    <a:pt x="640" y="2369"/>
                    <a:pt x="764" y="2541"/>
                  </a:cubicBezTo>
                  <a:lnTo>
                    <a:pt x="573" y="2732"/>
                  </a:lnTo>
                  <a:cubicBezTo>
                    <a:pt x="407" y="2876"/>
                    <a:pt x="552" y="3097"/>
                    <a:pt x="715" y="3097"/>
                  </a:cubicBezTo>
                  <a:cubicBezTo>
                    <a:pt x="768" y="3097"/>
                    <a:pt x="822" y="3074"/>
                    <a:pt x="869" y="3018"/>
                  </a:cubicBezTo>
                  <a:lnTo>
                    <a:pt x="1060" y="2837"/>
                  </a:lnTo>
                  <a:cubicBezTo>
                    <a:pt x="1231" y="2951"/>
                    <a:pt x="1422" y="3037"/>
                    <a:pt x="1623" y="3075"/>
                  </a:cubicBezTo>
                  <a:lnTo>
                    <a:pt x="1623" y="3342"/>
                  </a:lnTo>
                  <a:cubicBezTo>
                    <a:pt x="1632" y="3471"/>
                    <a:pt x="1732" y="3535"/>
                    <a:pt x="1832" y="3535"/>
                  </a:cubicBezTo>
                  <a:cubicBezTo>
                    <a:pt x="1933" y="3535"/>
                    <a:pt x="2033" y="3471"/>
                    <a:pt x="2042" y="3342"/>
                  </a:cubicBezTo>
                  <a:lnTo>
                    <a:pt x="2042" y="3066"/>
                  </a:lnTo>
                  <a:cubicBezTo>
                    <a:pt x="2243" y="3037"/>
                    <a:pt x="2443" y="2951"/>
                    <a:pt x="2605" y="2827"/>
                  </a:cubicBezTo>
                  <a:lnTo>
                    <a:pt x="2796" y="3018"/>
                  </a:lnTo>
                  <a:cubicBezTo>
                    <a:pt x="2838" y="3054"/>
                    <a:pt x="2884" y="3069"/>
                    <a:pt x="2929" y="3069"/>
                  </a:cubicBezTo>
                  <a:cubicBezTo>
                    <a:pt x="3084" y="3069"/>
                    <a:pt x="3218" y="2880"/>
                    <a:pt x="3092" y="2732"/>
                  </a:cubicBezTo>
                  <a:lnTo>
                    <a:pt x="2901" y="2541"/>
                  </a:lnTo>
                  <a:cubicBezTo>
                    <a:pt x="3025" y="2369"/>
                    <a:pt x="3101" y="2178"/>
                    <a:pt x="3139" y="1968"/>
                  </a:cubicBezTo>
                  <a:lnTo>
                    <a:pt x="3407" y="1968"/>
                  </a:lnTo>
                  <a:cubicBezTo>
                    <a:pt x="3416" y="1969"/>
                    <a:pt x="3424" y="1970"/>
                    <a:pt x="3433" y="1970"/>
                  </a:cubicBezTo>
                  <a:cubicBezTo>
                    <a:pt x="3696" y="1970"/>
                    <a:pt x="3694" y="1558"/>
                    <a:pt x="3424" y="1558"/>
                  </a:cubicBezTo>
                  <a:cubicBezTo>
                    <a:pt x="3419" y="1558"/>
                    <a:pt x="3413" y="1558"/>
                    <a:pt x="3407" y="1558"/>
                  </a:cubicBezTo>
                  <a:lnTo>
                    <a:pt x="3139" y="1558"/>
                  </a:lnTo>
                  <a:cubicBezTo>
                    <a:pt x="3101" y="1358"/>
                    <a:pt x="3025" y="1158"/>
                    <a:pt x="2901" y="995"/>
                  </a:cubicBezTo>
                  <a:lnTo>
                    <a:pt x="3092" y="805"/>
                  </a:lnTo>
                  <a:cubicBezTo>
                    <a:pt x="3218" y="648"/>
                    <a:pt x="3084" y="458"/>
                    <a:pt x="2928" y="458"/>
                  </a:cubicBezTo>
                  <a:cubicBezTo>
                    <a:pt x="2884" y="458"/>
                    <a:pt x="2838" y="473"/>
                    <a:pt x="2796" y="509"/>
                  </a:cubicBezTo>
                  <a:lnTo>
                    <a:pt x="2605" y="700"/>
                  </a:lnTo>
                  <a:cubicBezTo>
                    <a:pt x="2443" y="576"/>
                    <a:pt x="2243" y="499"/>
                    <a:pt x="2042" y="461"/>
                  </a:cubicBezTo>
                  <a:lnTo>
                    <a:pt x="2042" y="194"/>
                  </a:lnTo>
                  <a:cubicBezTo>
                    <a:pt x="2033" y="65"/>
                    <a:pt x="1933" y="1"/>
                    <a:pt x="1832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78" name="Google Shape;20678;p80"/>
            <p:cNvSpPr/>
            <p:nvPr/>
          </p:nvSpPr>
          <p:spPr>
            <a:xfrm>
              <a:off x="3692901" y="2005960"/>
              <a:ext cx="40744" cy="35140"/>
            </a:xfrm>
            <a:custGeom>
              <a:avLst/>
              <a:gdLst/>
              <a:ahLst/>
              <a:cxnLst/>
              <a:rect l="l" t="t" r="r" b="b"/>
              <a:pathLst>
                <a:path w="1556" h="1342" extrusionOk="0">
                  <a:moveTo>
                    <a:pt x="887" y="417"/>
                  </a:moveTo>
                  <a:cubicBezTo>
                    <a:pt x="1031" y="417"/>
                    <a:pt x="1145" y="531"/>
                    <a:pt x="1145" y="674"/>
                  </a:cubicBezTo>
                  <a:cubicBezTo>
                    <a:pt x="1145" y="824"/>
                    <a:pt x="1016" y="925"/>
                    <a:pt x="882" y="925"/>
                  </a:cubicBezTo>
                  <a:cubicBezTo>
                    <a:pt x="820" y="925"/>
                    <a:pt x="757" y="904"/>
                    <a:pt x="706" y="855"/>
                  </a:cubicBezTo>
                  <a:cubicBezTo>
                    <a:pt x="554" y="693"/>
                    <a:pt x="668" y="417"/>
                    <a:pt x="887" y="417"/>
                  </a:cubicBezTo>
                  <a:close/>
                  <a:moveTo>
                    <a:pt x="886" y="0"/>
                  </a:moveTo>
                  <a:cubicBezTo>
                    <a:pt x="722" y="0"/>
                    <a:pt x="556" y="61"/>
                    <a:pt x="420" y="197"/>
                  </a:cubicBezTo>
                  <a:cubicBezTo>
                    <a:pt x="0" y="617"/>
                    <a:pt x="296" y="1342"/>
                    <a:pt x="887" y="1342"/>
                  </a:cubicBezTo>
                  <a:cubicBezTo>
                    <a:pt x="1260" y="1342"/>
                    <a:pt x="1555" y="1037"/>
                    <a:pt x="1555" y="674"/>
                  </a:cubicBezTo>
                  <a:cubicBezTo>
                    <a:pt x="1555" y="267"/>
                    <a:pt x="1228" y="0"/>
                    <a:pt x="886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79" name="Google Shape;20679;p80"/>
            <p:cNvSpPr/>
            <p:nvPr/>
          </p:nvSpPr>
          <p:spPr>
            <a:xfrm>
              <a:off x="3531026" y="2088286"/>
              <a:ext cx="276068" cy="216864"/>
            </a:xfrm>
            <a:custGeom>
              <a:avLst/>
              <a:gdLst/>
              <a:ahLst/>
              <a:cxnLst/>
              <a:rect l="l" t="t" r="r" b="b"/>
              <a:pathLst>
                <a:path w="10543" h="8282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062"/>
                  </a:lnTo>
                  <a:cubicBezTo>
                    <a:pt x="0" y="8186"/>
                    <a:pt x="96" y="8282"/>
                    <a:pt x="220" y="8282"/>
                  </a:cubicBezTo>
                  <a:lnTo>
                    <a:pt x="10361" y="8282"/>
                  </a:lnTo>
                  <a:cubicBezTo>
                    <a:pt x="10437" y="8282"/>
                    <a:pt x="10504" y="8243"/>
                    <a:pt x="10542" y="8186"/>
                  </a:cubicBezTo>
                  <a:lnTo>
                    <a:pt x="10542" y="1594"/>
                  </a:lnTo>
                  <a:cubicBezTo>
                    <a:pt x="10542" y="1470"/>
                    <a:pt x="10437" y="1375"/>
                    <a:pt x="10313" y="1375"/>
                  </a:cubicBezTo>
                  <a:lnTo>
                    <a:pt x="4265" y="1375"/>
                  </a:lnTo>
                  <a:lnTo>
                    <a:pt x="2948" y="58"/>
                  </a:lnTo>
                  <a:cubicBezTo>
                    <a:pt x="2910" y="20"/>
                    <a:pt x="2853" y="1"/>
                    <a:pt x="2796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80" name="Google Shape;20680;p80"/>
            <p:cNvSpPr/>
            <p:nvPr/>
          </p:nvSpPr>
          <p:spPr>
            <a:xfrm>
              <a:off x="3743360" y="2124264"/>
              <a:ext cx="63472" cy="51742"/>
            </a:xfrm>
            <a:custGeom>
              <a:avLst/>
              <a:gdLst/>
              <a:ahLst/>
              <a:cxnLst/>
              <a:rect l="l" t="t" r="r" b="b"/>
              <a:pathLst>
                <a:path w="2424" h="1976" extrusionOk="0">
                  <a:moveTo>
                    <a:pt x="449" y="1"/>
                  </a:moveTo>
                  <a:lnTo>
                    <a:pt x="86" y="363"/>
                  </a:lnTo>
                  <a:cubicBezTo>
                    <a:pt x="0" y="449"/>
                    <a:pt x="0" y="583"/>
                    <a:pt x="86" y="678"/>
                  </a:cubicBezTo>
                  <a:lnTo>
                    <a:pt x="773" y="1365"/>
                  </a:lnTo>
                  <a:cubicBezTo>
                    <a:pt x="816" y="1403"/>
                    <a:pt x="873" y="1422"/>
                    <a:pt x="930" y="1422"/>
                  </a:cubicBezTo>
                  <a:cubicBezTo>
                    <a:pt x="988" y="1422"/>
                    <a:pt x="1045" y="1403"/>
                    <a:pt x="1088" y="1365"/>
                  </a:cubicBezTo>
                  <a:lnTo>
                    <a:pt x="1536" y="917"/>
                  </a:lnTo>
                  <a:cubicBezTo>
                    <a:pt x="1698" y="1002"/>
                    <a:pt x="1861" y="1069"/>
                    <a:pt x="2042" y="1126"/>
                  </a:cubicBezTo>
                  <a:lnTo>
                    <a:pt x="2042" y="1756"/>
                  </a:lnTo>
                  <a:cubicBezTo>
                    <a:pt x="2042" y="1880"/>
                    <a:pt x="2137" y="1975"/>
                    <a:pt x="2261" y="1975"/>
                  </a:cubicBezTo>
                  <a:lnTo>
                    <a:pt x="2423" y="1975"/>
                  </a:lnTo>
                  <a:lnTo>
                    <a:pt x="2423" y="220"/>
                  </a:lnTo>
                  <a:cubicBezTo>
                    <a:pt x="2423" y="106"/>
                    <a:pt x="2328" y="1"/>
                    <a:pt x="220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81" name="Google Shape;20681;p80"/>
            <p:cNvSpPr/>
            <p:nvPr/>
          </p:nvSpPr>
          <p:spPr>
            <a:xfrm>
              <a:off x="3531026" y="2193471"/>
              <a:ext cx="276068" cy="111443"/>
            </a:xfrm>
            <a:custGeom>
              <a:avLst/>
              <a:gdLst/>
              <a:ahLst/>
              <a:cxnLst/>
              <a:rect l="l" t="t" r="r" b="b"/>
              <a:pathLst>
                <a:path w="10543" h="4256" extrusionOk="0">
                  <a:moveTo>
                    <a:pt x="0" y="0"/>
                  </a:moveTo>
                  <a:lnTo>
                    <a:pt x="0" y="4036"/>
                  </a:lnTo>
                  <a:cubicBezTo>
                    <a:pt x="0" y="4160"/>
                    <a:pt x="96" y="4255"/>
                    <a:pt x="220" y="4255"/>
                  </a:cubicBezTo>
                  <a:lnTo>
                    <a:pt x="10361" y="4255"/>
                  </a:lnTo>
                  <a:cubicBezTo>
                    <a:pt x="10437" y="4255"/>
                    <a:pt x="10504" y="4217"/>
                    <a:pt x="10542" y="4160"/>
                  </a:cubicBezTo>
                  <a:lnTo>
                    <a:pt x="1054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82" name="Google Shape;20682;p80"/>
            <p:cNvSpPr/>
            <p:nvPr/>
          </p:nvSpPr>
          <p:spPr>
            <a:xfrm>
              <a:off x="3531785" y="2179462"/>
              <a:ext cx="298535" cy="125688"/>
            </a:xfrm>
            <a:custGeom>
              <a:avLst/>
              <a:gdLst/>
              <a:ahLst/>
              <a:cxnLst/>
              <a:rect l="l" t="t" r="r" b="b"/>
              <a:pathLst>
                <a:path w="11401" h="4800" extrusionOk="0">
                  <a:moveTo>
                    <a:pt x="1068" y="1"/>
                  </a:moveTo>
                  <a:cubicBezTo>
                    <a:pt x="964" y="1"/>
                    <a:pt x="868" y="77"/>
                    <a:pt x="849" y="182"/>
                  </a:cubicBezTo>
                  <a:lnTo>
                    <a:pt x="782" y="535"/>
                  </a:lnTo>
                  <a:lnTo>
                    <a:pt x="134" y="3951"/>
                  </a:lnTo>
                  <a:lnTo>
                    <a:pt x="0" y="4676"/>
                  </a:lnTo>
                  <a:cubicBezTo>
                    <a:pt x="38" y="4752"/>
                    <a:pt x="114" y="4800"/>
                    <a:pt x="191" y="4800"/>
                  </a:cubicBezTo>
                  <a:lnTo>
                    <a:pt x="10332" y="4800"/>
                  </a:lnTo>
                  <a:cubicBezTo>
                    <a:pt x="10437" y="4790"/>
                    <a:pt x="10523" y="4723"/>
                    <a:pt x="10542" y="4618"/>
                  </a:cubicBezTo>
                  <a:lnTo>
                    <a:pt x="10675" y="3951"/>
                  </a:lnTo>
                  <a:lnTo>
                    <a:pt x="11372" y="259"/>
                  </a:lnTo>
                  <a:cubicBezTo>
                    <a:pt x="11400" y="125"/>
                    <a:pt x="11295" y="1"/>
                    <a:pt x="1116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83" name="Google Shape;20683;p80"/>
            <p:cNvSpPr/>
            <p:nvPr/>
          </p:nvSpPr>
          <p:spPr>
            <a:xfrm>
              <a:off x="3531785" y="2282893"/>
              <a:ext cx="279551" cy="22257"/>
            </a:xfrm>
            <a:custGeom>
              <a:avLst/>
              <a:gdLst/>
              <a:ahLst/>
              <a:cxnLst/>
              <a:rect l="l" t="t" r="r" b="b"/>
              <a:pathLst>
                <a:path w="10676" h="850" extrusionOk="0">
                  <a:moveTo>
                    <a:pt x="134" y="1"/>
                  </a:moveTo>
                  <a:lnTo>
                    <a:pt x="29" y="592"/>
                  </a:lnTo>
                  <a:lnTo>
                    <a:pt x="0" y="726"/>
                  </a:lnTo>
                  <a:cubicBezTo>
                    <a:pt x="38" y="802"/>
                    <a:pt x="114" y="850"/>
                    <a:pt x="191" y="850"/>
                  </a:cubicBezTo>
                  <a:lnTo>
                    <a:pt x="10332" y="850"/>
                  </a:lnTo>
                  <a:cubicBezTo>
                    <a:pt x="10437" y="840"/>
                    <a:pt x="10523" y="773"/>
                    <a:pt x="10542" y="668"/>
                  </a:cubicBezTo>
                  <a:lnTo>
                    <a:pt x="10675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84" name="Google Shape;20684;p80"/>
            <p:cNvSpPr/>
            <p:nvPr/>
          </p:nvSpPr>
          <p:spPr>
            <a:xfrm>
              <a:off x="3740846" y="2015596"/>
              <a:ext cx="149412" cy="149176"/>
            </a:xfrm>
            <a:custGeom>
              <a:avLst/>
              <a:gdLst/>
              <a:ahLst/>
              <a:cxnLst/>
              <a:rect l="l" t="t" r="r" b="b"/>
              <a:pathLst>
                <a:path w="5706" h="5697" extrusionOk="0">
                  <a:moveTo>
                    <a:pt x="2843" y="1622"/>
                  </a:moveTo>
                  <a:cubicBezTo>
                    <a:pt x="3468" y="1622"/>
                    <a:pt x="4065" y="2109"/>
                    <a:pt x="4065" y="2844"/>
                  </a:cubicBezTo>
                  <a:cubicBezTo>
                    <a:pt x="4065" y="3511"/>
                    <a:pt x="3521" y="4055"/>
                    <a:pt x="2853" y="4055"/>
                  </a:cubicBezTo>
                  <a:cubicBezTo>
                    <a:pt x="1766" y="4055"/>
                    <a:pt x="1222" y="2748"/>
                    <a:pt x="1985" y="1985"/>
                  </a:cubicBezTo>
                  <a:cubicBezTo>
                    <a:pt x="2236" y="1734"/>
                    <a:pt x="2543" y="1622"/>
                    <a:pt x="2843" y="1622"/>
                  </a:cubicBezTo>
                  <a:close/>
                  <a:moveTo>
                    <a:pt x="2787" y="1"/>
                  </a:moveTo>
                  <a:cubicBezTo>
                    <a:pt x="2663" y="1"/>
                    <a:pt x="2567" y="96"/>
                    <a:pt x="2567" y="220"/>
                  </a:cubicBezTo>
                  <a:lnTo>
                    <a:pt x="2567" y="764"/>
                  </a:lnTo>
                  <a:cubicBezTo>
                    <a:pt x="2205" y="812"/>
                    <a:pt x="1861" y="955"/>
                    <a:pt x="1565" y="1184"/>
                  </a:cubicBezTo>
                  <a:lnTo>
                    <a:pt x="1174" y="793"/>
                  </a:lnTo>
                  <a:cubicBezTo>
                    <a:pt x="1131" y="750"/>
                    <a:pt x="1077" y="728"/>
                    <a:pt x="1022" y="728"/>
                  </a:cubicBezTo>
                  <a:cubicBezTo>
                    <a:pt x="967" y="728"/>
                    <a:pt x="912" y="750"/>
                    <a:pt x="869" y="793"/>
                  </a:cubicBezTo>
                  <a:lnTo>
                    <a:pt x="783" y="878"/>
                  </a:lnTo>
                  <a:cubicBezTo>
                    <a:pt x="697" y="964"/>
                    <a:pt x="697" y="1098"/>
                    <a:pt x="783" y="1184"/>
                  </a:cubicBezTo>
                  <a:lnTo>
                    <a:pt x="1174" y="1575"/>
                  </a:lnTo>
                  <a:cubicBezTo>
                    <a:pt x="945" y="1871"/>
                    <a:pt x="802" y="2214"/>
                    <a:pt x="755" y="2577"/>
                  </a:cubicBezTo>
                  <a:lnTo>
                    <a:pt x="230" y="2577"/>
                  </a:lnTo>
                  <a:cubicBezTo>
                    <a:pt x="106" y="2577"/>
                    <a:pt x="1" y="2672"/>
                    <a:pt x="1" y="2796"/>
                  </a:cubicBezTo>
                  <a:lnTo>
                    <a:pt x="1" y="2920"/>
                  </a:lnTo>
                  <a:cubicBezTo>
                    <a:pt x="10" y="3035"/>
                    <a:pt x="106" y="3120"/>
                    <a:pt x="230" y="3120"/>
                  </a:cubicBezTo>
                  <a:lnTo>
                    <a:pt x="774" y="3120"/>
                  </a:lnTo>
                  <a:cubicBezTo>
                    <a:pt x="821" y="3483"/>
                    <a:pt x="964" y="3826"/>
                    <a:pt x="1193" y="4122"/>
                  </a:cubicBezTo>
                  <a:lnTo>
                    <a:pt x="802" y="4513"/>
                  </a:lnTo>
                  <a:cubicBezTo>
                    <a:pt x="716" y="4599"/>
                    <a:pt x="716" y="4733"/>
                    <a:pt x="802" y="4818"/>
                  </a:cubicBezTo>
                  <a:lnTo>
                    <a:pt x="888" y="4904"/>
                  </a:lnTo>
                  <a:cubicBezTo>
                    <a:pt x="931" y="4947"/>
                    <a:pt x="986" y="4969"/>
                    <a:pt x="1041" y="4969"/>
                  </a:cubicBezTo>
                  <a:cubicBezTo>
                    <a:pt x="1096" y="4969"/>
                    <a:pt x="1151" y="4947"/>
                    <a:pt x="1193" y="4904"/>
                  </a:cubicBezTo>
                  <a:lnTo>
                    <a:pt x="1585" y="4513"/>
                  </a:lnTo>
                  <a:cubicBezTo>
                    <a:pt x="1880" y="4742"/>
                    <a:pt x="2224" y="4885"/>
                    <a:pt x="2586" y="4933"/>
                  </a:cubicBezTo>
                  <a:lnTo>
                    <a:pt x="2586" y="5477"/>
                  </a:lnTo>
                  <a:cubicBezTo>
                    <a:pt x="2586" y="5601"/>
                    <a:pt x="2682" y="5696"/>
                    <a:pt x="2806" y="5696"/>
                  </a:cubicBezTo>
                  <a:lnTo>
                    <a:pt x="2930" y="5696"/>
                  </a:lnTo>
                  <a:cubicBezTo>
                    <a:pt x="3044" y="5696"/>
                    <a:pt x="3149" y="5601"/>
                    <a:pt x="3149" y="5477"/>
                  </a:cubicBezTo>
                  <a:lnTo>
                    <a:pt x="3149" y="4933"/>
                  </a:lnTo>
                  <a:cubicBezTo>
                    <a:pt x="3512" y="4885"/>
                    <a:pt x="3855" y="4742"/>
                    <a:pt x="4151" y="4513"/>
                  </a:cubicBezTo>
                  <a:lnTo>
                    <a:pt x="4532" y="4904"/>
                  </a:lnTo>
                  <a:cubicBezTo>
                    <a:pt x="4575" y="4947"/>
                    <a:pt x="4633" y="4969"/>
                    <a:pt x="4690" y="4969"/>
                  </a:cubicBezTo>
                  <a:cubicBezTo>
                    <a:pt x="4747" y="4969"/>
                    <a:pt x="4804" y="4947"/>
                    <a:pt x="4847" y="4904"/>
                  </a:cubicBezTo>
                  <a:lnTo>
                    <a:pt x="4933" y="4818"/>
                  </a:lnTo>
                  <a:cubicBezTo>
                    <a:pt x="5019" y="4733"/>
                    <a:pt x="5019" y="4599"/>
                    <a:pt x="4933" y="4513"/>
                  </a:cubicBezTo>
                  <a:lnTo>
                    <a:pt x="4523" y="4113"/>
                  </a:lnTo>
                  <a:cubicBezTo>
                    <a:pt x="4742" y="3826"/>
                    <a:pt x="4885" y="3483"/>
                    <a:pt x="4933" y="3111"/>
                  </a:cubicBezTo>
                  <a:lnTo>
                    <a:pt x="5486" y="3111"/>
                  </a:lnTo>
                  <a:cubicBezTo>
                    <a:pt x="5601" y="3111"/>
                    <a:pt x="5696" y="3015"/>
                    <a:pt x="5706" y="2901"/>
                  </a:cubicBezTo>
                  <a:lnTo>
                    <a:pt x="5706" y="2777"/>
                  </a:lnTo>
                  <a:cubicBezTo>
                    <a:pt x="5706" y="2662"/>
                    <a:pt x="5601" y="2558"/>
                    <a:pt x="5477" y="2558"/>
                  </a:cubicBezTo>
                  <a:lnTo>
                    <a:pt x="4933" y="2558"/>
                  </a:lnTo>
                  <a:cubicBezTo>
                    <a:pt x="4885" y="2195"/>
                    <a:pt x="4742" y="1852"/>
                    <a:pt x="4513" y="1556"/>
                  </a:cubicBezTo>
                  <a:lnTo>
                    <a:pt x="4904" y="1174"/>
                  </a:lnTo>
                  <a:cubicBezTo>
                    <a:pt x="4990" y="1079"/>
                    <a:pt x="4990" y="945"/>
                    <a:pt x="4904" y="859"/>
                  </a:cubicBezTo>
                  <a:lnTo>
                    <a:pt x="4819" y="774"/>
                  </a:lnTo>
                  <a:cubicBezTo>
                    <a:pt x="4776" y="731"/>
                    <a:pt x="4721" y="709"/>
                    <a:pt x="4666" y="709"/>
                  </a:cubicBezTo>
                  <a:cubicBezTo>
                    <a:pt x="4611" y="709"/>
                    <a:pt x="4556" y="731"/>
                    <a:pt x="4513" y="774"/>
                  </a:cubicBezTo>
                  <a:lnTo>
                    <a:pt x="4122" y="1165"/>
                  </a:lnTo>
                  <a:cubicBezTo>
                    <a:pt x="3826" y="936"/>
                    <a:pt x="3483" y="793"/>
                    <a:pt x="3121" y="745"/>
                  </a:cubicBezTo>
                  <a:lnTo>
                    <a:pt x="3121" y="201"/>
                  </a:lnTo>
                  <a:cubicBezTo>
                    <a:pt x="3111" y="87"/>
                    <a:pt x="3016" y="1"/>
                    <a:pt x="2911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85" name="Google Shape;20685;p80"/>
            <p:cNvSpPr/>
            <p:nvPr/>
          </p:nvSpPr>
          <p:spPr>
            <a:xfrm>
              <a:off x="3789576" y="2070532"/>
              <a:ext cx="45221" cy="38780"/>
            </a:xfrm>
            <a:custGeom>
              <a:avLst/>
              <a:gdLst/>
              <a:ahLst/>
              <a:cxnLst/>
              <a:rect l="l" t="t" r="r" b="b"/>
              <a:pathLst>
                <a:path w="1727" h="1481" extrusionOk="0">
                  <a:moveTo>
                    <a:pt x="989" y="0"/>
                  </a:moveTo>
                  <a:cubicBezTo>
                    <a:pt x="807" y="0"/>
                    <a:pt x="620" y="69"/>
                    <a:pt x="468" y="221"/>
                  </a:cubicBezTo>
                  <a:cubicBezTo>
                    <a:pt x="0" y="679"/>
                    <a:pt x="334" y="1480"/>
                    <a:pt x="992" y="1480"/>
                  </a:cubicBezTo>
                  <a:cubicBezTo>
                    <a:pt x="1393" y="1480"/>
                    <a:pt x="1727" y="1146"/>
                    <a:pt x="1727" y="736"/>
                  </a:cubicBezTo>
                  <a:cubicBezTo>
                    <a:pt x="1727" y="292"/>
                    <a:pt x="1367" y="0"/>
                    <a:pt x="989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86" name="Google Shape;20686;p80"/>
            <p:cNvSpPr/>
            <p:nvPr/>
          </p:nvSpPr>
          <p:spPr>
            <a:xfrm>
              <a:off x="3531026" y="2088286"/>
              <a:ext cx="111679" cy="36004"/>
            </a:xfrm>
            <a:custGeom>
              <a:avLst/>
              <a:gdLst/>
              <a:ahLst/>
              <a:cxnLst/>
              <a:rect l="l" t="t" r="r" b="b"/>
              <a:pathLst>
                <a:path w="4265" h="137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375"/>
                  </a:lnTo>
                  <a:lnTo>
                    <a:pt x="4265" y="1375"/>
                  </a:lnTo>
                  <a:lnTo>
                    <a:pt x="2948" y="58"/>
                  </a:lnTo>
                  <a:cubicBezTo>
                    <a:pt x="2910" y="20"/>
                    <a:pt x="2853" y="1"/>
                    <a:pt x="2796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687" name="Google Shape;20687;p80"/>
          <p:cNvGrpSpPr/>
          <p:nvPr/>
        </p:nvGrpSpPr>
        <p:grpSpPr>
          <a:xfrm>
            <a:off x="4020778" y="1570668"/>
            <a:ext cx="395708" cy="478976"/>
            <a:chOff x="3123351" y="1500275"/>
            <a:chExt cx="296781" cy="359232"/>
          </a:xfrm>
        </p:grpSpPr>
        <p:sp>
          <p:nvSpPr>
            <p:cNvPr id="20688" name="Google Shape;20688;p80"/>
            <p:cNvSpPr/>
            <p:nvPr/>
          </p:nvSpPr>
          <p:spPr>
            <a:xfrm>
              <a:off x="3123351" y="1562700"/>
              <a:ext cx="296781" cy="296545"/>
            </a:xfrm>
            <a:custGeom>
              <a:avLst/>
              <a:gdLst/>
              <a:ahLst/>
              <a:cxnLst/>
              <a:rect l="l" t="t" r="r" b="b"/>
              <a:pathLst>
                <a:path w="11334" h="1132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806"/>
                  </a:lnTo>
                  <a:lnTo>
                    <a:pt x="258" y="9073"/>
                  </a:lnTo>
                  <a:lnTo>
                    <a:pt x="1813" y="10676"/>
                  </a:lnTo>
                  <a:lnTo>
                    <a:pt x="2452" y="11325"/>
                  </a:lnTo>
                  <a:lnTo>
                    <a:pt x="11114" y="11325"/>
                  </a:lnTo>
                  <a:cubicBezTo>
                    <a:pt x="11238" y="11325"/>
                    <a:pt x="11334" y="11229"/>
                    <a:pt x="11334" y="11105"/>
                  </a:cubicBezTo>
                  <a:lnTo>
                    <a:pt x="11334" y="220"/>
                  </a:lnTo>
                  <a:cubicBezTo>
                    <a:pt x="11334" y="96"/>
                    <a:pt x="11229" y="1"/>
                    <a:pt x="11114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89" name="Google Shape;20689;p80"/>
            <p:cNvSpPr/>
            <p:nvPr/>
          </p:nvSpPr>
          <p:spPr>
            <a:xfrm>
              <a:off x="3276979" y="1562465"/>
              <a:ext cx="99189" cy="33569"/>
            </a:xfrm>
            <a:custGeom>
              <a:avLst/>
              <a:gdLst/>
              <a:ahLst/>
              <a:cxnLst/>
              <a:rect l="l" t="t" r="r" b="b"/>
              <a:pathLst>
                <a:path w="3788" h="1282" extrusionOk="0">
                  <a:moveTo>
                    <a:pt x="0" y="0"/>
                  </a:moveTo>
                  <a:cubicBezTo>
                    <a:pt x="344" y="854"/>
                    <a:pt x="1119" y="1281"/>
                    <a:pt x="1894" y="1281"/>
                  </a:cubicBezTo>
                  <a:cubicBezTo>
                    <a:pt x="2669" y="1281"/>
                    <a:pt x="3444" y="854"/>
                    <a:pt x="3788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90" name="Google Shape;20690;p80"/>
            <p:cNvSpPr/>
            <p:nvPr/>
          </p:nvSpPr>
          <p:spPr>
            <a:xfrm>
              <a:off x="3130081" y="1800277"/>
              <a:ext cx="75963" cy="59230"/>
            </a:xfrm>
            <a:custGeom>
              <a:avLst/>
              <a:gdLst/>
              <a:ahLst/>
              <a:cxnLst/>
              <a:rect l="l" t="t" r="r" b="b"/>
              <a:pathLst>
                <a:path w="2901" h="2262" extrusionOk="0">
                  <a:moveTo>
                    <a:pt x="1" y="0"/>
                  </a:moveTo>
                  <a:lnTo>
                    <a:pt x="2195" y="2261"/>
                  </a:lnTo>
                  <a:lnTo>
                    <a:pt x="2901" y="2261"/>
                  </a:lnTo>
                  <a:lnTo>
                    <a:pt x="2901" y="172"/>
                  </a:lnTo>
                  <a:cubicBezTo>
                    <a:pt x="2901" y="77"/>
                    <a:pt x="2825" y="0"/>
                    <a:pt x="2729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91" name="Google Shape;20691;p80"/>
            <p:cNvSpPr/>
            <p:nvPr/>
          </p:nvSpPr>
          <p:spPr>
            <a:xfrm>
              <a:off x="3170799" y="1562465"/>
              <a:ext cx="249334" cy="296781"/>
            </a:xfrm>
            <a:custGeom>
              <a:avLst/>
              <a:gdLst/>
              <a:ahLst/>
              <a:cxnLst/>
              <a:rect l="l" t="t" r="r" b="b"/>
              <a:pathLst>
                <a:path w="9522" h="11334" extrusionOk="0">
                  <a:moveTo>
                    <a:pt x="8882" y="0"/>
                  </a:moveTo>
                  <a:lnTo>
                    <a:pt x="8882" y="10685"/>
                  </a:lnTo>
                  <a:lnTo>
                    <a:pt x="1" y="10685"/>
                  </a:lnTo>
                  <a:lnTo>
                    <a:pt x="640" y="11334"/>
                  </a:lnTo>
                  <a:lnTo>
                    <a:pt x="9302" y="11334"/>
                  </a:lnTo>
                  <a:cubicBezTo>
                    <a:pt x="9426" y="11334"/>
                    <a:pt x="9522" y="11238"/>
                    <a:pt x="9522" y="11114"/>
                  </a:cubicBezTo>
                  <a:lnTo>
                    <a:pt x="9522" y="229"/>
                  </a:lnTo>
                  <a:cubicBezTo>
                    <a:pt x="9522" y="105"/>
                    <a:pt x="9426" y="10"/>
                    <a:pt x="9302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92" name="Google Shape;20692;p80"/>
            <p:cNvSpPr/>
            <p:nvPr/>
          </p:nvSpPr>
          <p:spPr>
            <a:xfrm>
              <a:off x="3123351" y="1793285"/>
              <a:ext cx="64206" cy="66222"/>
            </a:xfrm>
            <a:custGeom>
              <a:avLst/>
              <a:gdLst/>
              <a:ahLst/>
              <a:cxnLst/>
              <a:rect l="l" t="t" r="r" b="b"/>
              <a:pathLst>
                <a:path w="2452" h="2529" extrusionOk="0">
                  <a:moveTo>
                    <a:pt x="0" y="0"/>
                  </a:moveTo>
                  <a:lnTo>
                    <a:pt x="2452" y="2528"/>
                  </a:lnTo>
                  <a:lnTo>
                    <a:pt x="2452" y="220"/>
                  </a:lnTo>
                  <a:cubicBezTo>
                    <a:pt x="2452" y="96"/>
                    <a:pt x="2347" y="0"/>
                    <a:pt x="222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93" name="Google Shape;20693;p80"/>
            <p:cNvSpPr/>
            <p:nvPr/>
          </p:nvSpPr>
          <p:spPr>
            <a:xfrm>
              <a:off x="3251998" y="1787787"/>
              <a:ext cx="131658" cy="11024"/>
            </a:xfrm>
            <a:custGeom>
              <a:avLst/>
              <a:gdLst/>
              <a:ahLst/>
              <a:cxnLst/>
              <a:rect l="l" t="t" r="r" b="b"/>
              <a:pathLst>
                <a:path w="5028" h="421" extrusionOk="0">
                  <a:moveTo>
                    <a:pt x="258" y="0"/>
                  </a:moveTo>
                  <a:cubicBezTo>
                    <a:pt x="0" y="20"/>
                    <a:pt x="0" y="401"/>
                    <a:pt x="258" y="420"/>
                  </a:cubicBezTo>
                  <a:lnTo>
                    <a:pt x="4770" y="420"/>
                  </a:lnTo>
                  <a:cubicBezTo>
                    <a:pt x="5028" y="401"/>
                    <a:pt x="5028" y="20"/>
                    <a:pt x="477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94" name="Google Shape;20694;p80"/>
            <p:cNvSpPr/>
            <p:nvPr/>
          </p:nvSpPr>
          <p:spPr>
            <a:xfrm>
              <a:off x="3259304" y="1537432"/>
              <a:ext cx="74234" cy="70516"/>
            </a:xfrm>
            <a:custGeom>
              <a:avLst/>
              <a:gdLst/>
              <a:ahLst/>
              <a:cxnLst/>
              <a:rect l="l" t="t" r="r" b="b"/>
              <a:pathLst>
                <a:path w="2835" h="2693" extrusionOk="0">
                  <a:moveTo>
                    <a:pt x="2549" y="0"/>
                  </a:moveTo>
                  <a:cubicBezTo>
                    <a:pt x="2507" y="0"/>
                    <a:pt x="2462" y="15"/>
                    <a:pt x="2421" y="50"/>
                  </a:cubicBezTo>
                  <a:lnTo>
                    <a:pt x="131" y="2340"/>
                  </a:lnTo>
                  <a:cubicBezTo>
                    <a:pt x="1" y="2461"/>
                    <a:pt x="90" y="2693"/>
                    <a:pt x="273" y="2693"/>
                  </a:cubicBezTo>
                  <a:cubicBezTo>
                    <a:pt x="277" y="2693"/>
                    <a:pt x="280" y="2693"/>
                    <a:pt x="284" y="2693"/>
                  </a:cubicBezTo>
                  <a:cubicBezTo>
                    <a:pt x="332" y="2693"/>
                    <a:pt x="389" y="2674"/>
                    <a:pt x="427" y="2635"/>
                  </a:cubicBezTo>
                  <a:lnTo>
                    <a:pt x="2707" y="346"/>
                  </a:lnTo>
                  <a:cubicBezTo>
                    <a:pt x="2834" y="196"/>
                    <a:pt x="2704" y="0"/>
                    <a:pt x="254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95" name="Google Shape;20695;p80"/>
            <p:cNvSpPr/>
            <p:nvPr/>
          </p:nvSpPr>
          <p:spPr>
            <a:xfrm>
              <a:off x="3283970" y="1500275"/>
              <a:ext cx="84944" cy="84944"/>
            </a:xfrm>
            <a:custGeom>
              <a:avLst/>
              <a:gdLst/>
              <a:ahLst/>
              <a:cxnLst/>
              <a:rect l="l" t="t" r="r" b="b"/>
              <a:pathLst>
                <a:path w="3244" h="3244" extrusionOk="0">
                  <a:moveTo>
                    <a:pt x="1622" y="0"/>
                  </a:moveTo>
                  <a:cubicBezTo>
                    <a:pt x="725" y="0"/>
                    <a:pt x="0" y="725"/>
                    <a:pt x="0" y="1622"/>
                  </a:cubicBezTo>
                  <a:cubicBezTo>
                    <a:pt x="0" y="2519"/>
                    <a:pt x="725" y="3244"/>
                    <a:pt x="1622" y="3244"/>
                  </a:cubicBezTo>
                  <a:cubicBezTo>
                    <a:pt x="2519" y="3244"/>
                    <a:pt x="3244" y="2519"/>
                    <a:pt x="3244" y="1622"/>
                  </a:cubicBezTo>
                  <a:cubicBezTo>
                    <a:pt x="3244" y="725"/>
                    <a:pt x="2519" y="0"/>
                    <a:pt x="162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96" name="Google Shape;20696;p80"/>
            <p:cNvSpPr/>
            <p:nvPr/>
          </p:nvSpPr>
          <p:spPr>
            <a:xfrm>
              <a:off x="3185803" y="1633662"/>
              <a:ext cx="171878" cy="19743"/>
            </a:xfrm>
            <a:custGeom>
              <a:avLst/>
              <a:gdLst/>
              <a:ahLst/>
              <a:cxnLst/>
              <a:rect l="l" t="t" r="r" b="b"/>
              <a:pathLst>
                <a:path w="6564" h="75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525"/>
                  </a:lnTo>
                  <a:cubicBezTo>
                    <a:pt x="0" y="649"/>
                    <a:pt x="96" y="754"/>
                    <a:pt x="220" y="754"/>
                  </a:cubicBezTo>
                  <a:lnTo>
                    <a:pt x="6344" y="754"/>
                  </a:lnTo>
                  <a:cubicBezTo>
                    <a:pt x="6468" y="744"/>
                    <a:pt x="6564" y="649"/>
                    <a:pt x="6564" y="525"/>
                  </a:cubicBezTo>
                  <a:lnTo>
                    <a:pt x="6564" y="220"/>
                  </a:lnTo>
                  <a:cubicBezTo>
                    <a:pt x="6564" y="96"/>
                    <a:pt x="6468" y="0"/>
                    <a:pt x="6344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97" name="Google Shape;20697;p80"/>
            <p:cNvSpPr/>
            <p:nvPr/>
          </p:nvSpPr>
          <p:spPr>
            <a:xfrm>
              <a:off x="3179047" y="1674851"/>
              <a:ext cx="186463" cy="10814"/>
            </a:xfrm>
            <a:custGeom>
              <a:avLst/>
              <a:gdLst/>
              <a:ahLst/>
              <a:cxnLst/>
              <a:rect l="l" t="t" r="r" b="b"/>
              <a:pathLst>
                <a:path w="7121" h="413" extrusionOk="0">
                  <a:moveTo>
                    <a:pt x="6849" y="0"/>
                  </a:moveTo>
                  <a:cubicBezTo>
                    <a:pt x="6840" y="0"/>
                    <a:pt x="6831" y="1"/>
                    <a:pt x="6822" y="1"/>
                  </a:cubicBezTo>
                  <a:lnTo>
                    <a:pt x="258" y="1"/>
                  </a:lnTo>
                  <a:cubicBezTo>
                    <a:pt x="1" y="20"/>
                    <a:pt x="1" y="393"/>
                    <a:pt x="258" y="412"/>
                  </a:cubicBezTo>
                  <a:lnTo>
                    <a:pt x="6822" y="412"/>
                  </a:lnTo>
                  <a:cubicBezTo>
                    <a:pt x="6828" y="412"/>
                    <a:pt x="6834" y="412"/>
                    <a:pt x="6840" y="412"/>
                  </a:cubicBezTo>
                  <a:cubicBezTo>
                    <a:pt x="7118" y="412"/>
                    <a:pt x="7121" y="0"/>
                    <a:pt x="684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98" name="Google Shape;20698;p80"/>
            <p:cNvSpPr/>
            <p:nvPr/>
          </p:nvSpPr>
          <p:spPr>
            <a:xfrm>
              <a:off x="3179047" y="1701847"/>
              <a:ext cx="185390" cy="10762"/>
            </a:xfrm>
            <a:custGeom>
              <a:avLst/>
              <a:gdLst/>
              <a:ahLst/>
              <a:cxnLst/>
              <a:rect l="l" t="t" r="r" b="b"/>
              <a:pathLst>
                <a:path w="7080" h="411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6822" y="411"/>
                  </a:lnTo>
                  <a:cubicBezTo>
                    <a:pt x="7079" y="392"/>
                    <a:pt x="7079" y="20"/>
                    <a:pt x="682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699" name="Google Shape;20699;p80"/>
          <p:cNvGrpSpPr/>
          <p:nvPr/>
        </p:nvGrpSpPr>
        <p:grpSpPr>
          <a:xfrm>
            <a:off x="3402254" y="1570668"/>
            <a:ext cx="443015" cy="478976"/>
            <a:chOff x="2659458" y="1500275"/>
            <a:chExt cx="332261" cy="359232"/>
          </a:xfrm>
        </p:grpSpPr>
        <p:sp>
          <p:nvSpPr>
            <p:cNvPr id="20700" name="Google Shape;20700;p80"/>
            <p:cNvSpPr/>
            <p:nvPr/>
          </p:nvSpPr>
          <p:spPr>
            <a:xfrm>
              <a:off x="2957234" y="1800015"/>
              <a:ext cx="34486" cy="59361"/>
            </a:xfrm>
            <a:custGeom>
              <a:avLst/>
              <a:gdLst/>
              <a:ahLst/>
              <a:cxnLst/>
              <a:rect l="l" t="t" r="r" b="b"/>
              <a:pathLst>
                <a:path w="1317" h="2267" extrusionOk="0">
                  <a:moveTo>
                    <a:pt x="0" y="1"/>
                  </a:moveTo>
                  <a:lnTo>
                    <a:pt x="248" y="1909"/>
                  </a:lnTo>
                  <a:cubicBezTo>
                    <a:pt x="277" y="2147"/>
                    <a:pt x="465" y="2267"/>
                    <a:pt x="655" y="2267"/>
                  </a:cubicBezTo>
                  <a:cubicBezTo>
                    <a:pt x="844" y="2267"/>
                    <a:pt x="1035" y="2147"/>
                    <a:pt x="1069" y="1909"/>
                  </a:cubicBezTo>
                  <a:lnTo>
                    <a:pt x="1317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01" name="Google Shape;20701;p80"/>
            <p:cNvSpPr/>
            <p:nvPr/>
          </p:nvSpPr>
          <p:spPr>
            <a:xfrm>
              <a:off x="2974463" y="1800015"/>
              <a:ext cx="17256" cy="59492"/>
            </a:xfrm>
            <a:custGeom>
              <a:avLst/>
              <a:gdLst/>
              <a:ahLst/>
              <a:cxnLst/>
              <a:rect l="l" t="t" r="r" b="b"/>
              <a:pathLst>
                <a:path w="659" h="2272" extrusionOk="0">
                  <a:moveTo>
                    <a:pt x="0" y="1"/>
                  </a:moveTo>
                  <a:lnTo>
                    <a:pt x="0" y="2271"/>
                  </a:lnTo>
                  <a:cubicBezTo>
                    <a:pt x="201" y="2262"/>
                    <a:pt x="382" y="2109"/>
                    <a:pt x="411" y="1909"/>
                  </a:cubicBezTo>
                  <a:lnTo>
                    <a:pt x="659" y="1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02" name="Google Shape;20702;p80"/>
            <p:cNvSpPr/>
            <p:nvPr/>
          </p:nvSpPr>
          <p:spPr>
            <a:xfrm>
              <a:off x="2659458" y="1500275"/>
              <a:ext cx="266066" cy="358970"/>
            </a:xfrm>
            <a:custGeom>
              <a:avLst/>
              <a:gdLst/>
              <a:ahLst/>
              <a:cxnLst/>
              <a:rect l="l" t="t" r="r" b="b"/>
              <a:pathLst>
                <a:path w="10161" h="13709" extrusionOk="0">
                  <a:moveTo>
                    <a:pt x="3034" y="0"/>
                  </a:moveTo>
                  <a:lnTo>
                    <a:pt x="1" y="3034"/>
                  </a:lnTo>
                  <a:lnTo>
                    <a:pt x="1" y="13489"/>
                  </a:lnTo>
                  <a:cubicBezTo>
                    <a:pt x="1" y="13613"/>
                    <a:pt x="105" y="13709"/>
                    <a:pt x="220" y="13709"/>
                  </a:cubicBezTo>
                  <a:lnTo>
                    <a:pt x="9941" y="13709"/>
                  </a:lnTo>
                  <a:cubicBezTo>
                    <a:pt x="10065" y="13709"/>
                    <a:pt x="10161" y="13613"/>
                    <a:pt x="10161" y="13489"/>
                  </a:cubicBezTo>
                  <a:lnTo>
                    <a:pt x="10161" y="219"/>
                  </a:lnTo>
                  <a:cubicBezTo>
                    <a:pt x="10161" y="95"/>
                    <a:pt x="10056" y="0"/>
                    <a:pt x="9932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03" name="Google Shape;20703;p80"/>
            <p:cNvSpPr/>
            <p:nvPr/>
          </p:nvSpPr>
          <p:spPr>
            <a:xfrm>
              <a:off x="2659458" y="1500275"/>
              <a:ext cx="92459" cy="92197"/>
            </a:xfrm>
            <a:custGeom>
              <a:avLst/>
              <a:gdLst/>
              <a:ahLst/>
              <a:cxnLst/>
              <a:rect l="l" t="t" r="r" b="b"/>
              <a:pathLst>
                <a:path w="3531" h="3521" extrusionOk="0">
                  <a:moveTo>
                    <a:pt x="3034" y="0"/>
                  </a:moveTo>
                  <a:lnTo>
                    <a:pt x="1" y="3034"/>
                  </a:lnTo>
                  <a:lnTo>
                    <a:pt x="1" y="3520"/>
                  </a:lnTo>
                  <a:lnTo>
                    <a:pt x="3301" y="3520"/>
                  </a:lnTo>
                  <a:cubicBezTo>
                    <a:pt x="3425" y="3520"/>
                    <a:pt x="3530" y="3425"/>
                    <a:pt x="3530" y="3301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04" name="Google Shape;20704;p80"/>
            <p:cNvSpPr/>
            <p:nvPr/>
          </p:nvSpPr>
          <p:spPr>
            <a:xfrm>
              <a:off x="2659458" y="1500275"/>
              <a:ext cx="266066" cy="358970"/>
            </a:xfrm>
            <a:custGeom>
              <a:avLst/>
              <a:gdLst/>
              <a:ahLst/>
              <a:cxnLst/>
              <a:rect l="l" t="t" r="r" b="b"/>
              <a:pathLst>
                <a:path w="10161" h="13709" extrusionOk="0">
                  <a:moveTo>
                    <a:pt x="9254" y="0"/>
                  </a:moveTo>
                  <a:lnTo>
                    <a:pt x="9254" y="12774"/>
                  </a:lnTo>
                  <a:lnTo>
                    <a:pt x="1" y="12774"/>
                  </a:lnTo>
                  <a:lnTo>
                    <a:pt x="1" y="13489"/>
                  </a:lnTo>
                  <a:cubicBezTo>
                    <a:pt x="1" y="13613"/>
                    <a:pt x="105" y="13709"/>
                    <a:pt x="229" y="13709"/>
                  </a:cubicBezTo>
                  <a:lnTo>
                    <a:pt x="9932" y="13709"/>
                  </a:lnTo>
                  <a:cubicBezTo>
                    <a:pt x="10056" y="13709"/>
                    <a:pt x="10161" y="13613"/>
                    <a:pt x="10161" y="13489"/>
                  </a:cubicBezTo>
                  <a:lnTo>
                    <a:pt x="10161" y="219"/>
                  </a:lnTo>
                  <a:cubicBezTo>
                    <a:pt x="10161" y="95"/>
                    <a:pt x="10056" y="0"/>
                    <a:pt x="993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05" name="Google Shape;20705;p80"/>
            <p:cNvSpPr/>
            <p:nvPr/>
          </p:nvSpPr>
          <p:spPr>
            <a:xfrm>
              <a:off x="2659458" y="1500275"/>
              <a:ext cx="79471" cy="79445"/>
            </a:xfrm>
            <a:custGeom>
              <a:avLst/>
              <a:gdLst/>
              <a:ahLst/>
              <a:cxnLst/>
              <a:rect l="l" t="t" r="r" b="b"/>
              <a:pathLst>
                <a:path w="3035" h="3034" extrusionOk="0">
                  <a:moveTo>
                    <a:pt x="3034" y="0"/>
                  </a:moveTo>
                  <a:lnTo>
                    <a:pt x="1" y="3034"/>
                  </a:lnTo>
                  <a:lnTo>
                    <a:pt x="2815" y="3034"/>
                  </a:lnTo>
                  <a:cubicBezTo>
                    <a:pt x="2939" y="3034"/>
                    <a:pt x="3034" y="2929"/>
                    <a:pt x="3034" y="2814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06" name="Google Shape;20706;p80"/>
            <p:cNvSpPr/>
            <p:nvPr/>
          </p:nvSpPr>
          <p:spPr>
            <a:xfrm>
              <a:off x="2710414" y="1744817"/>
              <a:ext cx="164154" cy="11024"/>
            </a:xfrm>
            <a:custGeom>
              <a:avLst/>
              <a:gdLst/>
              <a:ahLst/>
              <a:cxnLst/>
              <a:rect l="l" t="t" r="r" b="b"/>
              <a:pathLst>
                <a:path w="6269" h="421" extrusionOk="0">
                  <a:moveTo>
                    <a:pt x="258" y="1"/>
                  </a:moveTo>
                  <a:cubicBezTo>
                    <a:pt x="1" y="20"/>
                    <a:pt x="1" y="401"/>
                    <a:pt x="258" y="420"/>
                  </a:cubicBezTo>
                  <a:lnTo>
                    <a:pt x="6011" y="420"/>
                  </a:lnTo>
                  <a:cubicBezTo>
                    <a:pt x="6268" y="401"/>
                    <a:pt x="6268" y="20"/>
                    <a:pt x="601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07" name="Google Shape;20707;p80"/>
            <p:cNvSpPr/>
            <p:nvPr/>
          </p:nvSpPr>
          <p:spPr>
            <a:xfrm>
              <a:off x="2785853" y="1811013"/>
              <a:ext cx="88715" cy="11024"/>
            </a:xfrm>
            <a:custGeom>
              <a:avLst/>
              <a:gdLst/>
              <a:ahLst/>
              <a:cxnLst/>
              <a:rect l="l" t="t" r="r" b="b"/>
              <a:pathLst>
                <a:path w="3388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3130" y="420"/>
                  </a:lnTo>
                  <a:cubicBezTo>
                    <a:pt x="3387" y="392"/>
                    <a:pt x="3387" y="20"/>
                    <a:pt x="313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08" name="Google Shape;20708;p80"/>
            <p:cNvSpPr/>
            <p:nvPr/>
          </p:nvSpPr>
          <p:spPr>
            <a:xfrm>
              <a:off x="2710414" y="1717349"/>
              <a:ext cx="164154" cy="10998"/>
            </a:xfrm>
            <a:custGeom>
              <a:avLst/>
              <a:gdLst/>
              <a:ahLst/>
              <a:cxnLst/>
              <a:rect l="l" t="t" r="r" b="b"/>
              <a:pathLst>
                <a:path w="6269" h="420" extrusionOk="0">
                  <a:moveTo>
                    <a:pt x="258" y="0"/>
                  </a:moveTo>
                  <a:cubicBezTo>
                    <a:pt x="1" y="19"/>
                    <a:pt x="1" y="391"/>
                    <a:pt x="258" y="420"/>
                  </a:cubicBezTo>
                  <a:lnTo>
                    <a:pt x="6011" y="420"/>
                  </a:lnTo>
                  <a:cubicBezTo>
                    <a:pt x="6268" y="391"/>
                    <a:pt x="6268" y="19"/>
                    <a:pt x="6011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09" name="Google Shape;20709;p80"/>
            <p:cNvSpPr/>
            <p:nvPr/>
          </p:nvSpPr>
          <p:spPr>
            <a:xfrm>
              <a:off x="2710414" y="1689855"/>
              <a:ext cx="164154" cy="11024"/>
            </a:xfrm>
            <a:custGeom>
              <a:avLst/>
              <a:gdLst/>
              <a:ahLst/>
              <a:cxnLst/>
              <a:rect l="l" t="t" r="r" b="b"/>
              <a:pathLst>
                <a:path w="6269" h="421" extrusionOk="0">
                  <a:moveTo>
                    <a:pt x="258" y="1"/>
                  </a:moveTo>
                  <a:cubicBezTo>
                    <a:pt x="1" y="20"/>
                    <a:pt x="1" y="401"/>
                    <a:pt x="258" y="421"/>
                  </a:cubicBezTo>
                  <a:lnTo>
                    <a:pt x="6011" y="421"/>
                  </a:lnTo>
                  <a:cubicBezTo>
                    <a:pt x="6268" y="401"/>
                    <a:pt x="6268" y="20"/>
                    <a:pt x="601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10" name="Google Shape;20710;p80"/>
            <p:cNvSpPr/>
            <p:nvPr/>
          </p:nvSpPr>
          <p:spPr>
            <a:xfrm>
              <a:off x="2709576" y="1662360"/>
              <a:ext cx="165830" cy="11050"/>
            </a:xfrm>
            <a:custGeom>
              <a:avLst/>
              <a:gdLst/>
              <a:ahLst/>
              <a:cxnLst/>
              <a:rect l="l" t="t" r="r" b="b"/>
              <a:pathLst>
                <a:path w="6333" h="422" extrusionOk="0">
                  <a:moveTo>
                    <a:pt x="272" y="1"/>
                  </a:moveTo>
                  <a:cubicBezTo>
                    <a:pt x="0" y="1"/>
                    <a:pt x="0" y="422"/>
                    <a:pt x="272" y="422"/>
                  </a:cubicBezTo>
                  <a:cubicBezTo>
                    <a:pt x="278" y="422"/>
                    <a:pt x="284" y="422"/>
                    <a:pt x="290" y="421"/>
                  </a:cubicBezTo>
                  <a:lnTo>
                    <a:pt x="6043" y="421"/>
                  </a:lnTo>
                  <a:cubicBezTo>
                    <a:pt x="6049" y="422"/>
                    <a:pt x="6055" y="422"/>
                    <a:pt x="6061" y="422"/>
                  </a:cubicBezTo>
                  <a:cubicBezTo>
                    <a:pt x="6333" y="422"/>
                    <a:pt x="6333" y="1"/>
                    <a:pt x="6061" y="1"/>
                  </a:cubicBezTo>
                  <a:cubicBezTo>
                    <a:pt x="6055" y="1"/>
                    <a:pt x="6049" y="1"/>
                    <a:pt x="6043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11" name="Google Shape;20711;p80"/>
            <p:cNvSpPr/>
            <p:nvPr/>
          </p:nvSpPr>
          <p:spPr>
            <a:xfrm>
              <a:off x="2774515" y="1581423"/>
              <a:ext cx="23357" cy="62242"/>
            </a:xfrm>
            <a:custGeom>
              <a:avLst/>
              <a:gdLst/>
              <a:ahLst/>
              <a:cxnLst/>
              <a:rect l="l" t="t" r="r" b="b"/>
              <a:pathLst>
                <a:path w="892" h="2377" extrusionOk="0">
                  <a:moveTo>
                    <a:pt x="273" y="1"/>
                  </a:moveTo>
                  <a:cubicBezTo>
                    <a:pt x="1" y="1"/>
                    <a:pt x="1" y="422"/>
                    <a:pt x="273" y="422"/>
                  </a:cubicBezTo>
                  <a:cubicBezTo>
                    <a:pt x="279" y="422"/>
                    <a:pt x="285" y="422"/>
                    <a:pt x="291" y="421"/>
                  </a:cubicBezTo>
                  <a:lnTo>
                    <a:pt x="472" y="421"/>
                  </a:lnTo>
                  <a:lnTo>
                    <a:pt x="472" y="2167"/>
                  </a:lnTo>
                  <a:cubicBezTo>
                    <a:pt x="472" y="2282"/>
                    <a:pt x="567" y="2377"/>
                    <a:pt x="682" y="2377"/>
                  </a:cubicBezTo>
                  <a:cubicBezTo>
                    <a:pt x="796" y="2377"/>
                    <a:pt x="892" y="2282"/>
                    <a:pt x="892" y="2167"/>
                  </a:cubicBezTo>
                  <a:lnTo>
                    <a:pt x="892" y="211"/>
                  </a:lnTo>
                  <a:cubicBezTo>
                    <a:pt x="892" y="97"/>
                    <a:pt x="796" y="1"/>
                    <a:pt x="682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12" name="Google Shape;20712;p80"/>
            <p:cNvSpPr/>
            <p:nvPr/>
          </p:nvSpPr>
          <p:spPr>
            <a:xfrm>
              <a:off x="2773782" y="1635364"/>
              <a:ext cx="37183" cy="10814"/>
            </a:xfrm>
            <a:custGeom>
              <a:avLst/>
              <a:gdLst/>
              <a:ahLst/>
              <a:cxnLst/>
              <a:rect l="l" t="t" r="r" b="b"/>
              <a:pathLst>
                <a:path w="1420" h="413" extrusionOk="0">
                  <a:moveTo>
                    <a:pt x="273" y="1"/>
                  </a:moveTo>
                  <a:cubicBezTo>
                    <a:pt x="0" y="1"/>
                    <a:pt x="3" y="413"/>
                    <a:pt x="281" y="413"/>
                  </a:cubicBezTo>
                  <a:cubicBezTo>
                    <a:pt x="287" y="413"/>
                    <a:pt x="293" y="413"/>
                    <a:pt x="300" y="412"/>
                  </a:cubicBezTo>
                  <a:lnTo>
                    <a:pt x="1130" y="412"/>
                  </a:lnTo>
                  <a:cubicBezTo>
                    <a:pt x="1136" y="413"/>
                    <a:pt x="1141" y="413"/>
                    <a:pt x="1147" y="413"/>
                  </a:cubicBezTo>
                  <a:cubicBezTo>
                    <a:pt x="1417" y="413"/>
                    <a:pt x="1419" y="1"/>
                    <a:pt x="1156" y="1"/>
                  </a:cubicBezTo>
                  <a:cubicBezTo>
                    <a:pt x="1147" y="1"/>
                    <a:pt x="1138" y="1"/>
                    <a:pt x="1130" y="2"/>
                  </a:cubicBezTo>
                  <a:lnTo>
                    <a:pt x="300" y="2"/>
                  </a:lnTo>
                  <a:cubicBezTo>
                    <a:pt x="290" y="1"/>
                    <a:pt x="281" y="1"/>
                    <a:pt x="27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13" name="Google Shape;20713;p80"/>
            <p:cNvSpPr/>
            <p:nvPr/>
          </p:nvSpPr>
          <p:spPr>
            <a:xfrm>
              <a:off x="2777866" y="1561103"/>
              <a:ext cx="20005" cy="17125"/>
            </a:xfrm>
            <a:custGeom>
              <a:avLst/>
              <a:gdLst/>
              <a:ahLst/>
              <a:cxnLst/>
              <a:rect l="l" t="t" r="r" b="b"/>
              <a:pathLst>
                <a:path w="764" h="654" extrusionOk="0">
                  <a:moveTo>
                    <a:pt x="439" y="0"/>
                  </a:moveTo>
                  <a:cubicBezTo>
                    <a:pt x="358" y="0"/>
                    <a:pt x="276" y="31"/>
                    <a:pt x="210" y="100"/>
                  </a:cubicBezTo>
                  <a:cubicBezTo>
                    <a:pt x="0" y="300"/>
                    <a:pt x="153" y="653"/>
                    <a:pt x="439" y="653"/>
                  </a:cubicBezTo>
                  <a:cubicBezTo>
                    <a:pt x="621" y="653"/>
                    <a:pt x="764" y="501"/>
                    <a:pt x="764" y="329"/>
                  </a:cubicBezTo>
                  <a:cubicBezTo>
                    <a:pt x="764" y="130"/>
                    <a:pt x="604" y="0"/>
                    <a:pt x="43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14" name="Google Shape;20714;p80"/>
            <p:cNvSpPr/>
            <p:nvPr/>
          </p:nvSpPr>
          <p:spPr>
            <a:xfrm>
              <a:off x="2957234" y="1582941"/>
              <a:ext cx="34486" cy="229852"/>
            </a:xfrm>
            <a:custGeom>
              <a:avLst/>
              <a:gdLst/>
              <a:ahLst/>
              <a:cxnLst/>
              <a:rect l="l" t="t" r="r" b="b"/>
              <a:pathLst>
                <a:path w="1317" h="8778" extrusionOk="0">
                  <a:moveTo>
                    <a:pt x="0" y="1"/>
                  </a:moveTo>
                  <a:lnTo>
                    <a:pt x="0" y="8777"/>
                  </a:lnTo>
                  <a:lnTo>
                    <a:pt x="1317" y="8777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15" name="Google Shape;20715;p80"/>
            <p:cNvSpPr/>
            <p:nvPr/>
          </p:nvSpPr>
          <p:spPr>
            <a:xfrm>
              <a:off x="2974463" y="1582941"/>
              <a:ext cx="17256" cy="229852"/>
            </a:xfrm>
            <a:custGeom>
              <a:avLst/>
              <a:gdLst/>
              <a:ahLst/>
              <a:cxnLst/>
              <a:rect l="l" t="t" r="r" b="b"/>
              <a:pathLst>
                <a:path w="659" h="8778" extrusionOk="0">
                  <a:moveTo>
                    <a:pt x="0" y="1"/>
                  </a:moveTo>
                  <a:lnTo>
                    <a:pt x="0" y="8777"/>
                  </a:lnTo>
                  <a:lnTo>
                    <a:pt x="659" y="8777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16" name="Google Shape;20716;p80"/>
            <p:cNvSpPr/>
            <p:nvPr/>
          </p:nvSpPr>
          <p:spPr>
            <a:xfrm>
              <a:off x="2957234" y="1550210"/>
              <a:ext cx="34486" cy="40246"/>
            </a:xfrm>
            <a:custGeom>
              <a:avLst/>
              <a:gdLst/>
              <a:ahLst/>
              <a:cxnLst/>
              <a:rect l="l" t="t" r="r" b="b"/>
              <a:pathLst>
                <a:path w="1317" h="1537" extrusionOk="0">
                  <a:moveTo>
                    <a:pt x="0" y="1"/>
                  </a:moveTo>
                  <a:lnTo>
                    <a:pt x="0" y="1537"/>
                  </a:lnTo>
                  <a:lnTo>
                    <a:pt x="1317" y="1537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17" name="Google Shape;20717;p80"/>
            <p:cNvSpPr/>
            <p:nvPr/>
          </p:nvSpPr>
          <p:spPr>
            <a:xfrm>
              <a:off x="2974463" y="1550210"/>
              <a:ext cx="17256" cy="40246"/>
            </a:xfrm>
            <a:custGeom>
              <a:avLst/>
              <a:gdLst/>
              <a:ahLst/>
              <a:cxnLst/>
              <a:rect l="l" t="t" r="r" b="b"/>
              <a:pathLst>
                <a:path w="659" h="1537" extrusionOk="0">
                  <a:moveTo>
                    <a:pt x="0" y="1"/>
                  </a:moveTo>
                  <a:lnTo>
                    <a:pt x="0" y="1537"/>
                  </a:lnTo>
                  <a:lnTo>
                    <a:pt x="659" y="1537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18" name="Google Shape;20718;p80"/>
            <p:cNvSpPr/>
            <p:nvPr/>
          </p:nvSpPr>
          <p:spPr>
            <a:xfrm>
              <a:off x="2957234" y="1500275"/>
              <a:ext cx="34486" cy="49961"/>
            </a:xfrm>
            <a:custGeom>
              <a:avLst/>
              <a:gdLst/>
              <a:ahLst/>
              <a:cxnLst/>
              <a:rect l="l" t="t" r="r" b="b"/>
              <a:pathLst>
                <a:path w="1317" h="1908" extrusionOk="0">
                  <a:moveTo>
                    <a:pt x="658" y="0"/>
                  </a:moveTo>
                  <a:cubicBezTo>
                    <a:pt x="296" y="0"/>
                    <a:pt x="0" y="296"/>
                    <a:pt x="0" y="658"/>
                  </a:cubicBezTo>
                  <a:lnTo>
                    <a:pt x="0" y="1908"/>
                  </a:lnTo>
                  <a:lnTo>
                    <a:pt x="1317" y="1908"/>
                  </a:lnTo>
                  <a:lnTo>
                    <a:pt x="1317" y="658"/>
                  </a:lnTo>
                  <a:cubicBezTo>
                    <a:pt x="1317" y="296"/>
                    <a:pt x="1021" y="0"/>
                    <a:pt x="65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19" name="Google Shape;20719;p80"/>
            <p:cNvSpPr/>
            <p:nvPr/>
          </p:nvSpPr>
          <p:spPr>
            <a:xfrm>
              <a:off x="2974463" y="1500275"/>
              <a:ext cx="17256" cy="49961"/>
            </a:xfrm>
            <a:custGeom>
              <a:avLst/>
              <a:gdLst/>
              <a:ahLst/>
              <a:cxnLst/>
              <a:rect l="l" t="t" r="r" b="b"/>
              <a:pathLst>
                <a:path w="659" h="1908" extrusionOk="0">
                  <a:moveTo>
                    <a:pt x="0" y="0"/>
                  </a:moveTo>
                  <a:lnTo>
                    <a:pt x="0" y="1908"/>
                  </a:lnTo>
                  <a:lnTo>
                    <a:pt x="659" y="1908"/>
                  </a:lnTo>
                  <a:lnTo>
                    <a:pt x="659" y="658"/>
                  </a:lnTo>
                  <a:cubicBezTo>
                    <a:pt x="659" y="296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720" name="Google Shape;20720;p80"/>
          <p:cNvGrpSpPr/>
          <p:nvPr/>
        </p:nvGrpSpPr>
        <p:grpSpPr>
          <a:xfrm>
            <a:off x="2189888" y="2788342"/>
            <a:ext cx="479640" cy="479255"/>
            <a:chOff x="1750184" y="2413530"/>
            <a:chExt cx="359730" cy="359441"/>
          </a:xfrm>
        </p:grpSpPr>
        <p:sp>
          <p:nvSpPr>
            <p:cNvPr id="20721" name="Google Shape;20721;p80"/>
            <p:cNvSpPr/>
            <p:nvPr/>
          </p:nvSpPr>
          <p:spPr>
            <a:xfrm>
              <a:off x="1867074" y="2496981"/>
              <a:ext cx="58000" cy="64965"/>
            </a:xfrm>
            <a:custGeom>
              <a:avLst/>
              <a:gdLst/>
              <a:ahLst/>
              <a:cxnLst/>
              <a:rect l="l" t="t" r="r" b="b"/>
              <a:pathLst>
                <a:path w="2215" h="2481" extrusionOk="0">
                  <a:moveTo>
                    <a:pt x="1203" y="0"/>
                  </a:moveTo>
                  <a:lnTo>
                    <a:pt x="335" y="878"/>
                  </a:lnTo>
                  <a:cubicBezTo>
                    <a:pt x="1" y="1202"/>
                    <a:pt x="1" y="1736"/>
                    <a:pt x="335" y="2070"/>
                  </a:cubicBezTo>
                  <a:lnTo>
                    <a:pt x="745" y="2481"/>
                  </a:lnTo>
                  <a:lnTo>
                    <a:pt x="2214" y="101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22" name="Google Shape;20722;p80"/>
            <p:cNvSpPr/>
            <p:nvPr/>
          </p:nvSpPr>
          <p:spPr>
            <a:xfrm>
              <a:off x="1824863" y="2413530"/>
              <a:ext cx="285050" cy="285312"/>
            </a:xfrm>
            <a:custGeom>
              <a:avLst/>
              <a:gdLst/>
              <a:ahLst/>
              <a:cxnLst/>
              <a:rect l="l" t="t" r="r" b="b"/>
              <a:pathLst>
                <a:path w="10886" h="10896" extrusionOk="0">
                  <a:moveTo>
                    <a:pt x="2033" y="1"/>
                  </a:moveTo>
                  <a:cubicBezTo>
                    <a:pt x="1851" y="1"/>
                    <a:pt x="1670" y="29"/>
                    <a:pt x="1498" y="77"/>
                  </a:cubicBezTo>
                  <a:cubicBezTo>
                    <a:pt x="1336" y="125"/>
                    <a:pt x="1279" y="335"/>
                    <a:pt x="1403" y="449"/>
                  </a:cubicBezTo>
                  <a:lnTo>
                    <a:pt x="2519" y="1565"/>
                  </a:lnTo>
                  <a:cubicBezTo>
                    <a:pt x="2586" y="1632"/>
                    <a:pt x="2643" y="1718"/>
                    <a:pt x="2672" y="1804"/>
                  </a:cubicBezTo>
                  <a:cubicBezTo>
                    <a:pt x="2843" y="2243"/>
                    <a:pt x="2510" y="2720"/>
                    <a:pt x="2033" y="2720"/>
                  </a:cubicBezTo>
                  <a:cubicBezTo>
                    <a:pt x="1956" y="2720"/>
                    <a:pt x="1870" y="2701"/>
                    <a:pt x="1794" y="2672"/>
                  </a:cubicBezTo>
                  <a:cubicBezTo>
                    <a:pt x="1708" y="2643"/>
                    <a:pt x="1622" y="2586"/>
                    <a:pt x="1556" y="2519"/>
                  </a:cubicBezTo>
                  <a:lnTo>
                    <a:pt x="439" y="1403"/>
                  </a:lnTo>
                  <a:cubicBezTo>
                    <a:pt x="397" y="1360"/>
                    <a:pt x="341" y="1340"/>
                    <a:pt x="285" y="1340"/>
                  </a:cubicBezTo>
                  <a:cubicBezTo>
                    <a:pt x="192" y="1340"/>
                    <a:pt x="101" y="1397"/>
                    <a:pt x="77" y="1499"/>
                  </a:cubicBezTo>
                  <a:cubicBezTo>
                    <a:pt x="20" y="1680"/>
                    <a:pt x="1" y="1861"/>
                    <a:pt x="1" y="2042"/>
                  </a:cubicBezTo>
                  <a:cubicBezTo>
                    <a:pt x="1" y="3120"/>
                    <a:pt x="831" y="4008"/>
                    <a:pt x="1909" y="4065"/>
                  </a:cubicBezTo>
                  <a:lnTo>
                    <a:pt x="2042" y="4084"/>
                  </a:lnTo>
                  <a:cubicBezTo>
                    <a:pt x="2242" y="4084"/>
                    <a:pt x="2443" y="4055"/>
                    <a:pt x="2634" y="3989"/>
                  </a:cubicBezTo>
                  <a:cubicBezTo>
                    <a:pt x="2681" y="3979"/>
                    <a:pt x="2719" y="3960"/>
                    <a:pt x="2758" y="3950"/>
                  </a:cubicBezTo>
                  <a:lnTo>
                    <a:pt x="6946" y="8138"/>
                  </a:lnTo>
                  <a:cubicBezTo>
                    <a:pt x="6927" y="8177"/>
                    <a:pt x="6917" y="8215"/>
                    <a:pt x="6907" y="8262"/>
                  </a:cubicBezTo>
                  <a:cubicBezTo>
                    <a:pt x="6841" y="8453"/>
                    <a:pt x="6812" y="8654"/>
                    <a:pt x="6812" y="8854"/>
                  </a:cubicBezTo>
                  <a:lnTo>
                    <a:pt x="6831" y="8987"/>
                  </a:lnTo>
                  <a:cubicBezTo>
                    <a:pt x="6888" y="10065"/>
                    <a:pt x="7776" y="10895"/>
                    <a:pt x="8854" y="10895"/>
                  </a:cubicBezTo>
                  <a:cubicBezTo>
                    <a:pt x="9035" y="10895"/>
                    <a:pt x="9216" y="10876"/>
                    <a:pt x="9388" y="10819"/>
                  </a:cubicBezTo>
                  <a:cubicBezTo>
                    <a:pt x="9569" y="10781"/>
                    <a:pt x="9617" y="10552"/>
                    <a:pt x="9483" y="10438"/>
                  </a:cubicBezTo>
                  <a:lnTo>
                    <a:pt x="8367" y="9331"/>
                  </a:lnTo>
                  <a:cubicBezTo>
                    <a:pt x="8300" y="9264"/>
                    <a:pt x="8243" y="9178"/>
                    <a:pt x="8214" y="9092"/>
                  </a:cubicBezTo>
                  <a:cubicBezTo>
                    <a:pt x="8043" y="8644"/>
                    <a:pt x="8367" y="8177"/>
                    <a:pt x="8844" y="8177"/>
                  </a:cubicBezTo>
                  <a:cubicBezTo>
                    <a:pt x="8920" y="8177"/>
                    <a:pt x="9006" y="8186"/>
                    <a:pt x="9083" y="8224"/>
                  </a:cubicBezTo>
                  <a:cubicBezTo>
                    <a:pt x="9178" y="8253"/>
                    <a:pt x="9254" y="8301"/>
                    <a:pt x="9331" y="8377"/>
                  </a:cubicBezTo>
                  <a:lnTo>
                    <a:pt x="10437" y="9484"/>
                  </a:lnTo>
                  <a:cubicBezTo>
                    <a:pt x="10485" y="9531"/>
                    <a:pt x="10543" y="9553"/>
                    <a:pt x="10600" y="9553"/>
                  </a:cubicBezTo>
                  <a:cubicBezTo>
                    <a:pt x="10692" y="9553"/>
                    <a:pt x="10780" y="9494"/>
                    <a:pt x="10809" y="9388"/>
                  </a:cubicBezTo>
                  <a:cubicBezTo>
                    <a:pt x="10867" y="9216"/>
                    <a:pt x="10886" y="9035"/>
                    <a:pt x="10886" y="8854"/>
                  </a:cubicBezTo>
                  <a:cubicBezTo>
                    <a:pt x="10886" y="7785"/>
                    <a:pt x="10046" y="6898"/>
                    <a:pt x="8978" y="6831"/>
                  </a:cubicBezTo>
                  <a:lnTo>
                    <a:pt x="8844" y="6812"/>
                  </a:lnTo>
                  <a:cubicBezTo>
                    <a:pt x="8644" y="6812"/>
                    <a:pt x="8443" y="6851"/>
                    <a:pt x="8253" y="6908"/>
                  </a:cubicBezTo>
                  <a:lnTo>
                    <a:pt x="8129" y="6946"/>
                  </a:lnTo>
                  <a:lnTo>
                    <a:pt x="3941" y="2758"/>
                  </a:lnTo>
                  <a:cubicBezTo>
                    <a:pt x="3960" y="2720"/>
                    <a:pt x="3969" y="2682"/>
                    <a:pt x="3979" y="2643"/>
                  </a:cubicBezTo>
                  <a:cubicBezTo>
                    <a:pt x="4045" y="2453"/>
                    <a:pt x="4074" y="2252"/>
                    <a:pt x="4074" y="2052"/>
                  </a:cubicBezTo>
                  <a:lnTo>
                    <a:pt x="4065" y="1909"/>
                  </a:lnTo>
                  <a:cubicBezTo>
                    <a:pt x="3998" y="840"/>
                    <a:pt x="3111" y="10"/>
                    <a:pt x="203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23" name="Google Shape;20723;p80"/>
            <p:cNvSpPr/>
            <p:nvPr/>
          </p:nvSpPr>
          <p:spPr>
            <a:xfrm>
              <a:off x="1893808" y="2482737"/>
              <a:ext cx="147160" cy="146898"/>
            </a:xfrm>
            <a:custGeom>
              <a:avLst/>
              <a:gdLst/>
              <a:ahLst/>
              <a:cxnLst/>
              <a:rect l="l" t="t" r="r" b="b"/>
              <a:pathLst>
                <a:path w="5620" h="5610" extrusionOk="0">
                  <a:moveTo>
                    <a:pt x="1365" y="0"/>
                  </a:moveTo>
                  <a:lnTo>
                    <a:pt x="1" y="1346"/>
                  </a:lnTo>
                  <a:cubicBezTo>
                    <a:pt x="39" y="1336"/>
                    <a:pt x="77" y="1317"/>
                    <a:pt x="115" y="1307"/>
                  </a:cubicBezTo>
                  <a:lnTo>
                    <a:pt x="4303" y="5495"/>
                  </a:lnTo>
                  <a:cubicBezTo>
                    <a:pt x="4294" y="5534"/>
                    <a:pt x="4274" y="5572"/>
                    <a:pt x="4265" y="5610"/>
                  </a:cubicBezTo>
                  <a:lnTo>
                    <a:pt x="5620" y="4255"/>
                  </a:lnTo>
                  <a:lnTo>
                    <a:pt x="5620" y="4255"/>
                  </a:lnTo>
                  <a:lnTo>
                    <a:pt x="5505" y="4303"/>
                  </a:lnTo>
                  <a:lnTo>
                    <a:pt x="1327" y="115"/>
                  </a:lnTo>
                  <a:cubicBezTo>
                    <a:pt x="1336" y="77"/>
                    <a:pt x="1346" y="39"/>
                    <a:pt x="1365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24" name="Google Shape;20724;p80"/>
            <p:cNvSpPr/>
            <p:nvPr/>
          </p:nvSpPr>
          <p:spPr>
            <a:xfrm>
              <a:off x="1787654" y="2492294"/>
              <a:ext cx="245065" cy="246767"/>
            </a:xfrm>
            <a:custGeom>
              <a:avLst/>
              <a:gdLst/>
              <a:ahLst/>
              <a:cxnLst/>
              <a:rect l="l" t="t" r="r" b="b"/>
              <a:pathLst>
                <a:path w="9359" h="9424" extrusionOk="0">
                  <a:moveTo>
                    <a:pt x="6073" y="0"/>
                  </a:moveTo>
                  <a:cubicBezTo>
                    <a:pt x="5922" y="0"/>
                    <a:pt x="5772" y="60"/>
                    <a:pt x="5657" y="179"/>
                  </a:cubicBezTo>
                  <a:lnTo>
                    <a:pt x="2853" y="2984"/>
                  </a:lnTo>
                  <a:cubicBezTo>
                    <a:pt x="2557" y="3270"/>
                    <a:pt x="2557" y="3747"/>
                    <a:pt x="2853" y="4033"/>
                  </a:cubicBezTo>
                  <a:lnTo>
                    <a:pt x="2957" y="4148"/>
                  </a:lnTo>
                  <a:lnTo>
                    <a:pt x="0" y="7105"/>
                  </a:lnTo>
                  <a:lnTo>
                    <a:pt x="2318" y="9423"/>
                  </a:lnTo>
                  <a:lnTo>
                    <a:pt x="5266" y="6456"/>
                  </a:lnTo>
                  <a:cubicBezTo>
                    <a:pt x="5414" y="6604"/>
                    <a:pt x="5607" y="6678"/>
                    <a:pt x="5799" y="6678"/>
                  </a:cubicBezTo>
                  <a:cubicBezTo>
                    <a:pt x="5991" y="6678"/>
                    <a:pt x="6182" y="6604"/>
                    <a:pt x="6325" y="6456"/>
                  </a:cubicBezTo>
                  <a:lnTo>
                    <a:pt x="9130" y="3652"/>
                  </a:lnTo>
                  <a:cubicBezTo>
                    <a:pt x="9359" y="3423"/>
                    <a:pt x="9359" y="3041"/>
                    <a:pt x="9120" y="2812"/>
                  </a:cubicBezTo>
                  <a:lnTo>
                    <a:pt x="9101" y="2793"/>
                  </a:lnTo>
                  <a:cubicBezTo>
                    <a:pt x="8984" y="2676"/>
                    <a:pt x="8829" y="2616"/>
                    <a:pt x="8673" y="2616"/>
                  </a:cubicBezTo>
                  <a:cubicBezTo>
                    <a:pt x="8537" y="2616"/>
                    <a:pt x="8401" y="2662"/>
                    <a:pt x="8290" y="2755"/>
                  </a:cubicBezTo>
                  <a:cubicBezTo>
                    <a:pt x="8287" y="2758"/>
                    <a:pt x="8284" y="2761"/>
                    <a:pt x="8280" y="2764"/>
                  </a:cubicBezTo>
                  <a:lnTo>
                    <a:pt x="8280" y="2764"/>
                  </a:lnTo>
                  <a:cubicBezTo>
                    <a:pt x="8490" y="2525"/>
                    <a:pt x="8481" y="2173"/>
                    <a:pt x="8252" y="1944"/>
                  </a:cubicBezTo>
                  <a:lnTo>
                    <a:pt x="8224" y="1925"/>
                  </a:lnTo>
                  <a:cubicBezTo>
                    <a:pt x="8185" y="1877"/>
                    <a:pt x="8138" y="1839"/>
                    <a:pt x="8080" y="1811"/>
                  </a:cubicBezTo>
                  <a:cubicBezTo>
                    <a:pt x="7994" y="1767"/>
                    <a:pt x="7900" y="1746"/>
                    <a:pt x="7807" y="1746"/>
                  </a:cubicBezTo>
                  <a:cubicBezTo>
                    <a:pt x="7655" y="1746"/>
                    <a:pt x="7506" y="1803"/>
                    <a:pt x="7394" y="1915"/>
                  </a:cubicBezTo>
                  <a:cubicBezTo>
                    <a:pt x="7623" y="1677"/>
                    <a:pt x="7623" y="1305"/>
                    <a:pt x="7394" y="1066"/>
                  </a:cubicBezTo>
                  <a:lnTo>
                    <a:pt x="7365" y="1047"/>
                  </a:lnTo>
                  <a:cubicBezTo>
                    <a:pt x="7250" y="928"/>
                    <a:pt x="7098" y="868"/>
                    <a:pt x="6945" y="868"/>
                  </a:cubicBezTo>
                  <a:cubicBezTo>
                    <a:pt x="6793" y="868"/>
                    <a:pt x="6640" y="928"/>
                    <a:pt x="6525" y="1047"/>
                  </a:cubicBezTo>
                  <a:cubicBezTo>
                    <a:pt x="6754" y="809"/>
                    <a:pt x="6754" y="437"/>
                    <a:pt x="6525" y="198"/>
                  </a:cubicBezTo>
                  <a:lnTo>
                    <a:pt x="6497" y="179"/>
                  </a:lnTo>
                  <a:cubicBezTo>
                    <a:pt x="6378" y="60"/>
                    <a:pt x="6225" y="0"/>
                    <a:pt x="6073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25" name="Google Shape;20725;p80"/>
            <p:cNvSpPr/>
            <p:nvPr/>
          </p:nvSpPr>
          <p:spPr>
            <a:xfrm>
              <a:off x="1806141" y="2613871"/>
              <a:ext cx="106442" cy="106442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1746" y="1"/>
                  </a:moveTo>
                  <a:lnTo>
                    <a:pt x="0" y="1747"/>
                  </a:lnTo>
                  <a:lnTo>
                    <a:pt x="2318" y="4065"/>
                  </a:lnTo>
                  <a:lnTo>
                    <a:pt x="4064" y="231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26" name="Google Shape;20726;p80"/>
            <p:cNvSpPr/>
            <p:nvPr/>
          </p:nvSpPr>
          <p:spPr>
            <a:xfrm>
              <a:off x="1923790" y="2515075"/>
              <a:ext cx="52972" cy="46321"/>
            </a:xfrm>
            <a:custGeom>
              <a:avLst/>
              <a:gdLst/>
              <a:ahLst/>
              <a:cxnLst/>
              <a:rect l="l" t="t" r="r" b="b"/>
              <a:pathLst>
                <a:path w="2023" h="1769" extrusionOk="0">
                  <a:moveTo>
                    <a:pt x="1741" y="1"/>
                  </a:moveTo>
                  <a:cubicBezTo>
                    <a:pt x="1588" y="1"/>
                    <a:pt x="1438" y="60"/>
                    <a:pt x="1326" y="177"/>
                  </a:cubicBezTo>
                  <a:lnTo>
                    <a:pt x="77" y="1408"/>
                  </a:lnTo>
                  <a:cubicBezTo>
                    <a:pt x="0" y="1494"/>
                    <a:pt x="0" y="1627"/>
                    <a:pt x="77" y="1704"/>
                  </a:cubicBezTo>
                  <a:cubicBezTo>
                    <a:pt x="120" y="1747"/>
                    <a:pt x="172" y="1768"/>
                    <a:pt x="225" y="1768"/>
                  </a:cubicBezTo>
                  <a:cubicBezTo>
                    <a:pt x="277" y="1768"/>
                    <a:pt x="329" y="1747"/>
                    <a:pt x="372" y="1704"/>
                  </a:cubicBezTo>
                  <a:lnTo>
                    <a:pt x="2023" y="72"/>
                  </a:lnTo>
                  <a:cubicBezTo>
                    <a:pt x="1934" y="24"/>
                    <a:pt x="1837" y="1"/>
                    <a:pt x="1741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27" name="Google Shape;20727;p80"/>
            <p:cNvSpPr/>
            <p:nvPr/>
          </p:nvSpPr>
          <p:spPr>
            <a:xfrm>
              <a:off x="1944215" y="2537882"/>
              <a:ext cx="55277" cy="46766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1839" y="0"/>
                  </a:moveTo>
                  <a:cubicBezTo>
                    <a:pt x="1686" y="0"/>
                    <a:pt x="1533" y="62"/>
                    <a:pt x="1415" y="174"/>
                  </a:cubicBezTo>
                  <a:lnTo>
                    <a:pt x="174" y="1415"/>
                  </a:lnTo>
                  <a:cubicBezTo>
                    <a:pt x="0" y="1567"/>
                    <a:pt x="146" y="1785"/>
                    <a:pt x="313" y="1785"/>
                  </a:cubicBezTo>
                  <a:cubicBezTo>
                    <a:pt x="367" y="1785"/>
                    <a:pt x="422" y="1763"/>
                    <a:pt x="470" y="1710"/>
                  </a:cubicBezTo>
                  <a:lnTo>
                    <a:pt x="2111" y="70"/>
                  </a:lnTo>
                  <a:cubicBezTo>
                    <a:pt x="2025" y="23"/>
                    <a:pt x="1932" y="0"/>
                    <a:pt x="183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28" name="Google Shape;20728;p80"/>
            <p:cNvSpPr/>
            <p:nvPr/>
          </p:nvSpPr>
          <p:spPr>
            <a:xfrm>
              <a:off x="1968252" y="2560611"/>
              <a:ext cx="53993" cy="46243"/>
            </a:xfrm>
            <a:custGeom>
              <a:avLst/>
              <a:gdLst/>
              <a:ahLst/>
              <a:cxnLst/>
              <a:rect l="l" t="t" r="r" b="b"/>
              <a:pathLst>
                <a:path w="2062" h="1766" extrusionOk="0">
                  <a:moveTo>
                    <a:pt x="1790" y="0"/>
                  </a:moveTo>
                  <a:cubicBezTo>
                    <a:pt x="1653" y="0"/>
                    <a:pt x="1516" y="50"/>
                    <a:pt x="1403" y="146"/>
                  </a:cubicBezTo>
                  <a:lnTo>
                    <a:pt x="134" y="1415"/>
                  </a:lnTo>
                  <a:cubicBezTo>
                    <a:pt x="1" y="1570"/>
                    <a:pt x="132" y="1766"/>
                    <a:pt x="290" y="1766"/>
                  </a:cubicBezTo>
                  <a:cubicBezTo>
                    <a:pt x="336" y="1766"/>
                    <a:pt x="385" y="1749"/>
                    <a:pt x="430" y="1711"/>
                  </a:cubicBezTo>
                  <a:lnTo>
                    <a:pt x="2061" y="70"/>
                  </a:lnTo>
                  <a:cubicBezTo>
                    <a:pt x="1976" y="23"/>
                    <a:pt x="1883" y="0"/>
                    <a:pt x="179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29" name="Google Shape;20729;p80"/>
            <p:cNvSpPr/>
            <p:nvPr/>
          </p:nvSpPr>
          <p:spPr>
            <a:xfrm>
              <a:off x="1792630" y="2614945"/>
              <a:ext cx="116707" cy="115869"/>
            </a:xfrm>
            <a:custGeom>
              <a:avLst/>
              <a:gdLst/>
              <a:ahLst/>
              <a:cxnLst/>
              <a:rect l="l" t="t" r="r" b="b"/>
              <a:pathLst>
                <a:path w="4457" h="4425" extrusionOk="0">
                  <a:moveTo>
                    <a:pt x="1122" y="0"/>
                  </a:moveTo>
                  <a:cubicBezTo>
                    <a:pt x="1065" y="0"/>
                    <a:pt x="1007" y="22"/>
                    <a:pt x="964" y="65"/>
                  </a:cubicBezTo>
                  <a:lnTo>
                    <a:pt x="1" y="1028"/>
                  </a:lnTo>
                  <a:lnTo>
                    <a:pt x="3407" y="4425"/>
                  </a:lnTo>
                  <a:lnTo>
                    <a:pt x="4370" y="3471"/>
                  </a:lnTo>
                  <a:cubicBezTo>
                    <a:pt x="4456" y="3375"/>
                    <a:pt x="4456" y="3242"/>
                    <a:pt x="4370" y="3156"/>
                  </a:cubicBezTo>
                  <a:lnTo>
                    <a:pt x="1279" y="65"/>
                  </a:lnTo>
                  <a:cubicBezTo>
                    <a:pt x="1236" y="22"/>
                    <a:pt x="1179" y="0"/>
                    <a:pt x="1122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30" name="Google Shape;20730;p80"/>
            <p:cNvSpPr/>
            <p:nvPr/>
          </p:nvSpPr>
          <p:spPr>
            <a:xfrm>
              <a:off x="1750184" y="2637621"/>
              <a:ext cx="135900" cy="135350"/>
            </a:xfrm>
            <a:custGeom>
              <a:avLst/>
              <a:gdLst/>
              <a:ahLst/>
              <a:cxnLst/>
              <a:rect l="l" t="t" r="r" b="b"/>
              <a:pathLst>
                <a:path w="5190" h="5169" extrusionOk="0">
                  <a:moveTo>
                    <a:pt x="1784" y="0"/>
                  </a:moveTo>
                  <a:lnTo>
                    <a:pt x="86" y="1698"/>
                  </a:lnTo>
                  <a:cubicBezTo>
                    <a:pt x="0" y="1784"/>
                    <a:pt x="0" y="1927"/>
                    <a:pt x="86" y="2013"/>
                  </a:cubicBezTo>
                  <a:lnTo>
                    <a:pt x="3177" y="5104"/>
                  </a:lnTo>
                  <a:cubicBezTo>
                    <a:pt x="3220" y="5147"/>
                    <a:pt x="3277" y="5168"/>
                    <a:pt x="3334" y="5168"/>
                  </a:cubicBezTo>
                  <a:cubicBezTo>
                    <a:pt x="3392" y="5168"/>
                    <a:pt x="3449" y="5147"/>
                    <a:pt x="3492" y="5104"/>
                  </a:cubicBezTo>
                  <a:lnTo>
                    <a:pt x="5190" y="3396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31" name="Google Shape;20731;p80"/>
            <p:cNvSpPr/>
            <p:nvPr/>
          </p:nvSpPr>
          <p:spPr>
            <a:xfrm>
              <a:off x="1750184" y="2665586"/>
              <a:ext cx="107673" cy="107385"/>
            </a:xfrm>
            <a:custGeom>
              <a:avLst/>
              <a:gdLst/>
              <a:ahLst/>
              <a:cxnLst/>
              <a:rect l="l" t="t" r="r" b="b"/>
              <a:pathLst>
                <a:path w="4112" h="4101" extrusionOk="0">
                  <a:moveTo>
                    <a:pt x="716" y="1"/>
                  </a:moveTo>
                  <a:lnTo>
                    <a:pt x="86" y="630"/>
                  </a:lnTo>
                  <a:cubicBezTo>
                    <a:pt x="0" y="716"/>
                    <a:pt x="0" y="859"/>
                    <a:pt x="86" y="945"/>
                  </a:cubicBezTo>
                  <a:lnTo>
                    <a:pt x="3177" y="4036"/>
                  </a:lnTo>
                  <a:cubicBezTo>
                    <a:pt x="3220" y="4079"/>
                    <a:pt x="3277" y="4100"/>
                    <a:pt x="3334" y="4100"/>
                  </a:cubicBezTo>
                  <a:cubicBezTo>
                    <a:pt x="3392" y="4100"/>
                    <a:pt x="3449" y="4079"/>
                    <a:pt x="3492" y="4036"/>
                  </a:cubicBezTo>
                  <a:lnTo>
                    <a:pt x="4112" y="3406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732" name="Google Shape;20732;p80"/>
          <p:cNvGrpSpPr/>
          <p:nvPr/>
        </p:nvGrpSpPr>
        <p:grpSpPr>
          <a:xfrm>
            <a:off x="2829709" y="1570599"/>
            <a:ext cx="422032" cy="479045"/>
            <a:chOff x="2230050" y="1500223"/>
            <a:chExt cx="316524" cy="359284"/>
          </a:xfrm>
        </p:grpSpPr>
        <p:sp>
          <p:nvSpPr>
            <p:cNvPr id="20733" name="Google Shape;20733;p80"/>
            <p:cNvSpPr/>
            <p:nvPr/>
          </p:nvSpPr>
          <p:spPr>
            <a:xfrm>
              <a:off x="2230050" y="1584958"/>
              <a:ext cx="189632" cy="274550"/>
            </a:xfrm>
            <a:custGeom>
              <a:avLst/>
              <a:gdLst/>
              <a:ahLst/>
              <a:cxnLst/>
              <a:rect l="l" t="t" r="r" b="b"/>
              <a:pathLst>
                <a:path w="7242" h="10485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lnTo>
                    <a:pt x="0" y="10255"/>
                  </a:lnTo>
                  <a:cubicBezTo>
                    <a:pt x="0" y="10379"/>
                    <a:pt x="105" y="10484"/>
                    <a:pt x="229" y="10484"/>
                  </a:cubicBezTo>
                  <a:lnTo>
                    <a:pt x="7012" y="10484"/>
                  </a:lnTo>
                  <a:cubicBezTo>
                    <a:pt x="7146" y="10484"/>
                    <a:pt x="7241" y="10379"/>
                    <a:pt x="7241" y="10255"/>
                  </a:cubicBezTo>
                  <a:lnTo>
                    <a:pt x="7241" y="229"/>
                  </a:lnTo>
                  <a:cubicBezTo>
                    <a:pt x="7241" y="95"/>
                    <a:pt x="7136" y="0"/>
                    <a:pt x="7012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34" name="Google Shape;20734;p80"/>
            <p:cNvSpPr/>
            <p:nvPr/>
          </p:nvSpPr>
          <p:spPr>
            <a:xfrm>
              <a:off x="2230050" y="1849243"/>
              <a:ext cx="189632" cy="10265"/>
            </a:xfrm>
            <a:custGeom>
              <a:avLst/>
              <a:gdLst/>
              <a:ahLst/>
              <a:cxnLst/>
              <a:rect l="l" t="t" r="r" b="b"/>
              <a:pathLst>
                <a:path w="7242" h="392" extrusionOk="0">
                  <a:moveTo>
                    <a:pt x="0" y="0"/>
                  </a:moveTo>
                  <a:lnTo>
                    <a:pt x="0" y="162"/>
                  </a:lnTo>
                  <a:cubicBezTo>
                    <a:pt x="0" y="286"/>
                    <a:pt x="105" y="391"/>
                    <a:pt x="229" y="391"/>
                  </a:cubicBezTo>
                  <a:lnTo>
                    <a:pt x="7012" y="391"/>
                  </a:lnTo>
                  <a:cubicBezTo>
                    <a:pt x="7136" y="391"/>
                    <a:pt x="7241" y="286"/>
                    <a:pt x="7241" y="162"/>
                  </a:cubicBezTo>
                  <a:lnTo>
                    <a:pt x="7241" y="0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35" name="Google Shape;20735;p80"/>
            <p:cNvSpPr/>
            <p:nvPr/>
          </p:nvSpPr>
          <p:spPr>
            <a:xfrm>
              <a:off x="2266028" y="1585193"/>
              <a:ext cx="117675" cy="37759"/>
            </a:xfrm>
            <a:custGeom>
              <a:avLst/>
              <a:gdLst/>
              <a:ahLst/>
              <a:cxnLst/>
              <a:rect l="l" t="t" r="r" b="b"/>
              <a:pathLst>
                <a:path w="4494" h="1442" extrusionOk="0">
                  <a:moveTo>
                    <a:pt x="0" y="1"/>
                  </a:moveTo>
                  <a:lnTo>
                    <a:pt x="0" y="1126"/>
                  </a:lnTo>
                  <a:cubicBezTo>
                    <a:pt x="0" y="1298"/>
                    <a:pt x="143" y="1441"/>
                    <a:pt x="315" y="1441"/>
                  </a:cubicBezTo>
                  <a:lnTo>
                    <a:pt x="4169" y="1441"/>
                  </a:lnTo>
                  <a:cubicBezTo>
                    <a:pt x="4350" y="1441"/>
                    <a:pt x="4493" y="1298"/>
                    <a:pt x="4493" y="1126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36" name="Google Shape;20736;p80"/>
            <p:cNvSpPr/>
            <p:nvPr/>
          </p:nvSpPr>
          <p:spPr>
            <a:xfrm>
              <a:off x="2248039" y="1603680"/>
              <a:ext cx="153654" cy="229852"/>
            </a:xfrm>
            <a:custGeom>
              <a:avLst/>
              <a:gdLst/>
              <a:ahLst/>
              <a:cxnLst/>
              <a:rect l="l" t="t" r="r" b="b"/>
              <a:pathLst>
                <a:path w="5868" h="8778" extrusionOk="0">
                  <a:moveTo>
                    <a:pt x="220" y="1"/>
                  </a:moveTo>
                  <a:cubicBezTo>
                    <a:pt x="105" y="1"/>
                    <a:pt x="0" y="105"/>
                    <a:pt x="0" y="229"/>
                  </a:cubicBezTo>
                  <a:lnTo>
                    <a:pt x="0" y="8548"/>
                  </a:lnTo>
                  <a:cubicBezTo>
                    <a:pt x="0" y="8672"/>
                    <a:pt x="105" y="8777"/>
                    <a:pt x="220" y="8777"/>
                  </a:cubicBezTo>
                  <a:lnTo>
                    <a:pt x="5638" y="8777"/>
                  </a:lnTo>
                  <a:cubicBezTo>
                    <a:pt x="5762" y="8777"/>
                    <a:pt x="5867" y="8672"/>
                    <a:pt x="5867" y="8548"/>
                  </a:cubicBezTo>
                  <a:lnTo>
                    <a:pt x="5867" y="229"/>
                  </a:lnTo>
                  <a:cubicBezTo>
                    <a:pt x="5867" y="105"/>
                    <a:pt x="5762" y="1"/>
                    <a:pt x="564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37" name="Google Shape;20737;p80"/>
            <p:cNvSpPr/>
            <p:nvPr/>
          </p:nvSpPr>
          <p:spPr>
            <a:xfrm>
              <a:off x="2248039" y="1603680"/>
              <a:ext cx="153654" cy="229852"/>
            </a:xfrm>
            <a:custGeom>
              <a:avLst/>
              <a:gdLst/>
              <a:ahLst/>
              <a:cxnLst/>
              <a:rect l="l" t="t" r="r" b="b"/>
              <a:pathLst>
                <a:path w="5868" h="8778" extrusionOk="0">
                  <a:moveTo>
                    <a:pt x="220" y="1"/>
                  </a:moveTo>
                  <a:cubicBezTo>
                    <a:pt x="105" y="1"/>
                    <a:pt x="0" y="105"/>
                    <a:pt x="0" y="229"/>
                  </a:cubicBezTo>
                  <a:lnTo>
                    <a:pt x="0" y="8777"/>
                  </a:lnTo>
                  <a:lnTo>
                    <a:pt x="5638" y="8777"/>
                  </a:lnTo>
                  <a:cubicBezTo>
                    <a:pt x="5762" y="8777"/>
                    <a:pt x="5867" y="8672"/>
                    <a:pt x="5867" y="8548"/>
                  </a:cubicBezTo>
                  <a:lnTo>
                    <a:pt x="5867" y="8310"/>
                  </a:lnTo>
                  <a:lnTo>
                    <a:pt x="382" y="8310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38" name="Google Shape;20738;p80"/>
            <p:cNvSpPr/>
            <p:nvPr/>
          </p:nvSpPr>
          <p:spPr>
            <a:xfrm>
              <a:off x="2266028" y="1603680"/>
              <a:ext cx="117675" cy="19272"/>
            </a:xfrm>
            <a:custGeom>
              <a:avLst/>
              <a:gdLst/>
              <a:ahLst/>
              <a:cxnLst/>
              <a:rect l="l" t="t" r="r" b="b"/>
              <a:pathLst>
                <a:path w="4494" h="736" extrusionOk="0">
                  <a:moveTo>
                    <a:pt x="0" y="1"/>
                  </a:moveTo>
                  <a:lnTo>
                    <a:pt x="0" y="420"/>
                  </a:lnTo>
                  <a:cubicBezTo>
                    <a:pt x="0" y="592"/>
                    <a:pt x="143" y="735"/>
                    <a:pt x="315" y="735"/>
                  </a:cubicBezTo>
                  <a:lnTo>
                    <a:pt x="4169" y="735"/>
                  </a:lnTo>
                  <a:cubicBezTo>
                    <a:pt x="4350" y="735"/>
                    <a:pt x="4493" y="592"/>
                    <a:pt x="4493" y="420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39" name="Google Shape;20739;p80"/>
            <p:cNvSpPr/>
            <p:nvPr/>
          </p:nvSpPr>
          <p:spPr>
            <a:xfrm>
              <a:off x="2275272" y="1546466"/>
              <a:ext cx="99189" cy="67243"/>
            </a:xfrm>
            <a:custGeom>
              <a:avLst/>
              <a:gdLst/>
              <a:ahLst/>
              <a:cxnLst/>
              <a:rect l="l" t="t" r="r" b="b"/>
              <a:pathLst>
                <a:path w="3788" h="2568" extrusionOk="0">
                  <a:moveTo>
                    <a:pt x="1899" y="1"/>
                  </a:moveTo>
                  <a:cubicBezTo>
                    <a:pt x="1374" y="1"/>
                    <a:pt x="945" y="411"/>
                    <a:pt x="916" y="936"/>
                  </a:cubicBezTo>
                  <a:lnTo>
                    <a:pt x="229" y="936"/>
                  </a:lnTo>
                  <a:cubicBezTo>
                    <a:pt x="105" y="936"/>
                    <a:pt x="0" y="1031"/>
                    <a:pt x="0" y="1155"/>
                  </a:cubicBezTo>
                  <a:lnTo>
                    <a:pt x="0" y="2348"/>
                  </a:lnTo>
                  <a:cubicBezTo>
                    <a:pt x="0" y="2472"/>
                    <a:pt x="105" y="2567"/>
                    <a:pt x="229" y="2567"/>
                  </a:cubicBezTo>
                  <a:lnTo>
                    <a:pt x="3568" y="2567"/>
                  </a:lnTo>
                  <a:cubicBezTo>
                    <a:pt x="3682" y="2567"/>
                    <a:pt x="3787" y="2472"/>
                    <a:pt x="3787" y="2348"/>
                  </a:cubicBezTo>
                  <a:lnTo>
                    <a:pt x="3787" y="1155"/>
                  </a:lnTo>
                  <a:cubicBezTo>
                    <a:pt x="3787" y="1031"/>
                    <a:pt x="3682" y="936"/>
                    <a:pt x="3568" y="936"/>
                  </a:cubicBezTo>
                  <a:lnTo>
                    <a:pt x="2872" y="936"/>
                  </a:lnTo>
                  <a:cubicBezTo>
                    <a:pt x="2853" y="411"/>
                    <a:pt x="2414" y="1"/>
                    <a:pt x="1899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40" name="Google Shape;20740;p80"/>
            <p:cNvSpPr/>
            <p:nvPr/>
          </p:nvSpPr>
          <p:spPr>
            <a:xfrm>
              <a:off x="2275272" y="1599935"/>
              <a:ext cx="99189" cy="13773"/>
            </a:xfrm>
            <a:custGeom>
              <a:avLst/>
              <a:gdLst/>
              <a:ahLst/>
              <a:cxnLst/>
              <a:rect l="l" t="t" r="r" b="b"/>
              <a:pathLst>
                <a:path w="3788" h="526" extrusionOk="0">
                  <a:moveTo>
                    <a:pt x="0" y="0"/>
                  </a:moveTo>
                  <a:lnTo>
                    <a:pt x="0" y="306"/>
                  </a:lnTo>
                  <a:cubicBezTo>
                    <a:pt x="0" y="430"/>
                    <a:pt x="105" y="525"/>
                    <a:pt x="229" y="525"/>
                  </a:cubicBezTo>
                  <a:lnTo>
                    <a:pt x="3568" y="525"/>
                  </a:lnTo>
                  <a:cubicBezTo>
                    <a:pt x="3682" y="525"/>
                    <a:pt x="3787" y="430"/>
                    <a:pt x="3787" y="306"/>
                  </a:cubicBezTo>
                  <a:lnTo>
                    <a:pt x="3787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41" name="Google Shape;20741;p80"/>
            <p:cNvSpPr/>
            <p:nvPr/>
          </p:nvSpPr>
          <p:spPr>
            <a:xfrm>
              <a:off x="2272156" y="1710070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3735" y="412"/>
                  </a:lnTo>
                  <a:cubicBezTo>
                    <a:pt x="3741" y="412"/>
                    <a:pt x="3747" y="412"/>
                    <a:pt x="3752" y="412"/>
                  </a:cubicBezTo>
                  <a:cubicBezTo>
                    <a:pt x="4022" y="412"/>
                    <a:pt x="4025" y="0"/>
                    <a:pt x="3761" y="0"/>
                  </a:cubicBezTo>
                  <a:cubicBezTo>
                    <a:pt x="3752" y="0"/>
                    <a:pt x="3744" y="1"/>
                    <a:pt x="3735" y="2"/>
                  </a:cubicBezTo>
                  <a:lnTo>
                    <a:pt x="291" y="2"/>
                  </a:lnTo>
                  <a:cubicBezTo>
                    <a:pt x="282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42" name="Google Shape;20742;p80"/>
            <p:cNvSpPr/>
            <p:nvPr/>
          </p:nvSpPr>
          <p:spPr>
            <a:xfrm>
              <a:off x="2272156" y="1730808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3735" y="412"/>
                  </a:lnTo>
                  <a:cubicBezTo>
                    <a:pt x="3741" y="412"/>
                    <a:pt x="3747" y="412"/>
                    <a:pt x="3752" y="412"/>
                  </a:cubicBezTo>
                  <a:cubicBezTo>
                    <a:pt x="4022" y="412"/>
                    <a:pt x="4025" y="0"/>
                    <a:pt x="3761" y="0"/>
                  </a:cubicBezTo>
                  <a:cubicBezTo>
                    <a:pt x="3752" y="0"/>
                    <a:pt x="3744" y="0"/>
                    <a:pt x="3735" y="1"/>
                  </a:cubicBezTo>
                  <a:lnTo>
                    <a:pt x="291" y="1"/>
                  </a:lnTo>
                  <a:cubicBezTo>
                    <a:pt x="282" y="0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43" name="Google Shape;20743;p80"/>
            <p:cNvSpPr/>
            <p:nvPr/>
          </p:nvSpPr>
          <p:spPr>
            <a:xfrm>
              <a:off x="2272156" y="1751547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73" y="1"/>
                  </a:moveTo>
                  <a:cubicBezTo>
                    <a:pt x="4" y="1"/>
                    <a:pt x="1" y="413"/>
                    <a:pt x="265" y="413"/>
                  </a:cubicBezTo>
                  <a:cubicBezTo>
                    <a:pt x="273" y="413"/>
                    <a:pt x="282" y="412"/>
                    <a:pt x="291" y="411"/>
                  </a:cubicBezTo>
                  <a:lnTo>
                    <a:pt x="3735" y="411"/>
                  </a:lnTo>
                  <a:cubicBezTo>
                    <a:pt x="3744" y="412"/>
                    <a:pt x="3752" y="413"/>
                    <a:pt x="3761" y="413"/>
                  </a:cubicBezTo>
                  <a:cubicBezTo>
                    <a:pt x="4025" y="413"/>
                    <a:pt x="4022" y="1"/>
                    <a:pt x="3752" y="1"/>
                  </a:cubicBezTo>
                  <a:cubicBezTo>
                    <a:pt x="3747" y="1"/>
                    <a:pt x="3741" y="1"/>
                    <a:pt x="3735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44" name="Google Shape;20744;p80"/>
            <p:cNvSpPr/>
            <p:nvPr/>
          </p:nvSpPr>
          <p:spPr>
            <a:xfrm>
              <a:off x="2272156" y="1772285"/>
              <a:ext cx="105395" cy="11050"/>
            </a:xfrm>
            <a:custGeom>
              <a:avLst/>
              <a:gdLst/>
              <a:ahLst/>
              <a:cxnLst/>
              <a:rect l="l" t="t" r="r" b="b"/>
              <a:pathLst>
                <a:path w="4025" h="422" extrusionOk="0">
                  <a:moveTo>
                    <a:pt x="273" y="0"/>
                  </a:moveTo>
                  <a:cubicBezTo>
                    <a:pt x="1" y="0"/>
                    <a:pt x="1" y="421"/>
                    <a:pt x="273" y="421"/>
                  </a:cubicBezTo>
                  <a:cubicBezTo>
                    <a:pt x="279" y="421"/>
                    <a:pt x="285" y="421"/>
                    <a:pt x="291" y="421"/>
                  </a:cubicBezTo>
                  <a:lnTo>
                    <a:pt x="3735" y="421"/>
                  </a:lnTo>
                  <a:cubicBezTo>
                    <a:pt x="3741" y="421"/>
                    <a:pt x="3747" y="421"/>
                    <a:pt x="3752" y="421"/>
                  </a:cubicBezTo>
                  <a:cubicBezTo>
                    <a:pt x="4025" y="421"/>
                    <a:pt x="4025" y="0"/>
                    <a:pt x="3752" y="0"/>
                  </a:cubicBezTo>
                  <a:cubicBezTo>
                    <a:pt x="3747" y="0"/>
                    <a:pt x="3741" y="1"/>
                    <a:pt x="3735" y="1"/>
                  </a:cubicBezTo>
                  <a:lnTo>
                    <a:pt x="291" y="1"/>
                  </a:lnTo>
                  <a:cubicBezTo>
                    <a:pt x="285" y="1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45" name="Google Shape;20745;p80"/>
            <p:cNvSpPr/>
            <p:nvPr/>
          </p:nvSpPr>
          <p:spPr>
            <a:xfrm>
              <a:off x="2382918" y="1500223"/>
              <a:ext cx="163656" cy="137209"/>
            </a:xfrm>
            <a:custGeom>
              <a:avLst/>
              <a:gdLst/>
              <a:ahLst/>
              <a:cxnLst/>
              <a:rect l="l" t="t" r="r" b="b"/>
              <a:pathLst>
                <a:path w="6250" h="5240" extrusionOk="0">
                  <a:moveTo>
                    <a:pt x="3144" y="0"/>
                  </a:moveTo>
                  <a:cubicBezTo>
                    <a:pt x="3111" y="0"/>
                    <a:pt x="3078" y="1"/>
                    <a:pt x="3044" y="2"/>
                  </a:cubicBezTo>
                  <a:cubicBezTo>
                    <a:pt x="1060" y="78"/>
                    <a:pt x="1" y="2377"/>
                    <a:pt x="1241" y="3942"/>
                  </a:cubicBezTo>
                  <a:lnTo>
                    <a:pt x="1193" y="5010"/>
                  </a:lnTo>
                  <a:cubicBezTo>
                    <a:pt x="1186" y="5140"/>
                    <a:pt x="1294" y="5240"/>
                    <a:pt x="1411" y="5240"/>
                  </a:cubicBezTo>
                  <a:cubicBezTo>
                    <a:pt x="1441" y="5240"/>
                    <a:pt x="1470" y="5234"/>
                    <a:pt x="1499" y="5220"/>
                  </a:cubicBezTo>
                  <a:lnTo>
                    <a:pt x="2481" y="4772"/>
                  </a:lnTo>
                  <a:cubicBezTo>
                    <a:pt x="2699" y="4834"/>
                    <a:pt x="2920" y="4863"/>
                    <a:pt x="3140" y="4863"/>
                  </a:cubicBezTo>
                  <a:cubicBezTo>
                    <a:pt x="3938" y="4863"/>
                    <a:pt x="4705" y="4468"/>
                    <a:pt x="5162" y="3780"/>
                  </a:cubicBezTo>
                  <a:cubicBezTo>
                    <a:pt x="6250" y="2157"/>
                    <a:pt x="5070" y="0"/>
                    <a:pt x="314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46" name="Google Shape;20746;p80"/>
            <p:cNvSpPr/>
            <p:nvPr/>
          </p:nvSpPr>
          <p:spPr>
            <a:xfrm>
              <a:off x="2427380" y="1560396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1" y="1"/>
                    <a:pt x="1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6" y="471"/>
                    <a:pt x="220" y="471"/>
                  </a:cubicBezTo>
                  <a:cubicBezTo>
                    <a:pt x="335" y="471"/>
                    <a:pt x="430" y="375"/>
                    <a:pt x="430" y="261"/>
                  </a:cubicBezTo>
                  <a:lnTo>
                    <a:pt x="430" y="223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47" name="Google Shape;20747;p80"/>
            <p:cNvSpPr/>
            <p:nvPr/>
          </p:nvSpPr>
          <p:spPr>
            <a:xfrm>
              <a:off x="2448878" y="1560396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9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5" y="471"/>
                    <a:pt x="220" y="471"/>
                  </a:cubicBezTo>
                  <a:cubicBezTo>
                    <a:pt x="334" y="471"/>
                    <a:pt x="420" y="375"/>
                    <a:pt x="420" y="261"/>
                  </a:cubicBezTo>
                  <a:lnTo>
                    <a:pt x="420" y="223"/>
                  </a:lnTo>
                  <a:cubicBezTo>
                    <a:pt x="434" y="75"/>
                    <a:pt x="327" y="1"/>
                    <a:pt x="21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48" name="Google Shape;20748;p80"/>
            <p:cNvSpPr/>
            <p:nvPr/>
          </p:nvSpPr>
          <p:spPr>
            <a:xfrm>
              <a:off x="2470114" y="1560396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5" y="471"/>
                    <a:pt x="220" y="471"/>
                  </a:cubicBezTo>
                  <a:cubicBezTo>
                    <a:pt x="334" y="471"/>
                    <a:pt x="430" y="375"/>
                    <a:pt x="430" y="261"/>
                  </a:cubicBezTo>
                  <a:lnTo>
                    <a:pt x="430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49" name="Google Shape;20749;p80"/>
            <p:cNvSpPr/>
            <p:nvPr/>
          </p:nvSpPr>
          <p:spPr>
            <a:xfrm>
              <a:off x="2491455" y="1560396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1"/>
                  </a:moveTo>
                  <a:cubicBezTo>
                    <a:pt x="108" y="1"/>
                    <a:pt x="1" y="75"/>
                    <a:pt x="15" y="223"/>
                  </a:cubicBezTo>
                  <a:lnTo>
                    <a:pt x="15" y="261"/>
                  </a:lnTo>
                  <a:cubicBezTo>
                    <a:pt x="15" y="375"/>
                    <a:pt x="101" y="471"/>
                    <a:pt x="225" y="471"/>
                  </a:cubicBezTo>
                  <a:cubicBezTo>
                    <a:pt x="330" y="471"/>
                    <a:pt x="425" y="375"/>
                    <a:pt x="425" y="261"/>
                  </a:cubicBezTo>
                  <a:lnTo>
                    <a:pt x="425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50" name="Google Shape;20750;p80"/>
            <p:cNvSpPr/>
            <p:nvPr/>
          </p:nvSpPr>
          <p:spPr>
            <a:xfrm>
              <a:off x="2310229" y="1645393"/>
              <a:ext cx="20005" cy="49490"/>
            </a:xfrm>
            <a:custGeom>
              <a:avLst/>
              <a:gdLst/>
              <a:ahLst/>
              <a:cxnLst/>
              <a:rect l="l" t="t" r="r" b="b"/>
              <a:pathLst>
                <a:path w="764" h="1890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344" y="411"/>
                  </a:lnTo>
                  <a:lnTo>
                    <a:pt x="344" y="1689"/>
                  </a:lnTo>
                  <a:cubicBezTo>
                    <a:pt x="344" y="1804"/>
                    <a:pt x="440" y="1890"/>
                    <a:pt x="554" y="1890"/>
                  </a:cubicBezTo>
                  <a:cubicBezTo>
                    <a:pt x="668" y="1890"/>
                    <a:pt x="764" y="1804"/>
                    <a:pt x="764" y="1689"/>
                  </a:cubicBezTo>
                  <a:lnTo>
                    <a:pt x="764" y="211"/>
                  </a:lnTo>
                  <a:cubicBezTo>
                    <a:pt x="764" y="96"/>
                    <a:pt x="668" y="1"/>
                    <a:pt x="55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51" name="Google Shape;20751;p80"/>
            <p:cNvSpPr/>
            <p:nvPr/>
          </p:nvSpPr>
          <p:spPr>
            <a:xfrm>
              <a:off x="2308893" y="1686110"/>
              <a:ext cx="31946" cy="11050"/>
            </a:xfrm>
            <a:custGeom>
              <a:avLst/>
              <a:gdLst/>
              <a:ahLst/>
              <a:cxnLst/>
              <a:rect l="l" t="t" r="r" b="b"/>
              <a:pathLst>
                <a:path w="1220" h="422" extrusionOk="0">
                  <a:moveTo>
                    <a:pt x="281" y="0"/>
                  </a:moveTo>
                  <a:cubicBezTo>
                    <a:pt x="1" y="0"/>
                    <a:pt x="1" y="421"/>
                    <a:pt x="281" y="421"/>
                  </a:cubicBezTo>
                  <a:cubicBezTo>
                    <a:pt x="287" y="421"/>
                    <a:pt x="293" y="421"/>
                    <a:pt x="300" y="420"/>
                  </a:cubicBezTo>
                  <a:lnTo>
                    <a:pt x="929" y="420"/>
                  </a:lnTo>
                  <a:cubicBezTo>
                    <a:pt x="935" y="421"/>
                    <a:pt x="941" y="421"/>
                    <a:pt x="947" y="421"/>
                  </a:cubicBezTo>
                  <a:cubicBezTo>
                    <a:pt x="1219" y="421"/>
                    <a:pt x="1219" y="0"/>
                    <a:pt x="947" y="0"/>
                  </a:cubicBezTo>
                  <a:cubicBezTo>
                    <a:pt x="941" y="0"/>
                    <a:pt x="935" y="0"/>
                    <a:pt x="929" y="1"/>
                  </a:cubicBezTo>
                  <a:lnTo>
                    <a:pt x="300" y="1"/>
                  </a:lnTo>
                  <a:cubicBezTo>
                    <a:pt x="293" y="0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52" name="Google Shape;20752;p80"/>
            <p:cNvSpPr/>
            <p:nvPr/>
          </p:nvSpPr>
          <p:spPr>
            <a:xfrm>
              <a:off x="2311983" y="1627063"/>
              <a:ext cx="18251" cy="15606"/>
            </a:xfrm>
            <a:custGeom>
              <a:avLst/>
              <a:gdLst/>
              <a:ahLst/>
              <a:cxnLst/>
              <a:rect l="l" t="t" r="r" b="b"/>
              <a:pathLst>
                <a:path w="697" h="596" extrusionOk="0">
                  <a:moveTo>
                    <a:pt x="397" y="0"/>
                  </a:moveTo>
                  <a:cubicBezTo>
                    <a:pt x="324" y="0"/>
                    <a:pt x="250" y="28"/>
                    <a:pt x="191" y="90"/>
                  </a:cubicBezTo>
                  <a:cubicBezTo>
                    <a:pt x="0" y="271"/>
                    <a:pt x="134" y="596"/>
                    <a:pt x="401" y="596"/>
                  </a:cubicBezTo>
                  <a:cubicBezTo>
                    <a:pt x="563" y="596"/>
                    <a:pt x="697" y="462"/>
                    <a:pt x="697" y="300"/>
                  </a:cubicBezTo>
                  <a:cubicBezTo>
                    <a:pt x="697" y="120"/>
                    <a:pt x="549" y="0"/>
                    <a:pt x="39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753" name="Google Shape;20753;p80"/>
          <p:cNvGrpSpPr/>
          <p:nvPr/>
        </p:nvGrpSpPr>
        <p:grpSpPr>
          <a:xfrm>
            <a:off x="3443033" y="5253990"/>
            <a:ext cx="479185" cy="478976"/>
            <a:chOff x="2690042" y="4262767"/>
            <a:chExt cx="359389" cy="359232"/>
          </a:xfrm>
        </p:grpSpPr>
        <p:sp>
          <p:nvSpPr>
            <p:cNvPr id="20754" name="Google Shape;20754;p80"/>
            <p:cNvSpPr/>
            <p:nvPr/>
          </p:nvSpPr>
          <p:spPr>
            <a:xfrm>
              <a:off x="2690042" y="4262767"/>
              <a:ext cx="205002" cy="173214"/>
            </a:xfrm>
            <a:custGeom>
              <a:avLst/>
              <a:gdLst/>
              <a:ahLst/>
              <a:cxnLst/>
              <a:rect l="l" t="t" r="r" b="b"/>
              <a:pathLst>
                <a:path w="7829" h="6615" extrusionOk="0">
                  <a:moveTo>
                    <a:pt x="3888" y="0"/>
                  </a:moveTo>
                  <a:cubicBezTo>
                    <a:pt x="1472" y="0"/>
                    <a:pt x="1" y="2709"/>
                    <a:pt x="1361" y="4744"/>
                  </a:cubicBezTo>
                  <a:cubicBezTo>
                    <a:pt x="1935" y="5609"/>
                    <a:pt x="2895" y="6102"/>
                    <a:pt x="3897" y="6102"/>
                  </a:cubicBezTo>
                  <a:cubicBezTo>
                    <a:pt x="4176" y="6102"/>
                    <a:pt x="4459" y="6063"/>
                    <a:pt x="4738" y="5984"/>
                  </a:cubicBezTo>
                  <a:lnTo>
                    <a:pt x="6035" y="6595"/>
                  </a:lnTo>
                  <a:cubicBezTo>
                    <a:pt x="6065" y="6608"/>
                    <a:pt x="6096" y="6614"/>
                    <a:pt x="6126" y="6614"/>
                  </a:cubicBezTo>
                  <a:cubicBezTo>
                    <a:pt x="6249" y="6614"/>
                    <a:pt x="6358" y="6513"/>
                    <a:pt x="6350" y="6375"/>
                  </a:cubicBezTo>
                  <a:lnTo>
                    <a:pt x="6283" y="4944"/>
                  </a:lnTo>
                  <a:cubicBezTo>
                    <a:pt x="7829" y="2998"/>
                    <a:pt x="6512" y="108"/>
                    <a:pt x="4013" y="3"/>
                  </a:cubicBezTo>
                  <a:cubicBezTo>
                    <a:pt x="3971" y="1"/>
                    <a:pt x="3929" y="0"/>
                    <a:pt x="388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55" name="Google Shape;20755;p80"/>
            <p:cNvSpPr/>
            <p:nvPr/>
          </p:nvSpPr>
          <p:spPr>
            <a:xfrm>
              <a:off x="2729293" y="4277456"/>
              <a:ext cx="124038" cy="125086"/>
            </a:xfrm>
            <a:custGeom>
              <a:avLst/>
              <a:gdLst/>
              <a:ahLst/>
              <a:cxnLst/>
              <a:rect l="l" t="t" r="r" b="b"/>
              <a:pathLst>
                <a:path w="4737" h="4777" extrusionOk="0">
                  <a:moveTo>
                    <a:pt x="3048" y="0"/>
                  </a:moveTo>
                  <a:cubicBezTo>
                    <a:pt x="2905" y="0"/>
                    <a:pt x="2762" y="155"/>
                    <a:pt x="2867" y="319"/>
                  </a:cubicBezTo>
                  <a:lnTo>
                    <a:pt x="2962" y="491"/>
                  </a:lnTo>
                  <a:cubicBezTo>
                    <a:pt x="2773" y="440"/>
                    <a:pt x="2582" y="415"/>
                    <a:pt x="2393" y="415"/>
                  </a:cubicBezTo>
                  <a:cubicBezTo>
                    <a:pt x="1637" y="415"/>
                    <a:pt x="917" y="812"/>
                    <a:pt x="520" y="1483"/>
                  </a:cubicBezTo>
                  <a:cubicBezTo>
                    <a:pt x="14" y="2332"/>
                    <a:pt x="148" y="3401"/>
                    <a:pt x="825" y="4107"/>
                  </a:cubicBezTo>
                  <a:cubicBezTo>
                    <a:pt x="1245" y="4544"/>
                    <a:pt x="1815" y="4776"/>
                    <a:pt x="2394" y="4776"/>
                  </a:cubicBezTo>
                  <a:cubicBezTo>
                    <a:pt x="2750" y="4776"/>
                    <a:pt x="3109" y="4689"/>
                    <a:pt x="3439" y="4507"/>
                  </a:cubicBezTo>
                  <a:cubicBezTo>
                    <a:pt x="4298" y="4040"/>
                    <a:pt x="4737" y="3057"/>
                    <a:pt x="4517" y="2103"/>
                  </a:cubicBezTo>
                  <a:lnTo>
                    <a:pt x="4527" y="2103"/>
                  </a:lnTo>
                  <a:cubicBezTo>
                    <a:pt x="4507" y="1979"/>
                    <a:pt x="4416" y="1926"/>
                    <a:pt x="4324" y="1926"/>
                  </a:cubicBezTo>
                  <a:cubicBezTo>
                    <a:pt x="4197" y="1926"/>
                    <a:pt x="4067" y="2029"/>
                    <a:pt x="4116" y="2189"/>
                  </a:cubicBezTo>
                  <a:cubicBezTo>
                    <a:pt x="4407" y="3419"/>
                    <a:pt x="3424" y="4371"/>
                    <a:pt x="2382" y="4371"/>
                  </a:cubicBezTo>
                  <a:cubicBezTo>
                    <a:pt x="1953" y="4371"/>
                    <a:pt x="1514" y="4210"/>
                    <a:pt x="1149" y="3840"/>
                  </a:cubicBezTo>
                  <a:cubicBezTo>
                    <a:pt x="1" y="2691"/>
                    <a:pt x="892" y="828"/>
                    <a:pt x="2375" y="828"/>
                  </a:cubicBezTo>
                  <a:cubicBezTo>
                    <a:pt x="2518" y="828"/>
                    <a:pt x="2666" y="845"/>
                    <a:pt x="2819" y="882"/>
                  </a:cubicBezTo>
                  <a:lnTo>
                    <a:pt x="2590" y="930"/>
                  </a:lnTo>
                  <a:cubicBezTo>
                    <a:pt x="2323" y="973"/>
                    <a:pt x="2383" y="1344"/>
                    <a:pt x="2608" y="1344"/>
                  </a:cubicBezTo>
                  <a:cubicBezTo>
                    <a:pt x="2632" y="1344"/>
                    <a:pt x="2658" y="1340"/>
                    <a:pt x="2685" y="1331"/>
                  </a:cubicBezTo>
                  <a:lnTo>
                    <a:pt x="3515" y="1140"/>
                  </a:lnTo>
                  <a:cubicBezTo>
                    <a:pt x="3649" y="1111"/>
                    <a:pt x="3716" y="959"/>
                    <a:pt x="3649" y="835"/>
                  </a:cubicBezTo>
                  <a:lnTo>
                    <a:pt x="3220" y="110"/>
                  </a:lnTo>
                  <a:cubicBezTo>
                    <a:pt x="3178" y="32"/>
                    <a:pt x="3113" y="0"/>
                    <a:pt x="3048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56" name="Google Shape;20756;p80"/>
            <p:cNvSpPr/>
            <p:nvPr/>
          </p:nvSpPr>
          <p:spPr>
            <a:xfrm>
              <a:off x="2762365" y="4322285"/>
              <a:ext cx="37261" cy="45981"/>
            </a:xfrm>
            <a:custGeom>
              <a:avLst/>
              <a:gdLst/>
              <a:ahLst/>
              <a:cxnLst/>
              <a:rect l="l" t="t" r="r" b="b"/>
              <a:pathLst>
                <a:path w="1423" h="1756" extrusionOk="0">
                  <a:moveTo>
                    <a:pt x="650" y="0"/>
                  </a:moveTo>
                  <a:cubicBezTo>
                    <a:pt x="325" y="0"/>
                    <a:pt x="68" y="258"/>
                    <a:pt x="58" y="573"/>
                  </a:cubicBezTo>
                  <a:cubicBezTo>
                    <a:pt x="68" y="701"/>
                    <a:pt x="166" y="766"/>
                    <a:pt x="263" y="766"/>
                  </a:cubicBezTo>
                  <a:cubicBezTo>
                    <a:pt x="361" y="766"/>
                    <a:pt x="459" y="701"/>
                    <a:pt x="468" y="573"/>
                  </a:cubicBezTo>
                  <a:cubicBezTo>
                    <a:pt x="477" y="492"/>
                    <a:pt x="546" y="419"/>
                    <a:pt x="634" y="419"/>
                  </a:cubicBezTo>
                  <a:cubicBezTo>
                    <a:pt x="639" y="419"/>
                    <a:pt x="644" y="419"/>
                    <a:pt x="650" y="420"/>
                  </a:cubicBezTo>
                  <a:lnTo>
                    <a:pt x="716" y="420"/>
                  </a:lnTo>
                  <a:cubicBezTo>
                    <a:pt x="726" y="420"/>
                    <a:pt x="745" y="420"/>
                    <a:pt x="755" y="439"/>
                  </a:cubicBezTo>
                  <a:cubicBezTo>
                    <a:pt x="755" y="439"/>
                    <a:pt x="755" y="449"/>
                    <a:pt x="755" y="458"/>
                  </a:cubicBezTo>
                  <a:lnTo>
                    <a:pt x="96" y="1431"/>
                  </a:lnTo>
                  <a:cubicBezTo>
                    <a:pt x="1" y="1565"/>
                    <a:pt x="106" y="1756"/>
                    <a:pt x="268" y="1756"/>
                  </a:cubicBezTo>
                  <a:lnTo>
                    <a:pt x="1165" y="1756"/>
                  </a:lnTo>
                  <a:cubicBezTo>
                    <a:pt x="1422" y="1737"/>
                    <a:pt x="1422" y="1364"/>
                    <a:pt x="1165" y="1345"/>
                  </a:cubicBezTo>
                  <a:lnTo>
                    <a:pt x="659" y="1345"/>
                  </a:lnTo>
                  <a:lnTo>
                    <a:pt x="1098" y="687"/>
                  </a:lnTo>
                  <a:cubicBezTo>
                    <a:pt x="1184" y="554"/>
                    <a:pt x="1193" y="382"/>
                    <a:pt x="1117" y="239"/>
                  </a:cubicBezTo>
                  <a:cubicBezTo>
                    <a:pt x="1041" y="96"/>
                    <a:pt x="879" y="0"/>
                    <a:pt x="716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57" name="Google Shape;20757;p80"/>
            <p:cNvSpPr/>
            <p:nvPr/>
          </p:nvSpPr>
          <p:spPr>
            <a:xfrm>
              <a:off x="2795594" y="4322285"/>
              <a:ext cx="26761" cy="45536"/>
            </a:xfrm>
            <a:custGeom>
              <a:avLst/>
              <a:gdLst/>
              <a:ahLst/>
              <a:cxnLst/>
              <a:rect l="l" t="t" r="r" b="b"/>
              <a:pathLst>
                <a:path w="1022" h="1739" extrusionOk="0">
                  <a:moveTo>
                    <a:pt x="812" y="0"/>
                  </a:moveTo>
                  <a:cubicBezTo>
                    <a:pt x="697" y="0"/>
                    <a:pt x="602" y="96"/>
                    <a:pt x="602" y="210"/>
                  </a:cubicBezTo>
                  <a:lnTo>
                    <a:pt x="602" y="716"/>
                  </a:lnTo>
                  <a:lnTo>
                    <a:pt x="411" y="716"/>
                  </a:lnTo>
                  <a:lnTo>
                    <a:pt x="411" y="210"/>
                  </a:lnTo>
                  <a:cubicBezTo>
                    <a:pt x="401" y="81"/>
                    <a:pt x="304" y="17"/>
                    <a:pt x="206" y="17"/>
                  </a:cubicBezTo>
                  <a:cubicBezTo>
                    <a:pt x="108" y="17"/>
                    <a:pt x="10" y="81"/>
                    <a:pt x="1" y="210"/>
                  </a:cubicBezTo>
                  <a:lnTo>
                    <a:pt x="1" y="916"/>
                  </a:lnTo>
                  <a:cubicBezTo>
                    <a:pt x="1" y="1031"/>
                    <a:pt x="96" y="1126"/>
                    <a:pt x="211" y="1126"/>
                  </a:cubicBezTo>
                  <a:lnTo>
                    <a:pt x="602" y="1126"/>
                  </a:lnTo>
                  <a:lnTo>
                    <a:pt x="602" y="1546"/>
                  </a:lnTo>
                  <a:cubicBezTo>
                    <a:pt x="611" y="1675"/>
                    <a:pt x="712" y="1739"/>
                    <a:pt x="812" y="1739"/>
                  </a:cubicBezTo>
                  <a:cubicBezTo>
                    <a:pt x="912" y="1739"/>
                    <a:pt x="1012" y="1675"/>
                    <a:pt x="1022" y="1546"/>
                  </a:cubicBezTo>
                  <a:lnTo>
                    <a:pt x="1022" y="210"/>
                  </a:lnTo>
                  <a:cubicBezTo>
                    <a:pt x="1022" y="96"/>
                    <a:pt x="926" y="0"/>
                    <a:pt x="81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58" name="Google Shape;20758;p80"/>
            <p:cNvSpPr/>
            <p:nvPr/>
          </p:nvSpPr>
          <p:spPr>
            <a:xfrm>
              <a:off x="2753122" y="4328439"/>
              <a:ext cx="296309" cy="293560"/>
            </a:xfrm>
            <a:custGeom>
              <a:avLst/>
              <a:gdLst/>
              <a:ahLst/>
              <a:cxnLst/>
              <a:rect l="l" t="t" r="r" b="b"/>
              <a:pathLst>
                <a:path w="11316" h="11211" extrusionOk="0">
                  <a:moveTo>
                    <a:pt x="8125" y="1"/>
                  </a:moveTo>
                  <a:cubicBezTo>
                    <a:pt x="8028" y="1"/>
                    <a:pt x="7931" y="5"/>
                    <a:pt x="7833" y="13"/>
                  </a:cubicBezTo>
                  <a:cubicBezTo>
                    <a:pt x="6355" y="128"/>
                    <a:pt x="4990" y="1511"/>
                    <a:pt x="4895" y="2999"/>
                  </a:cubicBezTo>
                  <a:cubicBezTo>
                    <a:pt x="4866" y="3534"/>
                    <a:pt x="4962" y="4077"/>
                    <a:pt x="5200" y="4564"/>
                  </a:cubicBezTo>
                  <a:lnTo>
                    <a:pt x="478" y="8618"/>
                  </a:lnTo>
                  <a:cubicBezTo>
                    <a:pt x="30" y="9000"/>
                    <a:pt x="1" y="9677"/>
                    <a:pt x="411" y="10097"/>
                  </a:cubicBezTo>
                  <a:lnTo>
                    <a:pt x="1213" y="10908"/>
                  </a:lnTo>
                  <a:cubicBezTo>
                    <a:pt x="1410" y="11110"/>
                    <a:pt x="1671" y="11210"/>
                    <a:pt x="1932" y="11210"/>
                  </a:cubicBezTo>
                  <a:cubicBezTo>
                    <a:pt x="2215" y="11210"/>
                    <a:pt x="2498" y="11093"/>
                    <a:pt x="2701" y="10860"/>
                  </a:cubicBezTo>
                  <a:lnTo>
                    <a:pt x="6793" y="6119"/>
                  </a:lnTo>
                  <a:cubicBezTo>
                    <a:pt x="7194" y="6307"/>
                    <a:pt x="7636" y="6404"/>
                    <a:pt x="8078" y="6404"/>
                  </a:cubicBezTo>
                  <a:cubicBezTo>
                    <a:pt x="8153" y="6404"/>
                    <a:pt x="8227" y="6401"/>
                    <a:pt x="8301" y="6395"/>
                  </a:cubicBezTo>
                  <a:cubicBezTo>
                    <a:pt x="9789" y="6300"/>
                    <a:pt x="11182" y="4936"/>
                    <a:pt x="11287" y="3438"/>
                  </a:cubicBezTo>
                  <a:cubicBezTo>
                    <a:pt x="11315" y="3095"/>
                    <a:pt x="11287" y="2751"/>
                    <a:pt x="11201" y="2427"/>
                  </a:cubicBezTo>
                  <a:cubicBezTo>
                    <a:pt x="11164" y="2281"/>
                    <a:pt x="11035" y="2193"/>
                    <a:pt x="10904" y="2193"/>
                  </a:cubicBezTo>
                  <a:cubicBezTo>
                    <a:pt x="10829" y="2193"/>
                    <a:pt x="10754" y="2222"/>
                    <a:pt x="10695" y="2284"/>
                  </a:cubicBezTo>
                  <a:lnTo>
                    <a:pt x="9341" y="3629"/>
                  </a:lnTo>
                  <a:cubicBezTo>
                    <a:pt x="9193" y="3782"/>
                    <a:pt x="8997" y="3858"/>
                    <a:pt x="8802" y="3858"/>
                  </a:cubicBezTo>
                  <a:cubicBezTo>
                    <a:pt x="8606" y="3858"/>
                    <a:pt x="8410" y="3782"/>
                    <a:pt x="8263" y="3629"/>
                  </a:cubicBezTo>
                  <a:lnTo>
                    <a:pt x="7633" y="3009"/>
                  </a:lnTo>
                  <a:cubicBezTo>
                    <a:pt x="7337" y="2713"/>
                    <a:pt x="7337" y="2227"/>
                    <a:pt x="7633" y="1931"/>
                  </a:cubicBezTo>
                  <a:lnTo>
                    <a:pt x="8969" y="595"/>
                  </a:lnTo>
                  <a:cubicBezTo>
                    <a:pt x="9140" y="424"/>
                    <a:pt x="9054" y="137"/>
                    <a:pt x="8825" y="80"/>
                  </a:cubicBezTo>
                  <a:cubicBezTo>
                    <a:pt x="8596" y="26"/>
                    <a:pt x="8361" y="1"/>
                    <a:pt x="81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59" name="Google Shape;20759;p80"/>
            <p:cNvSpPr/>
            <p:nvPr/>
          </p:nvSpPr>
          <p:spPr>
            <a:xfrm>
              <a:off x="2753122" y="4543103"/>
              <a:ext cx="81985" cy="78895"/>
            </a:xfrm>
            <a:custGeom>
              <a:avLst/>
              <a:gdLst/>
              <a:ahLst/>
              <a:cxnLst/>
              <a:rect l="l" t="t" r="r" b="b"/>
              <a:pathLst>
                <a:path w="3131" h="3013" extrusionOk="0">
                  <a:moveTo>
                    <a:pt x="965" y="1"/>
                  </a:moveTo>
                  <a:lnTo>
                    <a:pt x="478" y="420"/>
                  </a:lnTo>
                  <a:cubicBezTo>
                    <a:pt x="30" y="802"/>
                    <a:pt x="1" y="1479"/>
                    <a:pt x="411" y="1899"/>
                  </a:cubicBezTo>
                  <a:lnTo>
                    <a:pt x="1213" y="2710"/>
                  </a:lnTo>
                  <a:cubicBezTo>
                    <a:pt x="1410" y="2912"/>
                    <a:pt x="1671" y="3012"/>
                    <a:pt x="1932" y="3012"/>
                  </a:cubicBezTo>
                  <a:cubicBezTo>
                    <a:pt x="2215" y="3012"/>
                    <a:pt x="2498" y="2895"/>
                    <a:pt x="2701" y="2662"/>
                  </a:cubicBezTo>
                  <a:lnTo>
                    <a:pt x="3130" y="2176"/>
                  </a:lnTo>
                  <a:lnTo>
                    <a:pt x="3130" y="2176"/>
                  </a:lnTo>
                  <a:cubicBezTo>
                    <a:pt x="2981" y="2250"/>
                    <a:pt x="2822" y="2286"/>
                    <a:pt x="2665" y="2286"/>
                  </a:cubicBezTo>
                  <a:cubicBezTo>
                    <a:pt x="2399" y="2286"/>
                    <a:pt x="2139" y="2183"/>
                    <a:pt x="1947" y="1985"/>
                  </a:cubicBezTo>
                  <a:lnTo>
                    <a:pt x="1146" y="1164"/>
                  </a:lnTo>
                  <a:cubicBezTo>
                    <a:pt x="841" y="859"/>
                    <a:pt x="764" y="392"/>
                    <a:pt x="965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60" name="Google Shape;20760;p80"/>
            <p:cNvSpPr/>
            <p:nvPr/>
          </p:nvSpPr>
          <p:spPr>
            <a:xfrm>
              <a:off x="2926990" y="4373241"/>
              <a:ext cx="70726" cy="73711"/>
            </a:xfrm>
            <a:custGeom>
              <a:avLst/>
              <a:gdLst/>
              <a:ahLst/>
              <a:cxnLst/>
              <a:rect l="l" t="t" r="r" b="b"/>
              <a:pathLst>
                <a:path w="2701" h="2815" extrusionOk="0">
                  <a:moveTo>
                    <a:pt x="1222" y="0"/>
                  </a:moveTo>
                  <a:lnTo>
                    <a:pt x="993" y="220"/>
                  </a:lnTo>
                  <a:cubicBezTo>
                    <a:pt x="974" y="239"/>
                    <a:pt x="955" y="259"/>
                    <a:pt x="939" y="280"/>
                  </a:cubicBezTo>
                  <a:lnTo>
                    <a:pt x="939" y="280"/>
                  </a:lnTo>
                  <a:lnTo>
                    <a:pt x="1222" y="0"/>
                  </a:lnTo>
                  <a:close/>
                  <a:moveTo>
                    <a:pt x="2701" y="1918"/>
                  </a:moveTo>
                  <a:lnTo>
                    <a:pt x="2692" y="1926"/>
                  </a:lnTo>
                  <a:lnTo>
                    <a:pt x="2692" y="1926"/>
                  </a:lnTo>
                  <a:cubicBezTo>
                    <a:pt x="2695" y="1924"/>
                    <a:pt x="2698" y="1921"/>
                    <a:pt x="2701" y="1918"/>
                  </a:cubicBezTo>
                  <a:close/>
                  <a:moveTo>
                    <a:pt x="939" y="280"/>
                  </a:moveTo>
                  <a:lnTo>
                    <a:pt x="421" y="792"/>
                  </a:lnTo>
                  <a:cubicBezTo>
                    <a:pt x="1" y="1212"/>
                    <a:pt x="1" y="1899"/>
                    <a:pt x="421" y="2319"/>
                  </a:cubicBezTo>
                  <a:lnTo>
                    <a:pt x="602" y="2500"/>
                  </a:lnTo>
                  <a:cubicBezTo>
                    <a:pt x="812" y="2710"/>
                    <a:pt x="1088" y="2815"/>
                    <a:pt x="1365" y="2815"/>
                  </a:cubicBezTo>
                  <a:cubicBezTo>
                    <a:pt x="1642" y="2815"/>
                    <a:pt x="1918" y="2710"/>
                    <a:pt x="2128" y="2500"/>
                  </a:cubicBezTo>
                  <a:lnTo>
                    <a:pt x="2692" y="1926"/>
                  </a:lnTo>
                  <a:lnTo>
                    <a:pt x="2692" y="1926"/>
                  </a:lnTo>
                  <a:cubicBezTo>
                    <a:pt x="2545" y="2073"/>
                    <a:pt x="2354" y="2147"/>
                    <a:pt x="2162" y="2147"/>
                  </a:cubicBezTo>
                  <a:cubicBezTo>
                    <a:pt x="1966" y="2147"/>
                    <a:pt x="1770" y="2071"/>
                    <a:pt x="1623" y="1918"/>
                  </a:cubicBezTo>
                  <a:lnTo>
                    <a:pt x="993" y="1298"/>
                  </a:lnTo>
                  <a:cubicBezTo>
                    <a:pt x="717" y="1021"/>
                    <a:pt x="698" y="579"/>
                    <a:pt x="939" y="28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761" name="Google Shape;20761;p80"/>
          <p:cNvGrpSpPr/>
          <p:nvPr/>
        </p:nvGrpSpPr>
        <p:grpSpPr>
          <a:xfrm>
            <a:off x="3442230" y="3413185"/>
            <a:ext cx="296449" cy="488961"/>
            <a:chOff x="2689440" y="2882162"/>
            <a:chExt cx="222337" cy="366721"/>
          </a:xfrm>
        </p:grpSpPr>
        <p:sp>
          <p:nvSpPr>
            <p:cNvPr id="20762" name="Google Shape;20762;p80"/>
            <p:cNvSpPr/>
            <p:nvPr/>
          </p:nvSpPr>
          <p:spPr>
            <a:xfrm>
              <a:off x="2689440" y="3022566"/>
              <a:ext cx="30741" cy="46976"/>
            </a:xfrm>
            <a:custGeom>
              <a:avLst/>
              <a:gdLst/>
              <a:ahLst/>
              <a:cxnLst/>
              <a:rect l="l" t="t" r="r" b="b"/>
              <a:pathLst>
                <a:path w="1174" h="1794" extrusionOk="0">
                  <a:moveTo>
                    <a:pt x="735" y="0"/>
                  </a:moveTo>
                  <a:lnTo>
                    <a:pt x="77" y="1469"/>
                  </a:lnTo>
                  <a:cubicBezTo>
                    <a:pt x="0" y="1622"/>
                    <a:pt x="115" y="1794"/>
                    <a:pt x="277" y="1794"/>
                  </a:cubicBezTo>
                  <a:lnTo>
                    <a:pt x="1174" y="179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63" name="Google Shape;20763;p80"/>
            <p:cNvSpPr/>
            <p:nvPr/>
          </p:nvSpPr>
          <p:spPr>
            <a:xfrm>
              <a:off x="2719422" y="3061268"/>
              <a:ext cx="162635" cy="187616"/>
            </a:xfrm>
            <a:custGeom>
              <a:avLst/>
              <a:gdLst/>
              <a:ahLst/>
              <a:cxnLst/>
              <a:rect l="l" t="t" r="r" b="b"/>
              <a:pathLst>
                <a:path w="6211" h="7165" extrusionOk="0">
                  <a:moveTo>
                    <a:pt x="1622" y="1"/>
                  </a:moveTo>
                  <a:lnTo>
                    <a:pt x="1622" y="4466"/>
                  </a:lnTo>
                  <a:cubicBezTo>
                    <a:pt x="1622" y="4513"/>
                    <a:pt x="1603" y="4561"/>
                    <a:pt x="1584" y="4599"/>
                  </a:cubicBezTo>
                  <a:lnTo>
                    <a:pt x="76" y="6812"/>
                  </a:lnTo>
                  <a:cubicBezTo>
                    <a:pt x="0" y="6908"/>
                    <a:pt x="19" y="7041"/>
                    <a:pt x="115" y="7108"/>
                  </a:cubicBezTo>
                  <a:cubicBezTo>
                    <a:pt x="154" y="7148"/>
                    <a:pt x="204" y="7165"/>
                    <a:pt x="256" y="7165"/>
                  </a:cubicBezTo>
                  <a:cubicBezTo>
                    <a:pt x="278" y="7165"/>
                    <a:pt x="301" y="7162"/>
                    <a:pt x="324" y="7156"/>
                  </a:cubicBezTo>
                  <a:lnTo>
                    <a:pt x="5991" y="5477"/>
                  </a:lnTo>
                  <a:cubicBezTo>
                    <a:pt x="6153" y="5429"/>
                    <a:pt x="6211" y="5238"/>
                    <a:pt x="6096" y="5114"/>
                  </a:cubicBezTo>
                  <a:lnTo>
                    <a:pt x="5314" y="4217"/>
                  </a:lnTo>
                  <a:lnTo>
                    <a:pt x="531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64" name="Google Shape;20764;p80"/>
            <p:cNvSpPr/>
            <p:nvPr/>
          </p:nvSpPr>
          <p:spPr>
            <a:xfrm>
              <a:off x="2761867" y="3061268"/>
              <a:ext cx="96701" cy="86227"/>
            </a:xfrm>
            <a:custGeom>
              <a:avLst/>
              <a:gdLst/>
              <a:ahLst/>
              <a:cxnLst/>
              <a:rect l="l" t="t" r="r" b="b"/>
              <a:pathLst>
                <a:path w="3693" h="3293" extrusionOk="0">
                  <a:moveTo>
                    <a:pt x="1" y="1"/>
                  </a:moveTo>
                  <a:lnTo>
                    <a:pt x="1" y="3292"/>
                  </a:lnTo>
                  <a:lnTo>
                    <a:pt x="106" y="3292"/>
                  </a:lnTo>
                  <a:lnTo>
                    <a:pt x="3483" y="1432"/>
                  </a:lnTo>
                  <a:cubicBezTo>
                    <a:pt x="3550" y="1394"/>
                    <a:pt x="3626" y="1356"/>
                    <a:pt x="3693" y="1317"/>
                  </a:cubicBezTo>
                  <a:lnTo>
                    <a:pt x="3693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65" name="Google Shape;20765;p80"/>
            <p:cNvSpPr/>
            <p:nvPr/>
          </p:nvSpPr>
          <p:spPr>
            <a:xfrm>
              <a:off x="2722407" y="3171690"/>
              <a:ext cx="159650" cy="77193"/>
            </a:xfrm>
            <a:custGeom>
              <a:avLst/>
              <a:gdLst/>
              <a:ahLst/>
              <a:cxnLst/>
              <a:rect l="l" t="t" r="r" b="b"/>
              <a:pathLst>
                <a:path w="6097" h="2948" extrusionOk="0">
                  <a:moveTo>
                    <a:pt x="5200" y="0"/>
                  </a:moveTo>
                  <a:cubicBezTo>
                    <a:pt x="5181" y="0"/>
                    <a:pt x="1279" y="2176"/>
                    <a:pt x="1" y="2891"/>
                  </a:cubicBezTo>
                  <a:cubicBezTo>
                    <a:pt x="40" y="2931"/>
                    <a:pt x="90" y="2948"/>
                    <a:pt x="142" y="2948"/>
                  </a:cubicBezTo>
                  <a:cubicBezTo>
                    <a:pt x="164" y="2948"/>
                    <a:pt x="187" y="2945"/>
                    <a:pt x="210" y="2939"/>
                  </a:cubicBezTo>
                  <a:lnTo>
                    <a:pt x="5877" y="1260"/>
                  </a:lnTo>
                  <a:cubicBezTo>
                    <a:pt x="6039" y="1212"/>
                    <a:pt x="6097" y="1012"/>
                    <a:pt x="5982" y="888"/>
                  </a:cubicBezTo>
                  <a:lnTo>
                    <a:pt x="5200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66" name="Google Shape;20766;p80"/>
            <p:cNvSpPr/>
            <p:nvPr/>
          </p:nvSpPr>
          <p:spPr>
            <a:xfrm>
              <a:off x="2708659" y="2882162"/>
              <a:ext cx="203117" cy="254335"/>
            </a:xfrm>
            <a:custGeom>
              <a:avLst/>
              <a:gdLst/>
              <a:ahLst/>
              <a:cxnLst/>
              <a:rect l="l" t="t" r="r" b="b"/>
              <a:pathLst>
                <a:path w="7757" h="9713" extrusionOk="0">
                  <a:moveTo>
                    <a:pt x="3874" y="1"/>
                  </a:moveTo>
                  <a:cubicBezTo>
                    <a:pt x="1737" y="1"/>
                    <a:pt x="1" y="1680"/>
                    <a:pt x="1" y="3750"/>
                  </a:cubicBezTo>
                  <a:cubicBezTo>
                    <a:pt x="1" y="3807"/>
                    <a:pt x="1" y="6259"/>
                    <a:pt x="1" y="7995"/>
                  </a:cubicBezTo>
                  <a:lnTo>
                    <a:pt x="1" y="8424"/>
                  </a:lnTo>
                  <a:lnTo>
                    <a:pt x="1" y="9025"/>
                  </a:lnTo>
                  <a:cubicBezTo>
                    <a:pt x="1" y="9398"/>
                    <a:pt x="316" y="9712"/>
                    <a:pt x="688" y="9712"/>
                  </a:cubicBezTo>
                  <a:lnTo>
                    <a:pt x="2033" y="9712"/>
                  </a:lnTo>
                  <a:lnTo>
                    <a:pt x="5305" y="7900"/>
                  </a:lnTo>
                  <a:cubicBezTo>
                    <a:pt x="6822" y="7070"/>
                    <a:pt x="7757" y="5477"/>
                    <a:pt x="7757" y="3750"/>
                  </a:cubicBezTo>
                  <a:cubicBezTo>
                    <a:pt x="7757" y="1680"/>
                    <a:pt x="6021" y="1"/>
                    <a:pt x="3874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67" name="Google Shape;20767;p80"/>
            <p:cNvSpPr/>
            <p:nvPr/>
          </p:nvSpPr>
          <p:spPr>
            <a:xfrm>
              <a:off x="2708659" y="3091512"/>
              <a:ext cx="40246" cy="11260"/>
            </a:xfrm>
            <a:custGeom>
              <a:avLst/>
              <a:gdLst/>
              <a:ahLst/>
              <a:cxnLst/>
              <a:rect l="l" t="t" r="r" b="b"/>
              <a:pathLst>
                <a:path w="1537" h="430" extrusionOk="0">
                  <a:moveTo>
                    <a:pt x="1" y="0"/>
                  </a:moveTo>
                  <a:lnTo>
                    <a:pt x="1" y="429"/>
                  </a:lnTo>
                  <a:lnTo>
                    <a:pt x="1317" y="429"/>
                  </a:lnTo>
                  <a:cubicBezTo>
                    <a:pt x="1441" y="429"/>
                    <a:pt x="1537" y="334"/>
                    <a:pt x="1537" y="220"/>
                  </a:cubicBezTo>
                  <a:cubicBezTo>
                    <a:pt x="1537" y="96"/>
                    <a:pt x="1441" y="0"/>
                    <a:pt x="1327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68" name="Google Shape;20768;p80"/>
            <p:cNvSpPr/>
            <p:nvPr/>
          </p:nvSpPr>
          <p:spPr>
            <a:xfrm>
              <a:off x="2755871" y="2907641"/>
              <a:ext cx="127181" cy="127181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2434" y="1"/>
                  </a:moveTo>
                  <a:cubicBezTo>
                    <a:pt x="1088" y="1"/>
                    <a:pt x="1" y="1088"/>
                    <a:pt x="1" y="2424"/>
                  </a:cubicBezTo>
                  <a:cubicBezTo>
                    <a:pt x="1" y="3769"/>
                    <a:pt x="1088" y="4857"/>
                    <a:pt x="2434" y="4857"/>
                  </a:cubicBezTo>
                  <a:cubicBezTo>
                    <a:pt x="3769" y="4857"/>
                    <a:pt x="4857" y="3769"/>
                    <a:pt x="4857" y="2424"/>
                  </a:cubicBezTo>
                  <a:cubicBezTo>
                    <a:pt x="4857" y="1088"/>
                    <a:pt x="3769" y="1"/>
                    <a:pt x="2434" y="1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69" name="Google Shape;20769;p80"/>
            <p:cNvSpPr/>
            <p:nvPr/>
          </p:nvSpPr>
          <p:spPr>
            <a:xfrm>
              <a:off x="2788602" y="2927122"/>
              <a:ext cx="84028" cy="60985"/>
            </a:xfrm>
            <a:custGeom>
              <a:avLst/>
              <a:gdLst/>
              <a:ahLst/>
              <a:cxnLst/>
              <a:rect l="l" t="t" r="r" b="b"/>
              <a:pathLst>
                <a:path w="3209" h="2329" extrusionOk="0">
                  <a:moveTo>
                    <a:pt x="1613" y="430"/>
                  </a:moveTo>
                  <a:cubicBezTo>
                    <a:pt x="2262" y="430"/>
                    <a:pt x="2586" y="1222"/>
                    <a:pt x="2128" y="1680"/>
                  </a:cubicBezTo>
                  <a:cubicBezTo>
                    <a:pt x="1981" y="1827"/>
                    <a:pt x="1794" y="1897"/>
                    <a:pt x="1611" y="1897"/>
                  </a:cubicBezTo>
                  <a:cubicBezTo>
                    <a:pt x="1331" y="1897"/>
                    <a:pt x="1057" y="1735"/>
                    <a:pt x="936" y="1441"/>
                  </a:cubicBezTo>
                  <a:cubicBezTo>
                    <a:pt x="735" y="964"/>
                    <a:pt x="1088" y="430"/>
                    <a:pt x="1613" y="430"/>
                  </a:cubicBezTo>
                  <a:close/>
                  <a:moveTo>
                    <a:pt x="1628" y="0"/>
                  </a:moveTo>
                  <a:cubicBezTo>
                    <a:pt x="1480" y="0"/>
                    <a:pt x="1324" y="30"/>
                    <a:pt x="1165" y="96"/>
                  </a:cubicBezTo>
                  <a:cubicBezTo>
                    <a:pt x="1" y="583"/>
                    <a:pt x="344" y="2329"/>
                    <a:pt x="1613" y="2329"/>
                  </a:cubicBezTo>
                  <a:cubicBezTo>
                    <a:pt x="1918" y="2329"/>
                    <a:pt x="2214" y="2205"/>
                    <a:pt x="2433" y="1985"/>
                  </a:cubicBezTo>
                  <a:cubicBezTo>
                    <a:pt x="3208" y="1210"/>
                    <a:pt x="2572" y="0"/>
                    <a:pt x="1628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70" name="Google Shape;20770;p80"/>
            <p:cNvSpPr/>
            <p:nvPr/>
          </p:nvSpPr>
          <p:spPr>
            <a:xfrm>
              <a:off x="2777369" y="2969385"/>
              <a:ext cx="44017" cy="39696"/>
            </a:xfrm>
            <a:custGeom>
              <a:avLst/>
              <a:gdLst/>
              <a:ahLst/>
              <a:cxnLst/>
              <a:rect l="l" t="t" r="r" b="b"/>
              <a:pathLst>
                <a:path w="1681" h="1516" extrusionOk="0">
                  <a:moveTo>
                    <a:pt x="1369" y="1"/>
                  </a:moveTo>
                  <a:cubicBezTo>
                    <a:pt x="1319" y="1"/>
                    <a:pt x="1268" y="20"/>
                    <a:pt x="1221" y="66"/>
                  </a:cubicBezTo>
                  <a:lnTo>
                    <a:pt x="143" y="1153"/>
                  </a:lnTo>
                  <a:cubicBezTo>
                    <a:pt x="0" y="1287"/>
                    <a:pt x="96" y="1516"/>
                    <a:pt x="296" y="1516"/>
                  </a:cubicBezTo>
                  <a:cubicBezTo>
                    <a:pt x="344" y="1516"/>
                    <a:pt x="401" y="1497"/>
                    <a:pt x="439" y="1449"/>
                  </a:cubicBezTo>
                  <a:lnTo>
                    <a:pt x="1527" y="371"/>
                  </a:lnTo>
                  <a:cubicBezTo>
                    <a:pt x="1681" y="217"/>
                    <a:pt x="1536" y="1"/>
                    <a:pt x="1369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771" name="Google Shape;20771;p80"/>
          <p:cNvSpPr/>
          <p:nvPr/>
        </p:nvSpPr>
        <p:spPr>
          <a:xfrm>
            <a:off x="3373624" y="2611505"/>
            <a:ext cx="404052" cy="28000"/>
          </a:xfrm>
          <a:custGeom>
            <a:avLst/>
            <a:gdLst/>
            <a:ahLst/>
            <a:cxnLst/>
            <a:rect l="l" t="t" r="r" b="b"/>
            <a:pathLst>
              <a:path w="11573" h="802" extrusionOk="0">
                <a:moveTo>
                  <a:pt x="0" y="0"/>
                </a:moveTo>
                <a:lnTo>
                  <a:pt x="0" y="582"/>
                </a:lnTo>
                <a:cubicBezTo>
                  <a:pt x="0" y="706"/>
                  <a:pt x="105" y="802"/>
                  <a:pt x="219" y="802"/>
                </a:cubicBezTo>
                <a:lnTo>
                  <a:pt x="11343" y="802"/>
                </a:lnTo>
                <a:cubicBezTo>
                  <a:pt x="11467" y="802"/>
                  <a:pt x="11572" y="706"/>
                  <a:pt x="11572" y="582"/>
                </a:cubicBezTo>
                <a:lnTo>
                  <a:pt x="11572" y="0"/>
                </a:lnTo>
                <a:close/>
              </a:path>
            </a:pathLst>
          </a:custGeom>
          <a:solidFill>
            <a:srgbClr val="A4B7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772" name="Google Shape;20772;p80"/>
          <p:cNvGrpSpPr/>
          <p:nvPr/>
        </p:nvGrpSpPr>
        <p:grpSpPr>
          <a:xfrm>
            <a:off x="3373624" y="2210491"/>
            <a:ext cx="478976" cy="429364"/>
            <a:chOff x="2637986" y="1980142"/>
            <a:chExt cx="359232" cy="322023"/>
          </a:xfrm>
        </p:grpSpPr>
        <p:sp>
          <p:nvSpPr>
            <p:cNvPr id="20773" name="Google Shape;20773;p80"/>
            <p:cNvSpPr/>
            <p:nvPr/>
          </p:nvSpPr>
          <p:spPr>
            <a:xfrm>
              <a:off x="2637986" y="2064065"/>
              <a:ext cx="303039" cy="238100"/>
            </a:xfrm>
            <a:custGeom>
              <a:avLst/>
              <a:gdLst/>
              <a:ahLst/>
              <a:cxnLst/>
              <a:rect l="l" t="t" r="r" b="b"/>
              <a:pathLst>
                <a:path w="11573" h="9093" extrusionOk="0">
                  <a:moveTo>
                    <a:pt x="219" y="1"/>
                  </a:moveTo>
                  <a:cubicBezTo>
                    <a:pt x="105" y="1"/>
                    <a:pt x="0" y="105"/>
                    <a:pt x="0" y="220"/>
                  </a:cubicBezTo>
                  <a:lnTo>
                    <a:pt x="0" y="8873"/>
                  </a:lnTo>
                  <a:cubicBezTo>
                    <a:pt x="0" y="8997"/>
                    <a:pt x="105" y="9092"/>
                    <a:pt x="219" y="9092"/>
                  </a:cubicBezTo>
                  <a:lnTo>
                    <a:pt x="11343" y="9092"/>
                  </a:lnTo>
                  <a:cubicBezTo>
                    <a:pt x="11467" y="9092"/>
                    <a:pt x="11572" y="8997"/>
                    <a:pt x="11572" y="8873"/>
                  </a:cubicBezTo>
                  <a:lnTo>
                    <a:pt x="11572" y="1517"/>
                  </a:lnTo>
                  <a:lnTo>
                    <a:pt x="4684" y="1517"/>
                  </a:lnTo>
                  <a:lnTo>
                    <a:pt x="3234" y="67"/>
                  </a:lnTo>
                  <a:cubicBezTo>
                    <a:pt x="3196" y="29"/>
                    <a:pt x="3139" y="1"/>
                    <a:pt x="307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74" name="Google Shape;20774;p80"/>
            <p:cNvSpPr/>
            <p:nvPr/>
          </p:nvSpPr>
          <p:spPr>
            <a:xfrm>
              <a:off x="2638222" y="2064065"/>
              <a:ext cx="122441" cy="39749"/>
            </a:xfrm>
            <a:custGeom>
              <a:avLst/>
              <a:gdLst/>
              <a:ahLst/>
              <a:cxnLst/>
              <a:rect l="l" t="t" r="r" b="b"/>
              <a:pathLst>
                <a:path w="4676" h="1518" extrusionOk="0">
                  <a:moveTo>
                    <a:pt x="220" y="1"/>
                  </a:moveTo>
                  <a:cubicBezTo>
                    <a:pt x="96" y="1"/>
                    <a:pt x="1" y="105"/>
                    <a:pt x="1" y="220"/>
                  </a:cubicBezTo>
                  <a:lnTo>
                    <a:pt x="1" y="1517"/>
                  </a:lnTo>
                  <a:lnTo>
                    <a:pt x="4675" y="1517"/>
                  </a:lnTo>
                  <a:lnTo>
                    <a:pt x="3225" y="67"/>
                  </a:lnTo>
                  <a:cubicBezTo>
                    <a:pt x="3187" y="29"/>
                    <a:pt x="3130" y="1"/>
                    <a:pt x="307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75" name="Google Shape;20775;p80"/>
            <p:cNvSpPr/>
            <p:nvPr/>
          </p:nvSpPr>
          <p:spPr>
            <a:xfrm>
              <a:off x="2918742" y="2110019"/>
              <a:ext cx="22022" cy="192146"/>
            </a:xfrm>
            <a:custGeom>
              <a:avLst/>
              <a:gdLst/>
              <a:ahLst/>
              <a:cxnLst/>
              <a:rect l="l" t="t" r="r" b="b"/>
              <a:pathLst>
                <a:path w="841" h="7338" extrusionOk="0">
                  <a:moveTo>
                    <a:pt x="1" y="1"/>
                  </a:moveTo>
                  <a:lnTo>
                    <a:pt x="1" y="7337"/>
                  </a:lnTo>
                  <a:lnTo>
                    <a:pt x="621" y="7337"/>
                  </a:lnTo>
                  <a:cubicBezTo>
                    <a:pt x="736" y="7337"/>
                    <a:pt x="840" y="7242"/>
                    <a:pt x="840" y="7118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76" name="Google Shape;20776;p80"/>
            <p:cNvSpPr/>
            <p:nvPr/>
          </p:nvSpPr>
          <p:spPr>
            <a:xfrm>
              <a:off x="2835814" y="2103787"/>
              <a:ext cx="105211" cy="49149"/>
            </a:xfrm>
            <a:custGeom>
              <a:avLst/>
              <a:gdLst/>
              <a:ahLst/>
              <a:cxnLst/>
              <a:rect l="l" t="t" r="r" b="b"/>
              <a:pathLst>
                <a:path w="4018" h="1877" extrusionOk="0">
                  <a:moveTo>
                    <a:pt x="1" y="0"/>
                  </a:moveTo>
                  <a:cubicBezTo>
                    <a:pt x="656" y="1177"/>
                    <a:pt x="1888" y="1877"/>
                    <a:pt x="3196" y="1877"/>
                  </a:cubicBezTo>
                  <a:cubicBezTo>
                    <a:pt x="3468" y="1877"/>
                    <a:pt x="3743" y="1847"/>
                    <a:pt x="4017" y="1784"/>
                  </a:cubicBezTo>
                  <a:lnTo>
                    <a:pt x="4017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77" name="Google Shape;20777;p80"/>
            <p:cNvSpPr/>
            <p:nvPr/>
          </p:nvSpPr>
          <p:spPr>
            <a:xfrm>
              <a:off x="2842072" y="1980142"/>
              <a:ext cx="155146" cy="154884"/>
            </a:xfrm>
            <a:custGeom>
              <a:avLst/>
              <a:gdLst/>
              <a:ahLst/>
              <a:cxnLst/>
              <a:rect l="l" t="t" r="r" b="b"/>
              <a:pathLst>
                <a:path w="5925" h="5915" extrusionOk="0">
                  <a:moveTo>
                    <a:pt x="2958" y="0"/>
                  </a:moveTo>
                  <a:cubicBezTo>
                    <a:pt x="1326" y="0"/>
                    <a:pt x="0" y="1317"/>
                    <a:pt x="0" y="2958"/>
                  </a:cubicBezTo>
                  <a:cubicBezTo>
                    <a:pt x="0" y="4589"/>
                    <a:pt x="1326" y="5915"/>
                    <a:pt x="2958" y="5915"/>
                  </a:cubicBezTo>
                  <a:cubicBezTo>
                    <a:pt x="4598" y="5915"/>
                    <a:pt x="5925" y="4589"/>
                    <a:pt x="5925" y="2958"/>
                  </a:cubicBezTo>
                  <a:cubicBezTo>
                    <a:pt x="5925" y="1317"/>
                    <a:pt x="4598" y="0"/>
                    <a:pt x="2958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78" name="Google Shape;20778;p80"/>
            <p:cNvSpPr/>
            <p:nvPr/>
          </p:nvSpPr>
          <p:spPr>
            <a:xfrm>
              <a:off x="2885277" y="2043326"/>
              <a:ext cx="66719" cy="47997"/>
            </a:xfrm>
            <a:custGeom>
              <a:avLst/>
              <a:gdLst/>
              <a:ahLst/>
              <a:cxnLst/>
              <a:rect l="l" t="t" r="r" b="b"/>
              <a:pathLst>
                <a:path w="2548" h="1833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613"/>
                  </a:lnTo>
                  <a:cubicBezTo>
                    <a:pt x="1" y="1727"/>
                    <a:pt x="106" y="1832"/>
                    <a:pt x="230" y="1832"/>
                  </a:cubicBezTo>
                  <a:lnTo>
                    <a:pt x="2338" y="1832"/>
                  </a:lnTo>
                  <a:cubicBezTo>
                    <a:pt x="2452" y="1832"/>
                    <a:pt x="2548" y="1727"/>
                    <a:pt x="2548" y="1613"/>
                  </a:cubicBezTo>
                  <a:lnTo>
                    <a:pt x="2548" y="220"/>
                  </a:lnTo>
                  <a:cubicBezTo>
                    <a:pt x="2548" y="96"/>
                    <a:pt x="2452" y="1"/>
                    <a:pt x="232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79" name="Google Shape;20779;p80"/>
            <p:cNvSpPr/>
            <p:nvPr/>
          </p:nvSpPr>
          <p:spPr>
            <a:xfrm>
              <a:off x="2723166" y="2183232"/>
              <a:ext cx="33255" cy="33229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220" y="0"/>
                  </a:moveTo>
                  <a:cubicBezTo>
                    <a:pt x="96" y="0"/>
                    <a:pt x="0" y="95"/>
                    <a:pt x="0" y="220"/>
                  </a:cubicBezTo>
                  <a:lnTo>
                    <a:pt x="0" y="1049"/>
                  </a:lnTo>
                  <a:cubicBezTo>
                    <a:pt x="0" y="1164"/>
                    <a:pt x="96" y="1269"/>
                    <a:pt x="220" y="1269"/>
                  </a:cubicBezTo>
                  <a:lnTo>
                    <a:pt x="1050" y="1269"/>
                  </a:lnTo>
                  <a:cubicBezTo>
                    <a:pt x="1174" y="1269"/>
                    <a:pt x="1269" y="1164"/>
                    <a:pt x="1269" y="1049"/>
                  </a:cubicBezTo>
                  <a:lnTo>
                    <a:pt x="1269" y="220"/>
                  </a:lnTo>
                  <a:cubicBezTo>
                    <a:pt x="1269" y="95"/>
                    <a:pt x="1174" y="0"/>
                    <a:pt x="105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80" name="Google Shape;20780;p80"/>
            <p:cNvSpPr/>
            <p:nvPr/>
          </p:nvSpPr>
          <p:spPr>
            <a:xfrm>
              <a:off x="2770613" y="2177734"/>
              <a:ext cx="91962" cy="10762"/>
            </a:xfrm>
            <a:custGeom>
              <a:avLst/>
              <a:gdLst/>
              <a:ahLst/>
              <a:cxnLst/>
              <a:rect l="l" t="t" r="r" b="b"/>
              <a:pathLst>
                <a:path w="3512" h="411" extrusionOk="0">
                  <a:moveTo>
                    <a:pt x="258" y="0"/>
                  </a:moveTo>
                  <a:cubicBezTo>
                    <a:pt x="1" y="19"/>
                    <a:pt x="1" y="391"/>
                    <a:pt x="258" y="410"/>
                  </a:cubicBezTo>
                  <a:lnTo>
                    <a:pt x="3254" y="410"/>
                  </a:lnTo>
                  <a:cubicBezTo>
                    <a:pt x="3511" y="391"/>
                    <a:pt x="3511" y="19"/>
                    <a:pt x="325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81" name="Google Shape;20781;p80"/>
            <p:cNvSpPr/>
            <p:nvPr/>
          </p:nvSpPr>
          <p:spPr>
            <a:xfrm>
              <a:off x="2770613" y="2194204"/>
              <a:ext cx="92800" cy="11050"/>
            </a:xfrm>
            <a:custGeom>
              <a:avLst/>
              <a:gdLst/>
              <a:ahLst/>
              <a:cxnLst/>
              <a:rect l="l" t="t" r="r" b="b"/>
              <a:pathLst>
                <a:path w="3544" h="422" extrusionOk="0">
                  <a:moveTo>
                    <a:pt x="3272" y="0"/>
                  </a:moveTo>
                  <a:cubicBezTo>
                    <a:pt x="3266" y="0"/>
                    <a:pt x="3260" y="0"/>
                    <a:pt x="3254" y="1"/>
                  </a:cubicBezTo>
                  <a:lnTo>
                    <a:pt x="258" y="1"/>
                  </a:lnTo>
                  <a:cubicBezTo>
                    <a:pt x="1" y="20"/>
                    <a:pt x="1" y="402"/>
                    <a:pt x="258" y="421"/>
                  </a:cubicBezTo>
                  <a:lnTo>
                    <a:pt x="3254" y="421"/>
                  </a:lnTo>
                  <a:cubicBezTo>
                    <a:pt x="3260" y="421"/>
                    <a:pt x="3266" y="421"/>
                    <a:pt x="3272" y="421"/>
                  </a:cubicBezTo>
                  <a:cubicBezTo>
                    <a:pt x="3544" y="421"/>
                    <a:pt x="3544" y="0"/>
                    <a:pt x="327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82" name="Google Shape;20782;p80"/>
            <p:cNvSpPr/>
            <p:nvPr/>
          </p:nvSpPr>
          <p:spPr>
            <a:xfrm>
              <a:off x="2770613" y="2210962"/>
              <a:ext cx="91962" cy="10762"/>
            </a:xfrm>
            <a:custGeom>
              <a:avLst/>
              <a:gdLst/>
              <a:ahLst/>
              <a:cxnLst/>
              <a:rect l="l" t="t" r="r" b="b"/>
              <a:pathLst>
                <a:path w="3512" h="411" extrusionOk="0">
                  <a:moveTo>
                    <a:pt x="258" y="0"/>
                  </a:moveTo>
                  <a:cubicBezTo>
                    <a:pt x="1" y="19"/>
                    <a:pt x="1" y="391"/>
                    <a:pt x="258" y="410"/>
                  </a:cubicBezTo>
                  <a:lnTo>
                    <a:pt x="3254" y="410"/>
                  </a:lnTo>
                  <a:cubicBezTo>
                    <a:pt x="3511" y="391"/>
                    <a:pt x="3511" y="19"/>
                    <a:pt x="325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83" name="Google Shape;20783;p80"/>
            <p:cNvSpPr/>
            <p:nvPr/>
          </p:nvSpPr>
          <p:spPr>
            <a:xfrm>
              <a:off x="2909420" y="2057780"/>
              <a:ext cx="20686" cy="10814"/>
            </a:xfrm>
            <a:custGeom>
              <a:avLst/>
              <a:gdLst/>
              <a:ahLst/>
              <a:cxnLst/>
              <a:rect l="l" t="t" r="r" b="b"/>
              <a:pathLst>
                <a:path w="790" h="413" extrusionOk="0">
                  <a:moveTo>
                    <a:pt x="264" y="1"/>
                  </a:moveTo>
                  <a:cubicBezTo>
                    <a:pt x="0" y="1"/>
                    <a:pt x="3" y="413"/>
                    <a:pt x="272" y="413"/>
                  </a:cubicBezTo>
                  <a:cubicBezTo>
                    <a:pt x="278" y="413"/>
                    <a:pt x="284" y="413"/>
                    <a:pt x="290" y="412"/>
                  </a:cubicBezTo>
                  <a:lnTo>
                    <a:pt x="500" y="412"/>
                  </a:lnTo>
                  <a:cubicBezTo>
                    <a:pt x="506" y="413"/>
                    <a:pt x="512" y="413"/>
                    <a:pt x="518" y="413"/>
                  </a:cubicBezTo>
                  <a:cubicBezTo>
                    <a:pt x="787" y="413"/>
                    <a:pt x="790" y="1"/>
                    <a:pt x="526" y="1"/>
                  </a:cubicBezTo>
                  <a:cubicBezTo>
                    <a:pt x="518" y="1"/>
                    <a:pt x="509" y="1"/>
                    <a:pt x="500" y="2"/>
                  </a:cubicBezTo>
                  <a:lnTo>
                    <a:pt x="290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84" name="Google Shape;20784;p80"/>
            <p:cNvSpPr/>
            <p:nvPr/>
          </p:nvSpPr>
          <p:spPr>
            <a:xfrm>
              <a:off x="2914264" y="2058016"/>
              <a:ext cx="10762" cy="18827"/>
            </a:xfrm>
            <a:custGeom>
              <a:avLst/>
              <a:gdLst/>
              <a:ahLst/>
              <a:cxnLst/>
              <a:rect l="l" t="t" r="r" b="b"/>
              <a:pathLst>
                <a:path w="411" h="719" extrusionOk="0">
                  <a:moveTo>
                    <a:pt x="205" y="0"/>
                  </a:moveTo>
                  <a:cubicBezTo>
                    <a:pt x="108" y="0"/>
                    <a:pt x="10" y="65"/>
                    <a:pt x="0" y="193"/>
                  </a:cubicBezTo>
                  <a:lnTo>
                    <a:pt x="0" y="508"/>
                  </a:lnTo>
                  <a:cubicBezTo>
                    <a:pt x="0" y="623"/>
                    <a:pt x="86" y="718"/>
                    <a:pt x="201" y="718"/>
                  </a:cubicBezTo>
                  <a:cubicBezTo>
                    <a:pt x="315" y="718"/>
                    <a:pt x="410" y="623"/>
                    <a:pt x="410" y="508"/>
                  </a:cubicBezTo>
                  <a:lnTo>
                    <a:pt x="410" y="193"/>
                  </a:lnTo>
                  <a:cubicBezTo>
                    <a:pt x="401" y="65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85" name="Google Shape;20785;p80"/>
            <p:cNvSpPr/>
            <p:nvPr/>
          </p:nvSpPr>
          <p:spPr>
            <a:xfrm>
              <a:off x="2898265" y="2004363"/>
              <a:ext cx="40744" cy="38989"/>
            </a:xfrm>
            <a:custGeom>
              <a:avLst/>
              <a:gdLst/>
              <a:ahLst/>
              <a:cxnLst/>
              <a:rect l="l" t="t" r="r" b="b"/>
              <a:pathLst>
                <a:path w="1556" h="1489" extrusionOk="0">
                  <a:moveTo>
                    <a:pt x="783" y="1"/>
                  </a:moveTo>
                  <a:cubicBezTo>
                    <a:pt x="354" y="1"/>
                    <a:pt x="1" y="344"/>
                    <a:pt x="1" y="773"/>
                  </a:cubicBezTo>
                  <a:lnTo>
                    <a:pt x="1" y="1489"/>
                  </a:lnTo>
                  <a:lnTo>
                    <a:pt x="420" y="1489"/>
                  </a:lnTo>
                  <a:lnTo>
                    <a:pt x="420" y="773"/>
                  </a:lnTo>
                  <a:cubicBezTo>
                    <a:pt x="420" y="535"/>
                    <a:pt x="599" y="416"/>
                    <a:pt x="778" y="416"/>
                  </a:cubicBezTo>
                  <a:cubicBezTo>
                    <a:pt x="957" y="416"/>
                    <a:pt x="1136" y="535"/>
                    <a:pt x="1136" y="773"/>
                  </a:cubicBezTo>
                  <a:lnTo>
                    <a:pt x="1136" y="1489"/>
                  </a:lnTo>
                  <a:lnTo>
                    <a:pt x="1556" y="1489"/>
                  </a:lnTo>
                  <a:lnTo>
                    <a:pt x="1556" y="773"/>
                  </a:lnTo>
                  <a:cubicBezTo>
                    <a:pt x="1556" y="344"/>
                    <a:pt x="1203" y="1"/>
                    <a:pt x="78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786" name="Google Shape;20786;p80"/>
          <p:cNvGrpSpPr/>
          <p:nvPr/>
        </p:nvGrpSpPr>
        <p:grpSpPr>
          <a:xfrm>
            <a:off x="1598350" y="4032931"/>
            <a:ext cx="430691" cy="478767"/>
            <a:chOff x="1306531" y="3346972"/>
            <a:chExt cx="323018" cy="359075"/>
          </a:xfrm>
        </p:grpSpPr>
        <p:sp>
          <p:nvSpPr>
            <p:cNvPr id="20787" name="Google Shape;20787;p80"/>
            <p:cNvSpPr/>
            <p:nvPr/>
          </p:nvSpPr>
          <p:spPr>
            <a:xfrm>
              <a:off x="1314020" y="3592614"/>
              <a:ext cx="98194" cy="97880"/>
            </a:xfrm>
            <a:custGeom>
              <a:avLst/>
              <a:gdLst/>
              <a:ahLst/>
              <a:cxnLst/>
              <a:rect l="l" t="t" r="r" b="b"/>
              <a:pathLst>
                <a:path w="3750" h="3738" extrusionOk="0">
                  <a:moveTo>
                    <a:pt x="2280" y="0"/>
                  </a:moveTo>
                  <a:lnTo>
                    <a:pt x="0" y="2280"/>
                  </a:lnTo>
                  <a:lnTo>
                    <a:pt x="1384" y="3673"/>
                  </a:lnTo>
                  <a:cubicBezTo>
                    <a:pt x="1427" y="3716"/>
                    <a:pt x="1484" y="3737"/>
                    <a:pt x="1541" y="3737"/>
                  </a:cubicBezTo>
                  <a:cubicBezTo>
                    <a:pt x="1598" y="3737"/>
                    <a:pt x="1656" y="3716"/>
                    <a:pt x="1698" y="3673"/>
                  </a:cubicBezTo>
                  <a:lnTo>
                    <a:pt x="1842" y="3530"/>
                  </a:lnTo>
                  <a:cubicBezTo>
                    <a:pt x="1927" y="3435"/>
                    <a:pt x="1927" y="3301"/>
                    <a:pt x="1842" y="3215"/>
                  </a:cubicBezTo>
                  <a:lnTo>
                    <a:pt x="1574" y="2948"/>
                  </a:lnTo>
                  <a:cubicBezTo>
                    <a:pt x="1489" y="2862"/>
                    <a:pt x="1489" y="2719"/>
                    <a:pt x="1574" y="2633"/>
                  </a:cubicBezTo>
                  <a:lnTo>
                    <a:pt x="1718" y="2490"/>
                  </a:lnTo>
                  <a:cubicBezTo>
                    <a:pt x="1760" y="2447"/>
                    <a:pt x="1815" y="2426"/>
                    <a:pt x="1871" y="2426"/>
                  </a:cubicBezTo>
                  <a:cubicBezTo>
                    <a:pt x="1927" y="2426"/>
                    <a:pt x="1985" y="2447"/>
                    <a:pt x="2032" y="2490"/>
                  </a:cubicBezTo>
                  <a:lnTo>
                    <a:pt x="2299" y="2757"/>
                  </a:lnTo>
                  <a:cubicBezTo>
                    <a:pt x="2342" y="2800"/>
                    <a:pt x="2397" y="2822"/>
                    <a:pt x="2452" y="2822"/>
                  </a:cubicBezTo>
                  <a:cubicBezTo>
                    <a:pt x="2507" y="2822"/>
                    <a:pt x="2562" y="2800"/>
                    <a:pt x="2605" y="2757"/>
                  </a:cubicBezTo>
                  <a:lnTo>
                    <a:pt x="2757" y="2614"/>
                  </a:lnTo>
                  <a:cubicBezTo>
                    <a:pt x="2843" y="2528"/>
                    <a:pt x="2843" y="2385"/>
                    <a:pt x="2757" y="2299"/>
                  </a:cubicBezTo>
                  <a:lnTo>
                    <a:pt x="2481" y="2032"/>
                  </a:lnTo>
                  <a:cubicBezTo>
                    <a:pt x="2395" y="1946"/>
                    <a:pt x="2395" y="1803"/>
                    <a:pt x="2481" y="1717"/>
                  </a:cubicBezTo>
                  <a:lnTo>
                    <a:pt x="2624" y="1574"/>
                  </a:lnTo>
                  <a:cubicBezTo>
                    <a:pt x="2667" y="1531"/>
                    <a:pt x="2724" y="1510"/>
                    <a:pt x="2781" y="1510"/>
                  </a:cubicBezTo>
                  <a:cubicBezTo>
                    <a:pt x="2838" y="1510"/>
                    <a:pt x="2896" y="1531"/>
                    <a:pt x="2939" y="1574"/>
                  </a:cubicBezTo>
                  <a:lnTo>
                    <a:pt x="3206" y="1851"/>
                  </a:lnTo>
                  <a:cubicBezTo>
                    <a:pt x="3249" y="1894"/>
                    <a:pt x="3306" y="1915"/>
                    <a:pt x="3363" y="1915"/>
                  </a:cubicBezTo>
                  <a:cubicBezTo>
                    <a:pt x="3420" y="1915"/>
                    <a:pt x="3478" y="1894"/>
                    <a:pt x="3521" y="1851"/>
                  </a:cubicBezTo>
                  <a:lnTo>
                    <a:pt x="3664" y="1698"/>
                  </a:lnTo>
                  <a:cubicBezTo>
                    <a:pt x="3750" y="1612"/>
                    <a:pt x="3750" y="1479"/>
                    <a:pt x="3664" y="1393"/>
                  </a:cubicBezTo>
                  <a:lnTo>
                    <a:pt x="2280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88" name="Google Shape;20788;p80"/>
            <p:cNvSpPr/>
            <p:nvPr/>
          </p:nvSpPr>
          <p:spPr>
            <a:xfrm>
              <a:off x="1444657" y="3534326"/>
              <a:ext cx="170909" cy="171721"/>
            </a:xfrm>
            <a:custGeom>
              <a:avLst/>
              <a:gdLst/>
              <a:ahLst/>
              <a:cxnLst/>
              <a:rect l="l" t="t" r="r" b="b"/>
              <a:pathLst>
                <a:path w="6527" h="6558" extrusionOk="0">
                  <a:moveTo>
                    <a:pt x="2243" y="0"/>
                  </a:moveTo>
                  <a:cubicBezTo>
                    <a:pt x="2165" y="0"/>
                    <a:pt x="2090" y="46"/>
                    <a:pt x="2061" y="127"/>
                  </a:cubicBezTo>
                  <a:lnTo>
                    <a:pt x="1613" y="1368"/>
                  </a:lnTo>
                  <a:cubicBezTo>
                    <a:pt x="554" y="1950"/>
                    <a:pt x="1" y="3142"/>
                    <a:pt x="239" y="4325"/>
                  </a:cubicBezTo>
                  <a:cubicBezTo>
                    <a:pt x="516" y="5729"/>
                    <a:pt x="1726" y="6558"/>
                    <a:pt x="2966" y="6558"/>
                  </a:cubicBezTo>
                  <a:cubicBezTo>
                    <a:pt x="3690" y="6558"/>
                    <a:pt x="4424" y="6276"/>
                    <a:pt x="4990" y="5661"/>
                  </a:cubicBezTo>
                  <a:cubicBezTo>
                    <a:pt x="6526" y="4001"/>
                    <a:pt x="5524" y="1291"/>
                    <a:pt x="3273" y="1034"/>
                  </a:cubicBezTo>
                  <a:lnTo>
                    <a:pt x="2386" y="61"/>
                  </a:lnTo>
                  <a:cubicBezTo>
                    <a:pt x="2345" y="19"/>
                    <a:pt x="2293" y="0"/>
                    <a:pt x="224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89" name="Google Shape;20789;p80"/>
            <p:cNvSpPr/>
            <p:nvPr/>
          </p:nvSpPr>
          <p:spPr>
            <a:xfrm>
              <a:off x="1503364" y="3585125"/>
              <a:ext cx="36240" cy="39723"/>
            </a:xfrm>
            <a:custGeom>
              <a:avLst/>
              <a:gdLst/>
              <a:ahLst/>
              <a:cxnLst/>
              <a:rect l="l" t="t" r="r" b="b"/>
              <a:pathLst>
                <a:path w="1384" h="1517" extrusionOk="0">
                  <a:moveTo>
                    <a:pt x="697" y="0"/>
                  </a:moveTo>
                  <a:cubicBezTo>
                    <a:pt x="306" y="0"/>
                    <a:pt x="1" y="315"/>
                    <a:pt x="1" y="696"/>
                  </a:cubicBezTo>
                  <a:lnTo>
                    <a:pt x="1" y="1307"/>
                  </a:lnTo>
                  <a:cubicBezTo>
                    <a:pt x="1" y="1421"/>
                    <a:pt x="87" y="1517"/>
                    <a:pt x="211" y="1517"/>
                  </a:cubicBezTo>
                  <a:cubicBezTo>
                    <a:pt x="315" y="1517"/>
                    <a:pt x="411" y="1421"/>
                    <a:pt x="411" y="1307"/>
                  </a:cubicBezTo>
                  <a:lnTo>
                    <a:pt x="411" y="696"/>
                  </a:lnTo>
                  <a:cubicBezTo>
                    <a:pt x="411" y="510"/>
                    <a:pt x="552" y="417"/>
                    <a:pt x="692" y="417"/>
                  </a:cubicBezTo>
                  <a:cubicBezTo>
                    <a:pt x="833" y="417"/>
                    <a:pt x="974" y="510"/>
                    <a:pt x="974" y="696"/>
                  </a:cubicBezTo>
                  <a:cubicBezTo>
                    <a:pt x="983" y="825"/>
                    <a:pt x="1081" y="890"/>
                    <a:pt x="1179" y="890"/>
                  </a:cubicBezTo>
                  <a:cubicBezTo>
                    <a:pt x="1277" y="890"/>
                    <a:pt x="1374" y="825"/>
                    <a:pt x="1384" y="696"/>
                  </a:cubicBezTo>
                  <a:cubicBezTo>
                    <a:pt x="1384" y="315"/>
                    <a:pt x="1079" y="0"/>
                    <a:pt x="697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90" name="Google Shape;20790;p80"/>
            <p:cNvSpPr/>
            <p:nvPr/>
          </p:nvSpPr>
          <p:spPr>
            <a:xfrm>
              <a:off x="1492628" y="3619584"/>
              <a:ext cx="57476" cy="41241"/>
            </a:xfrm>
            <a:custGeom>
              <a:avLst/>
              <a:gdLst/>
              <a:ahLst/>
              <a:cxnLst/>
              <a:rect l="l" t="t" r="r" b="b"/>
              <a:pathLst>
                <a:path w="2195" h="1575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346"/>
                  </a:lnTo>
                  <a:cubicBezTo>
                    <a:pt x="0" y="1470"/>
                    <a:pt x="105" y="1575"/>
                    <a:pt x="229" y="1575"/>
                  </a:cubicBezTo>
                  <a:lnTo>
                    <a:pt x="1975" y="1575"/>
                  </a:lnTo>
                  <a:cubicBezTo>
                    <a:pt x="2099" y="1565"/>
                    <a:pt x="2195" y="1470"/>
                    <a:pt x="2195" y="1346"/>
                  </a:cubicBezTo>
                  <a:lnTo>
                    <a:pt x="2195" y="220"/>
                  </a:lnTo>
                  <a:cubicBezTo>
                    <a:pt x="2195" y="96"/>
                    <a:pt x="2090" y="1"/>
                    <a:pt x="197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91" name="Google Shape;20791;p80"/>
            <p:cNvSpPr/>
            <p:nvPr/>
          </p:nvSpPr>
          <p:spPr>
            <a:xfrm>
              <a:off x="1306531" y="3459463"/>
              <a:ext cx="200368" cy="202122"/>
            </a:xfrm>
            <a:custGeom>
              <a:avLst/>
              <a:gdLst/>
              <a:ahLst/>
              <a:cxnLst/>
              <a:rect l="l" t="t" r="r" b="b"/>
              <a:pathLst>
                <a:path w="7652" h="7719" extrusionOk="0">
                  <a:moveTo>
                    <a:pt x="6955" y="0"/>
                  </a:moveTo>
                  <a:lnTo>
                    <a:pt x="86" y="6860"/>
                  </a:lnTo>
                  <a:cubicBezTo>
                    <a:pt x="0" y="6945"/>
                    <a:pt x="0" y="7089"/>
                    <a:pt x="86" y="7174"/>
                  </a:cubicBezTo>
                  <a:lnTo>
                    <a:pt x="630" y="7718"/>
                  </a:lnTo>
                  <a:lnTo>
                    <a:pt x="7651" y="697"/>
                  </a:lnTo>
                  <a:lnTo>
                    <a:pt x="6955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92" name="Google Shape;20792;p80"/>
            <p:cNvSpPr/>
            <p:nvPr/>
          </p:nvSpPr>
          <p:spPr>
            <a:xfrm>
              <a:off x="1470633" y="3462710"/>
              <a:ext cx="33019" cy="32993"/>
            </a:xfrm>
            <a:custGeom>
              <a:avLst/>
              <a:gdLst/>
              <a:ahLst/>
              <a:cxnLst/>
              <a:rect l="l" t="t" r="r" b="b"/>
              <a:pathLst>
                <a:path w="1261" h="1260" extrusionOk="0">
                  <a:moveTo>
                    <a:pt x="554" y="0"/>
                  </a:moveTo>
                  <a:lnTo>
                    <a:pt x="1" y="554"/>
                  </a:lnTo>
                  <a:cubicBezTo>
                    <a:pt x="211" y="811"/>
                    <a:pt x="449" y="1040"/>
                    <a:pt x="707" y="1260"/>
                  </a:cubicBezTo>
                  <a:lnTo>
                    <a:pt x="1260" y="70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93" name="Google Shape;20793;p80"/>
            <p:cNvSpPr/>
            <p:nvPr/>
          </p:nvSpPr>
          <p:spPr>
            <a:xfrm>
              <a:off x="1450156" y="3346972"/>
              <a:ext cx="179393" cy="158995"/>
            </a:xfrm>
            <a:custGeom>
              <a:avLst/>
              <a:gdLst/>
              <a:ahLst/>
              <a:cxnLst/>
              <a:rect l="l" t="t" r="r" b="b"/>
              <a:pathLst>
                <a:path w="6851" h="6072" extrusionOk="0">
                  <a:moveTo>
                    <a:pt x="2872" y="825"/>
                  </a:moveTo>
                  <a:cubicBezTo>
                    <a:pt x="3511" y="825"/>
                    <a:pt x="4219" y="1121"/>
                    <a:pt x="4780" y="1683"/>
                  </a:cubicBezTo>
                  <a:cubicBezTo>
                    <a:pt x="5744" y="2646"/>
                    <a:pt x="5925" y="4029"/>
                    <a:pt x="5171" y="4783"/>
                  </a:cubicBezTo>
                  <a:cubicBezTo>
                    <a:pt x="4860" y="5094"/>
                    <a:pt x="4437" y="5245"/>
                    <a:pt x="3979" y="5245"/>
                  </a:cubicBezTo>
                  <a:cubicBezTo>
                    <a:pt x="3342" y="5245"/>
                    <a:pt x="2637" y="4953"/>
                    <a:pt x="2071" y="4392"/>
                  </a:cubicBezTo>
                  <a:cubicBezTo>
                    <a:pt x="1107" y="3428"/>
                    <a:pt x="936" y="2035"/>
                    <a:pt x="1680" y="1291"/>
                  </a:cubicBezTo>
                  <a:cubicBezTo>
                    <a:pt x="1990" y="977"/>
                    <a:pt x="2414" y="825"/>
                    <a:pt x="2872" y="825"/>
                  </a:cubicBezTo>
                  <a:close/>
                  <a:moveTo>
                    <a:pt x="2665" y="1"/>
                  </a:moveTo>
                  <a:cubicBezTo>
                    <a:pt x="2037" y="1"/>
                    <a:pt x="1457" y="207"/>
                    <a:pt x="1031" y="633"/>
                  </a:cubicBezTo>
                  <a:cubicBezTo>
                    <a:pt x="1" y="1663"/>
                    <a:pt x="239" y="3571"/>
                    <a:pt x="1565" y="4897"/>
                  </a:cubicBezTo>
                  <a:cubicBezTo>
                    <a:pt x="2336" y="5669"/>
                    <a:pt x="3304" y="6072"/>
                    <a:pt x="4180" y="6072"/>
                  </a:cubicBezTo>
                  <a:cubicBezTo>
                    <a:pt x="4810" y="6072"/>
                    <a:pt x="5393" y="5863"/>
                    <a:pt x="5820" y="5432"/>
                  </a:cubicBezTo>
                  <a:cubicBezTo>
                    <a:pt x="6850" y="4411"/>
                    <a:pt x="6612" y="2503"/>
                    <a:pt x="5286" y="1177"/>
                  </a:cubicBezTo>
                  <a:cubicBezTo>
                    <a:pt x="4513" y="404"/>
                    <a:pt x="3542" y="1"/>
                    <a:pt x="266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94" name="Google Shape;20794;p80"/>
            <p:cNvSpPr/>
            <p:nvPr/>
          </p:nvSpPr>
          <p:spPr>
            <a:xfrm>
              <a:off x="1511272" y="3631551"/>
              <a:ext cx="19613" cy="10814"/>
            </a:xfrm>
            <a:custGeom>
              <a:avLst/>
              <a:gdLst/>
              <a:ahLst/>
              <a:cxnLst/>
              <a:rect l="l" t="t" r="r" b="b"/>
              <a:pathLst>
                <a:path w="749" h="413" extrusionOk="0">
                  <a:moveTo>
                    <a:pt x="264" y="0"/>
                  </a:moveTo>
                  <a:cubicBezTo>
                    <a:pt x="0" y="0"/>
                    <a:pt x="3" y="412"/>
                    <a:pt x="272" y="412"/>
                  </a:cubicBezTo>
                  <a:cubicBezTo>
                    <a:pt x="278" y="412"/>
                    <a:pt x="284" y="412"/>
                    <a:pt x="290" y="412"/>
                  </a:cubicBezTo>
                  <a:lnTo>
                    <a:pt x="490" y="412"/>
                  </a:lnTo>
                  <a:cubicBezTo>
                    <a:pt x="748" y="393"/>
                    <a:pt x="748" y="21"/>
                    <a:pt x="490" y="1"/>
                  </a:cubicBezTo>
                  <a:lnTo>
                    <a:pt x="290" y="1"/>
                  </a:lnTo>
                  <a:cubicBezTo>
                    <a:pt x="281" y="1"/>
                    <a:pt x="272" y="0"/>
                    <a:pt x="26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95" name="Google Shape;20795;p80"/>
            <p:cNvSpPr/>
            <p:nvPr/>
          </p:nvSpPr>
          <p:spPr>
            <a:xfrm>
              <a:off x="1516116" y="3631760"/>
              <a:ext cx="10762" cy="18827"/>
            </a:xfrm>
            <a:custGeom>
              <a:avLst/>
              <a:gdLst/>
              <a:ahLst/>
              <a:cxnLst/>
              <a:rect l="l" t="t" r="r" b="b"/>
              <a:pathLst>
                <a:path w="411" h="719" extrusionOk="0">
                  <a:moveTo>
                    <a:pt x="205" y="1"/>
                  </a:moveTo>
                  <a:cubicBezTo>
                    <a:pt x="108" y="1"/>
                    <a:pt x="10" y="65"/>
                    <a:pt x="0" y="194"/>
                  </a:cubicBezTo>
                  <a:lnTo>
                    <a:pt x="0" y="518"/>
                  </a:lnTo>
                  <a:cubicBezTo>
                    <a:pt x="0" y="633"/>
                    <a:pt x="86" y="718"/>
                    <a:pt x="210" y="718"/>
                  </a:cubicBezTo>
                  <a:cubicBezTo>
                    <a:pt x="315" y="718"/>
                    <a:pt x="410" y="623"/>
                    <a:pt x="410" y="518"/>
                  </a:cubicBezTo>
                  <a:lnTo>
                    <a:pt x="410" y="194"/>
                  </a:lnTo>
                  <a:cubicBezTo>
                    <a:pt x="401" y="65"/>
                    <a:pt x="303" y="1"/>
                    <a:pt x="20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796" name="Google Shape;20796;p80"/>
          <p:cNvGrpSpPr/>
          <p:nvPr/>
        </p:nvGrpSpPr>
        <p:grpSpPr>
          <a:xfrm>
            <a:off x="1600342" y="2788935"/>
            <a:ext cx="480337" cy="476148"/>
            <a:chOff x="1308024" y="2413975"/>
            <a:chExt cx="360253" cy="357111"/>
          </a:xfrm>
        </p:grpSpPr>
        <p:sp>
          <p:nvSpPr>
            <p:cNvPr id="20797" name="Google Shape;20797;p80"/>
            <p:cNvSpPr/>
            <p:nvPr/>
          </p:nvSpPr>
          <p:spPr>
            <a:xfrm>
              <a:off x="1403939" y="2569173"/>
              <a:ext cx="212622" cy="201913"/>
            </a:xfrm>
            <a:custGeom>
              <a:avLst/>
              <a:gdLst/>
              <a:ahLst/>
              <a:cxnLst/>
              <a:rect l="l" t="t" r="r" b="b"/>
              <a:pathLst>
                <a:path w="8120" h="7711" extrusionOk="0">
                  <a:moveTo>
                    <a:pt x="6078" y="0"/>
                  </a:moveTo>
                  <a:lnTo>
                    <a:pt x="5257" y="830"/>
                  </a:lnTo>
                  <a:cubicBezTo>
                    <a:pt x="5210" y="878"/>
                    <a:pt x="5162" y="916"/>
                    <a:pt x="5114" y="954"/>
                  </a:cubicBezTo>
                  <a:cubicBezTo>
                    <a:pt x="4924" y="1093"/>
                    <a:pt x="4686" y="1176"/>
                    <a:pt x="4437" y="1176"/>
                  </a:cubicBezTo>
                  <a:cubicBezTo>
                    <a:pt x="4412" y="1176"/>
                    <a:pt x="4386" y="1175"/>
                    <a:pt x="4360" y="1174"/>
                  </a:cubicBezTo>
                  <a:cubicBezTo>
                    <a:pt x="3702" y="1135"/>
                    <a:pt x="2605" y="1059"/>
                    <a:pt x="2147" y="916"/>
                  </a:cubicBezTo>
                  <a:cubicBezTo>
                    <a:pt x="2142" y="915"/>
                    <a:pt x="2137" y="914"/>
                    <a:pt x="2132" y="914"/>
                  </a:cubicBezTo>
                  <a:cubicBezTo>
                    <a:pt x="2035" y="914"/>
                    <a:pt x="1880" y="1155"/>
                    <a:pt x="1880" y="1155"/>
                  </a:cubicBezTo>
                  <a:cubicBezTo>
                    <a:pt x="1804" y="1431"/>
                    <a:pt x="1918" y="1727"/>
                    <a:pt x="2176" y="1870"/>
                  </a:cubicBezTo>
                  <a:lnTo>
                    <a:pt x="3311" y="2328"/>
                  </a:lnTo>
                  <a:lnTo>
                    <a:pt x="697" y="4932"/>
                  </a:lnTo>
                  <a:lnTo>
                    <a:pt x="172" y="5467"/>
                  </a:lnTo>
                  <a:cubicBezTo>
                    <a:pt x="1" y="5629"/>
                    <a:pt x="1" y="5896"/>
                    <a:pt x="172" y="6058"/>
                  </a:cubicBezTo>
                  <a:lnTo>
                    <a:pt x="201" y="6096"/>
                  </a:lnTo>
                  <a:cubicBezTo>
                    <a:pt x="282" y="6177"/>
                    <a:pt x="389" y="6218"/>
                    <a:pt x="498" y="6218"/>
                  </a:cubicBezTo>
                  <a:cubicBezTo>
                    <a:pt x="607" y="6218"/>
                    <a:pt x="716" y="6177"/>
                    <a:pt x="802" y="6096"/>
                  </a:cubicBezTo>
                  <a:lnTo>
                    <a:pt x="892" y="5998"/>
                  </a:lnTo>
                  <a:lnTo>
                    <a:pt x="892" y="5998"/>
                  </a:lnTo>
                  <a:cubicBezTo>
                    <a:pt x="888" y="6004"/>
                    <a:pt x="883" y="6011"/>
                    <a:pt x="878" y="6020"/>
                  </a:cubicBezTo>
                  <a:cubicBezTo>
                    <a:pt x="745" y="6182"/>
                    <a:pt x="754" y="6411"/>
                    <a:pt x="907" y="6564"/>
                  </a:cubicBezTo>
                  <a:lnTo>
                    <a:pt x="955" y="6611"/>
                  </a:lnTo>
                  <a:cubicBezTo>
                    <a:pt x="1031" y="6688"/>
                    <a:pt x="1136" y="6726"/>
                    <a:pt x="1241" y="6726"/>
                  </a:cubicBezTo>
                  <a:cubicBezTo>
                    <a:pt x="1346" y="6726"/>
                    <a:pt x="1451" y="6688"/>
                    <a:pt x="1527" y="6611"/>
                  </a:cubicBezTo>
                  <a:lnTo>
                    <a:pt x="1613" y="6526"/>
                  </a:lnTo>
                  <a:lnTo>
                    <a:pt x="1594" y="6554"/>
                  </a:lnTo>
                  <a:cubicBezTo>
                    <a:pt x="1460" y="6707"/>
                    <a:pt x="1470" y="6945"/>
                    <a:pt x="1613" y="7088"/>
                  </a:cubicBezTo>
                  <a:lnTo>
                    <a:pt x="1670" y="7146"/>
                  </a:lnTo>
                  <a:cubicBezTo>
                    <a:pt x="1747" y="7227"/>
                    <a:pt x="1849" y="7267"/>
                    <a:pt x="1953" y="7267"/>
                  </a:cubicBezTo>
                  <a:cubicBezTo>
                    <a:pt x="2057" y="7267"/>
                    <a:pt x="2162" y="7227"/>
                    <a:pt x="2243" y="7146"/>
                  </a:cubicBezTo>
                  <a:lnTo>
                    <a:pt x="2386" y="7003"/>
                  </a:lnTo>
                  <a:lnTo>
                    <a:pt x="2386" y="7003"/>
                  </a:lnTo>
                  <a:cubicBezTo>
                    <a:pt x="2262" y="7155"/>
                    <a:pt x="2271" y="7384"/>
                    <a:pt x="2414" y="7518"/>
                  </a:cubicBezTo>
                  <a:lnTo>
                    <a:pt x="2491" y="7604"/>
                  </a:lnTo>
                  <a:cubicBezTo>
                    <a:pt x="2562" y="7675"/>
                    <a:pt x="2660" y="7711"/>
                    <a:pt x="2759" y="7711"/>
                  </a:cubicBezTo>
                  <a:cubicBezTo>
                    <a:pt x="2858" y="7711"/>
                    <a:pt x="2958" y="7675"/>
                    <a:pt x="3034" y="7604"/>
                  </a:cubicBezTo>
                  <a:lnTo>
                    <a:pt x="3206" y="7432"/>
                  </a:lnTo>
                  <a:lnTo>
                    <a:pt x="6087" y="4541"/>
                  </a:lnTo>
                  <a:lnTo>
                    <a:pt x="6717" y="3912"/>
                  </a:lnTo>
                  <a:cubicBezTo>
                    <a:pt x="6870" y="3759"/>
                    <a:pt x="6965" y="3559"/>
                    <a:pt x="6974" y="3349"/>
                  </a:cubicBezTo>
                  <a:cubicBezTo>
                    <a:pt x="6984" y="3244"/>
                    <a:pt x="7022" y="3148"/>
                    <a:pt x="7098" y="3072"/>
                  </a:cubicBezTo>
                  <a:lnTo>
                    <a:pt x="8119" y="2051"/>
                  </a:lnTo>
                  <a:lnTo>
                    <a:pt x="6078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98" name="Google Shape;20798;p80"/>
            <p:cNvSpPr/>
            <p:nvPr/>
          </p:nvSpPr>
          <p:spPr>
            <a:xfrm>
              <a:off x="1422426" y="2593080"/>
              <a:ext cx="140928" cy="170700"/>
            </a:xfrm>
            <a:custGeom>
              <a:avLst/>
              <a:gdLst/>
              <a:ahLst/>
              <a:cxnLst/>
              <a:rect l="l" t="t" r="r" b="b"/>
              <a:pathLst>
                <a:path w="5382" h="6519" extrusionOk="0">
                  <a:moveTo>
                    <a:pt x="1426" y="1"/>
                  </a:moveTo>
                  <a:cubicBezTo>
                    <a:pt x="1329" y="1"/>
                    <a:pt x="1174" y="242"/>
                    <a:pt x="1174" y="242"/>
                  </a:cubicBezTo>
                  <a:cubicBezTo>
                    <a:pt x="1098" y="518"/>
                    <a:pt x="1212" y="814"/>
                    <a:pt x="1470" y="957"/>
                  </a:cubicBezTo>
                  <a:lnTo>
                    <a:pt x="2605" y="1415"/>
                  </a:lnTo>
                  <a:lnTo>
                    <a:pt x="1" y="4019"/>
                  </a:lnTo>
                  <a:lnTo>
                    <a:pt x="2491" y="6519"/>
                  </a:lnTo>
                  <a:lnTo>
                    <a:pt x="5381" y="3628"/>
                  </a:lnTo>
                  <a:lnTo>
                    <a:pt x="2910" y="1148"/>
                  </a:lnTo>
                  <a:lnTo>
                    <a:pt x="3674" y="833"/>
                  </a:lnTo>
                  <a:lnTo>
                    <a:pt x="3693" y="823"/>
                  </a:lnTo>
                  <a:cubicBezTo>
                    <a:pt x="3931" y="690"/>
                    <a:pt x="4093" y="461"/>
                    <a:pt x="4131" y="184"/>
                  </a:cubicBezTo>
                  <a:lnTo>
                    <a:pt x="4131" y="184"/>
                  </a:lnTo>
                  <a:cubicBezTo>
                    <a:pt x="3998" y="234"/>
                    <a:pt x="3858" y="262"/>
                    <a:pt x="3716" y="262"/>
                  </a:cubicBezTo>
                  <a:cubicBezTo>
                    <a:pt x="3696" y="262"/>
                    <a:pt x="3675" y="262"/>
                    <a:pt x="3654" y="261"/>
                  </a:cubicBezTo>
                  <a:cubicBezTo>
                    <a:pt x="2996" y="222"/>
                    <a:pt x="1899" y="146"/>
                    <a:pt x="1441" y="3"/>
                  </a:cubicBezTo>
                  <a:cubicBezTo>
                    <a:pt x="1436" y="2"/>
                    <a:pt x="1431" y="1"/>
                    <a:pt x="1426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99" name="Google Shape;20799;p80"/>
            <p:cNvSpPr/>
            <p:nvPr/>
          </p:nvSpPr>
          <p:spPr>
            <a:xfrm>
              <a:off x="1464139" y="2613138"/>
              <a:ext cx="152161" cy="157896"/>
            </a:xfrm>
            <a:custGeom>
              <a:avLst/>
              <a:gdLst/>
              <a:ahLst/>
              <a:cxnLst/>
              <a:rect l="l" t="t" r="r" b="b"/>
              <a:pathLst>
                <a:path w="5811" h="6030" extrusionOk="0">
                  <a:moveTo>
                    <a:pt x="5448" y="0"/>
                  </a:moveTo>
                  <a:lnTo>
                    <a:pt x="4418" y="1021"/>
                  </a:lnTo>
                  <a:cubicBezTo>
                    <a:pt x="4351" y="1097"/>
                    <a:pt x="4303" y="1193"/>
                    <a:pt x="4303" y="1298"/>
                  </a:cubicBezTo>
                  <a:cubicBezTo>
                    <a:pt x="4284" y="1508"/>
                    <a:pt x="4198" y="1708"/>
                    <a:pt x="4046" y="1861"/>
                  </a:cubicBezTo>
                  <a:lnTo>
                    <a:pt x="363" y="5552"/>
                  </a:lnTo>
                  <a:cubicBezTo>
                    <a:pt x="289" y="5619"/>
                    <a:pt x="192" y="5657"/>
                    <a:pt x="89" y="5657"/>
                  </a:cubicBezTo>
                  <a:cubicBezTo>
                    <a:pt x="60" y="5657"/>
                    <a:pt x="30" y="5654"/>
                    <a:pt x="1" y="5648"/>
                  </a:cubicBezTo>
                  <a:lnTo>
                    <a:pt x="1" y="5648"/>
                  </a:lnTo>
                  <a:cubicBezTo>
                    <a:pt x="20" y="5724"/>
                    <a:pt x="58" y="5781"/>
                    <a:pt x="106" y="5839"/>
                  </a:cubicBezTo>
                  <a:lnTo>
                    <a:pt x="182" y="5915"/>
                  </a:lnTo>
                  <a:cubicBezTo>
                    <a:pt x="258" y="5991"/>
                    <a:pt x="359" y="6029"/>
                    <a:pt x="458" y="6029"/>
                  </a:cubicBezTo>
                  <a:cubicBezTo>
                    <a:pt x="557" y="6029"/>
                    <a:pt x="654" y="5991"/>
                    <a:pt x="726" y="5915"/>
                  </a:cubicBezTo>
                  <a:lnTo>
                    <a:pt x="4418" y="2233"/>
                  </a:lnTo>
                  <a:cubicBezTo>
                    <a:pt x="4561" y="2080"/>
                    <a:pt x="4656" y="1880"/>
                    <a:pt x="4675" y="1660"/>
                  </a:cubicBezTo>
                  <a:cubicBezTo>
                    <a:pt x="4675" y="1565"/>
                    <a:pt x="4723" y="1460"/>
                    <a:pt x="4790" y="1393"/>
                  </a:cubicBezTo>
                  <a:lnTo>
                    <a:pt x="5811" y="372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00" name="Google Shape;20800;p80"/>
            <p:cNvSpPr/>
            <p:nvPr/>
          </p:nvSpPr>
          <p:spPr>
            <a:xfrm>
              <a:off x="1537850" y="2569671"/>
              <a:ext cx="78712" cy="78215"/>
            </a:xfrm>
            <a:custGeom>
              <a:avLst/>
              <a:gdLst/>
              <a:ahLst/>
              <a:cxnLst/>
              <a:rect l="l" t="t" r="r" b="b"/>
              <a:pathLst>
                <a:path w="3006" h="2987" extrusionOk="0">
                  <a:moveTo>
                    <a:pt x="964" y="0"/>
                  </a:moveTo>
                  <a:lnTo>
                    <a:pt x="143" y="821"/>
                  </a:lnTo>
                  <a:cubicBezTo>
                    <a:pt x="96" y="868"/>
                    <a:pt x="48" y="907"/>
                    <a:pt x="0" y="945"/>
                  </a:cubicBezTo>
                  <a:lnTo>
                    <a:pt x="2051" y="2986"/>
                  </a:lnTo>
                  <a:lnTo>
                    <a:pt x="3005" y="2032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01" name="Google Shape;20801;p80"/>
            <p:cNvSpPr/>
            <p:nvPr/>
          </p:nvSpPr>
          <p:spPr>
            <a:xfrm>
              <a:off x="1548088" y="2554667"/>
              <a:ext cx="83216" cy="82666"/>
            </a:xfrm>
            <a:custGeom>
              <a:avLst/>
              <a:gdLst/>
              <a:ahLst/>
              <a:cxnLst/>
              <a:rect l="l" t="t" r="r" b="b"/>
              <a:pathLst>
                <a:path w="3178" h="3157" extrusionOk="0">
                  <a:moveTo>
                    <a:pt x="830" y="1"/>
                  </a:moveTo>
                  <a:lnTo>
                    <a:pt x="86" y="745"/>
                  </a:lnTo>
                  <a:cubicBezTo>
                    <a:pt x="0" y="831"/>
                    <a:pt x="0" y="974"/>
                    <a:pt x="86" y="1060"/>
                  </a:cubicBezTo>
                  <a:lnTo>
                    <a:pt x="2118" y="3092"/>
                  </a:lnTo>
                  <a:cubicBezTo>
                    <a:pt x="2161" y="3135"/>
                    <a:pt x="2218" y="3156"/>
                    <a:pt x="2276" y="3156"/>
                  </a:cubicBezTo>
                  <a:cubicBezTo>
                    <a:pt x="2333" y="3156"/>
                    <a:pt x="2390" y="3135"/>
                    <a:pt x="2433" y="3092"/>
                  </a:cubicBezTo>
                  <a:lnTo>
                    <a:pt x="3177" y="2348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02" name="Google Shape;20802;p80"/>
            <p:cNvSpPr/>
            <p:nvPr/>
          </p:nvSpPr>
          <p:spPr>
            <a:xfrm>
              <a:off x="1594802" y="2603397"/>
              <a:ext cx="36502" cy="33936"/>
            </a:xfrm>
            <a:custGeom>
              <a:avLst/>
              <a:gdLst/>
              <a:ahLst/>
              <a:cxnLst/>
              <a:rect l="l" t="t" r="r" b="b"/>
              <a:pathLst>
                <a:path w="1394" h="1296" extrusionOk="0">
                  <a:moveTo>
                    <a:pt x="907" y="0"/>
                  </a:moveTo>
                  <a:lnTo>
                    <a:pt x="0" y="897"/>
                  </a:lnTo>
                  <a:lnTo>
                    <a:pt x="334" y="1231"/>
                  </a:lnTo>
                  <a:cubicBezTo>
                    <a:pt x="377" y="1274"/>
                    <a:pt x="434" y="1295"/>
                    <a:pt x="492" y="1295"/>
                  </a:cubicBezTo>
                  <a:cubicBezTo>
                    <a:pt x="549" y="1295"/>
                    <a:pt x="606" y="1274"/>
                    <a:pt x="649" y="1231"/>
                  </a:cubicBezTo>
                  <a:lnTo>
                    <a:pt x="1393" y="487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03" name="Google Shape;20803;p80"/>
            <p:cNvSpPr/>
            <p:nvPr/>
          </p:nvSpPr>
          <p:spPr>
            <a:xfrm>
              <a:off x="1566810" y="2518531"/>
              <a:ext cx="101205" cy="99817"/>
            </a:xfrm>
            <a:custGeom>
              <a:avLst/>
              <a:gdLst/>
              <a:ahLst/>
              <a:cxnLst/>
              <a:rect l="l" t="t" r="r" b="b"/>
              <a:pathLst>
                <a:path w="3865" h="3812" extrusionOk="0">
                  <a:moveTo>
                    <a:pt x="1357" y="0"/>
                  </a:moveTo>
                  <a:cubicBezTo>
                    <a:pt x="1301" y="0"/>
                    <a:pt x="1246" y="21"/>
                    <a:pt x="1203" y="64"/>
                  </a:cubicBezTo>
                  <a:lnTo>
                    <a:pt x="96" y="1171"/>
                  </a:lnTo>
                  <a:cubicBezTo>
                    <a:pt x="1" y="1257"/>
                    <a:pt x="1" y="1400"/>
                    <a:pt x="96" y="1486"/>
                  </a:cubicBezTo>
                  <a:lnTo>
                    <a:pt x="2357" y="3747"/>
                  </a:lnTo>
                  <a:cubicBezTo>
                    <a:pt x="2400" y="3790"/>
                    <a:pt x="2457" y="3811"/>
                    <a:pt x="2515" y="3811"/>
                  </a:cubicBezTo>
                  <a:cubicBezTo>
                    <a:pt x="2572" y="3811"/>
                    <a:pt x="2629" y="3790"/>
                    <a:pt x="2672" y="3747"/>
                  </a:cubicBezTo>
                  <a:lnTo>
                    <a:pt x="3779" y="2640"/>
                  </a:lnTo>
                  <a:cubicBezTo>
                    <a:pt x="3864" y="2554"/>
                    <a:pt x="3864" y="2411"/>
                    <a:pt x="3779" y="2325"/>
                  </a:cubicBezTo>
                  <a:lnTo>
                    <a:pt x="1518" y="64"/>
                  </a:lnTo>
                  <a:cubicBezTo>
                    <a:pt x="1470" y="21"/>
                    <a:pt x="1413" y="0"/>
                    <a:pt x="135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04" name="Google Shape;20804;p80"/>
            <p:cNvSpPr/>
            <p:nvPr/>
          </p:nvSpPr>
          <p:spPr>
            <a:xfrm>
              <a:off x="1616771" y="2567654"/>
              <a:ext cx="51506" cy="50930"/>
            </a:xfrm>
            <a:custGeom>
              <a:avLst/>
              <a:gdLst/>
              <a:ahLst/>
              <a:cxnLst/>
              <a:rect l="l" t="t" r="r" b="b"/>
              <a:pathLst>
                <a:path w="1967" h="1945" extrusionOk="0">
                  <a:moveTo>
                    <a:pt x="1422" y="1"/>
                  </a:moveTo>
                  <a:lnTo>
                    <a:pt x="1" y="1422"/>
                  </a:lnTo>
                  <a:lnTo>
                    <a:pt x="459" y="1880"/>
                  </a:lnTo>
                  <a:cubicBezTo>
                    <a:pt x="502" y="1923"/>
                    <a:pt x="559" y="1945"/>
                    <a:pt x="616" y="1945"/>
                  </a:cubicBezTo>
                  <a:cubicBezTo>
                    <a:pt x="673" y="1945"/>
                    <a:pt x="731" y="1923"/>
                    <a:pt x="774" y="1880"/>
                  </a:cubicBezTo>
                  <a:lnTo>
                    <a:pt x="1880" y="774"/>
                  </a:lnTo>
                  <a:cubicBezTo>
                    <a:pt x="1966" y="688"/>
                    <a:pt x="1966" y="545"/>
                    <a:pt x="1880" y="459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05" name="Google Shape;20805;p80"/>
            <p:cNvSpPr/>
            <p:nvPr/>
          </p:nvSpPr>
          <p:spPr>
            <a:xfrm>
              <a:off x="1409203" y="2654379"/>
              <a:ext cx="84237" cy="77612"/>
            </a:xfrm>
            <a:custGeom>
              <a:avLst/>
              <a:gdLst/>
              <a:ahLst/>
              <a:cxnLst/>
              <a:rect l="l" t="t" r="r" b="b"/>
              <a:pathLst>
                <a:path w="3217" h="2964" extrusionOk="0">
                  <a:moveTo>
                    <a:pt x="2913" y="1"/>
                  </a:moveTo>
                  <a:cubicBezTo>
                    <a:pt x="2864" y="1"/>
                    <a:pt x="2813" y="20"/>
                    <a:pt x="2767" y="66"/>
                  </a:cubicBezTo>
                  <a:lnTo>
                    <a:pt x="0" y="2842"/>
                  </a:lnTo>
                  <a:cubicBezTo>
                    <a:pt x="81" y="2923"/>
                    <a:pt x="188" y="2964"/>
                    <a:pt x="296" y="2964"/>
                  </a:cubicBezTo>
                  <a:cubicBezTo>
                    <a:pt x="403" y="2964"/>
                    <a:pt x="510" y="2923"/>
                    <a:pt x="592" y="2842"/>
                  </a:cubicBezTo>
                  <a:lnTo>
                    <a:pt x="706" y="2728"/>
                  </a:lnTo>
                  <a:lnTo>
                    <a:pt x="3072" y="362"/>
                  </a:lnTo>
                  <a:lnTo>
                    <a:pt x="3062" y="362"/>
                  </a:lnTo>
                  <a:cubicBezTo>
                    <a:pt x="3217" y="215"/>
                    <a:pt x="3077" y="1"/>
                    <a:pt x="2913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06" name="Google Shape;20806;p80"/>
            <p:cNvSpPr/>
            <p:nvPr/>
          </p:nvSpPr>
          <p:spPr>
            <a:xfrm>
              <a:off x="1428422" y="2665351"/>
              <a:ext cx="86987" cy="80152"/>
            </a:xfrm>
            <a:custGeom>
              <a:avLst/>
              <a:gdLst/>
              <a:ahLst/>
              <a:cxnLst/>
              <a:rect l="l" t="t" r="r" b="b"/>
              <a:pathLst>
                <a:path w="3322" h="3061" extrusionOk="0">
                  <a:moveTo>
                    <a:pt x="3021" y="0"/>
                  </a:moveTo>
                  <a:cubicBezTo>
                    <a:pt x="2972" y="0"/>
                    <a:pt x="2919" y="20"/>
                    <a:pt x="2872" y="67"/>
                  </a:cubicBezTo>
                  <a:lnTo>
                    <a:pt x="1" y="2929"/>
                  </a:lnTo>
                  <a:lnTo>
                    <a:pt x="10" y="2938"/>
                  </a:lnTo>
                  <a:cubicBezTo>
                    <a:pt x="91" y="3019"/>
                    <a:pt x="196" y="3060"/>
                    <a:pt x="301" y="3060"/>
                  </a:cubicBezTo>
                  <a:cubicBezTo>
                    <a:pt x="406" y="3060"/>
                    <a:pt x="511" y="3019"/>
                    <a:pt x="592" y="2938"/>
                  </a:cubicBezTo>
                  <a:lnTo>
                    <a:pt x="678" y="2853"/>
                  </a:lnTo>
                  <a:lnTo>
                    <a:pt x="3168" y="363"/>
                  </a:lnTo>
                  <a:cubicBezTo>
                    <a:pt x="3321" y="209"/>
                    <a:pt x="3184" y="0"/>
                    <a:pt x="3021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07" name="Google Shape;20807;p80"/>
            <p:cNvSpPr/>
            <p:nvPr/>
          </p:nvSpPr>
          <p:spPr>
            <a:xfrm>
              <a:off x="1447171" y="2687084"/>
              <a:ext cx="78974" cy="72218"/>
            </a:xfrm>
            <a:custGeom>
              <a:avLst/>
              <a:gdLst/>
              <a:ahLst/>
              <a:cxnLst/>
              <a:rect l="l" t="t" r="r" b="b"/>
              <a:pathLst>
                <a:path w="3016" h="2758" extrusionOk="0">
                  <a:moveTo>
                    <a:pt x="2716" y="0"/>
                  </a:moveTo>
                  <a:cubicBezTo>
                    <a:pt x="2666" y="0"/>
                    <a:pt x="2613" y="20"/>
                    <a:pt x="2566" y="67"/>
                  </a:cubicBezTo>
                  <a:lnTo>
                    <a:pt x="0" y="2633"/>
                  </a:lnTo>
                  <a:lnTo>
                    <a:pt x="10" y="2643"/>
                  </a:lnTo>
                  <a:cubicBezTo>
                    <a:pt x="91" y="2719"/>
                    <a:pt x="196" y="2757"/>
                    <a:pt x="299" y="2757"/>
                  </a:cubicBezTo>
                  <a:cubicBezTo>
                    <a:pt x="403" y="2757"/>
                    <a:pt x="506" y="2719"/>
                    <a:pt x="582" y="2643"/>
                  </a:cubicBezTo>
                  <a:lnTo>
                    <a:pt x="754" y="2471"/>
                  </a:lnTo>
                  <a:lnTo>
                    <a:pt x="2862" y="363"/>
                  </a:lnTo>
                  <a:cubicBezTo>
                    <a:pt x="3015" y="209"/>
                    <a:pt x="2878" y="0"/>
                    <a:pt x="2716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08" name="Google Shape;20808;p80"/>
            <p:cNvSpPr/>
            <p:nvPr/>
          </p:nvSpPr>
          <p:spPr>
            <a:xfrm>
              <a:off x="1482756" y="2624502"/>
              <a:ext cx="64101" cy="60095"/>
            </a:xfrm>
            <a:custGeom>
              <a:avLst/>
              <a:gdLst/>
              <a:ahLst/>
              <a:cxnLst/>
              <a:rect l="l" t="t" r="r" b="b"/>
              <a:pathLst>
                <a:path w="2448" h="2295" extrusionOk="0">
                  <a:moveTo>
                    <a:pt x="309" y="1"/>
                  </a:moveTo>
                  <a:cubicBezTo>
                    <a:pt x="144" y="1"/>
                    <a:pt x="1" y="213"/>
                    <a:pt x="148" y="368"/>
                  </a:cubicBezTo>
                  <a:lnTo>
                    <a:pt x="2028" y="2237"/>
                  </a:lnTo>
                  <a:cubicBezTo>
                    <a:pt x="2066" y="2276"/>
                    <a:pt x="2114" y="2295"/>
                    <a:pt x="2171" y="2295"/>
                  </a:cubicBezTo>
                  <a:cubicBezTo>
                    <a:pt x="2362" y="2295"/>
                    <a:pt x="2448" y="2066"/>
                    <a:pt x="2324" y="1942"/>
                  </a:cubicBezTo>
                  <a:lnTo>
                    <a:pt x="454" y="62"/>
                  </a:lnTo>
                  <a:cubicBezTo>
                    <a:pt x="408" y="19"/>
                    <a:pt x="358" y="1"/>
                    <a:pt x="309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09" name="Google Shape;20809;p80"/>
            <p:cNvSpPr/>
            <p:nvPr/>
          </p:nvSpPr>
          <p:spPr>
            <a:xfrm>
              <a:off x="1359739" y="2560166"/>
              <a:ext cx="212360" cy="201363"/>
            </a:xfrm>
            <a:custGeom>
              <a:avLst/>
              <a:gdLst/>
              <a:ahLst/>
              <a:cxnLst/>
              <a:rect l="l" t="t" r="r" b="b"/>
              <a:pathLst>
                <a:path w="8110" h="7690" extrusionOk="0">
                  <a:moveTo>
                    <a:pt x="2042" y="1"/>
                  </a:moveTo>
                  <a:lnTo>
                    <a:pt x="0" y="2033"/>
                  </a:lnTo>
                  <a:lnTo>
                    <a:pt x="1021" y="3054"/>
                  </a:lnTo>
                  <a:cubicBezTo>
                    <a:pt x="1059" y="3092"/>
                    <a:pt x="1088" y="3130"/>
                    <a:pt x="1107" y="3178"/>
                  </a:cubicBezTo>
                  <a:cubicBezTo>
                    <a:pt x="1135" y="3225"/>
                    <a:pt x="1145" y="3283"/>
                    <a:pt x="1145" y="3330"/>
                  </a:cubicBezTo>
                  <a:cubicBezTo>
                    <a:pt x="1164" y="3540"/>
                    <a:pt x="1259" y="3740"/>
                    <a:pt x="1403" y="3893"/>
                  </a:cubicBezTo>
                  <a:lnTo>
                    <a:pt x="5095" y="7575"/>
                  </a:lnTo>
                  <a:cubicBezTo>
                    <a:pt x="5166" y="7652"/>
                    <a:pt x="5264" y="7690"/>
                    <a:pt x="5363" y="7690"/>
                  </a:cubicBezTo>
                  <a:cubicBezTo>
                    <a:pt x="5462" y="7690"/>
                    <a:pt x="5562" y="7652"/>
                    <a:pt x="5638" y="7575"/>
                  </a:cubicBezTo>
                  <a:lnTo>
                    <a:pt x="5715" y="7499"/>
                  </a:lnTo>
                  <a:cubicBezTo>
                    <a:pt x="5848" y="7366"/>
                    <a:pt x="5867" y="7165"/>
                    <a:pt x="5762" y="7013"/>
                  </a:cubicBezTo>
                  <a:cubicBezTo>
                    <a:pt x="5743" y="6994"/>
                    <a:pt x="5734" y="6974"/>
                    <a:pt x="5715" y="6955"/>
                  </a:cubicBezTo>
                  <a:lnTo>
                    <a:pt x="5715" y="6955"/>
                  </a:lnTo>
                  <a:lnTo>
                    <a:pt x="5886" y="7127"/>
                  </a:lnTo>
                  <a:cubicBezTo>
                    <a:pt x="5963" y="7203"/>
                    <a:pt x="6065" y="7242"/>
                    <a:pt x="6169" y="7242"/>
                  </a:cubicBezTo>
                  <a:cubicBezTo>
                    <a:pt x="6273" y="7242"/>
                    <a:pt x="6378" y="7203"/>
                    <a:pt x="6459" y="7127"/>
                  </a:cubicBezTo>
                  <a:lnTo>
                    <a:pt x="6506" y="7070"/>
                  </a:lnTo>
                  <a:cubicBezTo>
                    <a:pt x="6650" y="6936"/>
                    <a:pt x="6669" y="6717"/>
                    <a:pt x="6554" y="6564"/>
                  </a:cubicBezTo>
                  <a:cubicBezTo>
                    <a:pt x="6551" y="6557"/>
                    <a:pt x="6546" y="6549"/>
                    <a:pt x="6540" y="6541"/>
                  </a:cubicBezTo>
                  <a:lnTo>
                    <a:pt x="6540" y="6541"/>
                  </a:lnTo>
                  <a:lnTo>
                    <a:pt x="6592" y="6593"/>
                  </a:lnTo>
                  <a:cubicBezTo>
                    <a:pt x="6673" y="6669"/>
                    <a:pt x="6778" y="6707"/>
                    <a:pt x="6883" y="6707"/>
                  </a:cubicBezTo>
                  <a:cubicBezTo>
                    <a:pt x="6988" y="6707"/>
                    <a:pt x="7093" y="6669"/>
                    <a:pt x="7174" y="6593"/>
                  </a:cubicBezTo>
                  <a:lnTo>
                    <a:pt x="7212" y="6545"/>
                  </a:lnTo>
                  <a:cubicBezTo>
                    <a:pt x="7355" y="6402"/>
                    <a:pt x="7375" y="6173"/>
                    <a:pt x="7260" y="6011"/>
                  </a:cubicBezTo>
                  <a:lnTo>
                    <a:pt x="7260" y="6011"/>
                  </a:lnTo>
                  <a:lnTo>
                    <a:pt x="7327" y="6078"/>
                  </a:lnTo>
                  <a:cubicBezTo>
                    <a:pt x="7408" y="6159"/>
                    <a:pt x="7513" y="6199"/>
                    <a:pt x="7618" y="6199"/>
                  </a:cubicBezTo>
                  <a:cubicBezTo>
                    <a:pt x="7723" y="6199"/>
                    <a:pt x="7828" y="6159"/>
                    <a:pt x="7909" y="6078"/>
                  </a:cubicBezTo>
                  <a:lnTo>
                    <a:pt x="7947" y="6040"/>
                  </a:lnTo>
                  <a:cubicBezTo>
                    <a:pt x="8109" y="5877"/>
                    <a:pt x="8109" y="5620"/>
                    <a:pt x="7947" y="5458"/>
                  </a:cubicBezTo>
                  <a:lnTo>
                    <a:pt x="4808" y="2319"/>
                  </a:lnTo>
                  <a:lnTo>
                    <a:pt x="5953" y="1861"/>
                  </a:lnTo>
                  <a:cubicBezTo>
                    <a:pt x="6201" y="1718"/>
                    <a:pt x="6316" y="1422"/>
                    <a:pt x="6239" y="1146"/>
                  </a:cubicBezTo>
                  <a:cubicBezTo>
                    <a:pt x="6239" y="1146"/>
                    <a:pt x="6085" y="905"/>
                    <a:pt x="5987" y="905"/>
                  </a:cubicBezTo>
                  <a:cubicBezTo>
                    <a:pt x="5982" y="905"/>
                    <a:pt x="5977" y="906"/>
                    <a:pt x="5972" y="907"/>
                  </a:cubicBezTo>
                  <a:cubicBezTo>
                    <a:pt x="5514" y="1050"/>
                    <a:pt x="4417" y="1136"/>
                    <a:pt x="3759" y="1174"/>
                  </a:cubicBezTo>
                  <a:cubicBezTo>
                    <a:pt x="3744" y="1175"/>
                    <a:pt x="3728" y="1175"/>
                    <a:pt x="3713" y="1175"/>
                  </a:cubicBezTo>
                  <a:cubicBezTo>
                    <a:pt x="3453" y="1175"/>
                    <a:pt x="3203" y="1098"/>
                    <a:pt x="3005" y="945"/>
                  </a:cubicBezTo>
                  <a:cubicBezTo>
                    <a:pt x="2958" y="907"/>
                    <a:pt x="2910" y="869"/>
                    <a:pt x="2862" y="821"/>
                  </a:cubicBezTo>
                  <a:lnTo>
                    <a:pt x="2042" y="1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10" name="Google Shape;20810;p80"/>
            <p:cNvSpPr/>
            <p:nvPr/>
          </p:nvSpPr>
          <p:spPr>
            <a:xfrm>
              <a:off x="1359739" y="2603633"/>
              <a:ext cx="152397" cy="157974"/>
            </a:xfrm>
            <a:custGeom>
              <a:avLst/>
              <a:gdLst/>
              <a:ahLst/>
              <a:cxnLst/>
              <a:rect l="l" t="t" r="r" b="b"/>
              <a:pathLst>
                <a:path w="5820" h="6033" extrusionOk="0">
                  <a:moveTo>
                    <a:pt x="372" y="1"/>
                  </a:moveTo>
                  <a:lnTo>
                    <a:pt x="0" y="373"/>
                  </a:lnTo>
                  <a:lnTo>
                    <a:pt x="1030" y="1394"/>
                  </a:lnTo>
                  <a:cubicBezTo>
                    <a:pt x="1097" y="1470"/>
                    <a:pt x="1135" y="1565"/>
                    <a:pt x="1145" y="1670"/>
                  </a:cubicBezTo>
                  <a:cubicBezTo>
                    <a:pt x="1164" y="1880"/>
                    <a:pt x="1250" y="2080"/>
                    <a:pt x="1403" y="2233"/>
                  </a:cubicBezTo>
                  <a:lnTo>
                    <a:pt x="5085" y="5925"/>
                  </a:lnTo>
                  <a:cubicBezTo>
                    <a:pt x="5161" y="5997"/>
                    <a:pt x="5261" y="6032"/>
                    <a:pt x="5362" y="6032"/>
                  </a:cubicBezTo>
                  <a:cubicBezTo>
                    <a:pt x="5462" y="6032"/>
                    <a:pt x="5562" y="5997"/>
                    <a:pt x="5638" y="5925"/>
                  </a:cubicBezTo>
                  <a:lnTo>
                    <a:pt x="5715" y="5839"/>
                  </a:lnTo>
                  <a:cubicBezTo>
                    <a:pt x="5762" y="5791"/>
                    <a:pt x="5800" y="5725"/>
                    <a:pt x="5820" y="5658"/>
                  </a:cubicBezTo>
                  <a:lnTo>
                    <a:pt x="5820" y="5658"/>
                  </a:lnTo>
                  <a:cubicBezTo>
                    <a:pt x="5790" y="5664"/>
                    <a:pt x="5761" y="5667"/>
                    <a:pt x="5733" y="5667"/>
                  </a:cubicBezTo>
                  <a:cubicBezTo>
                    <a:pt x="5630" y="5667"/>
                    <a:pt x="5532" y="5628"/>
                    <a:pt x="5457" y="5553"/>
                  </a:cubicBezTo>
                  <a:lnTo>
                    <a:pt x="1775" y="1871"/>
                  </a:lnTo>
                  <a:cubicBezTo>
                    <a:pt x="1622" y="1718"/>
                    <a:pt x="1527" y="1518"/>
                    <a:pt x="1517" y="1298"/>
                  </a:cubicBezTo>
                  <a:cubicBezTo>
                    <a:pt x="1507" y="1193"/>
                    <a:pt x="1469" y="1098"/>
                    <a:pt x="1393" y="103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11" name="Google Shape;20811;p80"/>
            <p:cNvSpPr/>
            <p:nvPr/>
          </p:nvSpPr>
          <p:spPr>
            <a:xfrm>
              <a:off x="1359739" y="2560166"/>
              <a:ext cx="78450" cy="78215"/>
            </a:xfrm>
            <a:custGeom>
              <a:avLst/>
              <a:gdLst/>
              <a:ahLst/>
              <a:cxnLst/>
              <a:rect l="l" t="t" r="r" b="b"/>
              <a:pathLst>
                <a:path w="2996" h="2987" extrusionOk="0">
                  <a:moveTo>
                    <a:pt x="2032" y="1"/>
                  </a:moveTo>
                  <a:lnTo>
                    <a:pt x="0" y="2033"/>
                  </a:lnTo>
                  <a:lnTo>
                    <a:pt x="954" y="2987"/>
                  </a:lnTo>
                  <a:lnTo>
                    <a:pt x="2996" y="945"/>
                  </a:lnTo>
                  <a:cubicBezTo>
                    <a:pt x="2948" y="907"/>
                    <a:pt x="2910" y="869"/>
                    <a:pt x="2862" y="831"/>
                  </a:cubicBezTo>
                  <a:lnTo>
                    <a:pt x="2032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12" name="Google Shape;20812;p80"/>
            <p:cNvSpPr/>
            <p:nvPr/>
          </p:nvSpPr>
          <p:spPr>
            <a:xfrm>
              <a:off x="1344997" y="2545188"/>
              <a:ext cx="83216" cy="82640"/>
            </a:xfrm>
            <a:custGeom>
              <a:avLst/>
              <a:gdLst/>
              <a:ahLst/>
              <a:cxnLst/>
              <a:rect l="l" t="t" r="r" b="b"/>
              <a:pathLst>
                <a:path w="3178" h="3156" extrusionOk="0">
                  <a:moveTo>
                    <a:pt x="2347" y="0"/>
                  </a:moveTo>
                  <a:lnTo>
                    <a:pt x="0" y="2347"/>
                  </a:lnTo>
                  <a:lnTo>
                    <a:pt x="744" y="3091"/>
                  </a:lnTo>
                  <a:cubicBezTo>
                    <a:pt x="787" y="3134"/>
                    <a:pt x="845" y="3156"/>
                    <a:pt x="902" y="3156"/>
                  </a:cubicBezTo>
                  <a:cubicBezTo>
                    <a:pt x="959" y="3156"/>
                    <a:pt x="1016" y="3134"/>
                    <a:pt x="1059" y="3091"/>
                  </a:cubicBezTo>
                  <a:lnTo>
                    <a:pt x="3091" y="1069"/>
                  </a:lnTo>
                  <a:cubicBezTo>
                    <a:pt x="3177" y="983"/>
                    <a:pt x="3177" y="840"/>
                    <a:pt x="3091" y="745"/>
                  </a:cubicBezTo>
                  <a:lnTo>
                    <a:pt x="2347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13" name="Google Shape;20813;p80"/>
            <p:cNvSpPr/>
            <p:nvPr/>
          </p:nvSpPr>
          <p:spPr>
            <a:xfrm>
              <a:off x="1344735" y="2593892"/>
              <a:ext cx="36764" cy="33936"/>
            </a:xfrm>
            <a:custGeom>
              <a:avLst/>
              <a:gdLst/>
              <a:ahLst/>
              <a:cxnLst/>
              <a:rect l="l" t="t" r="r" b="b"/>
              <a:pathLst>
                <a:path w="1404" h="1296" extrusionOk="0">
                  <a:moveTo>
                    <a:pt x="497" y="1"/>
                  </a:moveTo>
                  <a:lnTo>
                    <a:pt x="1" y="487"/>
                  </a:lnTo>
                  <a:lnTo>
                    <a:pt x="754" y="1231"/>
                  </a:lnTo>
                  <a:cubicBezTo>
                    <a:pt x="797" y="1274"/>
                    <a:pt x="852" y="1296"/>
                    <a:pt x="908" y="1296"/>
                  </a:cubicBezTo>
                  <a:cubicBezTo>
                    <a:pt x="964" y="1296"/>
                    <a:pt x="1022" y="1274"/>
                    <a:pt x="1069" y="1231"/>
                  </a:cubicBezTo>
                  <a:lnTo>
                    <a:pt x="1403" y="907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14" name="Google Shape;20814;p80"/>
            <p:cNvSpPr/>
            <p:nvPr/>
          </p:nvSpPr>
          <p:spPr>
            <a:xfrm>
              <a:off x="1308024" y="2509026"/>
              <a:ext cx="101205" cy="100079"/>
            </a:xfrm>
            <a:custGeom>
              <a:avLst/>
              <a:gdLst/>
              <a:ahLst/>
              <a:cxnLst/>
              <a:rect l="l" t="t" r="r" b="b"/>
              <a:pathLst>
                <a:path w="3865" h="3822" extrusionOk="0">
                  <a:moveTo>
                    <a:pt x="2514" y="1"/>
                  </a:moveTo>
                  <a:cubicBezTo>
                    <a:pt x="2457" y="1"/>
                    <a:pt x="2400" y="22"/>
                    <a:pt x="2357" y="65"/>
                  </a:cubicBezTo>
                  <a:lnTo>
                    <a:pt x="96" y="2326"/>
                  </a:lnTo>
                  <a:cubicBezTo>
                    <a:pt x="0" y="2421"/>
                    <a:pt x="0" y="2555"/>
                    <a:pt x="96" y="2650"/>
                  </a:cubicBezTo>
                  <a:lnTo>
                    <a:pt x="1202" y="3757"/>
                  </a:lnTo>
                  <a:cubicBezTo>
                    <a:pt x="1245" y="3800"/>
                    <a:pt x="1300" y="3821"/>
                    <a:pt x="1356" y="3821"/>
                  </a:cubicBezTo>
                  <a:cubicBezTo>
                    <a:pt x="1412" y="3821"/>
                    <a:pt x="1470" y="3800"/>
                    <a:pt x="1517" y="3757"/>
                  </a:cubicBezTo>
                  <a:lnTo>
                    <a:pt x="3778" y="1486"/>
                  </a:lnTo>
                  <a:cubicBezTo>
                    <a:pt x="3864" y="1400"/>
                    <a:pt x="3864" y="1257"/>
                    <a:pt x="3778" y="1172"/>
                  </a:cubicBezTo>
                  <a:lnTo>
                    <a:pt x="2672" y="65"/>
                  </a:lnTo>
                  <a:cubicBezTo>
                    <a:pt x="2629" y="22"/>
                    <a:pt x="2571" y="1"/>
                    <a:pt x="2514" y="1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15" name="Google Shape;20815;p80"/>
            <p:cNvSpPr/>
            <p:nvPr/>
          </p:nvSpPr>
          <p:spPr>
            <a:xfrm>
              <a:off x="1308024" y="2558437"/>
              <a:ext cx="51480" cy="50668"/>
            </a:xfrm>
            <a:custGeom>
              <a:avLst/>
              <a:gdLst/>
              <a:ahLst/>
              <a:cxnLst/>
              <a:rect l="l" t="t" r="r" b="b"/>
              <a:pathLst>
                <a:path w="1966" h="1935" extrusionOk="0">
                  <a:moveTo>
                    <a:pt x="535" y="0"/>
                  </a:moveTo>
                  <a:lnTo>
                    <a:pt x="86" y="448"/>
                  </a:lnTo>
                  <a:cubicBezTo>
                    <a:pt x="0" y="534"/>
                    <a:pt x="0" y="677"/>
                    <a:pt x="86" y="763"/>
                  </a:cubicBezTo>
                  <a:lnTo>
                    <a:pt x="1193" y="1870"/>
                  </a:lnTo>
                  <a:cubicBezTo>
                    <a:pt x="1236" y="1913"/>
                    <a:pt x="1293" y="1934"/>
                    <a:pt x="1350" y="1934"/>
                  </a:cubicBezTo>
                  <a:cubicBezTo>
                    <a:pt x="1408" y="1934"/>
                    <a:pt x="1465" y="1913"/>
                    <a:pt x="1508" y="1870"/>
                  </a:cubicBezTo>
                  <a:lnTo>
                    <a:pt x="1966" y="1421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16" name="Google Shape;20816;p80"/>
            <p:cNvSpPr/>
            <p:nvPr/>
          </p:nvSpPr>
          <p:spPr>
            <a:xfrm>
              <a:off x="1482625" y="2645110"/>
              <a:ext cx="84211" cy="77403"/>
            </a:xfrm>
            <a:custGeom>
              <a:avLst/>
              <a:gdLst/>
              <a:ahLst/>
              <a:cxnLst/>
              <a:rect l="l" t="t" r="r" b="b"/>
              <a:pathLst>
                <a:path w="3216" h="2956" extrusionOk="0">
                  <a:moveTo>
                    <a:pt x="300" y="0"/>
                  </a:moveTo>
                  <a:cubicBezTo>
                    <a:pt x="137" y="0"/>
                    <a:pt x="0" y="210"/>
                    <a:pt x="153" y="363"/>
                  </a:cubicBezTo>
                  <a:lnTo>
                    <a:pt x="2519" y="2729"/>
                  </a:lnTo>
                  <a:lnTo>
                    <a:pt x="2634" y="2834"/>
                  </a:lnTo>
                  <a:cubicBezTo>
                    <a:pt x="2715" y="2915"/>
                    <a:pt x="2820" y="2955"/>
                    <a:pt x="2925" y="2955"/>
                  </a:cubicBezTo>
                  <a:cubicBezTo>
                    <a:pt x="3030" y="2955"/>
                    <a:pt x="3135" y="2915"/>
                    <a:pt x="3216" y="2834"/>
                  </a:cubicBez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17" name="Google Shape;20817;p80"/>
            <p:cNvSpPr/>
            <p:nvPr/>
          </p:nvSpPr>
          <p:spPr>
            <a:xfrm>
              <a:off x="1460630" y="2655610"/>
              <a:ext cx="86987" cy="80205"/>
            </a:xfrm>
            <a:custGeom>
              <a:avLst/>
              <a:gdLst/>
              <a:ahLst/>
              <a:cxnLst/>
              <a:rect l="l" t="t" r="r" b="b"/>
              <a:pathLst>
                <a:path w="3322" h="3063" extrusionOk="0">
                  <a:moveTo>
                    <a:pt x="300" y="0"/>
                  </a:moveTo>
                  <a:cubicBezTo>
                    <a:pt x="138" y="0"/>
                    <a:pt x="1" y="209"/>
                    <a:pt x="154" y="363"/>
                  </a:cubicBezTo>
                  <a:lnTo>
                    <a:pt x="2653" y="2862"/>
                  </a:lnTo>
                  <a:lnTo>
                    <a:pt x="2739" y="2948"/>
                  </a:lnTo>
                  <a:cubicBezTo>
                    <a:pt x="2820" y="3024"/>
                    <a:pt x="2925" y="3062"/>
                    <a:pt x="3030" y="3062"/>
                  </a:cubicBezTo>
                  <a:cubicBezTo>
                    <a:pt x="3135" y="3062"/>
                    <a:pt x="3240" y="3024"/>
                    <a:pt x="3321" y="2948"/>
                  </a:cubicBezTo>
                  <a:lnTo>
                    <a:pt x="450" y="67"/>
                  </a:lnTo>
                  <a:cubicBezTo>
                    <a:pt x="403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18" name="Google Shape;20818;p80"/>
            <p:cNvSpPr/>
            <p:nvPr/>
          </p:nvSpPr>
          <p:spPr>
            <a:xfrm>
              <a:off x="1449894" y="2677841"/>
              <a:ext cx="78974" cy="72140"/>
            </a:xfrm>
            <a:custGeom>
              <a:avLst/>
              <a:gdLst/>
              <a:ahLst/>
              <a:cxnLst/>
              <a:rect l="l" t="t" r="r" b="b"/>
              <a:pathLst>
                <a:path w="3016" h="2755" extrusionOk="0">
                  <a:moveTo>
                    <a:pt x="300" y="0"/>
                  </a:moveTo>
                  <a:cubicBezTo>
                    <a:pt x="138" y="0"/>
                    <a:pt x="0" y="209"/>
                    <a:pt x="154" y="363"/>
                  </a:cubicBezTo>
                  <a:lnTo>
                    <a:pt x="2272" y="2461"/>
                  </a:lnTo>
                  <a:lnTo>
                    <a:pt x="2443" y="2633"/>
                  </a:lnTo>
                  <a:cubicBezTo>
                    <a:pt x="2520" y="2714"/>
                    <a:pt x="2622" y="2755"/>
                    <a:pt x="2725" y="2755"/>
                  </a:cubicBezTo>
                  <a:cubicBezTo>
                    <a:pt x="2827" y="2755"/>
                    <a:pt x="2930" y="2714"/>
                    <a:pt x="3006" y="2633"/>
                  </a:cubicBezTo>
                  <a:lnTo>
                    <a:pt x="3016" y="2633"/>
                  </a:ln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19" name="Google Shape;20819;p80"/>
            <p:cNvSpPr/>
            <p:nvPr/>
          </p:nvSpPr>
          <p:spPr>
            <a:xfrm>
              <a:off x="1478383" y="2413975"/>
              <a:ext cx="97199" cy="94764"/>
            </a:xfrm>
            <a:custGeom>
              <a:avLst/>
              <a:gdLst/>
              <a:ahLst/>
              <a:cxnLst/>
              <a:rect l="l" t="t" r="r" b="b"/>
              <a:pathLst>
                <a:path w="3712" h="3619" extrusionOk="0">
                  <a:moveTo>
                    <a:pt x="1842" y="0"/>
                  </a:moveTo>
                  <a:cubicBezTo>
                    <a:pt x="1375" y="0"/>
                    <a:pt x="910" y="195"/>
                    <a:pt x="583" y="575"/>
                  </a:cubicBezTo>
                  <a:cubicBezTo>
                    <a:pt x="544" y="614"/>
                    <a:pt x="506" y="661"/>
                    <a:pt x="478" y="699"/>
                  </a:cubicBezTo>
                  <a:cubicBezTo>
                    <a:pt x="29" y="1272"/>
                    <a:pt x="1" y="2054"/>
                    <a:pt x="411" y="2655"/>
                  </a:cubicBezTo>
                  <a:cubicBezTo>
                    <a:pt x="420" y="2684"/>
                    <a:pt x="449" y="2712"/>
                    <a:pt x="478" y="2750"/>
                  </a:cubicBezTo>
                  <a:cubicBezTo>
                    <a:pt x="506" y="2789"/>
                    <a:pt x="535" y="2827"/>
                    <a:pt x="564" y="2855"/>
                  </a:cubicBezTo>
                  <a:cubicBezTo>
                    <a:pt x="885" y="3205"/>
                    <a:pt x="1334" y="3400"/>
                    <a:pt x="1796" y="3400"/>
                  </a:cubicBezTo>
                  <a:cubicBezTo>
                    <a:pt x="1951" y="3400"/>
                    <a:pt x="2108" y="3378"/>
                    <a:pt x="2262" y="3332"/>
                  </a:cubicBezTo>
                  <a:lnTo>
                    <a:pt x="2815" y="3599"/>
                  </a:lnTo>
                  <a:cubicBezTo>
                    <a:pt x="2845" y="3613"/>
                    <a:pt x="2876" y="3619"/>
                    <a:pt x="2907" y="3619"/>
                  </a:cubicBezTo>
                  <a:cubicBezTo>
                    <a:pt x="3029" y="3619"/>
                    <a:pt x="3139" y="3520"/>
                    <a:pt x="3139" y="3390"/>
                  </a:cubicBezTo>
                  <a:lnTo>
                    <a:pt x="3111" y="2770"/>
                  </a:lnTo>
                  <a:cubicBezTo>
                    <a:pt x="3712" y="2073"/>
                    <a:pt x="3635" y="1014"/>
                    <a:pt x="2939" y="413"/>
                  </a:cubicBezTo>
                  <a:cubicBezTo>
                    <a:pt x="2622" y="136"/>
                    <a:pt x="2231" y="0"/>
                    <a:pt x="18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20" name="Google Shape;20820;p80"/>
            <p:cNvSpPr/>
            <p:nvPr/>
          </p:nvSpPr>
          <p:spPr>
            <a:xfrm>
              <a:off x="1394199" y="2415755"/>
              <a:ext cx="112334" cy="92983"/>
            </a:xfrm>
            <a:custGeom>
              <a:avLst/>
              <a:gdLst/>
              <a:ahLst/>
              <a:cxnLst/>
              <a:rect l="l" t="t" r="r" b="b"/>
              <a:pathLst>
                <a:path w="4290" h="3551" extrusionOk="0">
                  <a:moveTo>
                    <a:pt x="2165" y="0"/>
                  </a:moveTo>
                  <a:cubicBezTo>
                    <a:pt x="2140" y="0"/>
                    <a:pt x="2115" y="1"/>
                    <a:pt x="2090" y="2"/>
                  </a:cubicBezTo>
                  <a:cubicBezTo>
                    <a:pt x="735" y="49"/>
                    <a:pt x="1" y="1633"/>
                    <a:pt x="850" y="2702"/>
                  </a:cubicBezTo>
                  <a:lnTo>
                    <a:pt x="821" y="3322"/>
                  </a:lnTo>
                  <a:cubicBezTo>
                    <a:pt x="813" y="3452"/>
                    <a:pt x="922" y="3551"/>
                    <a:pt x="1044" y="3551"/>
                  </a:cubicBezTo>
                  <a:cubicBezTo>
                    <a:pt x="1075" y="3551"/>
                    <a:pt x="1106" y="3545"/>
                    <a:pt x="1136" y="3531"/>
                  </a:cubicBezTo>
                  <a:lnTo>
                    <a:pt x="1699" y="3264"/>
                  </a:lnTo>
                  <a:cubicBezTo>
                    <a:pt x="1853" y="3309"/>
                    <a:pt x="2009" y="3330"/>
                    <a:pt x="2164" y="3330"/>
                  </a:cubicBezTo>
                  <a:cubicBezTo>
                    <a:pt x="2711" y="3330"/>
                    <a:pt x="3237" y="3063"/>
                    <a:pt x="3550" y="2587"/>
                  </a:cubicBezTo>
                  <a:cubicBezTo>
                    <a:pt x="4289" y="1473"/>
                    <a:pt x="3485" y="0"/>
                    <a:pt x="216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21" name="Google Shape;20821;p80"/>
            <p:cNvSpPr/>
            <p:nvPr/>
          </p:nvSpPr>
          <p:spPr>
            <a:xfrm>
              <a:off x="1429679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0" y="1"/>
                  </a:moveTo>
                  <a:cubicBezTo>
                    <a:pt x="105" y="1"/>
                    <a:pt x="0" y="72"/>
                    <a:pt x="0" y="215"/>
                  </a:cubicBezTo>
                  <a:lnTo>
                    <a:pt x="0" y="244"/>
                  </a:lnTo>
                  <a:cubicBezTo>
                    <a:pt x="0" y="359"/>
                    <a:pt x="96" y="454"/>
                    <a:pt x="210" y="454"/>
                  </a:cubicBezTo>
                  <a:cubicBezTo>
                    <a:pt x="325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22" name="Google Shape;20822;p80"/>
            <p:cNvSpPr/>
            <p:nvPr/>
          </p:nvSpPr>
          <p:spPr>
            <a:xfrm>
              <a:off x="1445155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1" y="1"/>
                  </a:moveTo>
                  <a:cubicBezTo>
                    <a:pt x="106" y="1"/>
                    <a:pt x="1" y="72"/>
                    <a:pt x="1" y="215"/>
                  </a:cubicBezTo>
                  <a:lnTo>
                    <a:pt x="1" y="244"/>
                  </a:lnTo>
                  <a:cubicBezTo>
                    <a:pt x="1" y="359"/>
                    <a:pt x="96" y="454"/>
                    <a:pt x="211" y="454"/>
                  </a:cubicBezTo>
                  <a:cubicBezTo>
                    <a:pt x="325" y="454"/>
                    <a:pt x="421" y="359"/>
                    <a:pt x="421" y="244"/>
                  </a:cubicBezTo>
                  <a:lnTo>
                    <a:pt x="421" y="215"/>
                  </a:lnTo>
                  <a:cubicBezTo>
                    <a:pt x="421" y="72"/>
                    <a:pt x="316" y="1"/>
                    <a:pt x="21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23" name="Google Shape;20823;p80"/>
            <p:cNvSpPr/>
            <p:nvPr/>
          </p:nvSpPr>
          <p:spPr>
            <a:xfrm>
              <a:off x="1460787" y="2455373"/>
              <a:ext cx="11129" cy="11888"/>
            </a:xfrm>
            <a:custGeom>
              <a:avLst/>
              <a:gdLst/>
              <a:ahLst/>
              <a:cxnLst/>
              <a:rect l="l" t="t" r="r" b="b"/>
              <a:pathLst>
                <a:path w="425" h="454" extrusionOk="0">
                  <a:moveTo>
                    <a:pt x="208" y="1"/>
                  </a:moveTo>
                  <a:cubicBezTo>
                    <a:pt x="103" y="1"/>
                    <a:pt x="0" y="72"/>
                    <a:pt x="5" y="215"/>
                  </a:cubicBezTo>
                  <a:lnTo>
                    <a:pt x="5" y="244"/>
                  </a:lnTo>
                  <a:cubicBezTo>
                    <a:pt x="5" y="359"/>
                    <a:pt x="91" y="454"/>
                    <a:pt x="215" y="454"/>
                  </a:cubicBezTo>
                  <a:cubicBezTo>
                    <a:pt x="329" y="454"/>
                    <a:pt x="425" y="359"/>
                    <a:pt x="425" y="244"/>
                  </a:cubicBezTo>
                  <a:lnTo>
                    <a:pt x="425" y="215"/>
                  </a:lnTo>
                  <a:cubicBezTo>
                    <a:pt x="420" y="72"/>
                    <a:pt x="313" y="1"/>
                    <a:pt x="2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24" name="Google Shape;20824;p80"/>
            <p:cNvSpPr/>
            <p:nvPr/>
          </p:nvSpPr>
          <p:spPr>
            <a:xfrm>
              <a:off x="1505878" y="2455373"/>
              <a:ext cx="10998" cy="11888"/>
            </a:xfrm>
            <a:custGeom>
              <a:avLst/>
              <a:gdLst/>
              <a:ahLst/>
              <a:cxnLst/>
              <a:rect l="l" t="t" r="r" b="b"/>
              <a:pathLst>
                <a:path w="420" h="454" extrusionOk="0">
                  <a:moveTo>
                    <a:pt x="210" y="1"/>
                  </a:moveTo>
                  <a:cubicBezTo>
                    <a:pt x="105" y="1"/>
                    <a:pt x="0" y="72"/>
                    <a:pt x="0" y="215"/>
                  </a:cubicBezTo>
                  <a:lnTo>
                    <a:pt x="0" y="244"/>
                  </a:lnTo>
                  <a:cubicBezTo>
                    <a:pt x="0" y="359"/>
                    <a:pt x="86" y="454"/>
                    <a:pt x="210" y="454"/>
                  </a:cubicBezTo>
                  <a:cubicBezTo>
                    <a:pt x="324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25" name="Google Shape;20825;p80"/>
            <p:cNvSpPr/>
            <p:nvPr/>
          </p:nvSpPr>
          <p:spPr>
            <a:xfrm>
              <a:off x="1521353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0" y="1"/>
                  </a:moveTo>
                  <a:cubicBezTo>
                    <a:pt x="105" y="1"/>
                    <a:pt x="1" y="72"/>
                    <a:pt x="1" y="215"/>
                  </a:cubicBezTo>
                  <a:lnTo>
                    <a:pt x="1" y="244"/>
                  </a:lnTo>
                  <a:cubicBezTo>
                    <a:pt x="1" y="359"/>
                    <a:pt x="96" y="454"/>
                    <a:pt x="210" y="454"/>
                  </a:cubicBezTo>
                  <a:cubicBezTo>
                    <a:pt x="325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26" name="Google Shape;20826;p80"/>
            <p:cNvSpPr/>
            <p:nvPr/>
          </p:nvSpPr>
          <p:spPr>
            <a:xfrm>
              <a:off x="1536724" y="2455373"/>
              <a:ext cx="11129" cy="11888"/>
            </a:xfrm>
            <a:custGeom>
              <a:avLst/>
              <a:gdLst/>
              <a:ahLst/>
              <a:cxnLst/>
              <a:rect l="l" t="t" r="r" b="b"/>
              <a:pathLst>
                <a:path w="425" h="454" extrusionOk="0">
                  <a:moveTo>
                    <a:pt x="208" y="1"/>
                  </a:moveTo>
                  <a:cubicBezTo>
                    <a:pt x="103" y="1"/>
                    <a:pt x="0" y="72"/>
                    <a:pt x="5" y="215"/>
                  </a:cubicBezTo>
                  <a:lnTo>
                    <a:pt x="5" y="244"/>
                  </a:lnTo>
                  <a:cubicBezTo>
                    <a:pt x="5" y="359"/>
                    <a:pt x="91" y="454"/>
                    <a:pt x="215" y="454"/>
                  </a:cubicBezTo>
                  <a:cubicBezTo>
                    <a:pt x="329" y="454"/>
                    <a:pt x="425" y="359"/>
                    <a:pt x="425" y="244"/>
                  </a:cubicBezTo>
                  <a:lnTo>
                    <a:pt x="425" y="215"/>
                  </a:lnTo>
                  <a:cubicBezTo>
                    <a:pt x="420" y="72"/>
                    <a:pt x="313" y="1"/>
                    <a:pt x="20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27" name="Google Shape;20827;p80"/>
          <p:cNvGrpSpPr/>
          <p:nvPr/>
        </p:nvGrpSpPr>
        <p:grpSpPr>
          <a:xfrm>
            <a:off x="1587668" y="2197398"/>
            <a:ext cx="504603" cy="455095"/>
            <a:chOff x="1298519" y="1970322"/>
            <a:chExt cx="378452" cy="341321"/>
          </a:xfrm>
        </p:grpSpPr>
        <p:sp>
          <p:nvSpPr>
            <p:cNvPr id="20828" name="Google Shape;20828;p80"/>
            <p:cNvSpPr/>
            <p:nvPr/>
          </p:nvSpPr>
          <p:spPr>
            <a:xfrm>
              <a:off x="1498624" y="1970322"/>
              <a:ext cx="178346" cy="149857"/>
            </a:xfrm>
            <a:custGeom>
              <a:avLst/>
              <a:gdLst/>
              <a:ahLst/>
              <a:cxnLst/>
              <a:rect l="l" t="t" r="r" b="b"/>
              <a:pathLst>
                <a:path w="6811" h="5723" extrusionOk="0">
                  <a:moveTo>
                    <a:pt x="3433" y="1"/>
                  </a:moveTo>
                  <a:cubicBezTo>
                    <a:pt x="3396" y="1"/>
                    <a:pt x="3358" y="2"/>
                    <a:pt x="3320" y="3"/>
                  </a:cubicBezTo>
                  <a:cubicBezTo>
                    <a:pt x="1155" y="89"/>
                    <a:pt x="0" y="2598"/>
                    <a:pt x="1355" y="4296"/>
                  </a:cubicBezTo>
                  <a:lnTo>
                    <a:pt x="1298" y="5489"/>
                  </a:lnTo>
                  <a:cubicBezTo>
                    <a:pt x="1290" y="5623"/>
                    <a:pt x="1394" y="5723"/>
                    <a:pt x="1513" y="5723"/>
                  </a:cubicBezTo>
                  <a:cubicBezTo>
                    <a:pt x="1546" y="5723"/>
                    <a:pt x="1580" y="5715"/>
                    <a:pt x="1613" y="5698"/>
                  </a:cubicBezTo>
                  <a:lnTo>
                    <a:pt x="2700" y="5193"/>
                  </a:lnTo>
                  <a:cubicBezTo>
                    <a:pt x="2942" y="5262"/>
                    <a:pt x="3188" y="5295"/>
                    <a:pt x="3430" y="5295"/>
                  </a:cubicBezTo>
                  <a:cubicBezTo>
                    <a:pt x="4298" y="5295"/>
                    <a:pt x="5129" y="4870"/>
                    <a:pt x="5629" y="4124"/>
                  </a:cubicBezTo>
                  <a:cubicBezTo>
                    <a:pt x="6810" y="2353"/>
                    <a:pt x="5532" y="1"/>
                    <a:pt x="343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29" name="Google Shape;20829;p80"/>
            <p:cNvSpPr/>
            <p:nvPr/>
          </p:nvSpPr>
          <p:spPr>
            <a:xfrm>
              <a:off x="1571969" y="2019576"/>
              <a:ext cx="21603" cy="53260"/>
            </a:xfrm>
            <a:custGeom>
              <a:avLst/>
              <a:gdLst/>
              <a:ahLst/>
              <a:cxnLst/>
              <a:rect l="l" t="t" r="r" b="b"/>
              <a:pathLst>
                <a:path w="825" h="2034" extrusionOk="0">
                  <a:moveTo>
                    <a:pt x="282" y="1"/>
                  </a:moveTo>
                  <a:cubicBezTo>
                    <a:pt x="1" y="1"/>
                    <a:pt x="1" y="422"/>
                    <a:pt x="282" y="422"/>
                  </a:cubicBezTo>
                  <a:cubicBezTo>
                    <a:pt x="288" y="422"/>
                    <a:pt x="294" y="422"/>
                    <a:pt x="300" y="421"/>
                  </a:cubicBezTo>
                  <a:lnTo>
                    <a:pt x="414" y="421"/>
                  </a:lnTo>
                  <a:lnTo>
                    <a:pt x="414" y="1824"/>
                  </a:lnTo>
                  <a:cubicBezTo>
                    <a:pt x="414" y="1938"/>
                    <a:pt x="510" y="2033"/>
                    <a:pt x="624" y="2033"/>
                  </a:cubicBezTo>
                  <a:cubicBezTo>
                    <a:pt x="729" y="2024"/>
                    <a:pt x="825" y="1938"/>
                    <a:pt x="825" y="1824"/>
                  </a:cubicBezTo>
                  <a:lnTo>
                    <a:pt x="825" y="211"/>
                  </a:lnTo>
                  <a:cubicBezTo>
                    <a:pt x="825" y="97"/>
                    <a:pt x="729" y="1"/>
                    <a:pt x="615" y="1"/>
                  </a:cubicBezTo>
                  <a:lnTo>
                    <a:pt x="300" y="1"/>
                  </a:lnTo>
                  <a:cubicBezTo>
                    <a:pt x="294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30" name="Google Shape;20830;p80"/>
            <p:cNvSpPr/>
            <p:nvPr/>
          </p:nvSpPr>
          <p:spPr>
            <a:xfrm>
              <a:off x="1571707" y="2064038"/>
              <a:ext cx="33203" cy="10814"/>
            </a:xfrm>
            <a:custGeom>
              <a:avLst/>
              <a:gdLst/>
              <a:ahLst/>
              <a:cxnLst/>
              <a:rect l="l" t="t" r="r" b="b"/>
              <a:pathLst>
                <a:path w="1268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978" y="412"/>
                  </a:lnTo>
                  <a:cubicBezTo>
                    <a:pt x="984" y="412"/>
                    <a:pt x="990" y="412"/>
                    <a:pt x="995" y="412"/>
                  </a:cubicBezTo>
                  <a:cubicBezTo>
                    <a:pt x="1265" y="412"/>
                    <a:pt x="1267" y="0"/>
                    <a:pt x="1004" y="0"/>
                  </a:cubicBezTo>
                  <a:cubicBezTo>
                    <a:pt x="995" y="0"/>
                    <a:pt x="987" y="1"/>
                    <a:pt x="978" y="2"/>
                  </a:cubicBezTo>
                  <a:lnTo>
                    <a:pt x="291" y="2"/>
                  </a:lnTo>
                  <a:cubicBezTo>
                    <a:pt x="282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31" name="Google Shape;20831;p80"/>
            <p:cNvSpPr/>
            <p:nvPr/>
          </p:nvSpPr>
          <p:spPr>
            <a:xfrm>
              <a:off x="1575058" y="2003001"/>
              <a:ext cx="18775" cy="15868"/>
            </a:xfrm>
            <a:custGeom>
              <a:avLst/>
              <a:gdLst/>
              <a:ahLst/>
              <a:cxnLst/>
              <a:rect l="l" t="t" r="r" b="b"/>
              <a:pathLst>
                <a:path w="717" h="606" extrusionOk="0">
                  <a:moveTo>
                    <a:pt x="407" y="1"/>
                  </a:moveTo>
                  <a:cubicBezTo>
                    <a:pt x="331" y="1"/>
                    <a:pt x="253" y="29"/>
                    <a:pt x="191" y="91"/>
                  </a:cubicBezTo>
                  <a:cubicBezTo>
                    <a:pt x="1" y="281"/>
                    <a:pt x="134" y="606"/>
                    <a:pt x="411" y="606"/>
                  </a:cubicBezTo>
                  <a:cubicBezTo>
                    <a:pt x="573" y="606"/>
                    <a:pt x="707" y="472"/>
                    <a:pt x="716" y="301"/>
                  </a:cubicBezTo>
                  <a:cubicBezTo>
                    <a:pt x="716" y="120"/>
                    <a:pt x="564" y="1"/>
                    <a:pt x="407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32" name="Google Shape;20832;p80"/>
            <p:cNvSpPr/>
            <p:nvPr/>
          </p:nvSpPr>
          <p:spPr>
            <a:xfrm>
              <a:off x="1345495" y="2004625"/>
              <a:ext cx="170150" cy="171119"/>
            </a:xfrm>
            <a:custGeom>
              <a:avLst/>
              <a:gdLst/>
              <a:ahLst/>
              <a:cxnLst/>
              <a:rect l="l" t="t" r="r" b="b"/>
              <a:pathLst>
                <a:path w="6498" h="6535" extrusionOk="0">
                  <a:moveTo>
                    <a:pt x="3254" y="0"/>
                  </a:moveTo>
                  <a:cubicBezTo>
                    <a:pt x="1842" y="0"/>
                    <a:pt x="649" y="1059"/>
                    <a:pt x="477" y="2461"/>
                  </a:cubicBezTo>
                  <a:lnTo>
                    <a:pt x="19" y="6287"/>
                  </a:lnTo>
                  <a:cubicBezTo>
                    <a:pt x="0" y="6420"/>
                    <a:pt x="105" y="6535"/>
                    <a:pt x="239" y="6535"/>
                  </a:cubicBezTo>
                  <a:lnTo>
                    <a:pt x="6278" y="6535"/>
                  </a:lnTo>
                  <a:cubicBezTo>
                    <a:pt x="6402" y="6525"/>
                    <a:pt x="6497" y="6411"/>
                    <a:pt x="6488" y="6287"/>
                  </a:cubicBezTo>
                  <a:lnTo>
                    <a:pt x="6030" y="2461"/>
                  </a:lnTo>
                  <a:cubicBezTo>
                    <a:pt x="5858" y="1059"/>
                    <a:pt x="4665" y="0"/>
                    <a:pt x="3254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33" name="Google Shape;20833;p80"/>
            <p:cNvSpPr/>
            <p:nvPr/>
          </p:nvSpPr>
          <p:spPr>
            <a:xfrm>
              <a:off x="1404935" y="2140760"/>
              <a:ext cx="51742" cy="93454"/>
            </a:xfrm>
            <a:custGeom>
              <a:avLst/>
              <a:gdLst/>
              <a:ahLst/>
              <a:cxnLst/>
              <a:rect l="l" t="t" r="r" b="b"/>
              <a:pathLst>
                <a:path w="1976" h="3569" extrusionOk="0">
                  <a:moveTo>
                    <a:pt x="1" y="0"/>
                  </a:moveTo>
                  <a:lnTo>
                    <a:pt x="1" y="2710"/>
                  </a:lnTo>
                  <a:lnTo>
                    <a:pt x="984" y="3559"/>
                  </a:lnTo>
                  <a:lnTo>
                    <a:pt x="984" y="3568"/>
                  </a:lnTo>
                  <a:lnTo>
                    <a:pt x="993" y="3568"/>
                  </a:lnTo>
                  <a:lnTo>
                    <a:pt x="993" y="3559"/>
                  </a:lnTo>
                  <a:lnTo>
                    <a:pt x="1976" y="2710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34" name="Google Shape;20834;p80"/>
            <p:cNvSpPr/>
            <p:nvPr/>
          </p:nvSpPr>
          <p:spPr>
            <a:xfrm>
              <a:off x="1298519" y="2198708"/>
              <a:ext cx="264338" cy="112936"/>
            </a:xfrm>
            <a:custGeom>
              <a:avLst/>
              <a:gdLst/>
              <a:ahLst/>
              <a:cxnLst/>
              <a:rect l="l" t="t" r="r" b="b"/>
              <a:pathLst>
                <a:path w="10095" h="4313" extrusionOk="0">
                  <a:moveTo>
                    <a:pt x="4065" y="1"/>
                  </a:moveTo>
                  <a:lnTo>
                    <a:pt x="2739" y="420"/>
                  </a:lnTo>
                  <a:lnTo>
                    <a:pt x="1813" y="726"/>
                  </a:lnTo>
                  <a:cubicBezTo>
                    <a:pt x="735" y="1069"/>
                    <a:pt x="1" y="2071"/>
                    <a:pt x="10" y="3196"/>
                  </a:cubicBezTo>
                  <a:lnTo>
                    <a:pt x="10" y="4093"/>
                  </a:lnTo>
                  <a:cubicBezTo>
                    <a:pt x="1" y="4217"/>
                    <a:pt x="106" y="4313"/>
                    <a:pt x="230" y="4313"/>
                  </a:cubicBezTo>
                  <a:lnTo>
                    <a:pt x="9875" y="4313"/>
                  </a:lnTo>
                  <a:cubicBezTo>
                    <a:pt x="9999" y="4313"/>
                    <a:pt x="10094" y="4217"/>
                    <a:pt x="10094" y="4093"/>
                  </a:cubicBezTo>
                  <a:lnTo>
                    <a:pt x="10094" y="3196"/>
                  </a:lnTo>
                  <a:cubicBezTo>
                    <a:pt x="10094" y="2071"/>
                    <a:pt x="9369" y="1069"/>
                    <a:pt x="8291" y="716"/>
                  </a:cubicBezTo>
                  <a:lnTo>
                    <a:pt x="7242" y="382"/>
                  </a:lnTo>
                  <a:lnTo>
                    <a:pt x="6040" y="1"/>
                  </a:lnTo>
                  <a:lnTo>
                    <a:pt x="5057" y="697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35" name="Google Shape;20835;p80"/>
            <p:cNvSpPr/>
            <p:nvPr/>
          </p:nvSpPr>
          <p:spPr>
            <a:xfrm>
              <a:off x="1488124" y="2208710"/>
              <a:ext cx="74732" cy="102933"/>
            </a:xfrm>
            <a:custGeom>
              <a:avLst/>
              <a:gdLst/>
              <a:ahLst/>
              <a:cxnLst/>
              <a:rect l="l" t="t" r="r" b="b"/>
              <a:pathLst>
                <a:path w="2854" h="3931" extrusionOk="0">
                  <a:moveTo>
                    <a:pt x="1" y="0"/>
                  </a:moveTo>
                  <a:lnTo>
                    <a:pt x="783" y="344"/>
                  </a:lnTo>
                  <a:cubicBezTo>
                    <a:pt x="1584" y="687"/>
                    <a:pt x="2128" y="1689"/>
                    <a:pt x="2128" y="2814"/>
                  </a:cubicBezTo>
                  <a:lnTo>
                    <a:pt x="2128" y="3931"/>
                  </a:lnTo>
                  <a:lnTo>
                    <a:pt x="2634" y="3931"/>
                  </a:lnTo>
                  <a:cubicBezTo>
                    <a:pt x="2758" y="3931"/>
                    <a:pt x="2853" y="3835"/>
                    <a:pt x="2853" y="3711"/>
                  </a:cubicBezTo>
                  <a:lnTo>
                    <a:pt x="2853" y="2814"/>
                  </a:lnTo>
                  <a:cubicBezTo>
                    <a:pt x="2853" y="1689"/>
                    <a:pt x="2128" y="687"/>
                    <a:pt x="1050" y="3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36" name="Google Shape;20836;p80"/>
            <p:cNvSpPr/>
            <p:nvPr/>
          </p:nvSpPr>
          <p:spPr>
            <a:xfrm>
              <a:off x="1298519" y="2209941"/>
              <a:ext cx="71721" cy="101703"/>
            </a:xfrm>
            <a:custGeom>
              <a:avLst/>
              <a:gdLst/>
              <a:ahLst/>
              <a:cxnLst/>
              <a:rect l="l" t="t" r="r" b="b"/>
              <a:pathLst>
                <a:path w="2739" h="3884" extrusionOk="0">
                  <a:moveTo>
                    <a:pt x="2739" y="1"/>
                  </a:moveTo>
                  <a:lnTo>
                    <a:pt x="1813" y="297"/>
                  </a:lnTo>
                  <a:cubicBezTo>
                    <a:pt x="735" y="640"/>
                    <a:pt x="1" y="1642"/>
                    <a:pt x="10" y="2767"/>
                  </a:cubicBezTo>
                  <a:lnTo>
                    <a:pt x="10" y="3664"/>
                  </a:lnTo>
                  <a:cubicBezTo>
                    <a:pt x="1" y="3788"/>
                    <a:pt x="106" y="3884"/>
                    <a:pt x="220" y="3884"/>
                  </a:cubicBezTo>
                  <a:lnTo>
                    <a:pt x="697" y="3884"/>
                  </a:lnTo>
                  <a:lnTo>
                    <a:pt x="697" y="2767"/>
                  </a:lnTo>
                  <a:cubicBezTo>
                    <a:pt x="697" y="1642"/>
                    <a:pt x="1251" y="640"/>
                    <a:pt x="2052" y="297"/>
                  </a:cubicBezTo>
                  <a:lnTo>
                    <a:pt x="273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37" name="Google Shape;20837;p80"/>
            <p:cNvSpPr/>
            <p:nvPr/>
          </p:nvSpPr>
          <p:spPr>
            <a:xfrm>
              <a:off x="1425045" y="2243615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0"/>
                  </a:moveTo>
                  <a:cubicBezTo>
                    <a:pt x="108" y="0"/>
                    <a:pt x="1" y="74"/>
                    <a:pt x="15" y="222"/>
                  </a:cubicBezTo>
                  <a:lnTo>
                    <a:pt x="15" y="260"/>
                  </a:lnTo>
                  <a:cubicBezTo>
                    <a:pt x="15" y="375"/>
                    <a:pt x="101" y="470"/>
                    <a:pt x="216" y="470"/>
                  </a:cubicBezTo>
                  <a:cubicBezTo>
                    <a:pt x="330" y="470"/>
                    <a:pt x="425" y="375"/>
                    <a:pt x="425" y="260"/>
                  </a:cubicBezTo>
                  <a:lnTo>
                    <a:pt x="425" y="222"/>
                  </a:lnTo>
                  <a:cubicBezTo>
                    <a:pt x="435" y="74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38" name="Google Shape;20838;p80"/>
            <p:cNvSpPr/>
            <p:nvPr/>
          </p:nvSpPr>
          <p:spPr>
            <a:xfrm>
              <a:off x="1425045" y="2262102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0"/>
                  </a:moveTo>
                  <a:cubicBezTo>
                    <a:pt x="108" y="0"/>
                    <a:pt x="1" y="74"/>
                    <a:pt x="15" y="222"/>
                  </a:cubicBezTo>
                  <a:lnTo>
                    <a:pt x="15" y="270"/>
                  </a:lnTo>
                  <a:cubicBezTo>
                    <a:pt x="15" y="384"/>
                    <a:pt x="101" y="470"/>
                    <a:pt x="216" y="470"/>
                  </a:cubicBezTo>
                  <a:cubicBezTo>
                    <a:pt x="330" y="470"/>
                    <a:pt x="425" y="384"/>
                    <a:pt x="425" y="270"/>
                  </a:cubicBezTo>
                  <a:lnTo>
                    <a:pt x="425" y="222"/>
                  </a:lnTo>
                  <a:cubicBezTo>
                    <a:pt x="435" y="74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39" name="Google Shape;20839;p80"/>
            <p:cNvSpPr/>
            <p:nvPr/>
          </p:nvSpPr>
          <p:spPr>
            <a:xfrm>
              <a:off x="1404935" y="2198708"/>
              <a:ext cx="26028" cy="38963"/>
            </a:xfrm>
            <a:custGeom>
              <a:avLst/>
              <a:gdLst/>
              <a:ahLst/>
              <a:cxnLst/>
              <a:rect l="l" t="t" r="r" b="b"/>
              <a:pathLst>
                <a:path w="994" h="1488" extrusionOk="0">
                  <a:moveTo>
                    <a:pt x="1" y="1"/>
                  </a:moveTo>
                  <a:lnTo>
                    <a:pt x="1" y="1269"/>
                  </a:lnTo>
                  <a:cubicBezTo>
                    <a:pt x="1" y="1401"/>
                    <a:pt x="109" y="1488"/>
                    <a:pt x="220" y="1488"/>
                  </a:cubicBezTo>
                  <a:cubicBezTo>
                    <a:pt x="278" y="1488"/>
                    <a:pt x="337" y="1465"/>
                    <a:pt x="382" y="1412"/>
                  </a:cubicBezTo>
                  <a:lnTo>
                    <a:pt x="993" y="6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40" name="Google Shape;20840;p80"/>
            <p:cNvSpPr/>
            <p:nvPr/>
          </p:nvSpPr>
          <p:spPr>
            <a:xfrm>
              <a:off x="1430674" y="2198708"/>
              <a:ext cx="26002" cy="38963"/>
            </a:xfrm>
            <a:custGeom>
              <a:avLst/>
              <a:gdLst/>
              <a:ahLst/>
              <a:cxnLst/>
              <a:rect l="l" t="t" r="r" b="b"/>
              <a:pathLst>
                <a:path w="993" h="1488" extrusionOk="0">
                  <a:moveTo>
                    <a:pt x="993" y="1"/>
                  </a:moveTo>
                  <a:lnTo>
                    <a:pt x="1" y="697"/>
                  </a:lnTo>
                  <a:lnTo>
                    <a:pt x="602" y="1412"/>
                  </a:lnTo>
                  <a:cubicBezTo>
                    <a:pt x="647" y="1465"/>
                    <a:pt x="707" y="1488"/>
                    <a:pt x="766" y="1488"/>
                  </a:cubicBezTo>
                  <a:cubicBezTo>
                    <a:pt x="881" y="1488"/>
                    <a:pt x="993" y="1401"/>
                    <a:pt x="993" y="1269"/>
                  </a:cubicBezTo>
                  <a:lnTo>
                    <a:pt x="993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41" name="Google Shape;20841;p80"/>
            <p:cNvSpPr/>
            <p:nvPr/>
          </p:nvSpPr>
          <p:spPr>
            <a:xfrm>
              <a:off x="1467648" y="2266658"/>
              <a:ext cx="53732" cy="20503"/>
            </a:xfrm>
            <a:custGeom>
              <a:avLst/>
              <a:gdLst/>
              <a:ahLst/>
              <a:cxnLst/>
              <a:rect l="l" t="t" r="r" b="b"/>
              <a:pathLst>
                <a:path w="2052" h="783" extrusionOk="0">
                  <a:moveTo>
                    <a:pt x="287" y="0"/>
                  </a:moveTo>
                  <a:cubicBezTo>
                    <a:pt x="124" y="0"/>
                    <a:pt x="0" y="134"/>
                    <a:pt x="0" y="287"/>
                  </a:cubicBezTo>
                  <a:lnTo>
                    <a:pt x="0" y="496"/>
                  </a:lnTo>
                  <a:cubicBezTo>
                    <a:pt x="0" y="649"/>
                    <a:pt x="124" y="783"/>
                    <a:pt x="287" y="783"/>
                  </a:cubicBezTo>
                  <a:lnTo>
                    <a:pt x="1765" y="783"/>
                  </a:lnTo>
                  <a:cubicBezTo>
                    <a:pt x="1918" y="783"/>
                    <a:pt x="2052" y="649"/>
                    <a:pt x="2052" y="496"/>
                  </a:cubicBezTo>
                  <a:lnTo>
                    <a:pt x="2052" y="287"/>
                  </a:lnTo>
                  <a:cubicBezTo>
                    <a:pt x="2052" y="134"/>
                    <a:pt x="1918" y="0"/>
                    <a:pt x="1765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42" name="Google Shape;20842;p80"/>
            <p:cNvSpPr/>
            <p:nvPr/>
          </p:nvSpPr>
          <p:spPr>
            <a:xfrm>
              <a:off x="1375712" y="2026358"/>
              <a:ext cx="109951" cy="150328"/>
            </a:xfrm>
            <a:custGeom>
              <a:avLst/>
              <a:gdLst/>
              <a:ahLst/>
              <a:cxnLst/>
              <a:rect l="l" t="t" r="r" b="b"/>
              <a:pathLst>
                <a:path w="4199" h="5741" extrusionOk="0">
                  <a:moveTo>
                    <a:pt x="1375" y="0"/>
                  </a:moveTo>
                  <a:cubicBezTo>
                    <a:pt x="1375" y="0"/>
                    <a:pt x="1375" y="0"/>
                    <a:pt x="1374" y="0"/>
                  </a:cubicBezTo>
                  <a:cubicBezTo>
                    <a:pt x="945" y="1336"/>
                    <a:pt x="10" y="1622"/>
                    <a:pt x="10" y="1622"/>
                  </a:cubicBezTo>
                  <a:lnTo>
                    <a:pt x="10" y="3282"/>
                  </a:lnTo>
                  <a:cubicBezTo>
                    <a:pt x="1" y="4159"/>
                    <a:pt x="468" y="4961"/>
                    <a:pt x="1222" y="5409"/>
                  </a:cubicBezTo>
                  <a:lnTo>
                    <a:pt x="1527" y="5590"/>
                  </a:lnTo>
                  <a:cubicBezTo>
                    <a:pt x="1704" y="5691"/>
                    <a:pt x="1902" y="5741"/>
                    <a:pt x="2101" y="5741"/>
                  </a:cubicBezTo>
                  <a:cubicBezTo>
                    <a:pt x="2300" y="5741"/>
                    <a:pt x="2500" y="5691"/>
                    <a:pt x="2681" y="5590"/>
                  </a:cubicBezTo>
                  <a:lnTo>
                    <a:pt x="2987" y="5409"/>
                  </a:lnTo>
                  <a:cubicBezTo>
                    <a:pt x="3740" y="4961"/>
                    <a:pt x="4198" y="4150"/>
                    <a:pt x="4198" y="3282"/>
                  </a:cubicBezTo>
                  <a:lnTo>
                    <a:pt x="4198" y="2709"/>
                  </a:lnTo>
                  <a:cubicBezTo>
                    <a:pt x="1741" y="2709"/>
                    <a:pt x="1404" y="0"/>
                    <a:pt x="1375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43" name="Google Shape;20843;p80"/>
            <p:cNvSpPr/>
            <p:nvPr/>
          </p:nvSpPr>
          <p:spPr>
            <a:xfrm>
              <a:off x="1342483" y="2077026"/>
              <a:ext cx="21524" cy="46766"/>
            </a:xfrm>
            <a:custGeom>
              <a:avLst/>
              <a:gdLst/>
              <a:ahLst/>
              <a:cxnLst/>
              <a:rect l="l" t="t" r="r" b="b"/>
              <a:pathLst>
                <a:path w="822" h="1786" extrusionOk="0">
                  <a:moveTo>
                    <a:pt x="645" y="1"/>
                  </a:moveTo>
                  <a:cubicBezTo>
                    <a:pt x="640" y="1"/>
                    <a:pt x="635" y="1"/>
                    <a:pt x="631" y="2"/>
                  </a:cubicBezTo>
                  <a:cubicBezTo>
                    <a:pt x="287" y="2"/>
                    <a:pt x="1" y="278"/>
                    <a:pt x="1" y="631"/>
                  </a:cubicBezTo>
                  <a:lnTo>
                    <a:pt x="1" y="1156"/>
                  </a:lnTo>
                  <a:cubicBezTo>
                    <a:pt x="1" y="1509"/>
                    <a:pt x="287" y="1786"/>
                    <a:pt x="631" y="1786"/>
                  </a:cubicBezTo>
                  <a:cubicBezTo>
                    <a:pt x="735" y="1786"/>
                    <a:pt x="821" y="1700"/>
                    <a:pt x="821" y="1595"/>
                  </a:cubicBezTo>
                  <a:lnTo>
                    <a:pt x="821" y="192"/>
                  </a:lnTo>
                  <a:cubicBezTo>
                    <a:pt x="821" y="92"/>
                    <a:pt x="743" y="1"/>
                    <a:pt x="64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44" name="Google Shape;20844;p80"/>
            <p:cNvSpPr/>
            <p:nvPr/>
          </p:nvSpPr>
          <p:spPr>
            <a:xfrm>
              <a:off x="1419179" y="2091742"/>
              <a:ext cx="25111" cy="37575"/>
            </a:xfrm>
            <a:custGeom>
              <a:avLst/>
              <a:gdLst/>
              <a:ahLst/>
              <a:cxnLst/>
              <a:rect l="l" t="t" r="r" b="b"/>
              <a:pathLst>
                <a:path w="959" h="1435" extrusionOk="0">
                  <a:moveTo>
                    <a:pt x="219" y="0"/>
                  </a:moveTo>
                  <a:cubicBezTo>
                    <a:pt x="110" y="0"/>
                    <a:pt x="1" y="74"/>
                    <a:pt x="10" y="222"/>
                  </a:cubicBezTo>
                  <a:lnTo>
                    <a:pt x="10" y="1224"/>
                  </a:lnTo>
                  <a:cubicBezTo>
                    <a:pt x="10" y="1338"/>
                    <a:pt x="106" y="1433"/>
                    <a:pt x="220" y="1433"/>
                  </a:cubicBezTo>
                  <a:lnTo>
                    <a:pt x="659" y="1433"/>
                  </a:lnTo>
                  <a:cubicBezTo>
                    <a:pt x="668" y="1434"/>
                    <a:pt x="677" y="1435"/>
                    <a:pt x="686" y="1435"/>
                  </a:cubicBezTo>
                  <a:cubicBezTo>
                    <a:pt x="958" y="1435"/>
                    <a:pt x="955" y="1023"/>
                    <a:pt x="677" y="1023"/>
                  </a:cubicBezTo>
                  <a:cubicBezTo>
                    <a:pt x="671" y="1023"/>
                    <a:pt x="665" y="1023"/>
                    <a:pt x="659" y="1023"/>
                  </a:cubicBezTo>
                  <a:lnTo>
                    <a:pt x="420" y="1023"/>
                  </a:lnTo>
                  <a:lnTo>
                    <a:pt x="420" y="222"/>
                  </a:lnTo>
                  <a:cubicBezTo>
                    <a:pt x="435" y="74"/>
                    <a:pt x="327" y="0"/>
                    <a:pt x="21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45" name="Google Shape;20845;p80"/>
            <p:cNvSpPr/>
            <p:nvPr/>
          </p:nvSpPr>
          <p:spPr>
            <a:xfrm>
              <a:off x="1429418" y="2118267"/>
              <a:ext cx="78974" cy="78712"/>
            </a:xfrm>
            <a:custGeom>
              <a:avLst/>
              <a:gdLst/>
              <a:ahLst/>
              <a:cxnLst/>
              <a:rect l="l" t="t" r="r" b="b"/>
              <a:pathLst>
                <a:path w="3016" h="3006" extrusionOk="0">
                  <a:moveTo>
                    <a:pt x="2605" y="1"/>
                  </a:moveTo>
                  <a:lnTo>
                    <a:pt x="2605" y="249"/>
                  </a:lnTo>
                  <a:lnTo>
                    <a:pt x="2605" y="793"/>
                  </a:lnTo>
                  <a:cubicBezTo>
                    <a:pt x="2596" y="1785"/>
                    <a:pt x="1794" y="2586"/>
                    <a:pt x="802" y="2596"/>
                  </a:cubicBezTo>
                  <a:lnTo>
                    <a:pt x="258" y="2596"/>
                  </a:lnTo>
                  <a:cubicBezTo>
                    <a:pt x="1" y="2615"/>
                    <a:pt x="1" y="2987"/>
                    <a:pt x="258" y="3006"/>
                  </a:cubicBezTo>
                  <a:lnTo>
                    <a:pt x="802" y="3006"/>
                  </a:lnTo>
                  <a:cubicBezTo>
                    <a:pt x="2023" y="3006"/>
                    <a:pt x="3015" y="2014"/>
                    <a:pt x="3015" y="793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46" name="Google Shape;20846;p80"/>
            <p:cNvSpPr/>
            <p:nvPr/>
          </p:nvSpPr>
          <p:spPr>
            <a:xfrm>
              <a:off x="1497394" y="2077026"/>
              <a:ext cx="21734" cy="46766"/>
            </a:xfrm>
            <a:custGeom>
              <a:avLst/>
              <a:gdLst/>
              <a:ahLst/>
              <a:cxnLst/>
              <a:rect l="l" t="t" r="r" b="b"/>
              <a:pathLst>
                <a:path w="830" h="1786" extrusionOk="0">
                  <a:moveTo>
                    <a:pt x="184" y="1"/>
                  </a:moveTo>
                  <a:cubicBezTo>
                    <a:pt x="78" y="1"/>
                    <a:pt x="0" y="92"/>
                    <a:pt x="9" y="192"/>
                  </a:cubicBezTo>
                  <a:lnTo>
                    <a:pt x="9" y="1595"/>
                  </a:lnTo>
                  <a:cubicBezTo>
                    <a:pt x="9" y="1700"/>
                    <a:pt x="86" y="1786"/>
                    <a:pt x="200" y="1786"/>
                  </a:cubicBezTo>
                  <a:cubicBezTo>
                    <a:pt x="543" y="1786"/>
                    <a:pt x="830" y="1509"/>
                    <a:pt x="830" y="1156"/>
                  </a:cubicBezTo>
                  <a:lnTo>
                    <a:pt x="830" y="631"/>
                  </a:lnTo>
                  <a:cubicBezTo>
                    <a:pt x="830" y="278"/>
                    <a:pt x="543" y="2"/>
                    <a:pt x="200" y="2"/>
                  </a:cubicBezTo>
                  <a:cubicBezTo>
                    <a:pt x="195" y="1"/>
                    <a:pt x="189" y="1"/>
                    <a:pt x="18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47" name="Google Shape;20847;p80"/>
            <p:cNvSpPr/>
            <p:nvPr/>
          </p:nvSpPr>
          <p:spPr>
            <a:xfrm>
              <a:off x="1419677" y="2180483"/>
              <a:ext cx="22257" cy="22257"/>
            </a:xfrm>
            <a:custGeom>
              <a:avLst/>
              <a:gdLst/>
              <a:ahLst/>
              <a:cxnLst/>
              <a:rect l="l" t="t" r="r" b="b"/>
              <a:pathLst>
                <a:path w="850" h="850" extrusionOk="0">
                  <a:moveTo>
                    <a:pt x="421" y="0"/>
                  </a:moveTo>
                  <a:cubicBezTo>
                    <a:pt x="192" y="0"/>
                    <a:pt x="1" y="191"/>
                    <a:pt x="1" y="420"/>
                  </a:cubicBezTo>
                  <a:cubicBezTo>
                    <a:pt x="1" y="658"/>
                    <a:pt x="192" y="849"/>
                    <a:pt x="421" y="849"/>
                  </a:cubicBezTo>
                  <a:cubicBezTo>
                    <a:pt x="659" y="849"/>
                    <a:pt x="850" y="658"/>
                    <a:pt x="850" y="420"/>
                  </a:cubicBezTo>
                  <a:cubicBezTo>
                    <a:pt x="850" y="191"/>
                    <a:pt x="659" y="0"/>
                    <a:pt x="42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48" name="Google Shape;20848;p80"/>
          <p:cNvGrpSpPr/>
          <p:nvPr/>
        </p:nvGrpSpPr>
        <p:grpSpPr>
          <a:xfrm>
            <a:off x="4009396" y="4032792"/>
            <a:ext cx="377623" cy="478907"/>
            <a:chOff x="3114815" y="3346868"/>
            <a:chExt cx="283217" cy="359180"/>
          </a:xfrm>
        </p:grpSpPr>
        <p:sp>
          <p:nvSpPr>
            <p:cNvPr id="20849" name="Google Shape;20849;p80"/>
            <p:cNvSpPr/>
            <p:nvPr/>
          </p:nvSpPr>
          <p:spPr>
            <a:xfrm>
              <a:off x="3180304" y="3473446"/>
              <a:ext cx="152397" cy="176146"/>
            </a:xfrm>
            <a:custGeom>
              <a:avLst/>
              <a:gdLst/>
              <a:ahLst/>
              <a:cxnLst/>
              <a:rect l="l" t="t" r="r" b="b"/>
              <a:pathLst>
                <a:path w="5820" h="6727" extrusionOk="0">
                  <a:moveTo>
                    <a:pt x="2893" y="1"/>
                  </a:moveTo>
                  <a:cubicBezTo>
                    <a:pt x="1298" y="1"/>
                    <a:pt x="0" y="1304"/>
                    <a:pt x="0" y="2910"/>
                  </a:cubicBezTo>
                  <a:lnTo>
                    <a:pt x="0" y="6726"/>
                  </a:lnTo>
                  <a:lnTo>
                    <a:pt x="5820" y="6726"/>
                  </a:lnTo>
                  <a:lnTo>
                    <a:pt x="5820" y="2910"/>
                  </a:lnTo>
                  <a:cubicBezTo>
                    <a:pt x="5820" y="1304"/>
                    <a:pt x="4522" y="1"/>
                    <a:pt x="2927" y="1"/>
                  </a:cubicBezTo>
                  <a:cubicBezTo>
                    <a:pt x="2922" y="1"/>
                    <a:pt x="2916" y="1"/>
                    <a:pt x="2910" y="1"/>
                  </a:cubicBezTo>
                  <a:cubicBezTo>
                    <a:pt x="2904" y="1"/>
                    <a:pt x="2898" y="1"/>
                    <a:pt x="28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50" name="Google Shape;20850;p80"/>
            <p:cNvSpPr/>
            <p:nvPr/>
          </p:nvSpPr>
          <p:spPr>
            <a:xfrm>
              <a:off x="3180304" y="3473394"/>
              <a:ext cx="92197" cy="176199"/>
            </a:xfrm>
            <a:custGeom>
              <a:avLst/>
              <a:gdLst/>
              <a:ahLst/>
              <a:cxnLst/>
              <a:rect l="l" t="t" r="r" b="b"/>
              <a:pathLst>
                <a:path w="3521" h="6729" extrusionOk="0">
                  <a:moveTo>
                    <a:pt x="2989" y="1"/>
                  </a:moveTo>
                  <a:cubicBezTo>
                    <a:pt x="2963" y="1"/>
                    <a:pt x="2936" y="1"/>
                    <a:pt x="2910" y="3"/>
                  </a:cubicBezTo>
                  <a:cubicBezTo>
                    <a:pt x="1298" y="3"/>
                    <a:pt x="0" y="1300"/>
                    <a:pt x="0" y="2912"/>
                  </a:cubicBezTo>
                  <a:lnTo>
                    <a:pt x="0" y="6728"/>
                  </a:lnTo>
                  <a:lnTo>
                    <a:pt x="1221" y="6728"/>
                  </a:lnTo>
                  <a:lnTo>
                    <a:pt x="1221" y="2912"/>
                  </a:lnTo>
                  <a:cubicBezTo>
                    <a:pt x="1221" y="1539"/>
                    <a:pt x="2175" y="346"/>
                    <a:pt x="3521" y="60"/>
                  </a:cubicBezTo>
                  <a:cubicBezTo>
                    <a:pt x="3347" y="27"/>
                    <a:pt x="3165" y="1"/>
                    <a:pt x="29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51" name="Google Shape;20851;p80"/>
            <p:cNvSpPr/>
            <p:nvPr/>
          </p:nvSpPr>
          <p:spPr>
            <a:xfrm>
              <a:off x="3244509" y="3603585"/>
              <a:ext cx="22257" cy="46007"/>
            </a:xfrm>
            <a:custGeom>
              <a:avLst/>
              <a:gdLst/>
              <a:ahLst/>
              <a:cxnLst/>
              <a:rect l="l" t="t" r="r" b="b"/>
              <a:pathLst>
                <a:path w="850" h="1757" extrusionOk="0">
                  <a:moveTo>
                    <a:pt x="0" y="1"/>
                  </a:moveTo>
                  <a:lnTo>
                    <a:pt x="0" y="1756"/>
                  </a:lnTo>
                  <a:lnTo>
                    <a:pt x="849" y="1756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52" name="Google Shape;20852;p80"/>
            <p:cNvSpPr/>
            <p:nvPr/>
          </p:nvSpPr>
          <p:spPr>
            <a:xfrm>
              <a:off x="3165300" y="3638333"/>
              <a:ext cx="182405" cy="35245"/>
            </a:xfrm>
            <a:custGeom>
              <a:avLst/>
              <a:gdLst/>
              <a:ahLst/>
              <a:cxnLst/>
              <a:rect l="l" t="t" r="r" b="b"/>
              <a:pathLst>
                <a:path w="6966" h="1346" extrusionOk="0">
                  <a:moveTo>
                    <a:pt x="220" y="0"/>
                  </a:moveTo>
                  <a:cubicBezTo>
                    <a:pt x="96" y="0"/>
                    <a:pt x="1" y="95"/>
                    <a:pt x="1" y="210"/>
                  </a:cubicBezTo>
                  <a:lnTo>
                    <a:pt x="1" y="1345"/>
                  </a:lnTo>
                  <a:lnTo>
                    <a:pt x="6965" y="1345"/>
                  </a:lnTo>
                  <a:lnTo>
                    <a:pt x="6965" y="219"/>
                  </a:lnTo>
                  <a:cubicBezTo>
                    <a:pt x="6965" y="95"/>
                    <a:pt x="6860" y="0"/>
                    <a:pt x="674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53" name="Google Shape;20853;p80"/>
            <p:cNvSpPr/>
            <p:nvPr/>
          </p:nvSpPr>
          <p:spPr>
            <a:xfrm>
              <a:off x="3165300" y="3638333"/>
              <a:ext cx="15266" cy="35245"/>
            </a:xfrm>
            <a:custGeom>
              <a:avLst/>
              <a:gdLst/>
              <a:ahLst/>
              <a:cxnLst/>
              <a:rect l="l" t="t" r="r" b="b"/>
              <a:pathLst>
                <a:path w="583" h="1346" extrusionOk="0">
                  <a:moveTo>
                    <a:pt x="220" y="0"/>
                  </a:moveTo>
                  <a:cubicBezTo>
                    <a:pt x="96" y="0"/>
                    <a:pt x="1" y="95"/>
                    <a:pt x="1" y="210"/>
                  </a:cubicBezTo>
                  <a:lnTo>
                    <a:pt x="1" y="1345"/>
                  </a:lnTo>
                  <a:lnTo>
                    <a:pt x="583" y="134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54" name="Google Shape;20854;p80"/>
            <p:cNvSpPr/>
            <p:nvPr/>
          </p:nvSpPr>
          <p:spPr>
            <a:xfrm>
              <a:off x="3149563" y="3664308"/>
              <a:ext cx="213879" cy="41739"/>
            </a:xfrm>
            <a:custGeom>
              <a:avLst/>
              <a:gdLst/>
              <a:ahLst/>
              <a:cxnLst/>
              <a:rect l="l" t="t" r="r" b="b"/>
              <a:pathLst>
                <a:path w="8168" h="1594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374"/>
                  </a:lnTo>
                  <a:cubicBezTo>
                    <a:pt x="1" y="1498"/>
                    <a:pt x="96" y="1593"/>
                    <a:pt x="211" y="1593"/>
                  </a:cubicBezTo>
                  <a:lnTo>
                    <a:pt x="7948" y="1593"/>
                  </a:lnTo>
                  <a:cubicBezTo>
                    <a:pt x="8072" y="1593"/>
                    <a:pt x="8167" y="1498"/>
                    <a:pt x="8167" y="1374"/>
                  </a:cubicBezTo>
                  <a:lnTo>
                    <a:pt x="8167" y="220"/>
                  </a:lnTo>
                  <a:cubicBezTo>
                    <a:pt x="8167" y="96"/>
                    <a:pt x="8072" y="0"/>
                    <a:pt x="7948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55" name="Google Shape;20855;p80"/>
            <p:cNvSpPr/>
            <p:nvPr/>
          </p:nvSpPr>
          <p:spPr>
            <a:xfrm>
              <a:off x="3149327" y="3664308"/>
              <a:ext cx="15999" cy="41739"/>
            </a:xfrm>
            <a:custGeom>
              <a:avLst/>
              <a:gdLst/>
              <a:ahLst/>
              <a:cxnLst/>
              <a:rect l="l" t="t" r="r" b="b"/>
              <a:pathLst>
                <a:path w="611" h="1594" extrusionOk="0">
                  <a:moveTo>
                    <a:pt x="220" y="0"/>
                  </a:moveTo>
                  <a:cubicBezTo>
                    <a:pt x="105" y="0"/>
                    <a:pt x="0" y="96"/>
                    <a:pt x="0" y="210"/>
                  </a:cubicBezTo>
                  <a:lnTo>
                    <a:pt x="0" y="1374"/>
                  </a:lnTo>
                  <a:cubicBezTo>
                    <a:pt x="0" y="1498"/>
                    <a:pt x="105" y="1593"/>
                    <a:pt x="220" y="1593"/>
                  </a:cubicBezTo>
                  <a:lnTo>
                    <a:pt x="611" y="1593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56" name="Google Shape;20856;p80"/>
            <p:cNvSpPr/>
            <p:nvPr/>
          </p:nvSpPr>
          <p:spPr>
            <a:xfrm>
              <a:off x="3251239" y="3346868"/>
              <a:ext cx="10762" cy="101886"/>
            </a:xfrm>
            <a:custGeom>
              <a:avLst/>
              <a:gdLst/>
              <a:ahLst/>
              <a:cxnLst/>
              <a:rect l="l" t="t" r="r" b="b"/>
              <a:pathLst>
                <a:path w="411" h="3891" extrusionOk="0">
                  <a:moveTo>
                    <a:pt x="201" y="0"/>
                  </a:moveTo>
                  <a:cubicBezTo>
                    <a:pt x="101" y="0"/>
                    <a:pt x="1" y="69"/>
                    <a:pt x="1" y="208"/>
                  </a:cubicBezTo>
                  <a:lnTo>
                    <a:pt x="1" y="3690"/>
                  </a:lnTo>
                  <a:cubicBezTo>
                    <a:pt x="1" y="3795"/>
                    <a:pt x="87" y="3890"/>
                    <a:pt x="201" y="3890"/>
                  </a:cubicBezTo>
                  <a:cubicBezTo>
                    <a:pt x="315" y="3890"/>
                    <a:pt x="411" y="3795"/>
                    <a:pt x="401" y="3680"/>
                  </a:cubicBezTo>
                  <a:lnTo>
                    <a:pt x="401" y="208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57" name="Google Shape;20857;p80"/>
            <p:cNvSpPr/>
            <p:nvPr/>
          </p:nvSpPr>
          <p:spPr>
            <a:xfrm>
              <a:off x="3173155" y="3365485"/>
              <a:ext cx="58131" cy="90260"/>
            </a:xfrm>
            <a:custGeom>
              <a:avLst/>
              <a:gdLst/>
              <a:ahLst/>
              <a:cxnLst/>
              <a:rect l="l" t="t" r="r" b="b"/>
              <a:pathLst>
                <a:path w="2220" h="3447" extrusionOk="0">
                  <a:moveTo>
                    <a:pt x="281" y="0"/>
                  </a:moveTo>
                  <a:cubicBezTo>
                    <a:pt x="141" y="0"/>
                    <a:pt x="1" y="145"/>
                    <a:pt x="92" y="308"/>
                  </a:cubicBezTo>
                  <a:lnTo>
                    <a:pt x="1781" y="3341"/>
                  </a:lnTo>
                  <a:cubicBezTo>
                    <a:pt x="1819" y="3408"/>
                    <a:pt x="1886" y="3446"/>
                    <a:pt x="1962" y="3446"/>
                  </a:cubicBezTo>
                  <a:cubicBezTo>
                    <a:pt x="2115" y="3446"/>
                    <a:pt x="2219" y="3275"/>
                    <a:pt x="2143" y="3141"/>
                  </a:cubicBezTo>
                  <a:lnTo>
                    <a:pt x="455" y="107"/>
                  </a:lnTo>
                  <a:cubicBezTo>
                    <a:pt x="412" y="32"/>
                    <a:pt x="347" y="0"/>
                    <a:pt x="28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58" name="Google Shape;20858;p80"/>
            <p:cNvSpPr/>
            <p:nvPr/>
          </p:nvSpPr>
          <p:spPr>
            <a:xfrm>
              <a:off x="3114815" y="3419767"/>
              <a:ext cx="94999" cy="53208"/>
            </a:xfrm>
            <a:custGeom>
              <a:avLst/>
              <a:gdLst/>
              <a:ahLst/>
              <a:cxnLst/>
              <a:rect l="l" t="t" r="r" b="b"/>
              <a:pathLst>
                <a:path w="3628" h="2032" extrusionOk="0">
                  <a:moveTo>
                    <a:pt x="289" y="1"/>
                  </a:moveTo>
                  <a:cubicBezTo>
                    <a:pt x="107" y="1"/>
                    <a:pt x="0" y="255"/>
                    <a:pt x="183" y="372"/>
                  </a:cubicBezTo>
                  <a:lnTo>
                    <a:pt x="3245" y="2003"/>
                  </a:lnTo>
                  <a:cubicBezTo>
                    <a:pt x="3274" y="2013"/>
                    <a:pt x="3312" y="2022"/>
                    <a:pt x="3341" y="2022"/>
                  </a:cubicBezTo>
                  <a:lnTo>
                    <a:pt x="3341" y="2032"/>
                  </a:lnTo>
                  <a:cubicBezTo>
                    <a:pt x="3560" y="2022"/>
                    <a:pt x="3627" y="1745"/>
                    <a:pt x="3436" y="1640"/>
                  </a:cubicBezTo>
                  <a:lnTo>
                    <a:pt x="374" y="19"/>
                  </a:lnTo>
                  <a:cubicBezTo>
                    <a:pt x="345" y="6"/>
                    <a:pt x="316" y="1"/>
                    <a:pt x="28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59" name="Google Shape;20859;p80"/>
            <p:cNvSpPr/>
            <p:nvPr/>
          </p:nvSpPr>
          <p:spPr>
            <a:xfrm>
              <a:off x="3281718" y="3365485"/>
              <a:ext cx="57947" cy="90260"/>
            </a:xfrm>
            <a:custGeom>
              <a:avLst/>
              <a:gdLst/>
              <a:ahLst/>
              <a:cxnLst/>
              <a:rect l="l" t="t" r="r" b="b"/>
              <a:pathLst>
                <a:path w="2213" h="3447" extrusionOk="0">
                  <a:moveTo>
                    <a:pt x="1937" y="0"/>
                  </a:moveTo>
                  <a:cubicBezTo>
                    <a:pt x="1872" y="0"/>
                    <a:pt x="1808" y="32"/>
                    <a:pt x="1765" y="107"/>
                  </a:cubicBezTo>
                  <a:lnTo>
                    <a:pt x="77" y="3141"/>
                  </a:lnTo>
                  <a:cubicBezTo>
                    <a:pt x="1" y="3275"/>
                    <a:pt x="96" y="3446"/>
                    <a:pt x="258" y="3446"/>
                  </a:cubicBezTo>
                  <a:cubicBezTo>
                    <a:pt x="325" y="3446"/>
                    <a:pt x="401" y="3408"/>
                    <a:pt x="439" y="3341"/>
                  </a:cubicBezTo>
                  <a:lnTo>
                    <a:pt x="2128" y="308"/>
                  </a:lnTo>
                  <a:cubicBezTo>
                    <a:pt x="2213" y="145"/>
                    <a:pt x="2075" y="0"/>
                    <a:pt x="19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60" name="Google Shape;20860;p80"/>
            <p:cNvSpPr/>
            <p:nvPr/>
          </p:nvSpPr>
          <p:spPr>
            <a:xfrm>
              <a:off x="3303190" y="3419610"/>
              <a:ext cx="94842" cy="53129"/>
            </a:xfrm>
            <a:custGeom>
              <a:avLst/>
              <a:gdLst/>
              <a:ahLst/>
              <a:cxnLst/>
              <a:rect l="l" t="t" r="r" b="b"/>
              <a:pathLst>
                <a:path w="3622" h="2029" extrusionOk="0">
                  <a:moveTo>
                    <a:pt x="3333" y="0"/>
                  </a:moveTo>
                  <a:cubicBezTo>
                    <a:pt x="3308" y="0"/>
                    <a:pt x="3282" y="5"/>
                    <a:pt x="3254" y="15"/>
                  </a:cubicBezTo>
                  <a:lnTo>
                    <a:pt x="182" y="1646"/>
                  </a:lnTo>
                  <a:cubicBezTo>
                    <a:pt x="1" y="1742"/>
                    <a:pt x="68" y="2028"/>
                    <a:pt x="278" y="2028"/>
                  </a:cubicBezTo>
                  <a:cubicBezTo>
                    <a:pt x="316" y="2028"/>
                    <a:pt x="344" y="2019"/>
                    <a:pt x="373" y="2009"/>
                  </a:cubicBezTo>
                  <a:lnTo>
                    <a:pt x="3445" y="378"/>
                  </a:lnTo>
                  <a:cubicBezTo>
                    <a:pt x="3621" y="252"/>
                    <a:pt x="3517" y="0"/>
                    <a:pt x="33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61" name="Google Shape;20861;p80"/>
            <p:cNvSpPr/>
            <p:nvPr/>
          </p:nvSpPr>
          <p:spPr>
            <a:xfrm>
              <a:off x="3228510" y="3561375"/>
              <a:ext cx="54229" cy="53993"/>
            </a:xfrm>
            <a:custGeom>
              <a:avLst/>
              <a:gdLst/>
              <a:ahLst/>
              <a:cxnLst/>
              <a:rect l="l" t="t" r="r" b="b"/>
              <a:pathLst>
                <a:path w="2071" h="2062" extrusionOk="0">
                  <a:moveTo>
                    <a:pt x="1031" y="1"/>
                  </a:moveTo>
                  <a:cubicBezTo>
                    <a:pt x="468" y="1"/>
                    <a:pt x="1" y="468"/>
                    <a:pt x="1" y="1031"/>
                  </a:cubicBezTo>
                  <a:cubicBezTo>
                    <a:pt x="1" y="1603"/>
                    <a:pt x="468" y="2061"/>
                    <a:pt x="1031" y="2061"/>
                  </a:cubicBezTo>
                  <a:cubicBezTo>
                    <a:pt x="1603" y="2061"/>
                    <a:pt x="2071" y="1603"/>
                    <a:pt x="2071" y="1031"/>
                  </a:cubicBezTo>
                  <a:cubicBezTo>
                    <a:pt x="2071" y="468"/>
                    <a:pt x="1603" y="1"/>
                    <a:pt x="103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62" name="Google Shape;20862;p80"/>
          <p:cNvGrpSpPr/>
          <p:nvPr/>
        </p:nvGrpSpPr>
        <p:grpSpPr>
          <a:xfrm>
            <a:off x="5153891" y="4041276"/>
            <a:ext cx="504881" cy="462077"/>
            <a:chOff x="3973186" y="3353231"/>
            <a:chExt cx="378661" cy="346558"/>
          </a:xfrm>
        </p:grpSpPr>
        <p:sp>
          <p:nvSpPr>
            <p:cNvPr id="20863" name="Google Shape;20863;p80"/>
            <p:cNvSpPr/>
            <p:nvPr/>
          </p:nvSpPr>
          <p:spPr>
            <a:xfrm>
              <a:off x="4033882" y="3477190"/>
              <a:ext cx="34486" cy="34512"/>
            </a:xfrm>
            <a:custGeom>
              <a:avLst/>
              <a:gdLst/>
              <a:ahLst/>
              <a:cxnLst/>
              <a:rect l="l" t="t" r="r" b="b"/>
              <a:pathLst>
                <a:path w="1317" h="1318" extrusionOk="0">
                  <a:moveTo>
                    <a:pt x="659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9" y="1317"/>
                  </a:cubicBezTo>
                  <a:cubicBezTo>
                    <a:pt x="1021" y="1317"/>
                    <a:pt x="1317" y="1022"/>
                    <a:pt x="1317" y="659"/>
                  </a:cubicBezTo>
                  <a:cubicBezTo>
                    <a:pt x="1317" y="29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64" name="Google Shape;20864;p80"/>
            <p:cNvSpPr/>
            <p:nvPr/>
          </p:nvSpPr>
          <p:spPr>
            <a:xfrm>
              <a:off x="4144278" y="3477190"/>
              <a:ext cx="34512" cy="34512"/>
            </a:xfrm>
            <a:custGeom>
              <a:avLst/>
              <a:gdLst/>
              <a:ahLst/>
              <a:cxnLst/>
              <a:rect l="l" t="t" r="r" b="b"/>
              <a:pathLst>
                <a:path w="1318" h="1318" extrusionOk="0">
                  <a:moveTo>
                    <a:pt x="659" y="1"/>
                  </a:moveTo>
                  <a:cubicBezTo>
                    <a:pt x="297" y="1"/>
                    <a:pt x="1" y="297"/>
                    <a:pt x="1" y="659"/>
                  </a:cubicBezTo>
                  <a:cubicBezTo>
                    <a:pt x="1" y="1022"/>
                    <a:pt x="297" y="1317"/>
                    <a:pt x="659" y="1317"/>
                  </a:cubicBezTo>
                  <a:cubicBezTo>
                    <a:pt x="1022" y="1317"/>
                    <a:pt x="1317" y="1022"/>
                    <a:pt x="1317" y="659"/>
                  </a:cubicBezTo>
                  <a:cubicBezTo>
                    <a:pt x="1317" y="297"/>
                    <a:pt x="1022" y="1"/>
                    <a:pt x="65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65" name="Google Shape;20865;p80"/>
            <p:cNvSpPr/>
            <p:nvPr/>
          </p:nvSpPr>
          <p:spPr>
            <a:xfrm>
              <a:off x="4172768" y="3353231"/>
              <a:ext cx="179079" cy="150852"/>
            </a:xfrm>
            <a:custGeom>
              <a:avLst/>
              <a:gdLst/>
              <a:ahLst/>
              <a:cxnLst/>
              <a:rect l="l" t="t" r="r" b="b"/>
              <a:pathLst>
                <a:path w="6839" h="5761" extrusionOk="0">
                  <a:moveTo>
                    <a:pt x="3442" y="1"/>
                  </a:moveTo>
                  <a:cubicBezTo>
                    <a:pt x="3405" y="1"/>
                    <a:pt x="3368" y="1"/>
                    <a:pt x="3330" y="3"/>
                  </a:cubicBezTo>
                  <a:cubicBezTo>
                    <a:pt x="1155" y="98"/>
                    <a:pt x="1" y="2617"/>
                    <a:pt x="1355" y="4325"/>
                  </a:cubicBezTo>
                  <a:lnTo>
                    <a:pt x="1298" y="5527"/>
                  </a:lnTo>
                  <a:cubicBezTo>
                    <a:pt x="1290" y="5661"/>
                    <a:pt x="1394" y="5761"/>
                    <a:pt x="1513" y="5761"/>
                  </a:cubicBezTo>
                  <a:cubicBezTo>
                    <a:pt x="1546" y="5761"/>
                    <a:pt x="1580" y="5753"/>
                    <a:pt x="1613" y="5736"/>
                  </a:cubicBezTo>
                  <a:lnTo>
                    <a:pt x="2710" y="5231"/>
                  </a:lnTo>
                  <a:cubicBezTo>
                    <a:pt x="2949" y="5299"/>
                    <a:pt x="3192" y="5332"/>
                    <a:pt x="3432" y="5332"/>
                  </a:cubicBezTo>
                  <a:cubicBezTo>
                    <a:pt x="4306" y="5332"/>
                    <a:pt x="5147" y="4899"/>
                    <a:pt x="5648" y="4143"/>
                  </a:cubicBezTo>
                  <a:cubicBezTo>
                    <a:pt x="6839" y="2371"/>
                    <a:pt x="5551" y="1"/>
                    <a:pt x="344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66" name="Google Shape;20866;p80"/>
            <p:cNvSpPr/>
            <p:nvPr/>
          </p:nvSpPr>
          <p:spPr>
            <a:xfrm>
              <a:off x="4080335" y="3527649"/>
              <a:ext cx="52003" cy="93952"/>
            </a:xfrm>
            <a:custGeom>
              <a:avLst/>
              <a:gdLst/>
              <a:ahLst/>
              <a:cxnLst/>
              <a:rect l="l" t="t" r="r" b="b"/>
              <a:pathLst>
                <a:path w="1986" h="3588" extrusionOk="0">
                  <a:moveTo>
                    <a:pt x="1" y="1"/>
                  </a:moveTo>
                  <a:lnTo>
                    <a:pt x="1" y="2729"/>
                  </a:lnTo>
                  <a:lnTo>
                    <a:pt x="993" y="3588"/>
                  </a:lnTo>
                  <a:lnTo>
                    <a:pt x="1985" y="2729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67" name="Google Shape;20867;p80"/>
            <p:cNvSpPr/>
            <p:nvPr/>
          </p:nvSpPr>
          <p:spPr>
            <a:xfrm>
              <a:off x="3973186" y="3585858"/>
              <a:ext cx="265804" cy="113695"/>
            </a:xfrm>
            <a:custGeom>
              <a:avLst/>
              <a:gdLst/>
              <a:ahLst/>
              <a:cxnLst/>
              <a:rect l="l" t="t" r="r" b="b"/>
              <a:pathLst>
                <a:path w="10151" h="4342" extrusionOk="0">
                  <a:moveTo>
                    <a:pt x="4083" y="1"/>
                  </a:moveTo>
                  <a:lnTo>
                    <a:pt x="1822" y="726"/>
                  </a:lnTo>
                  <a:cubicBezTo>
                    <a:pt x="735" y="1069"/>
                    <a:pt x="0" y="2080"/>
                    <a:pt x="0" y="3216"/>
                  </a:cubicBezTo>
                  <a:lnTo>
                    <a:pt x="0" y="4122"/>
                  </a:lnTo>
                  <a:cubicBezTo>
                    <a:pt x="0" y="4236"/>
                    <a:pt x="95" y="4341"/>
                    <a:pt x="220" y="4341"/>
                  </a:cubicBezTo>
                  <a:lnTo>
                    <a:pt x="9931" y="4341"/>
                  </a:lnTo>
                  <a:cubicBezTo>
                    <a:pt x="10046" y="4341"/>
                    <a:pt x="10151" y="4236"/>
                    <a:pt x="10151" y="4122"/>
                  </a:cubicBezTo>
                  <a:lnTo>
                    <a:pt x="10151" y="3216"/>
                  </a:lnTo>
                  <a:cubicBezTo>
                    <a:pt x="10151" y="2080"/>
                    <a:pt x="9416" y="1079"/>
                    <a:pt x="8338" y="726"/>
                  </a:cubicBezTo>
                  <a:lnTo>
                    <a:pt x="6077" y="1"/>
                  </a:lnTo>
                  <a:lnTo>
                    <a:pt x="5085" y="697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68" name="Google Shape;20868;p80"/>
            <p:cNvSpPr/>
            <p:nvPr/>
          </p:nvSpPr>
          <p:spPr>
            <a:xfrm>
              <a:off x="4051112" y="3405260"/>
              <a:ext cx="110448" cy="151768"/>
            </a:xfrm>
            <a:custGeom>
              <a:avLst/>
              <a:gdLst/>
              <a:ahLst/>
              <a:cxnLst/>
              <a:rect l="l" t="t" r="r" b="b"/>
              <a:pathLst>
                <a:path w="4218" h="5796" extrusionOk="0">
                  <a:moveTo>
                    <a:pt x="1651" y="0"/>
                  </a:moveTo>
                  <a:cubicBezTo>
                    <a:pt x="1584" y="0"/>
                    <a:pt x="1517" y="0"/>
                    <a:pt x="1460" y="10"/>
                  </a:cubicBezTo>
                  <a:cubicBezTo>
                    <a:pt x="630" y="105"/>
                    <a:pt x="1" y="811"/>
                    <a:pt x="1" y="1641"/>
                  </a:cubicBezTo>
                  <a:lnTo>
                    <a:pt x="1" y="3320"/>
                  </a:lnTo>
                  <a:cubicBezTo>
                    <a:pt x="1" y="4198"/>
                    <a:pt x="468" y="5009"/>
                    <a:pt x="1222" y="5457"/>
                  </a:cubicBezTo>
                  <a:lnTo>
                    <a:pt x="1527" y="5638"/>
                  </a:lnTo>
                  <a:cubicBezTo>
                    <a:pt x="1708" y="5743"/>
                    <a:pt x="1909" y="5796"/>
                    <a:pt x="2109" y="5796"/>
                  </a:cubicBezTo>
                  <a:cubicBezTo>
                    <a:pt x="2309" y="5796"/>
                    <a:pt x="2510" y="5743"/>
                    <a:pt x="2691" y="5638"/>
                  </a:cubicBezTo>
                  <a:lnTo>
                    <a:pt x="2996" y="5457"/>
                  </a:lnTo>
                  <a:cubicBezTo>
                    <a:pt x="3750" y="5009"/>
                    <a:pt x="4217" y="4198"/>
                    <a:pt x="4217" y="3320"/>
                  </a:cubicBezTo>
                  <a:lnTo>
                    <a:pt x="4217" y="1641"/>
                  </a:lnTo>
                  <a:cubicBezTo>
                    <a:pt x="4217" y="735"/>
                    <a:pt x="3483" y="0"/>
                    <a:pt x="257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69" name="Google Shape;20869;p80"/>
            <p:cNvSpPr/>
            <p:nvPr/>
          </p:nvSpPr>
          <p:spPr>
            <a:xfrm>
              <a:off x="4051112" y="3405496"/>
              <a:ext cx="37994" cy="49987"/>
            </a:xfrm>
            <a:custGeom>
              <a:avLst/>
              <a:gdLst/>
              <a:ahLst/>
              <a:cxnLst/>
              <a:rect l="l" t="t" r="r" b="b"/>
              <a:pathLst>
                <a:path w="1451" h="1909" extrusionOk="0">
                  <a:moveTo>
                    <a:pt x="1451" y="1"/>
                  </a:moveTo>
                  <a:lnTo>
                    <a:pt x="1451" y="1"/>
                  </a:lnTo>
                  <a:cubicBezTo>
                    <a:pt x="621" y="96"/>
                    <a:pt x="1" y="802"/>
                    <a:pt x="1" y="1642"/>
                  </a:cubicBezTo>
                  <a:lnTo>
                    <a:pt x="1" y="1909"/>
                  </a:lnTo>
                  <a:cubicBezTo>
                    <a:pt x="1" y="1909"/>
                    <a:pt x="1069" y="1584"/>
                    <a:pt x="1451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0" name="Google Shape;20870;p80"/>
            <p:cNvSpPr/>
            <p:nvPr/>
          </p:nvSpPr>
          <p:spPr>
            <a:xfrm>
              <a:off x="4089080" y="3405260"/>
              <a:ext cx="72480" cy="71956"/>
            </a:xfrm>
            <a:custGeom>
              <a:avLst/>
              <a:gdLst/>
              <a:ahLst/>
              <a:cxnLst/>
              <a:rect l="l" t="t" r="r" b="b"/>
              <a:pathLst>
                <a:path w="2768" h="2748" extrusionOk="0">
                  <a:moveTo>
                    <a:pt x="191" y="0"/>
                  </a:moveTo>
                  <a:cubicBezTo>
                    <a:pt x="134" y="0"/>
                    <a:pt x="67" y="0"/>
                    <a:pt x="1" y="10"/>
                  </a:cubicBezTo>
                  <a:cubicBezTo>
                    <a:pt x="1" y="10"/>
                    <a:pt x="296" y="2748"/>
                    <a:pt x="2767" y="2748"/>
                  </a:cubicBezTo>
                  <a:lnTo>
                    <a:pt x="2767" y="1641"/>
                  </a:lnTo>
                  <a:cubicBezTo>
                    <a:pt x="2767" y="735"/>
                    <a:pt x="2033" y="0"/>
                    <a:pt x="1126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1" name="Google Shape;20871;p80"/>
            <p:cNvSpPr/>
            <p:nvPr/>
          </p:nvSpPr>
          <p:spPr>
            <a:xfrm>
              <a:off x="4094317" y="3475384"/>
              <a:ext cx="24012" cy="37811"/>
            </a:xfrm>
            <a:custGeom>
              <a:avLst/>
              <a:gdLst/>
              <a:ahLst/>
              <a:cxnLst/>
              <a:rect l="l" t="t" r="r" b="b"/>
              <a:pathLst>
                <a:path w="917" h="1444" extrusionOk="0">
                  <a:moveTo>
                    <a:pt x="219" y="1"/>
                  </a:moveTo>
                  <a:cubicBezTo>
                    <a:pt x="111" y="1"/>
                    <a:pt x="1" y="75"/>
                    <a:pt x="11" y="222"/>
                  </a:cubicBezTo>
                  <a:lnTo>
                    <a:pt x="11" y="1234"/>
                  </a:lnTo>
                  <a:cubicBezTo>
                    <a:pt x="11" y="1348"/>
                    <a:pt x="106" y="1444"/>
                    <a:pt x="220" y="1444"/>
                  </a:cubicBezTo>
                  <a:lnTo>
                    <a:pt x="659" y="1444"/>
                  </a:lnTo>
                  <a:cubicBezTo>
                    <a:pt x="917" y="1424"/>
                    <a:pt x="917" y="1043"/>
                    <a:pt x="659" y="1024"/>
                  </a:cubicBezTo>
                  <a:lnTo>
                    <a:pt x="421" y="1024"/>
                  </a:lnTo>
                  <a:lnTo>
                    <a:pt x="421" y="222"/>
                  </a:lnTo>
                  <a:cubicBezTo>
                    <a:pt x="435" y="75"/>
                    <a:pt x="328" y="1"/>
                    <a:pt x="21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2" name="Google Shape;20872;p80"/>
            <p:cNvSpPr/>
            <p:nvPr/>
          </p:nvSpPr>
          <p:spPr>
            <a:xfrm>
              <a:off x="4087823" y="3604345"/>
              <a:ext cx="36999" cy="95209"/>
            </a:xfrm>
            <a:custGeom>
              <a:avLst/>
              <a:gdLst/>
              <a:ahLst/>
              <a:cxnLst/>
              <a:rect l="l" t="t" r="r" b="b"/>
              <a:pathLst>
                <a:path w="1413" h="3636" extrusionOk="0">
                  <a:moveTo>
                    <a:pt x="1" y="1"/>
                  </a:moveTo>
                  <a:lnTo>
                    <a:pt x="1" y="859"/>
                  </a:lnTo>
                  <a:lnTo>
                    <a:pt x="230" y="1222"/>
                  </a:lnTo>
                  <a:lnTo>
                    <a:pt x="1" y="3635"/>
                  </a:lnTo>
                  <a:lnTo>
                    <a:pt x="1413" y="3635"/>
                  </a:lnTo>
                  <a:lnTo>
                    <a:pt x="1193" y="1222"/>
                  </a:lnTo>
                  <a:lnTo>
                    <a:pt x="1413" y="859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3" name="Google Shape;20873;p80"/>
            <p:cNvSpPr/>
            <p:nvPr/>
          </p:nvSpPr>
          <p:spPr>
            <a:xfrm>
              <a:off x="4080335" y="3586120"/>
              <a:ext cx="26002" cy="38963"/>
            </a:xfrm>
            <a:custGeom>
              <a:avLst/>
              <a:gdLst/>
              <a:ahLst/>
              <a:cxnLst/>
              <a:rect l="l" t="t" r="r" b="b"/>
              <a:pathLst>
                <a:path w="993" h="1488" extrusionOk="0">
                  <a:moveTo>
                    <a:pt x="1" y="0"/>
                  </a:moveTo>
                  <a:lnTo>
                    <a:pt x="1" y="1269"/>
                  </a:lnTo>
                  <a:cubicBezTo>
                    <a:pt x="1" y="1401"/>
                    <a:pt x="112" y="1487"/>
                    <a:pt x="227" y="1487"/>
                  </a:cubicBezTo>
                  <a:cubicBezTo>
                    <a:pt x="286" y="1487"/>
                    <a:pt x="346" y="1464"/>
                    <a:pt x="392" y="1412"/>
                  </a:cubicBezTo>
                  <a:lnTo>
                    <a:pt x="993" y="6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4" name="Google Shape;20874;p80"/>
            <p:cNvSpPr/>
            <p:nvPr/>
          </p:nvSpPr>
          <p:spPr>
            <a:xfrm>
              <a:off x="4106310" y="3586120"/>
              <a:ext cx="26028" cy="38963"/>
            </a:xfrm>
            <a:custGeom>
              <a:avLst/>
              <a:gdLst/>
              <a:ahLst/>
              <a:cxnLst/>
              <a:rect l="l" t="t" r="r" b="b"/>
              <a:pathLst>
                <a:path w="994" h="1488" extrusionOk="0">
                  <a:moveTo>
                    <a:pt x="993" y="0"/>
                  </a:moveTo>
                  <a:lnTo>
                    <a:pt x="1" y="697"/>
                  </a:lnTo>
                  <a:lnTo>
                    <a:pt x="611" y="1412"/>
                  </a:lnTo>
                  <a:cubicBezTo>
                    <a:pt x="657" y="1464"/>
                    <a:pt x="716" y="1487"/>
                    <a:pt x="774" y="1487"/>
                  </a:cubicBezTo>
                  <a:cubicBezTo>
                    <a:pt x="885" y="1487"/>
                    <a:pt x="993" y="1401"/>
                    <a:pt x="993" y="1269"/>
                  </a:cubicBezTo>
                  <a:lnTo>
                    <a:pt x="99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5" name="Google Shape;20875;p80"/>
            <p:cNvSpPr/>
            <p:nvPr/>
          </p:nvSpPr>
          <p:spPr>
            <a:xfrm>
              <a:off x="3973421" y="3586120"/>
              <a:ext cx="106940" cy="113669"/>
            </a:xfrm>
            <a:custGeom>
              <a:avLst/>
              <a:gdLst/>
              <a:ahLst/>
              <a:cxnLst/>
              <a:rect l="l" t="t" r="r" b="b"/>
              <a:pathLst>
                <a:path w="4084" h="4341" extrusionOk="0">
                  <a:moveTo>
                    <a:pt x="4084" y="0"/>
                  </a:moveTo>
                  <a:lnTo>
                    <a:pt x="1823" y="716"/>
                  </a:lnTo>
                  <a:cubicBezTo>
                    <a:pt x="735" y="1069"/>
                    <a:pt x="1" y="2080"/>
                    <a:pt x="1" y="3215"/>
                  </a:cubicBezTo>
                  <a:lnTo>
                    <a:pt x="1" y="4121"/>
                  </a:lnTo>
                  <a:cubicBezTo>
                    <a:pt x="1" y="4236"/>
                    <a:pt x="106" y="4341"/>
                    <a:pt x="220" y="4341"/>
                  </a:cubicBezTo>
                  <a:lnTo>
                    <a:pt x="4084" y="4341"/>
                  </a:lnTo>
                  <a:lnTo>
                    <a:pt x="408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6" name="Google Shape;20876;p80"/>
            <p:cNvSpPr/>
            <p:nvPr/>
          </p:nvSpPr>
          <p:spPr>
            <a:xfrm>
              <a:off x="4132312" y="3586120"/>
              <a:ext cx="106940" cy="113433"/>
            </a:xfrm>
            <a:custGeom>
              <a:avLst/>
              <a:gdLst/>
              <a:ahLst/>
              <a:cxnLst/>
              <a:rect l="l" t="t" r="r" b="b"/>
              <a:pathLst>
                <a:path w="4084" h="4332" extrusionOk="0">
                  <a:moveTo>
                    <a:pt x="0" y="0"/>
                  </a:moveTo>
                  <a:lnTo>
                    <a:pt x="0" y="4331"/>
                  </a:lnTo>
                  <a:lnTo>
                    <a:pt x="3864" y="4331"/>
                  </a:lnTo>
                  <a:cubicBezTo>
                    <a:pt x="3988" y="4331"/>
                    <a:pt x="4083" y="4236"/>
                    <a:pt x="4083" y="4112"/>
                  </a:cubicBezTo>
                  <a:lnTo>
                    <a:pt x="4083" y="3215"/>
                  </a:lnTo>
                  <a:cubicBezTo>
                    <a:pt x="4083" y="2080"/>
                    <a:pt x="3349" y="1069"/>
                    <a:pt x="2271" y="7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7" name="Google Shape;20877;p80"/>
            <p:cNvSpPr/>
            <p:nvPr/>
          </p:nvSpPr>
          <p:spPr>
            <a:xfrm>
              <a:off x="3973421" y="3598610"/>
              <a:ext cx="67714" cy="100943"/>
            </a:xfrm>
            <a:custGeom>
              <a:avLst/>
              <a:gdLst/>
              <a:ahLst/>
              <a:cxnLst/>
              <a:rect l="l" t="t" r="r" b="b"/>
              <a:pathLst>
                <a:path w="2586" h="3855" extrusionOk="0">
                  <a:moveTo>
                    <a:pt x="2586" y="0"/>
                  </a:moveTo>
                  <a:lnTo>
                    <a:pt x="1823" y="239"/>
                  </a:lnTo>
                  <a:cubicBezTo>
                    <a:pt x="735" y="582"/>
                    <a:pt x="1" y="1593"/>
                    <a:pt x="1" y="2738"/>
                  </a:cubicBezTo>
                  <a:lnTo>
                    <a:pt x="1" y="3635"/>
                  </a:lnTo>
                  <a:cubicBezTo>
                    <a:pt x="1" y="3759"/>
                    <a:pt x="106" y="3854"/>
                    <a:pt x="220" y="3854"/>
                  </a:cubicBezTo>
                  <a:lnTo>
                    <a:pt x="602" y="3854"/>
                  </a:lnTo>
                  <a:lnTo>
                    <a:pt x="602" y="2738"/>
                  </a:lnTo>
                  <a:cubicBezTo>
                    <a:pt x="602" y="1603"/>
                    <a:pt x="1165" y="592"/>
                    <a:pt x="1994" y="248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8" name="Google Shape;20878;p80"/>
            <p:cNvSpPr/>
            <p:nvPr/>
          </p:nvSpPr>
          <p:spPr>
            <a:xfrm>
              <a:off x="4171773" y="3598610"/>
              <a:ext cx="67479" cy="100943"/>
            </a:xfrm>
            <a:custGeom>
              <a:avLst/>
              <a:gdLst/>
              <a:ahLst/>
              <a:cxnLst/>
              <a:rect l="l" t="t" r="r" b="b"/>
              <a:pathLst>
                <a:path w="2577" h="3855" extrusionOk="0">
                  <a:moveTo>
                    <a:pt x="0" y="0"/>
                  </a:moveTo>
                  <a:lnTo>
                    <a:pt x="582" y="239"/>
                  </a:lnTo>
                  <a:cubicBezTo>
                    <a:pt x="1412" y="592"/>
                    <a:pt x="1975" y="1593"/>
                    <a:pt x="1975" y="2738"/>
                  </a:cubicBezTo>
                  <a:lnTo>
                    <a:pt x="1975" y="3854"/>
                  </a:lnTo>
                  <a:lnTo>
                    <a:pt x="2357" y="3854"/>
                  </a:lnTo>
                  <a:cubicBezTo>
                    <a:pt x="2481" y="3854"/>
                    <a:pt x="2576" y="3759"/>
                    <a:pt x="2576" y="3635"/>
                  </a:cubicBezTo>
                  <a:lnTo>
                    <a:pt x="2576" y="2738"/>
                  </a:lnTo>
                  <a:cubicBezTo>
                    <a:pt x="2576" y="1593"/>
                    <a:pt x="1842" y="582"/>
                    <a:pt x="754" y="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79" name="Google Shape;20879;p80"/>
            <p:cNvSpPr/>
            <p:nvPr/>
          </p:nvSpPr>
          <p:spPr>
            <a:xfrm>
              <a:off x="4241320" y="3379232"/>
              <a:ext cx="45379" cy="65017"/>
            </a:xfrm>
            <a:custGeom>
              <a:avLst/>
              <a:gdLst/>
              <a:ahLst/>
              <a:cxnLst/>
              <a:rect l="l" t="t" r="r" b="b"/>
              <a:pathLst>
                <a:path w="1733" h="2483" extrusionOk="0">
                  <a:moveTo>
                    <a:pt x="839" y="1"/>
                  </a:moveTo>
                  <a:cubicBezTo>
                    <a:pt x="529" y="1"/>
                    <a:pt x="218" y="161"/>
                    <a:pt x="63" y="508"/>
                  </a:cubicBezTo>
                  <a:cubicBezTo>
                    <a:pt x="0" y="665"/>
                    <a:pt x="133" y="790"/>
                    <a:pt x="266" y="790"/>
                  </a:cubicBezTo>
                  <a:cubicBezTo>
                    <a:pt x="334" y="790"/>
                    <a:pt x="403" y="757"/>
                    <a:pt x="445" y="679"/>
                  </a:cubicBezTo>
                  <a:cubicBezTo>
                    <a:pt x="517" y="501"/>
                    <a:pt x="681" y="404"/>
                    <a:pt x="849" y="404"/>
                  </a:cubicBezTo>
                  <a:cubicBezTo>
                    <a:pt x="968" y="404"/>
                    <a:pt x="1088" y="453"/>
                    <a:pt x="1179" y="555"/>
                  </a:cubicBezTo>
                  <a:cubicBezTo>
                    <a:pt x="1389" y="794"/>
                    <a:pt x="1284" y="1176"/>
                    <a:pt x="979" y="1271"/>
                  </a:cubicBezTo>
                  <a:cubicBezTo>
                    <a:pt x="683" y="1366"/>
                    <a:pt x="502" y="1462"/>
                    <a:pt x="502" y="1643"/>
                  </a:cubicBezTo>
                  <a:lnTo>
                    <a:pt x="502" y="2282"/>
                  </a:lnTo>
                  <a:cubicBezTo>
                    <a:pt x="502" y="2397"/>
                    <a:pt x="588" y="2483"/>
                    <a:pt x="712" y="2483"/>
                  </a:cubicBezTo>
                  <a:cubicBezTo>
                    <a:pt x="817" y="2483"/>
                    <a:pt x="912" y="2397"/>
                    <a:pt x="912" y="2282"/>
                  </a:cubicBezTo>
                  <a:lnTo>
                    <a:pt x="912" y="1738"/>
                  </a:lnTo>
                  <a:cubicBezTo>
                    <a:pt x="979" y="1710"/>
                    <a:pt x="1036" y="1691"/>
                    <a:pt x="1103" y="1672"/>
                  </a:cubicBezTo>
                  <a:cubicBezTo>
                    <a:pt x="1485" y="1557"/>
                    <a:pt x="1733" y="1185"/>
                    <a:pt x="1704" y="794"/>
                  </a:cubicBezTo>
                  <a:cubicBezTo>
                    <a:pt x="1666" y="286"/>
                    <a:pt x="1253" y="1"/>
                    <a:pt x="83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0" name="Google Shape;20880;p80"/>
            <p:cNvSpPr/>
            <p:nvPr/>
          </p:nvSpPr>
          <p:spPr>
            <a:xfrm>
              <a:off x="4250458" y="3449644"/>
              <a:ext cx="17020" cy="14349"/>
            </a:xfrm>
            <a:custGeom>
              <a:avLst/>
              <a:gdLst/>
              <a:ahLst/>
              <a:cxnLst/>
              <a:rect l="l" t="t" r="r" b="b"/>
              <a:pathLst>
                <a:path w="650" h="548" extrusionOk="0">
                  <a:moveTo>
                    <a:pt x="368" y="0"/>
                  </a:moveTo>
                  <a:cubicBezTo>
                    <a:pt x="300" y="0"/>
                    <a:pt x="230" y="25"/>
                    <a:pt x="172" y="80"/>
                  </a:cubicBezTo>
                  <a:cubicBezTo>
                    <a:pt x="0" y="251"/>
                    <a:pt x="124" y="547"/>
                    <a:pt x="372" y="547"/>
                  </a:cubicBezTo>
                  <a:cubicBezTo>
                    <a:pt x="525" y="547"/>
                    <a:pt x="649" y="423"/>
                    <a:pt x="649" y="280"/>
                  </a:cubicBezTo>
                  <a:cubicBezTo>
                    <a:pt x="649" y="111"/>
                    <a:pt x="512" y="0"/>
                    <a:pt x="36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81" name="Google Shape;20881;p80"/>
          <p:cNvGrpSpPr/>
          <p:nvPr/>
        </p:nvGrpSpPr>
        <p:grpSpPr>
          <a:xfrm>
            <a:off x="2726786" y="5254304"/>
            <a:ext cx="497655" cy="478836"/>
            <a:chOff x="2152857" y="4263002"/>
            <a:chExt cx="373241" cy="359127"/>
          </a:xfrm>
        </p:grpSpPr>
        <p:sp>
          <p:nvSpPr>
            <p:cNvPr id="20882" name="Google Shape;20882;p80"/>
            <p:cNvSpPr/>
            <p:nvPr/>
          </p:nvSpPr>
          <p:spPr>
            <a:xfrm>
              <a:off x="2152857" y="4354493"/>
              <a:ext cx="275309" cy="267637"/>
            </a:xfrm>
            <a:custGeom>
              <a:avLst/>
              <a:gdLst/>
              <a:ahLst/>
              <a:cxnLst/>
              <a:rect l="l" t="t" r="r" b="b"/>
              <a:pathLst>
                <a:path w="10514" h="10221" extrusionOk="0">
                  <a:moveTo>
                    <a:pt x="2452" y="1"/>
                  </a:moveTo>
                  <a:lnTo>
                    <a:pt x="1632" y="430"/>
                  </a:lnTo>
                  <a:lnTo>
                    <a:pt x="1403" y="554"/>
                  </a:lnTo>
                  <a:cubicBezTo>
                    <a:pt x="401" y="1079"/>
                    <a:pt x="1" y="2310"/>
                    <a:pt x="506" y="3321"/>
                  </a:cubicBezTo>
                  <a:cubicBezTo>
                    <a:pt x="1174" y="4666"/>
                    <a:pt x="5848" y="9340"/>
                    <a:pt x="7194" y="10008"/>
                  </a:cubicBezTo>
                  <a:cubicBezTo>
                    <a:pt x="7487" y="10152"/>
                    <a:pt x="7800" y="10221"/>
                    <a:pt x="8108" y="10221"/>
                  </a:cubicBezTo>
                  <a:cubicBezTo>
                    <a:pt x="8860" y="10221"/>
                    <a:pt x="9588" y="9813"/>
                    <a:pt x="9960" y="9102"/>
                  </a:cubicBezTo>
                  <a:lnTo>
                    <a:pt x="10075" y="8873"/>
                  </a:lnTo>
                  <a:lnTo>
                    <a:pt x="10514" y="8053"/>
                  </a:lnTo>
                  <a:lnTo>
                    <a:pt x="8129" y="6717"/>
                  </a:lnTo>
                  <a:lnTo>
                    <a:pt x="7909" y="7232"/>
                  </a:lnTo>
                  <a:cubicBezTo>
                    <a:pt x="7752" y="7616"/>
                    <a:pt x="7387" y="7834"/>
                    <a:pt x="7012" y="7834"/>
                  </a:cubicBezTo>
                  <a:cubicBezTo>
                    <a:pt x="6818" y="7834"/>
                    <a:pt x="6622" y="7775"/>
                    <a:pt x="6450" y="7652"/>
                  </a:cubicBezTo>
                  <a:cubicBezTo>
                    <a:pt x="6211" y="7480"/>
                    <a:pt x="3025" y="4294"/>
                    <a:pt x="2853" y="4055"/>
                  </a:cubicBezTo>
                  <a:cubicBezTo>
                    <a:pt x="2490" y="3550"/>
                    <a:pt x="2691" y="2834"/>
                    <a:pt x="3273" y="2596"/>
                  </a:cubicBezTo>
                  <a:lnTo>
                    <a:pt x="3788" y="2386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3" name="Google Shape;20883;p80"/>
            <p:cNvSpPr/>
            <p:nvPr/>
          </p:nvSpPr>
          <p:spPr>
            <a:xfrm>
              <a:off x="2195564" y="4354257"/>
              <a:ext cx="56481" cy="72454"/>
            </a:xfrm>
            <a:custGeom>
              <a:avLst/>
              <a:gdLst/>
              <a:ahLst/>
              <a:cxnLst/>
              <a:rect l="l" t="t" r="r" b="b"/>
              <a:pathLst>
                <a:path w="2157" h="2767" extrusionOk="0">
                  <a:moveTo>
                    <a:pt x="821" y="0"/>
                  </a:moveTo>
                  <a:lnTo>
                    <a:pt x="1" y="439"/>
                  </a:lnTo>
                  <a:lnTo>
                    <a:pt x="1375" y="2767"/>
                  </a:lnTo>
                  <a:cubicBezTo>
                    <a:pt x="1451" y="2700"/>
                    <a:pt x="1546" y="2643"/>
                    <a:pt x="1642" y="2605"/>
                  </a:cubicBezTo>
                  <a:lnTo>
                    <a:pt x="2157" y="2385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4" name="Google Shape;20884;p80"/>
            <p:cNvSpPr/>
            <p:nvPr/>
          </p:nvSpPr>
          <p:spPr>
            <a:xfrm>
              <a:off x="2355686" y="4530351"/>
              <a:ext cx="72480" cy="56743"/>
            </a:xfrm>
            <a:custGeom>
              <a:avLst/>
              <a:gdLst/>
              <a:ahLst/>
              <a:cxnLst/>
              <a:rect l="l" t="t" r="r" b="b"/>
              <a:pathLst>
                <a:path w="2768" h="2167" extrusionOk="0">
                  <a:moveTo>
                    <a:pt x="383" y="1"/>
                  </a:moveTo>
                  <a:lnTo>
                    <a:pt x="173" y="516"/>
                  </a:lnTo>
                  <a:cubicBezTo>
                    <a:pt x="125" y="612"/>
                    <a:pt x="68" y="707"/>
                    <a:pt x="1" y="793"/>
                  </a:cubicBezTo>
                  <a:lnTo>
                    <a:pt x="2329" y="2167"/>
                  </a:lnTo>
                  <a:lnTo>
                    <a:pt x="2768" y="133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5" name="Google Shape;20885;p80"/>
            <p:cNvSpPr/>
            <p:nvPr/>
          </p:nvSpPr>
          <p:spPr>
            <a:xfrm>
              <a:off x="2276764" y="4263002"/>
              <a:ext cx="249334" cy="210946"/>
            </a:xfrm>
            <a:custGeom>
              <a:avLst/>
              <a:gdLst/>
              <a:ahLst/>
              <a:cxnLst/>
              <a:rect l="l" t="t" r="r" b="b"/>
              <a:pathLst>
                <a:path w="9522" h="8056" extrusionOk="0">
                  <a:moveTo>
                    <a:pt x="4787" y="0"/>
                  </a:moveTo>
                  <a:cubicBezTo>
                    <a:pt x="4737" y="0"/>
                    <a:pt x="4687" y="1"/>
                    <a:pt x="4637" y="3"/>
                  </a:cubicBezTo>
                  <a:cubicBezTo>
                    <a:pt x="1613" y="127"/>
                    <a:pt x="0" y="3628"/>
                    <a:pt x="1880" y="6004"/>
                  </a:cubicBezTo>
                  <a:lnTo>
                    <a:pt x="1803" y="7826"/>
                  </a:lnTo>
                  <a:cubicBezTo>
                    <a:pt x="1796" y="7956"/>
                    <a:pt x="1904" y="8055"/>
                    <a:pt x="2022" y="8055"/>
                  </a:cubicBezTo>
                  <a:cubicBezTo>
                    <a:pt x="2051" y="8055"/>
                    <a:pt x="2080" y="8049"/>
                    <a:pt x="2109" y="8036"/>
                  </a:cubicBezTo>
                  <a:lnTo>
                    <a:pt x="3769" y="7263"/>
                  </a:lnTo>
                  <a:cubicBezTo>
                    <a:pt x="4105" y="7359"/>
                    <a:pt x="4447" y="7405"/>
                    <a:pt x="4785" y="7405"/>
                  </a:cubicBezTo>
                  <a:cubicBezTo>
                    <a:pt x="5998" y="7405"/>
                    <a:pt x="7160" y="6810"/>
                    <a:pt x="7861" y="5765"/>
                  </a:cubicBezTo>
                  <a:cubicBezTo>
                    <a:pt x="9522" y="3289"/>
                    <a:pt x="7723" y="0"/>
                    <a:pt x="4787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6" name="Google Shape;20886;p80"/>
            <p:cNvSpPr/>
            <p:nvPr/>
          </p:nvSpPr>
          <p:spPr>
            <a:xfrm>
              <a:off x="2203080" y="4331502"/>
              <a:ext cx="78948" cy="97906"/>
            </a:xfrm>
            <a:custGeom>
              <a:avLst/>
              <a:gdLst/>
              <a:ahLst/>
              <a:cxnLst/>
              <a:rect l="l" t="t" r="r" b="b"/>
              <a:pathLst>
                <a:path w="3015" h="3739" extrusionOk="0">
                  <a:moveTo>
                    <a:pt x="1127" y="1"/>
                  </a:moveTo>
                  <a:cubicBezTo>
                    <a:pt x="1087" y="1"/>
                    <a:pt x="1047" y="10"/>
                    <a:pt x="1011" y="30"/>
                  </a:cubicBezTo>
                  <a:lnTo>
                    <a:pt x="143" y="545"/>
                  </a:lnTo>
                  <a:cubicBezTo>
                    <a:pt x="38" y="602"/>
                    <a:pt x="0" y="736"/>
                    <a:pt x="67" y="850"/>
                  </a:cubicBezTo>
                  <a:lnTo>
                    <a:pt x="1708" y="3626"/>
                  </a:lnTo>
                  <a:cubicBezTo>
                    <a:pt x="1747" y="3698"/>
                    <a:pt x="1822" y="3739"/>
                    <a:pt x="1899" y="3739"/>
                  </a:cubicBezTo>
                  <a:cubicBezTo>
                    <a:pt x="1934" y="3739"/>
                    <a:pt x="1970" y="3730"/>
                    <a:pt x="2003" y="3712"/>
                  </a:cubicBezTo>
                  <a:lnTo>
                    <a:pt x="2881" y="3197"/>
                  </a:lnTo>
                  <a:cubicBezTo>
                    <a:pt x="2986" y="3140"/>
                    <a:pt x="3015" y="3006"/>
                    <a:pt x="2957" y="2901"/>
                  </a:cubicBezTo>
                  <a:lnTo>
                    <a:pt x="1317" y="106"/>
                  </a:lnTo>
                  <a:cubicBezTo>
                    <a:pt x="1279" y="37"/>
                    <a:pt x="1204" y="1"/>
                    <a:pt x="1127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7" name="Google Shape;20887;p80"/>
            <p:cNvSpPr/>
            <p:nvPr/>
          </p:nvSpPr>
          <p:spPr>
            <a:xfrm>
              <a:off x="2352203" y="4501129"/>
              <a:ext cx="99451" cy="77350"/>
            </a:xfrm>
            <a:custGeom>
              <a:avLst/>
              <a:gdLst/>
              <a:ahLst/>
              <a:cxnLst/>
              <a:rect l="l" t="t" r="r" b="b"/>
              <a:pathLst>
                <a:path w="3798" h="2954" extrusionOk="0">
                  <a:moveTo>
                    <a:pt x="767" y="1"/>
                  </a:moveTo>
                  <a:cubicBezTo>
                    <a:pt x="693" y="1"/>
                    <a:pt x="620" y="39"/>
                    <a:pt x="582" y="115"/>
                  </a:cubicBezTo>
                  <a:lnTo>
                    <a:pt x="67" y="983"/>
                  </a:lnTo>
                  <a:cubicBezTo>
                    <a:pt x="0" y="1088"/>
                    <a:pt x="39" y="1222"/>
                    <a:pt x="143" y="1279"/>
                  </a:cubicBezTo>
                  <a:lnTo>
                    <a:pt x="2929" y="2920"/>
                  </a:lnTo>
                  <a:cubicBezTo>
                    <a:pt x="2965" y="2943"/>
                    <a:pt x="3004" y="2953"/>
                    <a:pt x="3042" y="2953"/>
                  </a:cubicBezTo>
                  <a:cubicBezTo>
                    <a:pt x="3116" y="2953"/>
                    <a:pt x="3187" y="2913"/>
                    <a:pt x="3225" y="2844"/>
                  </a:cubicBezTo>
                  <a:lnTo>
                    <a:pt x="3740" y="1976"/>
                  </a:lnTo>
                  <a:cubicBezTo>
                    <a:pt x="3797" y="1871"/>
                    <a:pt x="3769" y="1728"/>
                    <a:pt x="3664" y="1670"/>
                  </a:cubicBezTo>
                  <a:lnTo>
                    <a:pt x="878" y="29"/>
                  </a:lnTo>
                  <a:cubicBezTo>
                    <a:pt x="843" y="10"/>
                    <a:pt x="805" y="1"/>
                    <a:pt x="767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8" name="Google Shape;20888;p80"/>
            <p:cNvSpPr/>
            <p:nvPr/>
          </p:nvSpPr>
          <p:spPr>
            <a:xfrm>
              <a:off x="2324971" y="4303039"/>
              <a:ext cx="134669" cy="115135"/>
            </a:xfrm>
            <a:custGeom>
              <a:avLst/>
              <a:gdLst/>
              <a:ahLst/>
              <a:cxnLst/>
              <a:rect l="l" t="t" r="r" b="b"/>
              <a:pathLst>
                <a:path w="5143" h="4397" extrusionOk="0">
                  <a:moveTo>
                    <a:pt x="2956" y="1"/>
                  </a:moveTo>
                  <a:cubicBezTo>
                    <a:pt x="2951" y="1"/>
                    <a:pt x="2945" y="1"/>
                    <a:pt x="2939" y="1"/>
                  </a:cubicBezTo>
                  <a:cubicBezTo>
                    <a:pt x="983" y="1"/>
                    <a:pt x="1" y="2367"/>
                    <a:pt x="1384" y="3750"/>
                  </a:cubicBezTo>
                  <a:cubicBezTo>
                    <a:pt x="1834" y="4197"/>
                    <a:pt x="2385" y="4397"/>
                    <a:pt x="2926" y="4397"/>
                  </a:cubicBezTo>
                  <a:cubicBezTo>
                    <a:pt x="4058" y="4397"/>
                    <a:pt x="5143" y="3519"/>
                    <a:pt x="5143" y="2195"/>
                  </a:cubicBezTo>
                  <a:cubicBezTo>
                    <a:pt x="5143" y="980"/>
                    <a:pt x="4169" y="1"/>
                    <a:pt x="295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89" name="Google Shape;20889;p80"/>
            <p:cNvSpPr/>
            <p:nvPr/>
          </p:nvSpPr>
          <p:spPr>
            <a:xfrm>
              <a:off x="2347464" y="4313775"/>
              <a:ext cx="109427" cy="93219"/>
            </a:xfrm>
            <a:custGeom>
              <a:avLst/>
              <a:gdLst/>
              <a:ahLst/>
              <a:cxnLst/>
              <a:rect l="l" t="t" r="r" b="b"/>
              <a:pathLst>
                <a:path w="4179" h="3560" extrusionOk="0">
                  <a:moveTo>
                    <a:pt x="801" y="1"/>
                  </a:moveTo>
                  <a:cubicBezTo>
                    <a:pt x="420" y="268"/>
                    <a:pt x="143" y="650"/>
                    <a:pt x="0" y="1088"/>
                  </a:cubicBezTo>
                  <a:lnTo>
                    <a:pt x="3387" y="3559"/>
                  </a:lnTo>
                  <a:cubicBezTo>
                    <a:pt x="3759" y="3283"/>
                    <a:pt x="4036" y="2901"/>
                    <a:pt x="4179" y="2472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90" name="Google Shape;20890;p80"/>
          <p:cNvGrpSpPr/>
          <p:nvPr/>
        </p:nvGrpSpPr>
        <p:grpSpPr>
          <a:xfrm>
            <a:off x="1002486" y="4032931"/>
            <a:ext cx="404716" cy="478836"/>
            <a:chOff x="859632" y="3346972"/>
            <a:chExt cx="303537" cy="359127"/>
          </a:xfrm>
        </p:grpSpPr>
        <p:sp>
          <p:nvSpPr>
            <p:cNvPr id="20891" name="Google Shape;20891;p80"/>
            <p:cNvSpPr/>
            <p:nvPr/>
          </p:nvSpPr>
          <p:spPr>
            <a:xfrm>
              <a:off x="859632" y="3346972"/>
              <a:ext cx="303537" cy="359127"/>
            </a:xfrm>
            <a:custGeom>
              <a:avLst/>
              <a:gdLst/>
              <a:ahLst/>
              <a:cxnLst/>
              <a:rect l="l" t="t" r="r" b="b"/>
              <a:pathLst>
                <a:path w="11592" h="13715" extrusionOk="0">
                  <a:moveTo>
                    <a:pt x="5935" y="1"/>
                  </a:moveTo>
                  <a:cubicBezTo>
                    <a:pt x="4754" y="1"/>
                    <a:pt x="3581" y="368"/>
                    <a:pt x="2595" y="1091"/>
                  </a:cubicBezTo>
                  <a:cubicBezTo>
                    <a:pt x="868" y="2341"/>
                    <a:pt x="0" y="4459"/>
                    <a:pt x="344" y="6567"/>
                  </a:cubicBezTo>
                  <a:cubicBezTo>
                    <a:pt x="678" y="8666"/>
                    <a:pt x="2175" y="10402"/>
                    <a:pt x="4198" y="11060"/>
                  </a:cubicBezTo>
                  <a:lnTo>
                    <a:pt x="5743" y="13607"/>
                  </a:lnTo>
                  <a:cubicBezTo>
                    <a:pt x="5786" y="13679"/>
                    <a:pt x="5860" y="13715"/>
                    <a:pt x="5934" y="13715"/>
                  </a:cubicBezTo>
                  <a:cubicBezTo>
                    <a:pt x="6008" y="13715"/>
                    <a:pt x="6082" y="13679"/>
                    <a:pt x="6125" y="13607"/>
                  </a:cubicBezTo>
                  <a:lnTo>
                    <a:pt x="7670" y="11060"/>
                  </a:lnTo>
                  <a:cubicBezTo>
                    <a:pt x="10008" y="10297"/>
                    <a:pt x="11591" y="8122"/>
                    <a:pt x="11591" y="5661"/>
                  </a:cubicBezTo>
                  <a:cubicBezTo>
                    <a:pt x="11591" y="3533"/>
                    <a:pt x="10399" y="1578"/>
                    <a:pt x="8500" y="614"/>
                  </a:cubicBezTo>
                  <a:cubicBezTo>
                    <a:pt x="7691" y="203"/>
                    <a:pt x="6811" y="1"/>
                    <a:pt x="5935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92" name="Google Shape;20892;p80"/>
            <p:cNvSpPr/>
            <p:nvPr/>
          </p:nvSpPr>
          <p:spPr>
            <a:xfrm>
              <a:off x="926063" y="3427989"/>
              <a:ext cx="153156" cy="145903"/>
            </a:xfrm>
            <a:custGeom>
              <a:avLst/>
              <a:gdLst/>
              <a:ahLst/>
              <a:cxnLst/>
              <a:rect l="l" t="t" r="r" b="b"/>
              <a:pathLst>
                <a:path w="5849" h="5572" extrusionOk="0">
                  <a:moveTo>
                    <a:pt x="1575" y="0"/>
                  </a:moveTo>
                  <a:cubicBezTo>
                    <a:pt x="1489" y="0"/>
                    <a:pt x="1403" y="0"/>
                    <a:pt x="1308" y="10"/>
                  </a:cubicBezTo>
                  <a:cubicBezTo>
                    <a:pt x="745" y="67"/>
                    <a:pt x="77" y="592"/>
                    <a:pt x="1" y="1603"/>
                  </a:cubicBezTo>
                  <a:lnTo>
                    <a:pt x="1" y="1937"/>
                  </a:lnTo>
                  <a:cubicBezTo>
                    <a:pt x="77" y="2901"/>
                    <a:pt x="802" y="4083"/>
                    <a:pt x="2920" y="5572"/>
                  </a:cubicBezTo>
                  <a:cubicBezTo>
                    <a:pt x="5047" y="4083"/>
                    <a:pt x="5772" y="2901"/>
                    <a:pt x="5849" y="1937"/>
                  </a:cubicBezTo>
                  <a:lnTo>
                    <a:pt x="5849" y="1603"/>
                  </a:lnTo>
                  <a:cubicBezTo>
                    <a:pt x="5772" y="592"/>
                    <a:pt x="5114" y="67"/>
                    <a:pt x="4542" y="10"/>
                  </a:cubicBezTo>
                  <a:cubicBezTo>
                    <a:pt x="4446" y="0"/>
                    <a:pt x="4361" y="0"/>
                    <a:pt x="4275" y="0"/>
                  </a:cubicBezTo>
                  <a:lnTo>
                    <a:pt x="4265" y="0"/>
                  </a:lnTo>
                  <a:cubicBezTo>
                    <a:pt x="3597" y="0"/>
                    <a:pt x="3283" y="287"/>
                    <a:pt x="2920" y="716"/>
                  </a:cubicBezTo>
                  <a:cubicBezTo>
                    <a:pt x="2558" y="287"/>
                    <a:pt x="2233" y="0"/>
                    <a:pt x="157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93" name="Google Shape;20893;p80"/>
            <p:cNvSpPr/>
            <p:nvPr/>
          </p:nvSpPr>
          <p:spPr>
            <a:xfrm>
              <a:off x="1011767" y="3492928"/>
              <a:ext cx="64703" cy="74470"/>
            </a:xfrm>
            <a:custGeom>
              <a:avLst/>
              <a:gdLst/>
              <a:ahLst/>
              <a:cxnLst/>
              <a:rect l="l" t="t" r="r" b="b"/>
              <a:pathLst>
                <a:path w="2471" h="2844" extrusionOk="0">
                  <a:moveTo>
                    <a:pt x="1259" y="1"/>
                  </a:moveTo>
                  <a:cubicBezTo>
                    <a:pt x="1097" y="1"/>
                    <a:pt x="964" y="134"/>
                    <a:pt x="964" y="297"/>
                  </a:cubicBezTo>
                  <a:lnTo>
                    <a:pt x="964" y="974"/>
                  </a:lnTo>
                  <a:lnTo>
                    <a:pt x="286" y="974"/>
                  </a:lnTo>
                  <a:cubicBezTo>
                    <a:pt x="124" y="974"/>
                    <a:pt x="0" y="1098"/>
                    <a:pt x="0" y="1260"/>
                  </a:cubicBezTo>
                  <a:lnTo>
                    <a:pt x="0" y="2844"/>
                  </a:lnTo>
                  <a:cubicBezTo>
                    <a:pt x="1498" y="1737"/>
                    <a:pt x="2213" y="802"/>
                    <a:pt x="247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94" name="Google Shape;20894;p80"/>
            <p:cNvSpPr/>
            <p:nvPr/>
          </p:nvSpPr>
          <p:spPr>
            <a:xfrm>
              <a:off x="998020" y="3428224"/>
              <a:ext cx="81462" cy="145667"/>
            </a:xfrm>
            <a:custGeom>
              <a:avLst/>
              <a:gdLst/>
              <a:ahLst/>
              <a:cxnLst/>
              <a:rect l="l" t="t" r="r" b="b"/>
              <a:pathLst>
                <a:path w="3111" h="5563" extrusionOk="0">
                  <a:moveTo>
                    <a:pt x="1536" y="1"/>
                  </a:moveTo>
                  <a:cubicBezTo>
                    <a:pt x="1479" y="1"/>
                    <a:pt x="1412" y="10"/>
                    <a:pt x="1355" y="10"/>
                  </a:cubicBezTo>
                  <a:lnTo>
                    <a:pt x="1431" y="10"/>
                  </a:lnTo>
                  <a:cubicBezTo>
                    <a:pt x="1994" y="68"/>
                    <a:pt x="2662" y="592"/>
                    <a:pt x="2738" y="1594"/>
                  </a:cubicBezTo>
                  <a:lnTo>
                    <a:pt x="2738" y="1928"/>
                  </a:lnTo>
                  <a:cubicBezTo>
                    <a:pt x="2662" y="2863"/>
                    <a:pt x="1975" y="4008"/>
                    <a:pt x="0" y="5439"/>
                  </a:cubicBezTo>
                  <a:lnTo>
                    <a:pt x="182" y="5563"/>
                  </a:lnTo>
                  <a:cubicBezTo>
                    <a:pt x="2309" y="4074"/>
                    <a:pt x="3034" y="2892"/>
                    <a:pt x="3110" y="1928"/>
                  </a:cubicBezTo>
                  <a:lnTo>
                    <a:pt x="3110" y="1594"/>
                  </a:lnTo>
                  <a:cubicBezTo>
                    <a:pt x="3024" y="583"/>
                    <a:pt x="2366" y="58"/>
                    <a:pt x="1803" y="10"/>
                  </a:cubicBezTo>
                  <a:cubicBezTo>
                    <a:pt x="1708" y="1"/>
                    <a:pt x="1622" y="1"/>
                    <a:pt x="153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95" name="Google Shape;20895;p80"/>
            <p:cNvSpPr/>
            <p:nvPr/>
          </p:nvSpPr>
          <p:spPr>
            <a:xfrm>
              <a:off x="1022738" y="3503925"/>
              <a:ext cx="80964" cy="81200"/>
            </a:xfrm>
            <a:custGeom>
              <a:avLst/>
              <a:gdLst/>
              <a:ahLst/>
              <a:cxnLst/>
              <a:rect l="l" t="t" r="r" b="b"/>
              <a:pathLst>
                <a:path w="3092" h="3101" extrusionOk="0">
                  <a:moveTo>
                    <a:pt x="1193" y="1"/>
                  </a:moveTo>
                  <a:cubicBezTo>
                    <a:pt x="1069" y="1"/>
                    <a:pt x="964" y="105"/>
                    <a:pt x="964" y="229"/>
                  </a:cubicBezTo>
                  <a:lnTo>
                    <a:pt x="964" y="974"/>
                  </a:lnTo>
                  <a:lnTo>
                    <a:pt x="220" y="974"/>
                  </a:lnTo>
                  <a:cubicBezTo>
                    <a:pt x="96" y="974"/>
                    <a:pt x="1" y="1069"/>
                    <a:pt x="1" y="1193"/>
                  </a:cubicBezTo>
                  <a:lnTo>
                    <a:pt x="1" y="1909"/>
                  </a:lnTo>
                  <a:cubicBezTo>
                    <a:pt x="1" y="2023"/>
                    <a:pt x="96" y="2128"/>
                    <a:pt x="220" y="2128"/>
                  </a:cubicBezTo>
                  <a:lnTo>
                    <a:pt x="964" y="2128"/>
                  </a:lnTo>
                  <a:lnTo>
                    <a:pt x="964" y="2872"/>
                  </a:lnTo>
                  <a:cubicBezTo>
                    <a:pt x="964" y="2996"/>
                    <a:pt x="1069" y="3101"/>
                    <a:pt x="1193" y="3101"/>
                  </a:cubicBezTo>
                  <a:lnTo>
                    <a:pt x="1899" y="3101"/>
                  </a:lnTo>
                  <a:cubicBezTo>
                    <a:pt x="2023" y="3101"/>
                    <a:pt x="2119" y="2996"/>
                    <a:pt x="2119" y="2872"/>
                  </a:cubicBezTo>
                  <a:lnTo>
                    <a:pt x="2119" y="2128"/>
                  </a:lnTo>
                  <a:lnTo>
                    <a:pt x="2863" y="2128"/>
                  </a:lnTo>
                  <a:cubicBezTo>
                    <a:pt x="2987" y="2128"/>
                    <a:pt x="3092" y="2023"/>
                    <a:pt x="3092" y="1909"/>
                  </a:cubicBezTo>
                  <a:lnTo>
                    <a:pt x="3092" y="1193"/>
                  </a:lnTo>
                  <a:cubicBezTo>
                    <a:pt x="3092" y="1069"/>
                    <a:pt x="2987" y="974"/>
                    <a:pt x="2863" y="974"/>
                  </a:cubicBezTo>
                  <a:lnTo>
                    <a:pt x="2119" y="974"/>
                  </a:lnTo>
                  <a:lnTo>
                    <a:pt x="2119" y="229"/>
                  </a:lnTo>
                  <a:cubicBezTo>
                    <a:pt x="2119" y="105"/>
                    <a:pt x="2023" y="1"/>
                    <a:pt x="189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96" name="Google Shape;20896;p80"/>
          <p:cNvGrpSpPr/>
          <p:nvPr/>
        </p:nvGrpSpPr>
        <p:grpSpPr>
          <a:xfrm>
            <a:off x="2213524" y="3413290"/>
            <a:ext cx="353741" cy="489065"/>
            <a:chOff x="1767911" y="2882241"/>
            <a:chExt cx="265306" cy="366799"/>
          </a:xfrm>
        </p:grpSpPr>
        <p:sp>
          <p:nvSpPr>
            <p:cNvPr id="20897" name="Google Shape;20897;p80"/>
            <p:cNvSpPr/>
            <p:nvPr/>
          </p:nvSpPr>
          <p:spPr>
            <a:xfrm>
              <a:off x="1767911" y="3066269"/>
              <a:ext cx="265306" cy="182771"/>
            </a:xfrm>
            <a:custGeom>
              <a:avLst/>
              <a:gdLst/>
              <a:ahLst/>
              <a:cxnLst/>
              <a:rect l="l" t="t" r="r" b="b"/>
              <a:pathLst>
                <a:path w="10132" h="6980" extrusionOk="0">
                  <a:moveTo>
                    <a:pt x="0" y="1"/>
                  </a:moveTo>
                  <a:lnTo>
                    <a:pt x="0" y="5200"/>
                  </a:lnTo>
                  <a:cubicBezTo>
                    <a:pt x="0" y="5305"/>
                    <a:pt x="67" y="5391"/>
                    <a:pt x="163" y="5419"/>
                  </a:cubicBezTo>
                  <a:lnTo>
                    <a:pt x="4999" y="6965"/>
                  </a:lnTo>
                  <a:cubicBezTo>
                    <a:pt x="5023" y="6974"/>
                    <a:pt x="5047" y="6979"/>
                    <a:pt x="5070" y="6979"/>
                  </a:cubicBezTo>
                  <a:cubicBezTo>
                    <a:pt x="5092" y="6979"/>
                    <a:pt x="5114" y="6974"/>
                    <a:pt x="5133" y="6965"/>
                  </a:cubicBezTo>
                  <a:lnTo>
                    <a:pt x="9970" y="5419"/>
                  </a:lnTo>
                  <a:cubicBezTo>
                    <a:pt x="10065" y="5391"/>
                    <a:pt x="10132" y="5305"/>
                    <a:pt x="10132" y="5200"/>
                  </a:cubicBezTo>
                  <a:lnTo>
                    <a:pt x="10132" y="1"/>
                  </a:lnTo>
                  <a:lnTo>
                    <a:pt x="5066" y="16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98" name="Google Shape;20898;p80"/>
            <p:cNvSpPr/>
            <p:nvPr/>
          </p:nvSpPr>
          <p:spPr>
            <a:xfrm>
              <a:off x="1818867" y="2882241"/>
              <a:ext cx="147422" cy="155905"/>
            </a:xfrm>
            <a:custGeom>
              <a:avLst/>
              <a:gdLst/>
              <a:ahLst/>
              <a:cxnLst/>
              <a:rect l="l" t="t" r="r" b="b"/>
              <a:pathLst>
                <a:path w="5630" h="5954" extrusionOk="0">
                  <a:moveTo>
                    <a:pt x="3120" y="0"/>
                  </a:moveTo>
                  <a:cubicBezTo>
                    <a:pt x="2622" y="0"/>
                    <a:pt x="2111" y="151"/>
                    <a:pt x="1651" y="484"/>
                  </a:cubicBezTo>
                  <a:cubicBezTo>
                    <a:pt x="1" y="1686"/>
                    <a:pt x="411" y="4253"/>
                    <a:pt x="2357" y="4892"/>
                  </a:cubicBezTo>
                  <a:lnTo>
                    <a:pt x="2929" y="5846"/>
                  </a:lnTo>
                  <a:cubicBezTo>
                    <a:pt x="2972" y="5917"/>
                    <a:pt x="3046" y="5953"/>
                    <a:pt x="3120" y="5953"/>
                  </a:cubicBezTo>
                  <a:cubicBezTo>
                    <a:pt x="3194" y="5953"/>
                    <a:pt x="3268" y="5917"/>
                    <a:pt x="3311" y="5846"/>
                  </a:cubicBezTo>
                  <a:lnTo>
                    <a:pt x="3893" y="4892"/>
                  </a:lnTo>
                  <a:cubicBezTo>
                    <a:pt x="4923" y="4558"/>
                    <a:pt x="5629" y="3594"/>
                    <a:pt x="5629" y="2507"/>
                  </a:cubicBezTo>
                  <a:cubicBezTo>
                    <a:pt x="5629" y="1024"/>
                    <a:pt x="4418" y="0"/>
                    <a:pt x="312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99" name="Google Shape;20899;p80"/>
            <p:cNvSpPr/>
            <p:nvPr/>
          </p:nvSpPr>
          <p:spPr>
            <a:xfrm>
              <a:off x="1886817" y="2912144"/>
              <a:ext cx="47735" cy="47500"/>
            </a:xfrm>
            <a:custGeom>
              <a:avLst/>
              <a:gdLst/>
              <a:ahLst/>
              <a:cxnLst/>
              <a:rect l="l" t="t" r="r" b="b"/>
              <a:pathLst>
                <a:path w="1823" h="1814" extrusionOk="0">
                  <a:moveTo>
                    <a:pt x="916" y="1"/>
                  </a:moveTo>
                  <a:cubicBezTo>
                    <a:pt x="411" y="1"/>
                    <a:pt x="0" y="401"/>
                    <a:pt x="0" y="907"/>
                  </a:cubicBezTo>
                  <a:cubicBezTo>
                    <a:pt x="0" y="1412"/>
                    <a:pt x="411" y="1813"/>
                    <a:pt x="916" y="1813"/>
                  </a:cubicBezTo>
                  <a:cubicBezTo>
                    <a:pt x="1412" y="1813"/>
                    <a:pt x="1823" y="1412"/>
                    <a:pt x="1823" y="907"/>
                  </a:cubicBezTo>
                  <a:cubicBezTo>
                    <a:pt x="1823" y="401"/>
                    <a:pt x="1412" y="1"/>
                    <a:pt x="91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0" name="Google Shape;20900;p80"/>
            <p:cNvSpPr/>
            <p:nvPr/>
          </p:nvSpPr>
          <p:spPr>
            <a:xfrm>
              <a:off x="1858799" y="2906488"/>
              <a:ext cx="84237" cy="79079"/>
            </a:xfrm>
            <a:custGeom>
              <a:avLst/>
              <a:gdLst/>
              <a:ahLst/>
              <a:cxnLst/>
              <a:rect l="l" t="t" r="r" b="b"/>
              <a:pathLst>
                <a:path w="3217" h="3020" extrusionOk="0">
                  <a:moveTo>
                    <a:pt x="1989" y="422"/>
                  </a:moveTo>
                  <a:cubicBezTo>
                    <a:pt x="2159" y="422"/>
                    <a:pt x="2332" y="485"/>
                    <a:pt x="2473" y="627"/>
                  </a:cubicBezTo>
                  <a:cubicBezTo>
                    <a:pt x="2749" y="903"/>
                    <a:pt x="2749" y="1342"/>
                    <a:pt x="2482" y="1619"/>
                  </a:cubicBezTo>
                  <a:lnTo>
                    <a:pt x="2473" y="1619"/>
                  </a:lnTo>
                  <a:cubicBezTo>
                    <a:pt x="2332" y="1760"/>
                    <a:pt x="2159" y="1823"/>
                    <a:pt x="1989" y="1823"/>
                  </a:cubicBezTo>
                  <a:cubicBezTo>
                    <a:pt x="1632" y="1823"/>
                    <a:pt x="1290" y="1543"/>
                    <a:pt x="1290" y="1123"/>
                  </a:cubicBezTo>
                  <a:cubicBezTo>
                    <a:pt x="1290" y="702"/>
                    <a:pt x="1632" y="422"/>
                    <a:pt x="1989" y="422"/>
                  </a:cubicBezTo>
                  <a:close/>
                  <a:moveTo>
                    <a:pt x="2006" y="0"/>
                  </a:moveTo>
                  <a:cubicBezTo>
                    <a:pt x="1213" y="0"/>
                    <a:pt x="509" y="906"/>
                    <a:pt x="1061" y="1752"/>
                  </a:cubicBezTo>
                  <a:lnTo>
                    <a:pt x="155" y="2649"/>
                  </a:lnTo>
                  <a:cubicBezTo>
                    <a:pt x="0" y="2803"/>
                    <a:pt x="140" y="3020"/>
                    <a:pt x="304" y="3020"/>
                  </a:cubicBezTo>
                  <a:cubicBezTo>
                    <a:pt x="353" y="3020"/>
                    <a:pt x="404" y="3001"/>
                    <a:pt x="450" y="2954"/>
                  </a:cubicBezTo>
                  <a:lnTo>
                    <a:pt x="1357" y="2048"/>
                  </a:lnTo>
                  <a:cubicBezTo>
                    <a:pt x="1547" y="2178"/>
                    <a:pt x="1765" y="2240"/>
                    <a:pt x="1981" y="2240"/>
                  </a:cubicBezTo>
                  <a:cubicBezTo>
                    <a:pt x="2306" y="2240"/>
                    <a:pt x="2627" y="2098"/>
                    <a:pt x="2845" y="1829"/>
                  </a:cubicBezTo>
                  <a:cubicBezTo>
                    <a:pt x="3217" y="1390"/>
                    <a:pt x="3188" y="732"/>
                    <a:pt x="2778" y="331"/>
                  </a:cubicBezTo>
                  <a:cubicBezTo>
                    <a:pt x="2539" y="99"/>
                    <a:pt x="2268" y="0"/>
                    <a:pt x="200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1" name="Google Shape;20901;p80"/>
            <p:cNvSpPr/>
            <p:nvPr/>
          </p:nvSpPr>
          <p:spPr>
            <a:xfrm>
              <a:off x="1767911" y="3041001"/>
              <a:ext cx="132679" cy="180676"/>
            </a:xfrm>
            <a:custGeom>
              <a:avLst/>
              <a:gdLst/>
              <a:ahLst/>
              <a:cxnLst/>
              <a:rect l="l" t="t" r="r" b="b"/>
              <a:pathLst>
                <a:path w="5067" h="6900" extrusionOk="0">
                  <a:moveTo>
                    <a:pt x="225" y="0"/>
                  </a:moveTo>
                  <a:cubicBezTo>
                    <a:pt x="107" y="0"/>
                    <a:pt x="0" y="94"/>
                    <a:pt x="0" y="222"/>
                  </a:cubicBezTo>
                  <a:lnTo>
                    <a:pt x="0" y="5278"/>
                  </a:lnTo>
                  <a:lnTo>
                    <a:pt x="5066" y="6899"/>
                  </a:lnTo>
                  <a:lnTo>
                    <a:pt x="5066" y="1538"/>
                  </a:lnTo>
                  <a:lnTo>
                    <a:pt x="296" y="12"/>
                  </a:lnTo>
                  <a:cubicBezTo>
                    <a:pt x="272" y="4"/>
                    <a:pt x="249" y="0"/>
                    <a:pt x="2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2" name="Google Shape;20902;p80"/>
            <p:cNvSpPr/>
            <p:nvPr/>
          </p:nvSpPr>
          <p:spPr>
            <a:xfrm>
              <a:off x="1767911" y="3041001"/>
              <a:ext cx="132679" cy="180676"/>
            </a:xfrm>
            <a:custGeom>
              <a:avLst/>
              <a:gdLst/>
              <a:ahLst/>
              <a:cxnLst/>
              <a:rect l="l" t="t" r="r" b="b"/>
              <a:pathLst>
                <a:path w="5067" h="6900" extrusionOk="0">
                  <a:moveTo>
                    <a:pt x="225" y="0"/>
                  </a:moveTo>
                  <a:cubicBezTo>
                    <a:pt x="107" y="0"/>
                    <a:pt x="0" y="94"/>
                    <a:pt x="0" y="222"/>
                  </a:cubicBezTo>
                  <a:lnTo>
                    <a:pt x="0" y="5278"/>
                  </a:lnTo>
                  <a:lnTo>
                    <a:pt x="5066" y="6899"/>
                  </a:lnTo>
                  <a:lnTo>
                    <a:pt x="5066" y="6136"/>
                  </a:lnTo>
                  <a:lnTo>
                    <a:pt x="582" y="4696"/>
                  </a:lnTo>
                  <a:lnTo>
                    <a:pt x="582" y="98"/>
                  </a:lnTo>
                  <a:lnTo>
                    <a:pt x="296" y="12"/>
                  </a:lnTo>
                  <a:cubicBezTo>
                    <a:pt x="272" y="4"/>
                    <a:pt x="249" y="0"/>
                    <a:pt x="225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3" name="Google Shape;20903;p80"/>
            <p:cNvSpPr/>
            <p:nvPr/>
          </p:nvSpPr>
          <p:spPr>
            <a:xfrm>
              <a:off x="1783151" y="3029008"/>
              <a:ext cx="117440" cy="159938"/>
            </a:xfrm>
            <a:custGeom>
              <a:avLst/>
              <a:gdLst/>
              <a:ahLst/>
              <a:cxnLst/>
              <a:rect l="l" t="t" r="r" b="b"/>
              <a:pathLst>
                <a:path w="4485" h="6108" extrusionOk="0">
                  <a:moveTo>
                    <a:pt x="226" y="1"/>
                  </a:moveTo>
                  <a:cubicBezTo>
                    <a:pt x="102" y="1"/>
                    <a:pt x="0" y="102"/>
                    <a:pt x="0" y="231"/>
                  </a:cubicBezTo>
                  <a:lnTo>
                    <a:pt x="0" y="4677"/>
                  </a:lnTo>
                  <a:lnTo>
                    <a:pt x="4484" y="6108"/>
                  </a:lnTo>
                  <a:lnTo>
                    <a:pt x="4484" y="1357"/>
                  </a:lnTo>
                  <a:lnTo>
                    <a:pt x="296" y="12"/>
                  </a:lnTo>
                  <a:cubicBezTo>
                    <a:pt x="272" y="4"/>
                    <a:pt x="249" y="1"/>
                    <a:pt x="22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4" name="Google Shape;20904;p80"/>
            <p:cNvSpPr/>
            <p:nvPr/>
          </p:nvSpPr>
          <p:spPr>
            <a:xfrm>
              <a:off x="1813290" y="3067212"/>
              <a:ext cx="65305" cy="26578"/>
            </a:xfrm>
            <a:custGeom>
              <a:avLst/>
              <a:gdLst/>
              <a:ahLst/>
              <a:cxnLst/>
              <a:rect l="l" t="t" r="r" b="b"/>
              <a:pathLst>
                <a:path w="2494" h="1015" extrusionOk="0">
                  <a:moveTo>
                    <a:pt x="294" y="0"/>
                  </a:moveTo>
                  <a:cubicBezTo>
                    <a:pt x="79" y="0"/>
                    <a:pt x="1" y="335"/>
                    <a:pt x="242" y="413"/>
                  </a:cubicBezTo>
                  <a:lnTo>
                    <a:pt x="2131" y="1004"/>
                  </a:lnTo>
                  <a:cubicBezTo>
                    <a:pt x="2160" y="1004"/>
                    <a:pt x="2179" y="1014"/>
                    <a:pt x="2198" y="1014"/>
                  </a:cubicBezTo>
                  <a:cubicBezTo>
                    <a:pt x="2446" y="1014"/>
                    <a:pt x="2494" y="671"/>
                    <a:pt x="2265" y="594"/>
                  </a:cubicBezTo>
                  <a:lnTo>
                    <a:pt x="366" y="12"/>
                  </a:lnTo>
                  <a:cubicBezTo>
                    <a:pt x="341" y="4"/>
                    <a:pt x="316" y="0"/>
                    <a:pt x="294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5" name="Google Shape;20905;p80"/>
            <p:cNvSpPr/>
            <p:nvPr/>
          </p:nvSpPr>
          <p:spPr>
            <a:xfrm>
              <a:off x="1813237" y="3086746"/>
              <a:ext cx="65279" cy="26525"/>
            </a:xfrm>
            <a:custGeom>
              <a:avLst/>
              <a:gdLst/>
              <a:ahLst/>
              <a:cxnLst/>
              <a:rect l="l" t="t" r="r" b="b"/>
              <a:pathLst>
                <a:path w="2493" h="1013" extrusionOk="0">
                  <a:moveTo>
                    <a:pt x="303" y="1"/>
                  </a:moveTo>
                  <a:cubicBezTo>
                    <a:pt x="83" y="1"/>
                    <a:pt x="0" y="342"/>
                    <a:pt x="244" y="421"/>
                  </a:cubicBezTo>
                  <a:lnTo>
                    <a:pt x="2133" y="1003"/>
                  </a:lnTo>
                  <a:cubicBezTo>
                    <a:pt x="2162" y="1012"/>
                    <a:pt x="2181" y="1012"/>
                    <a:pt x="2200" y="1012"/>
                  </a:cubicBezTo>
                  <a:cubicBezTo>
                    <a:pt x="2203" y="1012"/>
                    <a:pt x="2206" y="1012"/>
                    <a:pt x="2210" y="1012"/>
                  </a:cubicBezTo>
                  <a:cubicBezTo>
                    <a:pt x="2449" y="1012"/>
                    <a:pt x="2493" y="668"/>
                    <a:pt x="2267" y="602"/>
                  </a:cubicBezTo>
                  <a:lnTo>
                    <a:pt x="368" y="10"/>
                  </a:lnTo>
                  <a:cubicBezTo>
                    <a:pt x="345" y="4"/>
                    <a:pt x="323" y="1"/>
                    <a:pt x="30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6" name="Google Shape;20906;p80"/>
            <p:cNvSpPr/>
            <p:nvPr/>
          </p:nvSpPr>
          <p:spPr>
            <a:xfrm>
              <a:off x="1813290" y="3106437"/>
              <a:ext cx="65227" cy="26552"/>
            </a:xfrm>
            <a:custGeom>
              <a:avLst/>
              <a:gdLst/>
              <a:ahLst/>
              <a:cxnLst/>
              <a:rect l="l" t="t" r="r" b="b"/>
              <a:pathLst>
                <a:path w="2491" h="1014" extrusionOk="0">
                  <a:moveTo>
                    <a:pt x="295" y="0"/>
                  </a:moveTo>
                  <a:cubicBezTo>
                    <a:pt x="79" y="0"/>
                    <a:pt x="0" y="344"/>
                    <a:pt x="242" y="413"/>
                  </a:cubicBezTo>
                  <a:lnTo>
                    <a:pt x="2131" y="1004"/>
                  </a:lnTo>
                  <a:cubicBezTo>
                    <a:pt x="2160" y="1014"/>
                    <a:pt x="2179" y="1014"/>
                    <a:pt x="2198" y="1014"/>
                  </a:cubicBezTo>
                  <a:cubicBezTo>
                    <a:pt x="2201" y="1014"/>
                    <a:pt x="2204" y="1014"/>
                    <a:pt x="2208" y="1014"/>
                  </a:cubicBezTo>
                  <a:cubicBezTo>
                    <a:pt x="2447" y="1014"/>
                    <a:pt x="2491" y="669"/>
                    <a:pt x="2265" y="604"/>
                  </a:cubicBezTo>
                  <a:lnTo>
                    <a:pt x="366" y="12"/>
                  </a:lnTo>
                  <a:cubicBezTo>
                    <a:pt x="341" y="4"/>
                    <a:pt x="317" y="0"/>
                    <a:pt x="29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7" name="Google Shape;20907;p80"/>
            <p:cNvSpPr/>
            <p:nvPr/>
          </p:nvSpPr>
          <p:spPr>
            <a:xfrm>
              <a:off x="1900564" y="3041001"/>
              <a:ext cx="132653" cy="180676"/>
            </a:xfrm>
            <a:custGeom>
              <a:avLst/>
              <a:gdLst/>
              <a:ahLst/>
              <a:cxnLst/>
              <a:rect l="l" t="t" r="r" b="b"/>
              <a:pathLst>
                <a:path w="5066" h="6900" extrusionOk="0">
                  <a:moveTo>
                    <a:pt x="4841" y="0"/>
                  </a:moveTo>
                  <a:cubicBezTo>
                    <a:pt x="4818" y="0"/>
                    <a:pt x="4794" y="4"/>
                    <a:pt x="4770" y="12"/>
                  </a:cubicBezTo>
                  <a:lnTo>
                    <a:pt x="0" y="1538"/>
                  </a:lnTo>
                  <a:lnTo>
                    <a:pt x="0" y="6899"/>
                  </a:lnTo>
                  <a:lnTo>
                    <a:pt x="5066" y="5278"/>
                  </a:lnTo>
                  <a:lnTo>
                    <a:pt x="5066" y="222"/>
                  </a:lnTo>
                  <a:cubicBezTo>
                    <a:pt x="5066" y="94"/>
                    <a:pt x="4960" y="0"/>
                    <a:pt x="48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8" name="Google Shape;20908;p80"/>
            <p:cNvSpPr/>
            <p:nvPr/>
          </p:nvSpPr>
          <p:spPr>
            <a:xfrm>
              <a:off x="1900564" y="3041001"/>
              <a:ext cx="132653" cy="180676"/>
            </a:xfrm>
            <a:custGeom>
              <a:avLst/>
              <a:gdLst/>
              <a:ahLst/>
              <a:cxnLst/>
              <a:rect l="l" t="t" r="r" b="b"/>
              <a:pathLst>
                <a:path w="5066" h="6900" extrusionOk="0">
                  <a:moveTo>
                    <a:pt x="4841" y="0"/>
                  </a:moveTo>
                  <a:cubicBezTo>
                    <a:pt x="4818" y="0"/>
                    <a:pt x="4794" y="4"/>
                    <a:pt x="4770" y="12"/>
                  </a:cubicBezTo>
                  <a:lnTo>
                    <a:pt x="4484" y="98"/>
                  </a:lnTo>
                  <a:lnTo>
                    <a:pt x="4484" y="4724"/>
                  </a:lnTo>
                  <a:lnTo>
                    <a:pt x="0" y="6136"/>
                  </a:lnTo>
                  <a:lnTo>
                    <a:pt x="0" y="6899"/>
                  </a:lnTo>
                  <a:lnTo>
                    <a:pt x="5066" y="5278"/>
                  </a:lnTo>
                  <a:lnTo>
                    <a:pt x="5066" y="222"/>
                  </a:lnTo>
                  <a:cubicBezTo>
                    <a:pt x="5066" y="94"/>
                    <a:pt x="4960" y="0"/>
                    <a:pt x="4841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09" name="Google Shape;20909;p80"/>
            <p:cNvSpPr/>
            <p:nvPr/>
          </p:nvSpPr>
          <p:spPr>
            <a:xfrm>
              <a:off x="1900564" y="3029008"/>
              <a:ext cx="117414" cy="159938"/>
            </a:xfrm>
            <a:custGeom>
              <a:avLst/>
              <a:gdLst/>
              <a:ahLst/>
              <a:cxnLst/>
              <a:rect l="l" t="t" r="r" b="b"/>
              <a:pathLst>
                <a:path w="4484" h="6108" extrusionOk="0">
                  <a:moveTo>
                    <a:pt x="4259" y="1"/>
                  </a:moveTo>
                  <a:cubicBezTo>
                    <a:pt x="4236" y="1"/>
                    <a:pt x="4212" y="4"/>
                    <a:pt x="4188" y="12"/>
                  </a:cubicBezTo>
                  <a:lnTo>
                    <a:pt x="0" y="1357"/>
                  </a:lnTo>
                  <a:lnTo>
                    <a:pt x="0" y="6108"/>
                  </a:lnTo>
                  <a:lnTo>
                    <a:pt x="4484" y="4677"/>
                  </a:lnTo>
                  <a:lnTo>
                    <a:pt x="4484" y="231"/>
                  </a:lnTo>
                  <a:cubicBezTo>
                    <a:pt x="4484" y="102"/>
                    <a:pt x="4382" y="1"/>
                    <a:pt x="425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0" name="Google Shape;20910;p80"/>
            <p:cNvSpPr/>
            <p:nvPr/>
          </p:nvSpPr>
          <p:spPr>
            <a:xfrm>
              <a:off x="1900564" y="3029244"/>
              <a:ext cx="117414" cy="159702"/>
            </a:xfrm>
            <a:custGeom>
              <a:avLst/>
              <a:gdLst/>
              <a:ahLst/>
              <a:cxnLst/>
              <a:rect l="l" t="t" r="r" b="b"/>
              <a:pathLst>
                <a:path w="4484" h="6099" extrusionOk="0">
                  <a:moveTo>
                    <a:pt x="4268" y="1"/>
                  </a:moveTo>
                  <a:cubicBezTo>
                    <a:pt x="4245" y="1"/>
                    <a:pt x="4221" y="4"/>
                    <a:pt x="4198" y="12"/>
                  </a:cubicBezTo>
                  <a:lnTo>
                    <a:pt x="3816" y="127"/>
                  </a:lnTo>
                  <a:lnTo>
                    <a:pt x="3816" y="4019"/>
                  </a:lnTo>
                  <a:lnTo>
                    <a:pt x="0" y="5231"/>
                  </a:lnTo>
                  <a:lnTo>
                    <a:pt x="0" y="6099"/>
                  </a:lnTo>
                  <a:lnTo>
                    <a:pt x="4484" y="4668"/>
                  </a:lnTo>
                  <a:lnTo>
                    <a:pt x="4484" y="222"/>
                  </a:lnTo>
                  <a:cubicBezTo>
                    <a:pt x="4484" y="95"/>
                    <a:pt x="4384" y="1"/>
                    <a:pt x="426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1" name="Google Shape;20911;p80"/>
            <p:cNvSpPr/>
            <p:nvPr/>
          </p:nvSpPr>
          <p:spPr>
            <a:xfrm>
              <a:off x="1941282" y="3069988"/>
              <a:ext cx="29484" cy="36345"/>
            </a:xfrm>
            <a:custGeom>
              <a:avLst/>
              <a:gdLst/>
              <a:ahLst/>
              <a:cxnLst/>
              <a:rect l="l" t="t" r="r" b="b"/>
              <a:pathLst>
                <a:path w="1126" h="1388" extrusionOk="0">
                  <a:moveTo>
                    <a:pt x="897" y="0"/>
                  </a:moveTo>
                  <a:cubicBezTo>
                    <a:pt x="875" y="0"/>
                    <a:pt x="853" y="4"/>
                    <a:pt x="830" y="11"/>
                  </a:cubicBezTo>
                  <a:lnTo>
                    <a:pt x="153" y="231"/>
                  </a:lnTo>
                  <a:cubicBezTo>
                    <a:pt x="67" y="259"/>
                    <a:pt x="0" y="345"/>
                    <a:pt x="0" y="450"/>
                  </a:cubicBezTo>
                  <a:lnTo>
                    <a:pt x="0" y="1166"/>
                  </a:lnTo>
                  <a:cubicBezTo>
                    <a:pt x="0" y="1293"/>
                    <a:pt x="100" y="1387"/>
                    <a:pt x="221" y="1387"/>
                  </a:cubicBezTo>
                  <a:cubicBezTo>
                    <a:pt x="246" y="1387"/>
                    <a:pt x="271" y="1383"/>
                    <a:pt x="296" y="1375"/>
                  </a:cubicBezTo>
                  <a:lnTo>
                    <a:pt x="964" y="1156"/>
                  </a:lnTo>
                  <a:cubicBezTo>
                    <a:pt x="1059" y="1127"/>
                    <a:pt x="1126" y="1042"/>
                    <a:pt x="1126" y="946"/>
                  </a:cubicBezTo>
                  <a:lnTo>
                    <a:pt x="1126" y="231"/>
                  </a:lnTo>
                  <a:cubicBezTo>
                    <a:pt x="1126" y="102"/>
                    <a:pt x="1017" y="0"/>
                    <a:pt x="8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912" name="Google Shape;20912;p80"/>
          <p:cNvGrpSpPr/>
          <p:nvPr/>
        </p:nvGrpSpPr>
        <p:grpSpPr>
          <a:xfrm>
            <a:off x="1632322" y="1570215"/>
            <a:ext cx="442527" cy="479081"/>
            <a:chOff x="1332009" y="1499935"/>
            <a:chExt cx="331895" cy="359311"/>
          </a:xfrm>
        </p:grpSpPr>
        <p:sp>
          <p:nvSpPr>
            <p:cNvPr id="20913" name="Google Shape;20913;p80"/>
            <p:cNvSpPr/>
            <p:nvPr/>
          </p:nvSpPr>
          <p:spPr>
            <a:xfrm>
              <a:off x="1435414" y="1570451"/>
              <a:ext cx="28515" cy="79210"/>
            </a:xfrm>
            <a:custGeom>
              <a:avLst/>
              <a:gdLst/>
              <a:ahLst/>
              <a:cxnLst/>
              <a:rect l="l" t="t" r="r" b="b"/>
              <a:pathLst>
                <a:path w="1089" h="3025" extrusionOk="0">
                  <a:moveTo>
                    <a:pt x="545" y="1"/>
                  </a:moveTo>
                  <a:cubicBezTo>
                    <a:pt x="273" y="1"/>
                    <a:pt x="1" y="182"/>
                    <a:pt x="1" y="544"/>
                  </a:cubicBezTo>
                  <a:lnTo>
                    <a:pt x="1" y="3025"/>
                  </a:lnTo>
                  <a:lnTo>
                    <a:pt x="1088" y="3025"/>
                  </a:lnTo>
                  <a:lnTo>
                    <a:pt x="1088" y="544"/>
                  </a:lnTo>
                  <a:cubicBezTo>
                    <a:pt x="1088" y="182"/>
                    <a:pt x="816" y="1"/>
                    <a:pt x="54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4" name="Google Shape;20914;p80"/>
            <p:cNvSpPr/>
            <p:nvPr/>
          </p:nvSpPr>
          <p:spPr>
            <a:xfrm>
              <a:off x="1435414" y="1627665"/>
              <a:ext cx="28515" cy="21995"/>
            </a:xfrm>
            <a:custGeom>
              <a:avLst/>
              <a:gdLst/>
              <a:ahLst/>
              <a:cxnLst/>
              <a:rect l="l" t="t" r="r" b="b"/>
              <a:pathLst>
                <a:path w="1089" h="840" extrusionOk="0">
                  <a:moveTo>
                    <a:pt x="1" y="0"/>
                  </a:moveTo>
                  <a:lnTo>
                    <a:pt x="1" y="840"/>
                  </a:lnTo>
                  <a:lnTo>
                    <a:pt x="1088" y="840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5" name="Google Shape;20915;p80"/>
            <p:cNvSpPr/>
            <p:nvPr/>
          </p:nvSpPr>
          <p:spPr>
            <a:xfrm>
              <a:off x="1350496" y="1570451"/>
              <a:ext cx="28254" cy="79210"/>
            </a:xfrm>
            <a:custGeom>
              <a:avLst/>
              <a:gdLst/>
              <a:ahLst/>
              <a:cxnLst/>
              <a:rect l="l" t="t" r="r" b="b"/>
              <a:pathLst>
                <a:path w="1079" h="3025" extrusionOk="0">
                  <a:moveTo>
                    <a:pt x="539" y="1"/>
                  </a:moveTo>
                  <a:cubicBezTo>
                    <a:pt x="270" y="1"/>
                    <a:pt x="0" y="182"/>
                    <a:pt x="0" y="544"/>
                  </a:cubicBezTo>
                  <a:lnTo>
                    <a:pt x="0" y="3025"/>
                  </a:lnTo>
                  <a:lnTo>
                    <a:pt x="1078" y="3025"/>
                  </a:lnTo>
                  <a:lnTo>
                    <a:pt x="1078" y="544"/>
                  </a:lnTo>
                  <a:cubicBezTo>
                    <a:pt x="1078" y="182"/>
                    <a:pt x="809" y="1"/>
                    <a:pt x="53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6" name="Google Shape;20916;p80"/>
            <p:cNvSpPr/>
            <p:nvPr/>
          </p:nvSpPr>
          <p:spPr>
            <a:xfrm>
              <a:off x="1350496" y="1627665"/>
              <a:ext cx="28254" cy="21995"/>
            </a:xfrm>
            <a:custGeom>
              <a:avLst/>
              <a:gdLst/>
              <a:ahLst/>
              <a:cxnLst/>
              <a:rect l="l" t="t" r="r" b="b"/>
              <a:pathLst>
                <a:path w="1079" h="840" extrusionOk="0">
                  <a:moveTo>
                    <a:pt x="0" y="0"/>
                  </a:moveTo>
                  <a:lnTo>
                    <a:pt x="0" y="840"/>
                  </a:lnTo>
                  <a:lnTo>
                    <a:pt x="1078" y="840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7" name="Google Shape;20917;p80"/>
            <p:cNvSpPr/>
            <p:nvPr/>
          </p:nvSpPr>
          <p:spPr>
            <a:xfrm>
              <a:off x="1392706" y="1791531"/>
              <a:ext cx="28751" cy="67714"/>
            </a:xfrm>
            <a:custGeom>
              <a:avLst/>
              <a:gdLst/>
              <a:ahLst/>
              <a:cxnLst/>
              <a:rect l="l" t="t" r="r" b="b"/>
              <a:pathLst>
                <a:path w="1098" h="2586" extrusionOk="0">
                  <a:moveTo>
                    <a:pt x="0" y="1"/>
                  </a:moveTo>
                  <a:lnTo>
                    <a:pt x="0" y="2366"/>
                  </a:lnTo>
                  <a:cubicBezTo>
                    <a:pt x="0" y="2490"/>
                    <a:pt x="105" y="2586"/>
                    <a:pt x="229" y="2586"/>
                  </a:cubicBezTo>
                  <a:lnTo>
                    <a:pt x="869" y="2586"/>
                  </a:lnTo>
                  <a:cubicBezTo>
                    <a:pt x="993" y="2586"/>
                    <a:pt x="1098" y="2490"/>
                    <a:pt x="1098" y="2366"/>
                  </a:cubicBezTo>
                  <a:lnTo>
                    <a:pt x="1098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8" name="Google Shape;20918;p80"/>
            <p:cNvSpPr/>
            <p:nvPr/>
          </p:nvSpPr>
          <p:spPr>
            <a:xfrm>
              <a:off x="1392942" y="1791531"/>
              <a:ext cx="28515" cy="22519"/>
            </a:xfrm>
            <a:custGeom>
              <a:avLst/>
              <a:gdLst/>
              <a:ahLst/>
              <a:cxnLst/>
              <a:rect l="l" t="t" r="r" b="b"/>
              <a:pathLst>
                <a:path w="1089" h="860" extrusionOk="0">
                  <a:moveTo>
                    <a:pt x="1" y="1"/>
                  </a:moveTo>
                  <a:lnTo>
                    <a:pt x="1" y="859"/>
                  </a:lnTo>
                  <a:lnTo>
                    <a:pt x="1089" y="859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19" name="Google Shape;20919;p80"/>
            <p:cNvSpPr/>
            <p:nvPr/>
          </p:nvSpPr>
          <p:spPr>
            <a:xfrm>
              <a:off x="1386448" y="1765294"/>
              <a:ext cx="41503" cy="33255"/>
            </a:xfrm>
            <a:custGeom>
              <a:avLst/>
              <a:gdLst/>
              <a:ahLst/>
              <a:cxnLst/>
              <a:rect l="l" t="t" r="r" b="b"/>
              <a:pathLst>
                <a:path w="1585" h="1270" extrusionOk="0">
                  <a:moveTo>
                    <a:pt x="1" y="1"/>
                  </a:moveTo>
                  <a:lnTo>
                    <a:pt x="1" y="1041"/>
                  </a:lnTo>
                  <a:cubicBezTo>
                    <a:pt x="1" y="1165"/>
                    <a:pt x="106" y="1270"/>
                    <a:pt x="230" y="1270"/>
                  </a:cubicBezTo>
                  <a:lnTo>
                    <a:pt x="1356" y="1270"/>
                  </a:lnTo>
                  <a:cubicBezTo>
                    <a:pt x="1480" y="1270"/>
                    <a:pt x="1585" y="1165"/>
                    <a:pt x="1585" y="1041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0" name="Google Shape;20920;p80"/>
            <p:cNvSpPr/>
            <p:nvPr/>
          </p:nvSpPr>
          <p:spPr>
            <a:xfrm>
              <a:off x="1411428" y="1765294"/>
              <a:ext cx="16287" cy="33255"/>
            </a:xfrm>
            <a:custGeom>
              <a:avLst/>
              <a:gdLst/>
              <a:ahLst/>
              <a:cxnLst/>
              <a:rect l="l" t="t" r="r" b="b"/>
              <a:pathLst>
                <a:path w="622" h="1270" extrusionOk="0">
                  <a:moveTo>
                    <a:pt x="1" y="1"/>
                  </a:moveTo>
                  <a:lnTo>
                    <a:pt x="1" y="1270"/>
                  </a:lnTo>
                  <a:lnTo>
                    <a:pt x="402" y="1270"/>
                  </a:lnTo>
                  <a:cubicBezTo>
                    <a:pt x="526" y="1270"/>
                    <a:pt x="621" y="1165"/>
                    <a:pt x="621" y="1041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1" name="Google Shape;20921;p80"/>
            <p:cNvSpPr/>
            <p:nvPr/>
          </p:nvSpPr>
          <p:spPr>
            <a:xfrm>
              <a:off x="1381473" y="1738585"/>
              <a:ext cx="51480" cy="33517"/>
            </a:xfrm>
            <a:custGeom>
              <a:avLst/>
              <a:gdLst/>
              <a:ahLst/>
              <a:cxnLst/>
              <a:rect l="l" t="t" r="r" b="b"/>
              <a:pathLst>
                <a:path w="1966" h="1280" extrusionOk="0">
                  <a:moveTo>
                    <a:pt x="0" y="0"/>
                  </a:moveTo>
                  <a:lnTo>
                    <a:pt x="0" y="1059"/>
                  </a:lnTo>
                  <a:cubicBezTo>
                    <a:pt x="0" y="1183"/>
                    <a:pt x="96" y="1278"/>
                    <a:pt x="220" y="1278"/>
                  </a:cubicBezTo>
                  <a:lnTo>
                    <a:pt x="1746" y="1278"/>
                  </a:lnTo>
                  <a:cubicBezTo>
                    <a:pt x="1751" y="1279"/>
                    <a:pt x="1756" y="1279"/>
                    <a:pt x="1762" y="1279"/>
                  </a:cubicBezTo>
                  <a:cubicBezTo>
                    <a:pt x="1878" y="1279"/>
                    <a:pt x="1965" y="1178"/>
                    <a:pt x="1965" y="1059"/>
                  </a:cubicBezTo>
                  <a:lnTo>
                    <a:pt x="1965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2" name="Google Shape;20922;p80"/>
            <p:cNvSpPr/>
            <p:nvPr/>
          </p:nvSpPr>
          <p:spPr>
            <a:xfrm>
              <a:off x="1411428" y="1738585"/>
              <a:ext cx="21524" cy="33517"/>
            </a:xfrm>
            <a:custGeom>
              <a:avLst/>
              <a:gdLst/>
              <a:ahLst/>
              <a:cxnLst/>
              <a:rect l="l" t="t" r="r" b="b"/>
              <a:pathLst>
                <a:path w="822" h="1280" extrusionOk="0">
                  <a:moveTo>
                    <a:pt x="1" y="0"/>
                  </a:moveTo>
                  <a:lnTo>
                    <a:pt x="1" y="1278"/>
                  </a:lnTo>
                  <a:lnTo>
                    <a:pt x="592" y="1278"/>
                  </a:lnTo>
                  <a:cubicBezTo>
                    <a:pt x="598" y="1279"/>
                    <a:pt x="603" y="1279"/>
                    <a:pt x="608" y="1279"/>
                  </a:cubicBezTo>
                  <a:cubicBezTo>
                    <a:pt x="725" y="1279"/>
                    <a:pt x="821" y="1178"/>
                    <a:pt x="821" y="1059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3" name="Google Shape;20923;p80"/>
            <p:cNvSpPr/>
            <p:nvPr/>
          </p:nvSpPr>
          <p:spPr>
            <a:xfrm>
              <a:off x="1339001" y="1668619"/>
              <a:ext cx="136162" cy="77220"/>
            </a:xfrm>
            <a:custGeom>
              <a:avLst/>
              <a:gdLst/>
              <a:ahLst/>
              <a:cxnLst/>
              <a:rect l="l" t="t" r="r" b="b"/>
              <a:pathLst>
                <a:path w="5200" h="2949" extrusionOk="0">
                  <a:moveTo>
                    <a:pt x="0" y="1"/>
                  </a:moveTo>
                  <a:lnTo>
                    <a:pt x="0" y="888"/>
                  </a:lnTo>
                  <a:cubicBezTo>
                    <a:pt x="0" y="936"/>
                    <a:pt x="19" y="984"/>
                    <a:pt x="48" y="1031"/>
                  </a:cubicBezTo>
                  <a:lnTo>
                    <a:pt x="1613" y="2949"/>
                  </a:lnTo>
                  <a:lnTo>
                    <a:pt x="3587" y="2949"/>
                  </a:lnTo>
                  <a:lnTo>
                    <a:pt x="5152" y="1022"/>
                  </a:lnTo>
                  <a:cubicBezTo>
                    <a:pt x="5181" y="984"/>
                    <a:pt x="5200" y="936"/>
                    <a:pt x="5200" y="888"/>
                  </a:cubicBezTo>
                  <a:lnTo>
                    <a:pt x="520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4" name="Google Shape;20924;p80"/>
            <p:cNvSpPr/>
            <p:nvPr/>
          </p:nvSpPr>
          <p:spPr>
            <a:xfrm>
              <a:off x="1411428" y="1668619"/>
              <a:ext cx="63996" cy="77220"/>
            </a:xfrm>
            <a:custGeom>
              <a:avLst/>
              <a:gdLst/>
              <a:ahLst/>
              <a:cxnLst/>
              <a:rect l="l" t="t" r="r" b="b"/>
              <a:pathLst>
                <a:path w="2444" h="2949" extrusionOk="0">
                  <a:moveTo>
                    <a:pt x="1737" y="1"/>
                  </a:moveTo>
                  <a:lnTo>
                    <a:pt x="1737" y="793"/>
                  </a:lnTo>
                  <a:lnTo>
                    <a:pt x="1" y="2949"/>
                  </a:lnTo>
                  <a:lnTo>
                    <a:pt x="831" y="2949"/>
                  </a:lnTo>
                  <a:lnTo>
                    <a:pt x="2395" y="1022"/>
                  </a:lnTo>
                  <a:cubicBezTo>
                    <a:pt x="2424" y="984"/>
                    <a:pt x="2443" y="936"/>
                    <a:pt x="2443" y="888"/>
                  </a:cubicBezTo>
                  <a:lnTo>
                    <a:pt x="244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5" name="Google Shape;20925;p80"/>
            <p:cNvSpPr/>
            <p:nvPr/>
          </p:nvSpPr>
          <p:spPr>
            <a:xfrm>
              <a:off x="1332009" y="1640889"/>
              <a:ext cx="150145" cy="27756"/>
            </a:xfrm>
            <a:custGeom>
              <a:avLst/>
              <a:gdLst/>
              <a:ahLst/>
              <a:cxnLst/>
              <a:rect l="l" t="t" r="r" b="b"/>
              <a:pathLst>
                <a:path w="5734" h="1060" extrusionOk="0">
                  <a:moveTo>
                    <a:pt x="205" y="0"/>
                  </a:moveTo>
                  <a:cubicBezTo>
                    <a:pt x="96" y="0"/>
                    <a:pt x="0" y="102"/>
                    <a:pt x="0" y="220"/>
                  </a:cubicBezTo>
                  <a:lnTo>
                    <a:pt x="0" y="831"/>
                  </a:lnTo>
                  <a:cubicBezTo>
                    <a:pt x="0" y="955"/>
                    <a:pt x="105" y="1060"/>
                    <a:pt x="220" y="1060"/>
                  </a:cubicBezTo>
                  <a:lnTo>
                    <a:pt x="5514" y="1060"/>
                  </a:lnTo>
                  <a:cubicBezTo>
                    <a:pt x="5638" y="1060"/>
                    <a:pt x="5734" y="955"/>
                    <a:pt x="5734" y="831"/>
                  </a:cubicBezTo>
                  <a:lnTo>
                    <a:pt x="5734" y="220"/>
                  </a:lnTo>
                  <a:cubicBezTo>
                    <a:pt x="5734" y="102"/>
                    <a:pt x="5646" y="0"/>
                    <a:pt x="5530" y="0"/>
                  </a:cubicBezTo>
                  <a:cubicBezTo>
                    <a:pt x="5525" y="0"/>
                    <a:pt x="5520" y="1"/>
                    <a:pt x="5514" y="1"/>
                  </a:cubicBezTo>
                  <a:lnTo>
                    <a:pt x="220" y="1"/>
                  </a:lnTo>
                  <a:cubicBezTo>
                    <a:pt x="215" y="1"/>
                    <a:pt x="210" y="0"/>
                    <a:pt x="205" y="0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6" name="Google Shape;20926;p80"/>
            <p:cNvSpPr/>
            <p:nvPr/>
          </p:nvSpPr>
          <p:spPr>
            <a:xfrm>
              <a:off x="1461651" y="1640889"/>
              <a:ext cx="20503" cy="27756"/>
            </a:xfrm>
            <a:custGeom>
              <a:avLst/>
              <a:gdLst/>
              <a:ahLst/>
              <a:cxnLst/>
              <a:rect l="l" t="t" r="r" b="b"/>
              <a:pathLst>
                <a:path w="783" h="1060" extrusionOk="0">
                  <a:moveTo>
                    <a:pt x="579" y="0"/>
                  </a:moveTo>
                  <a:cubicBezTo>
                    <a:pt x="574" y="0"/>
                    <a:pt x="569" y="1"/>
                    <a:pt x="563" y="1"/>
                  </a:cubicBezTo>
                  <a:lnTo>
                    <a:pt x="0" y="1"/>
                  </a:lnTo>
                  <a:lnTo>
                    <a:pt x="0" y="1060"/>
                  </a:lnTo>
                  <a:lnTo>
                    <a:pt x="563" y="1060"/>
                  </a:lnTo>
                  <a:cubicBezTo>
                    <a:pt x="687" y="1060"/>
                    <a:pt x="783" y="955"/>
                    <a:pt x="783" y="840"/>
                  </a:cubicBezTo>
                  <a:lnTo>
                    <a:pt x="783" y="220"/>
                  </a:lnTo>
                  <a:cubicBezTo>
                    <a:pt x="783" y="102"/>
                    <a:pt x="695" y="0"/>
                    <a:pt x="579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7" name="Google Shape;20927;p80"/>
            <p:cNvSpPr/>
            <p:nvPr/>
          </p:nvSpPr>
          <p:spPr>
            <a:xfrm>
              <a:off x="1467386" y="1499935"/>
              <a:ext cx="196518" cy="165725"/>
            </a:xfrm>
            <a:custGeom>
              <a:avLst/>
              <a:gdLst/>
              <a:ahLst/>
              <a:cxnLst/>
              <a:rect l="l" t="t" r="r" b="b"/>
              <a:pathLst>
                <a:path w="7505" h="6329" extrusionOk="0">
                  <a:moveTo>
                    <a:pt x="3779" y="1"/>
                  </a:moveTo>
                  <a:cubicBezTo>
                    <a:pt x="3738" y="1"/>
                    <a:pt x="3697" y="2"/>
                    <a:pt x="3655" y="3"/>
                  </a:cubicBezTo>
                  <a:cubicBezTo>
                    <a:pt x="1270" y="108"/>
                    <a:pt x="1" y="2865"/>
                    <a:pt x="1489" y="4735"/>
                  </a:cubicBezTo>
                  <a:lnTo>
                    <a:pt x="1413" y="6099"/>
                  </a:lnTo>
                  <a:cubicBezTo>
                    <a:pt x="1413" y="6229"/>
                    <a:pt x="1523" y="6329"/>
                    <a:pt x="1640" y="6329"/>
                  </a:cubicBezTo>
                  <a:cubicBezTo>
                    <a:pt x="1670" y="6329"/>
                    <a:pt x="1699" y="6323"/>
                    <a:pt x="1728" y="6309"/>
                  </a:cubicBezTo>
                  <a:lnTo>
                    <a:pt x="2968" y="5737"/>
                  </a:lnTo>
                  <a:cubicBezTo>
                    <a:pt x="3234" y="5814"/>
                    <a:pt x="3504" y="5851"/>
                    <a:pt x="3771" y="5851"/>
                  </a:cubicBezTo>
                  <a:cubicBezTo>
                    <a:pt x="4730" y="5851"/>
                    <a:pt x="5650" y="5373"/>
                    <a:pt x="6202" y="4544"/>
                  </a:cubicBezTo>
                  <a:cubicBezTo>
                    <a:pt x="7505" y="2595"/>
                    <a:pt x="6091" y="1"/>
                    <a:pt x="377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8" name="Google Shape;20928;p80"/>
            <p:cNvSpPr/>
            <p:nvPr/>
          </p:nvSpPr>
          <p:spPr>
            <a:xfrm>
              <a:off x="1369873" y="1679852"/>
              <a:ext cx="74653" cy="11050"/>
            </a:xfrm>
            <a:custGeom>
              <a:avLst/>
              <a:gdLst/>
              <a:ahLst/>
              <a:cxnLst/>
              <a:rect l="l" t="t" r="r" b="b"/>
              <a:pathLst>
                <a:path w="2851" h="422" extrusionOk="0">
                  <a:moveTo>
                    <a:pt x="273" y="1"/>
                  </a:moveTo>
                  <a:cubicBezTo>
                    <a:pt x="1" y="1"/>
                    <a:pt x="1" y="422"/>
                    <a:pt x="273" y="422"/>
                  </a:cubicBezTo>
                  <a:cubicBezTo>
                    <a:pt x="279" y="422"/>
                    <a:pt x="284" y="421"/>
                    <a:pt x="291" y="421"/>
                  </a:cubicBezTo>
                  <a:lnTo>
                    <a:pt x="2551" y="421"/>
                  </a:lnTo>
                  <a:cubicBezTo>
                    <a:pt x="2558" y="421"/>
                    <a:pt x="2564" y="422"/>
                    <a:pt x="2570" y="422"/>
                  </a:cubicBezTo>
                  <a:cubicBezTo>
                    <a:pt x="2851" y="422"/>
                    <a:pt x="2851" y="1"/>
                    <a:pt x="2570" y="1"/>
                  </a:cubicBezTo>
                  <a:cubicBezTo>
                    <a:pt x="2564" y="1"/>
                    <a:pt x="2558" y="1"/>
                    <a:pt x="2551" y="1"/>
                  </a:cubicBezTo>
                  <a:lnTo>
                    <a:pt x="291" y="1"/>
                  </a:lnTo>
                  <a:cubicBezTo>
                    <a:pt x="284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29" name="Google Shape;20929;p80"/>
            <p:cNvSpPr/>
            <p:nvPr/>
          </p:nvSpPr>
          <p:spPr>
            <a:xfrm>
              <a:off x="1533346" y="1524496"/>
              <a:ext cx="60487" cy="92459"/>
            </a:xfrm>
            <a:custGeom>
              <a:avLst/>
              <a:gdLst/>
              <a:ahLst/>
              <a:cxnLst/>
              <a:rect l="l" t="t" r="r" b="b"/>
              <a:pathLst>
                <a:path w="2310" h="3531" extrusionOk="0">
                  <a:moveTo>
                    <a:pt x="1136" y="0"/>
                  </a:moveTo>
                  <a:cubicBezTo>
                    <a:pt x="1088" y="0"/>
                    <a:pt x="1050" y="29"/>
                    <a:pt x="1031" y="67"/>
                  </a:cubicBezTo>
                  <a:lnTo>
                    <a:pt x="39" y="1822"/>
                  </a:lnTo>
                  <a:cubicBezTo>
                    <a:pt x="0" y="1899"/>
                    <a:pt x="48" y="1994"/>
                    <a:pt x="144" y="1994"/>
                  </a:cubicBezTo>
                  <a:lnTo>
                    <a:pt x="1021" y="1994"/>
                  </a:lnTo>
                  <a:lnTo>
                    <a:pt x="401" y="3377"/>
                  </a:lnTo>
                  <a:cubicBezTo>
                    <a:pt x="373" y="3462"/>
                    <a:pt x="443" y="3531"/>
                    <a:pt x="516" y="3531"/>
                  </a:cubicBezTo>
                  <a:cubicBezTo>
                    <a:pt x="543" y="3531"/>
                    <a:pt x="569" y="3522"/>
                    <a:pt x="592" y="3502"/>
                  </a:cubicBezTo>
                  <a:lnTo>
                    <a:pt x="2252" y="1498"/>
                  </a:lnTo>
                  <a:cubicBezTo>
                    <a:pt x="2309" y="1422"/>
                    <a:pt x="2261" y="1317"/>
                    <a:pt x="2166" y="1307"/>
                  </a:cubicBezTo>
                  <a:lnTo>
                    <a:pt x="1183" y="1307"/>
                  </a:lnTo>
                  <a:lnTo>
                    <a:pt x="2032" y="191"/>
                  </a:lnTo>
                  <a:cubicBezTo>
                    <a:pt x="2080" y="115"/>
                    <a:pt x="2032" y="10"/>
                    <a:pt x="19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930" name="Google Shape;20930;p80"/>
          <p:cNvGrpSpPr/>
          <p:nvPr/>
        </p:nvGrpSpPr>
        <p:grpSpPr>
          <a:xfrm>
            <a:off x="3407595" y="4032721"/>
            <a:ext cx="386037" cy="478976"/>
            <a:chOff x="2663464" y="3346815"/>
            <a:chExt cx="289528" cy="359232"/>
          </a:xfrm>
        </p:grpSpPr>
        <p:sp>
          <p:nvSpPr>
            <p:cNvPr id="20931" name="Google Shape;20931;p80"/>
            <p:cNvSpPr/>
            <p:nvPr/>
          </p:nvSpPr>
          <p:spPr>
            <a:xfrm>
              <a:off x="2663464" y="3490676"/>
              <a:ext cx="133674" cy="140666"/>
            </a:xfrm>
            <a:custGeom>
              <a:avLst/>
              <a:gdLst/>
              <a:ahLst/>
              <a:cxnLst/>
              <a:rect l="l" t="t" r="r" b="b"/>
              <a:pathLst>
                <a:path w="5105" h="5372" extrusionOk="0">
                  <a:moveTo>
                    <a:pt x="105" y="1"/>
                  </a:moveTo>
                  <a:cubicBezTo>
                    <a:pt x="48" y="1"/>
                    <a:pt x="0" y="49"/>
                    <a:pt x="0" y="115"/>
                  </a:cubicBezTo>
                  <a:lnTo>
                    <a:pt x="0" y="2023"/>
                  </a:lnTo>
                  <a:cubicBezTo>
                    <a:pt x="0" y="2128"/>
                    <a:pt x="48" y="2233"/>
                    <a:pt x="143" y="2300"/>
                  </a:cubicBezTo>
                  <a:lnTo>
                    <a:pt x="2862" y="4179"/>
                  </a:lnTo>
                  <a:cubicBezTo>
                    <a:pt x="2958" y="4246"/>
                    <a:pt x="3015" y="4351"/>
                    <a:pt x="3015" y="4466"/>
                  </a:cubicBezTo>
                  <a:lnTo>
                    <a:pt x="3015" y="5372"/>
                  </a:lnTo>
                  <a:lnTo>
                    <a:pt x="5104" y="5372"/>
                  </a:lnTo>
                  <a:lnTo>
                    <a:pt x="5104" y="2701"/>
                  </a:lnTo>
                  <a:cubicBezTo>
                    <a:pt x="5104" y="2596"/>
                    <a:pt x="5056" y="2500"/>
                    <a:pt x="4980" y="2434"/>
                  </a:cubicBezTo>
                  <a:lnTo>
                    <a:pt x="3387" y="1184"/>
                  </a:lnTo>
                  <a:cubicBezTo>
                    <a:pt x="3369" y="1171"/>
                    <a:pt x="3345" y="1163"/>
                    <a:pt x="3321" y="1163"/>
                  </a:cubicBezTo>
                  <a:cubicBezTo>
                    <a:pt x="3293" y="1163"/>
                    <a:pt x="3264" y="1173"/>
                    <a:pt x="3244" y="1193"/>
                  </a:cubicBezTo>
                  <a:lnTo>
                    <a:pt x="2910" y="1527"/>
                  </a:lnTo>
                  <a:cubicBezTo>
                    <a:pt x="2824" y="1613"/>
                    <a:pt x="2834" y="1756"/>
                    <a:pt x="2919" y="1842"/>
                  </a:cubicBezTo>
                  <a:lnTo>
                    <a:pt x="3778" y="2624"/>
                  </a:lnTo>
                  <a:cubicBezTo>
                    <a:pt x="3864" y="2691"/>
                    <a:pt x="3864" y="2815"/>
                    <a:pt x="3788" y="2901"/>
                  </a:cubicBezTo>
                  <a:lnTo>
                    <a:pt x="3721" y="2958"/>
                  </a:lnTo>
                  <a:cubicBezTo>
                    <a:pt x="3654" y="3035"/>
                    <a:pt x="3559" y="3082"/>
                    <a:pt x="3454" y="3082"/>
                  </a:cubicBezTo>
                  <a:lnTo>
                    <a:pt x="3311" y="3082"/>
                  </a:lnTo>
                  <a:cubicBezTo>
                    <a:pt x="3158" y="3082"/>
                    <a:pt x="3005" y="3035"/>
                    <a:pt x="2881" y="2949"/>
                  </a:cubicBezTo>
                  <a:lnTo>
                    <a:pt x="1030" y="1689"/>
                  </a:lnTo>
                  <a:cubicBezTo>
                    <a:pt x="935" y="1632"/>
                    <a:pt x="878" y="1527"/>
                    <a:pt x="878" y="1413"/>
                  </a:cubicBezTo>
                  <a:lnTo>
                    <a:pt x="878" y="688"/>
                  </a:lnTo>
                  <a:cubicBezTo>
                    <a:pt x="878" y="306"/>
                    <a:pt x="573" y="1"/>
                    <a:pt x="200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2" name="Google Shape;20932;p80"/>
            <p:cNvSpPr/>
            <p:nvPr/>
          </p:nvSpPr>
          <p:spPr>
            <a:xfrm>
              <a:off x="2742386" y="3610839"/>
              <a:ext cx="54753" cy="20503"/>
            </a:xfrm>
            <a:custGeom>
              <a:avLst/>
              <a:gdLst/>
              <a:ahLst/>
              <a:cxnLst/>
              <a:rect l="l" t="t" r="r" b="b"/>
              <a:pathLst>
                <a:path w="2091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0" y="783"/>
                  </a:lnTo>
                  <a:lnTo>
                    <a:pt x="2090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3" name="Google Shape;20933;p80"/>
            <p:cNvSpPr/>
            <p:nvPr/>
          </p:nvSpPr>
          <p:spPr>
            <a:xfrm>
              <a:off x="2819082" y="3490676"/>
              <a:ext cx="133910" cy="140666"/>
            </a:xfrm>
            <a:custGeom>
              <a:avLst/>
              <a:gdLst/>
              <a:ahLst/>
              <a:cxnLst/>
              <a:rect l="l" t="t" r="r" b="b"/>
              <a:pathLst>
                <a:path w="5114" h="5372" extrusionOk="0">
                  <a:moveTo>
                    <a:pt x="4914" y="1"/>
                  </a:moveTo>
                  <a:cubicBezTo>
                    <a:pt x="4532" y="1"/>
                    <a:pt x="4227" y="306"/>
                    <a:pt x="4227" y="688"/>
                  </a:cubicBezTo>
                  <a:lnTo>
                    <a:pt x="4227" y="1413"/>
                  </a:lnTo>
                  <a:cubicBezTo>
                    <a:pt x="4227" y="1527"/>
                    <a:pt x="4169" y="1632"/>
                    <a:pt x="4084" y="1689"/>
                  </a:cubicBezTo>
                  <a:lnTo>
                    <a:pt x="2233" y="2949"/>
                  </a:lnTo>
                  <a:cubicBezTo>
                    <a:pt x="2099" y="3035"/>
                    <a:pt x="1956" y="3082"/>
                    <a:pt x="1804" y="3082"/>
                  </a:cubicBezTo>
                  <a:lnTo>
                    <a:pt x="1651" y="3082"/>
                  </a:lnTo>
                  <a:cubicBezTo>
                    <a:pt x="1546" y="3082"/>
                    <a:pt x="1451" y="3035"/>
                    <a:pt x="1384" y="2958"/>
                  </a:cubicBezTo>
                  <a:lnTo>
                    <a:pt x="1317" y="2901"/>
                  </a:lnTo>
                  <a:cubicBezTo>
                    <a:pt x="1241" y="2815"/>
                    <a:pt x="1250" y="2691"/>
                    <a:pt x="1327" y="2624"/>
                  </a:cubicBezTo>
                  <a:lnTo>
                    <a:pt x="2185" y="1842"/>
                  </a:lnTo>
                  <a:cubicBezTo>
                    <a:pt x="2281" y="1756"/>
                    <a:pt x="2281" y="1613"/>
                    <a:pt x="2195" y="1527"/>
                  </a:cubicBezTo>
                  <a:lnTo>
                    <a:pt x="1861" y="1193"/>
                  </a:lnTo>
                  <a:cubicBezTo>
                    <a:pt x="1840" y="1173"/>
                    <a:pt x="1812" y="1163"/>
                    <a:pt x="1784" y="1163"/>
                  </a:cubicBezTo>
                  <a:cubicBezTo>
                    <a:pt x="1759" y="1163"/>
                    <a:pt x="1735" y="1171"/>
                    <a:pt x="1718" y="1184"/>
                  </a:cubicBezTo>
                  <a:lnTo>
                    <a:pt x="134" y="2443"/>
                  </a:lnTo>
                  <a:cubicBezTo>
                    <a:pt x="48" y="2500"/>
                    <a:pt x="1" y="2596"/>
                    <a:pt x="1" y="2701"/>
                  </a:cubicBezTo>
                  <a:lnTo>
                    <a:pt x="1" y="5372"/>
                  </a:lnTo>
                  <a:lnTo>
                    <a:pt x="2099" y="5372"/>
                  </a:lnTo>
                  <a:lnTo>
                    <a:pt x="2099" y="4466"/>
                  </a:lnTo>
                  <a:cubicBezTo>
                    <a:pt x="2090" y="4351"/>
                    <a:pt x="2147" y="4246"/>
                    <a:pt x="2242" y="4179"/>
                  </a:cubicBezTo>
                  <a:lnTo>
                    <a:pt x="4971" y="2300"/>
                  </a:lnTo>
                  <a:cubicBezTo>
                    <a:pt x="5057" y="2233"/>
                    <a:pt x="5114" y="2128"/>
                    <a:pt x="5114" y="2023"/>
                  </a:cubicBezTo>
                  <a:lnTo>
                    <a:pt x="5114" y="115"/>
                  </a:lnTo>
                  <a:cubicBezTo>
                    <a:pt x="5114" y="49"/>
                    <a:pt x="5057" y="1"/>
                    <a:pt x="4999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4" name="Google Shape;20934;p80"/>
            <p:cNvSpPr/>
            <p:nvPr/>
          </p:nvSpPr>
          <p:spPr>
            <a:xfrm>
              <a:off x="2819082" y="3610839"/>
              <a:ext cx="54988" cy="20503"/>
            </a:xfrm>
            <a:custGeom>
              <a:avLst/>
              <a:gdLst/>
              <a:ahLst/>
              <a:cxnLst/>
              <a:rect l="l" t="t" r="r" b="b"/>
              <a:pathLst>
                <a:path w="2100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9" y="783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5" name="Google Shape;20935;p80"/>
            <p:cNvSpPr/>
            <p:nvPr/>
          </p:nvSpPr>
          <p:spPr>
            <a:xfrm>
              <a:off x="2714918" y="3346815"/>
              <a:ext cx="167898" cy="178189"/>
            </a:xfrm>
            <a:custGeom>
              <a:avLst/>
              <a:gdLst/>
              <a:ahLst/>
              <a:cxnLst/>
              <a:rect l="l" t="t" r="r" b="b"/>
              <a:pathLst>
                <a:path w="6412" h="6805" extrusionOk="0">
                  <a:moveTo>
                    <a:pt x="3548" y="1"/>
                  </a:moveTo>
                  <a:cubicBezTo>
                    <a:pt x="2981" y="1"/>
                    <a:pt x="2401" y="173"/>
                    <a:pt x="1880" y="553"/>
                  </a:cubicBezTo>
                  <a:cubicBezTo>
                    <a:pt x="0" y="1927"/>
                    <a:pt x="468" y="4856"/>
                    <a:pt x="2691" y="5571"/>
                  </a:cubicBezTo>
                  <a:lnTo>
                    <a:pt x="3368" y="6697"/>
                  </a:lnTo>
                  <a:cubicBezTo>
                    <a:pt x="3411" y="6769"/>
                    <a:pt x="3485" y="6804"/>
                    <a:pt x="3559" y="6804"/>
                  </a:cubicBezTo>
                  <a:cubicBezTo>
                    <a:pt x="3633" y="6804"/>
                    <a:pt x="3707" y="6769"/>
                    <a:pt x="3750" y="6697"/>
                  </a:cubicBezTo>
                  <a:lnTo>
                    <a:pt x="4436" y="5571"/>
                  </a:lnTo>
                  <a:cubicBezTo>
                    <a:pt x="5610" y="5190"/>
                    <a:pt x="6411" y="4093"/>
                    <a:pt x="6411" y="2852"/>
                  </a:cubicBezTo>
                  <a:cubicBezTo>
                    <a:pt x="6411" y="1170"/>
                    <a:pt x="5026" y="1"/>
                    <a:pt x="354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6" name="Google Shape;20936;p80"/>
            <p:cNvSpPr/>
            <p:nvPr/>
          </p:nvSpPr>
          <p:spPr>
            <a:xfrm>
              <a:off x="2757887" y="3372293"/>
              <a:ext cx="101467" cy="98744"/>
            </a:xfrm>
            <a:custGeom>
              <a:avLst/>
              <a:gdLst/>
              <a:ahLst/>
              <a:cxnLst/>
              <a:rect l="l" t="t" r="r" b="b"/>
              <a:pathLst>
                <a:path w="3875" h="3771" extrusionOk="0">
                  <a:moveTo>
                    <a:pt x="1919" y="918"/>
                  </a:moveTo>
                  <a:cubicBezTo>
                    <a:pt x="2099" y="918"/>
                    <a:pt x="2280" y="968"/>
                    <a:pt x="2442" y="1068"/>
                  </a:cubicBezTo>
                  <a:cubicBezTo>
                    <a:pt x="2557" y="1145"/>
                    <a:pt x="2652" y="1240"/>
                    <a:pt x="2729" y="1364"/>
                  </a:cubicBezTo>
                  <a:cubicBezTo>
                    <a:pt x="2939" y="1679"/>
                    <a:pt x="2939" y="2080"/>
                    <a:pt x="2729" y="2404"/>
                  </a:cubicBezTo>
                  <a:cubicBezTo>
                    <a:pt x="2652" y="2519"/>
                    <a:pt x="2557" y="2623"/>
                    <a:pt x="2442" y="2700"/>
                  </a:cubicBezTo>
                  <a:cubicBezTo>
                    <a:pt x="2280" y="2800"/>
                    <a:pt x="2099" y="2850"/>
                    <a:pt x="1919" y="2850"/>
                  </a:cubicBezTo>
                  <a:cubicBezTo>
                    <a:pt x="1739" y="2850"/>
                    <a:pt x="1560" y="2800"/>
                    <a:pt x="1403" y="2700"/>
                  </a:cubicBezTo>
                  <a:cubicBezTo>
                    <a:pt x="1279" y="2623"/>
                    <a:pt x="1183" y="2519"/>
                    <a:pt x="1107" y="2404"/>
                  </a:cubicBezTo>
                  <a:cubicBezTo>
                    <a:pt x="907" y="2080"/>
                    <a:pt x="907" y="1679"/>
                    <a:pt x="1107" y="1364"/>
                  </a:cubicBezTo>
                  <a:cubicBezTo>
                    <a:pt x="1183" y="1240"/>
                    <a:pt x="1279" y="1145"/>
                    <a:pt x="1403" y="1068"/>
                  </a:cubicBezTo>
                  <a:cubicBezTo>
                    <a:pt x="1560" y="968"/>
                    <a:pt x="1739" y="918"/>
                    <a:pt x="1919" y="918"/>
                  </a:cubicBezTo>
                  <a:close/>
                  <a:moveTo>
                    <a:pt x="1918" y="0"/>
                  </a:moveTo>
                  <a:cubicBezTo>
                    <a:pt x="1808" y="0"/>
                    <a:pt x="1698" y="76"/>
                    <a:pt x="1708" y="229"/>
                  </a:cubicBezTo>
                  <a:lnTo>
                    <a:pt x="1708" y="515"/>
                  </a:lnTo>
                  <a:cubicBezTo>
                    <a:pt x="1488" y="553"/>
                    <a:pt x="1279" y="639"/>
                    <a:pt x="1097" y="773"/>
                  </a:cubicBezTo>
                  <a:lnTo>
                    <a:pt x="897" y="563"/>
                  </a:lnTo>
                  <a:cubicBezTo>
                    <a:pt x="851" y="519"/>
                    <a:pt x="801" y="501"/>
                    <a:pt x="752" y="501"/>
                  </a:cubicBezTo>
                  <a:cubicBezTo>
                    <a:pt x="588" y="501"/>
                    <a:pt x="447" y="711"/>
                    <a:pt x="601" y="859"/>
                  </a:cubicBezTo>
                  <a:lnTo>
                    <a:pt x="811" y="1068"/>
                  </a:lnTo>
                  <a:cubicBezTo>
                    <a:pt x="678" y="1250"/>
                    <a:pt x="592" y="1460"/>
                    <a:pt x="554" y="1679"/>
                  </a:cubicBezTo>
                  <a:lnTo>
                    <a:pt x="258" y="1679"/>
                  </a:lnTo>
                  <a:cubicBezTo>
                    <a:pt x="0" y="1698"/>
                    <a:pt x="0" y="2070"/>
                    <a:pt x="258" y="2089"/>
                  </a:cubicBezTo>
                  <a:lnTo>
                    <a:pt x="563" y="2089"/>
                  </a:lnTo>
                  <a:cubicBezTo>
                    <a:pt x="592" y="2318"/>
                    <a:pt x="678" y="2519"/>
                    <a:pt x="811" y="2700"/>
                  </a:cubicBezTo>
                  <a:lnTo>
                    <a:pt x="601" y="2910"/>
                  </a:lnTo>
                  <a:cubicBezTo>
                    <a:pt x="455" y="3064"/>
                    <a:pt x="595" y="3268"/>
                    <a:pt x="755" y="3268"/>
                  </a:cubicBezTo>
                  <a:cubicBezTo>
                    <a:pt x="803" y="3268"/>
                    <a:pt x="853" y="3250"/>
                    <a:pt x="897" y="3205"/>
                  </a:cubicBezTo>
                  <a:lnTo>
                    <a:pt x="1107" y="2996"/>
                  </a:lnTo>
                  <a:cubicBezTo>
                    <a:pt x="1288" y="3129"/>
                    <a:pt x="1498" y="3215"/>
                    <a:pt x="1717" y="3253"/>
                  </a:cubicBezTo>
                  <a:lnTo>
                    <a:pt x="1717" y="3549"/>
                  </a:lnTo>
                  <a:cubicBezTo>
                    <a:pt x="1703" y="3697"/>
                    <a:pt x="1813" y="3771"/>
                    <a:pt x="1924" y="3771"/>
                  </a:cubicBezTo>
                  <a:cubicBezTo>
                    <a:pt x="2035" y="3771"/>
                    <a:pt x="2147" y="3697"/>
                    <a:pt x="2137" y="3549"/>
                  </a:cubicBezTo>
                  <a:lnTo>
                    <a:pt x="2137" y="3253"/>
                  </a:lnTo>
                  <a:cubicBezTo>
                    <a:pt x="2357" y="3215"/>
                    <a:pt x="2566" y="3129"/>
                    <a:pt x="2738" y="2996"/>
                  </a:cubicBezTo>
                  <a:lnTo>
                    <a:pt x="2948" y="3205"/>
                  </a:lnTo>
                  <a:cubicBezTo>
                    <a:pt x="2995" y="3250"/>
                    <a:pt x="3046" y="3268"/>
                    <a:pt x="3095" y="3268"/>
                  </a:cubicBezTo>
                  <a:cubicBezTo>
                    <a:pt x="3259" y="3268"/>
                    <a:pt x="3398" y="3064"/>
                    <a:pt x="3244" y="2910"/>
                  </a:cubicBezTo>
                  <a:lnTo>
                    <a:pt x="3034" y="2700"/>
                  </a:lnTo>
                  <a:cubicBezTo>
                    <a:pt x="3168" y="2519"/>
                    <a:pt x="3253" y="2318"/>
                    <a:pt x="3292" y="2089"/>
                  </a:cubicBezTo>
                  <a:lnTo>
                    <a:pt x="3587" y="2089"/>
                  </a:lnTo>
                  <a:cubicBezTo>
                    <a:pt x="3596" y="2090"/>
                    <a:pt x="3605" y="2091"/>
                    <a:pt x="3613" y="2091"/>
                  </a:cubicBezTo>
                  <a:cubicBezTo>
                    <a:pt x="3874" y="2091"/>
                    <a:pt x="3874" y="1678"/>
                    <a:pt x="3613" y="1678"/>
                  </a:cubicBezTo>
                  <a:cubicBezTo>
                    <a:pt x="3605" y="1678"/>
                    <a:pt x="3596" y="1678"/>
                    <a:pt x="3587" y="1679"/>
                  </a:cubicBezTo>
                  <a:lnTo>
                    <a:pt x="3578" y="1669"/>
                  </a:lnTo>
                  <a:lnTo>
                    <a:pt x="3282" y="1669"/>
                  </a:lnTo>
                  <a:cubicBezTo>
                    <a:pt x="3253" y="1450"/>
                    <a:pt x="3168" y="1240"/>
                    <a:pt x="3034" y="1059"/>
                  </a:cubicBezTo>
                  <a:lnTo>
                    <a:pt x="3234" y="859"/>
                  </a:lnTo>
                  <a:cubicBezTo>
                    <a:pt x="3388" y="705"/>
                    <a:pt x="3250" y="496"/>
                    <a:pt x="3092" y="496"/>
                  </a:cubicBezTo>
                  <a:cubicBezTo>
                    <a:pt x="3043" y="496"/>
                    <a:pt x="2993" y="516"/>
                    <a:pt x="2948" y="563"/>
                  </a:cubicBezTo>
                  <a:lnTo>
                    <a:pt x="2738" y="773"/>
                  </a:lnTo>
                  <a:cubicBezTo>
                    <a:pt x="2557" y="639"/>
                    <a:pt x="2347" y="553"/>
                    <a:pt x="2128" y="515"/>
                  </a:cubicBezTo>
                  <a:lnTo>
                    <a:pt x="2128" y="229"/>
                  </a:lnTo>
                  <a:cubicBezTo>
                    <a:pt x="2137" y="76"/>
                    <a:pt x="2027" y="0"/>
                    <a:pt x="1918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7" name="Google Shape;20937;p80"/>
            <p:cNvSpPr/>
            <p:nvPr/>
          </p:nvSpPr>
          <p:spPr>
            <a:xfrm>
              <a:off x="2789597" y="3403323"/>
              <a:ext cx="36999" cy="36423"/>
            </a:xfrm>
            <a:custGeom>
              <a:avLst/>
              <a:gdLst/>
              <a:ahLst/>
              <a:cxnLst/>
              <a:rect l="l" t="t" r="r" b="b"/>
              <a:pathLst>
                <a:path w="1413" h="1391" extrusionOk="0">
                  <a:moveTo>
                    <a:pt x="726" y="418"/>
                  </a:moveTo>
                  <a:cubicBezTo>
                    <a:pt x="783" y="418"/>
                    <a:pt x="850" y="446"/>
                    <a:pt x="888" y="484"/>
                  </a:cubicBezTo>
                  <a:lnTo>
                    <a:pt x="917" y="513"/>
                  </a:lnTo>
                  <a:cubicBezTo>
                    <a:pt x="955" y="561"/>
                    <a:pt x="983" y="618"/>
                    <a:pt x="983" y="675"/>
                  </a:cubicBezTo>
                  <a:lnTo>
                    <a:pt x="983" y="694"/>
                  </a:lnTo>
                  <a:lnTo>
                    <a:pt x="983" y="713"/>
                  </a:lnTo>
                  <a:cubicBezTo>
                    <a:pt x="983" y="771"/>
                    <a:pt x="955" y="837"/>
                    <a:pt x="917" y="885"/>
                  </a:cubicBezTo>
                  <a:lnTo>
                    <a:pt x="888" y="904"/>
                  </a:lnTo>
                  <a:cubicBezTo>
                    <a:pt x="850" y="942"/>
                    <a:pt x="783" y="971"/>
                    <a:pt x="726" y="971"/>
                  </a:cubicBezTo>
                  <a:lnTo>
                    <a:pt x="697" y="971"/>
                  </a:lnTo>
                  <a:cubicBezTo>
                    <a:pt x="630" y="971"/>
                    <a:pt x="573" y="942"/>
                    <a:pt x="526" y="904"/>
                  </a:cubicBezTo>
                  <a:lnTo>
                    <a:pt x="497" y="885"/>
                  </a:lnTo>
                  <a:cubicBezTo>
                    <a:pt x="459" y="837"/>
                    <a:pt x="430" y="771"/>
                    <a:pt x="430" y="713"/>
                  </a:cubicBezTo>
                  <a:lnTo>
                    <a:pt x="430" y="694"/>
                  </a:lnTo>
                  <a:lnTo>
                    <a:pt x="430" y="675"/>
                  </a:lnTo>
                  <a:cubicBezTo>
                    <a:pt x="430" y="618"/>
                    <a:pt x="459" y="561"/>
                    <a:pt x="497" y="513"/>
                  </a:cubicBezTo>
                  <a:lnTo>
                    <a:pt x="526" y="484"/>
                  </a:lnTo>
                  <a:cubicBezTo>
                    <a:pt x="573" y="446"/>
                    <a:pt x="630" y="418"/>
                    <a:pt x="697" y="418"/>
                  </a:cubicBezTo>
                  <a:close/>
                  <a:moveTo>
                    <a:pt x="707" y="0"/>
                  </a:moveTo>
                  <a:cubicBezTo>
                    <a:pt x="635" y="0"/>
                    <a:pt x="564" y="12"/>
                    <a:pt x="497" y="36"/>
                  </a:cubicBezTo>
                  <a:cubicBezTo>
                    <a:pt x="459" y="46"/>
                    <a:pt x="421" y="65"/>
                    <a:pt x="382" y="84"/>
                  </a:cubicBezTo>
                  <a:cubicBezTo>
                    <a:pt x="258" y="151"/>
                    <a:pt x="153" y="246"/>
                    <a:pt x="87" y="380"/>
                  </a:cubicBezTo>
                  <a:cubicBezTo>
                    <a:pt x="68" y="408"/>
                    <a:pt x="58" y="446"/>
                    <a:pt x="39" y="484"/>
                  </a:cubicBezTo>
                  <a:cubicBezTo>
                    <a:pt x="1" y="628"/>
                    <a:pt x="1" y="771"/>
                    <a:pt x="39" y="904"/>
                  </a:cubicBezTo>
                  <a:cubicBezTo>
                    <a:pt x="58" y="942"/>
                    <a:pt x="68" y="981"/>
                    <a:pt x="87" y="1019"/>
                  </a:cubicBezTo>
                  <a:cubicBezTo>
                    <a:pt x="153" y="1143"/>
                    <a:pt x="258" y="1248"/>
                    <a:pt x="382" y="1314"/>
                  </a:cubicBezTo>
                  <a:cubicBezTo>
                    <a:pt x="421" y="1334"/>
                    <a:pt x="459" y="1343"/>
                    <a:pt x="497" y="1362"/>
                  </a:cubicBezTo>
                  <a:cubicBezTo>
                    <a:pt x="564" y="1381"/>
                    <a:pt x="635" y="1391"/>
                    <a:pt x="707" y="1391"/>
                  </a:cubicBezTo>
                  <a:cubicBezTo>
                    <a:pt x="778" y="1391"/>
                    <a:pt x="850" y="1381"/>
                    <a:pt x="917" y="1362"/>
                  </a:cubicBezTo>
                  <a:cubicBezTo>
                    <a:pt x="955" y="1343"/>
                    <a:pt x="993" y="1334"/>
                    <a:pt x="1031" y="1314"/>
                  </a:cubicBezTo>
                  <a:cubicBezTo>
                    <a:pt x="1155" y="1248"/>
                    <a:pt x="1260" y="1143"/>
                    <a:pt x="1327" y="1019"/>
                  </a:cubicBezTo>
                  <a:cubicBezTo>
                    <a:pt x="1346" y="981"/>
                    <a:pt x="1355" y="942"/>
                    <a:pt x="1375" y="904"/>
                  </a:cubicBezTo>
                  <a:cubicBezTo>
                    <a:pt x="1413" y="771"/>
                    <a:pt x="1413" y="628"/>
                    <a:pt x="1375" y="484"/>
                  </a:cubicBezTo>
                  <a:cubicBezTo>
                    <a:pt x="1355" y="446"/>
                    <a:pt x="1346" y="408"/>
                    <a:pt x="1327" y="380"/>
                  </a:cubicBezTo>
                  <a:cubicBezTo>
                    <a:pt x="1260" y="246"/>
                    <a:pt x="1155" y="151"/>
                    <a:pt x="1031" y="84"/>
                  </a:cubicBezTo>
                  <a:cubicBezTo>
                    <a:pt x="993" y="65"/>
                    <a:pt x="955" y="46"/>
                    <a:pt x="917" y="36"/>
                  </a:cubicBezTo>
                  <a:cubicBezTo>
                    <a:pt x="850" y="12"/>
                    <a:pt x="778" y="0"/>
                    <a:pt x="707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8" name="Google Shape;20938;p80"/>
            <p:cNvSpPr/>
            <p:nvPr/>
          </p:nvSpPr>
          <p:spPr>
            <a:xfrm>
              <a:off x="2734137" y="3660564"/>
              <a:ext cx="63001" cy="45483"/>
            </a:xfrm>
            <a:custGeom>
              <a:avLst/>
              <a:gdLst/>
              <a:ahLst/>
              <a:cxnLst/>
              <a:rect l="l" t="t" r="r" b="b"/>
              <a:pathLst>
                <a:path w="2406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96" y="1736"/>
                    <a:pt x="220" y="1736"/>
                  </a:cubicBezTo>
                  <a:lnTo>
                    <a:pt x="2186" y="1736"/>
                  </a:lnTo>
                  <a:cubicBezTo>
                    <a:pt x="2300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39" name="Google Shape;20939;p80"/>
            <p:cNvSpPr/>
            <p:nvPr/>
          </p:nvSpPr>
          <p:spPr>
            <a:xfrm>
              <a:off x="2734137" y="3629325"/>
              <a:ext cx="63001" cy="31265"/>
            </a:xfrm>
            <a:custGeom>
              <a:avLst/>
              <a:gdLst/>
              <a:ahLst/>
              <a:cxnLst/>
              <a:rect l="l" t="t" r="r" b="b"/>
              <a:pathLst>
                <a:path w="2406" h="1194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193"/>
                  </a:lnTo>
                  <a:lnTo>
                    <a:pt x="2405" y="1193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0" name="Google Shape;20940;p80"/>
            <p:cNvSpPr/>
            <p:nvPr/>
          </p:nvSpPr>
          <p:spPr>
            <a:xfrm>
              <a:off x="2819082" y="3660564"/>
              <a:ext cx="62975" cy="45483"/>
            </a:xfrm>
            <a:custGeom>
              <a:avLst/>
              <a:gdLst/>
              <a:ahLst/>
              <a:cxnLst/>
              <a:rect l="l" t="t" r="r" b="b"/>
              <a:pathLst>
                <a:path w="2405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105" y="1736"/>
                    <a:pt x="229" y="1736"/>
                  </a:cubicBezTo>
                  <a:lnTo>
                    <a:pt x="2185" y="1736"/>
                  </a:lnTo>
                  <a:cubicBezTo>
                    <a:pt x="2309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1" name="Google Shape;20941;p80"/>
            <p:cNvSpPr/>
            <p:nvPr/>
          </p:nvSpPr>
          <p:spPr>
            <a:xfrm>
              <a:off x="2819082" y="3629090"/>
              <a:ext cx="62975" cy="31239"/>
            </a:xfrm>
            <a:custGeom>
              <a:avLst/>
              <a:gdLst/>
              <a:ahLst/>
              <a:cxnLst/>
              <a:rect l="l" t="t" r="r" b="b"/>
              <a:pathLst>
                <a:path w="2405" h="1193" extrusionOk="0">
                  <a:moveTo>
                    <a:pt x="1" y="0"/>
                  </a:moveTo>
                  <a:lnTo>
                    <a:pt x="1" y="1193"/>
                  </a:lnTo>
                  <a:lnTo>
                    <a:pt x="2405" y="1193"/>
                  </a:lnTo>
                  <a:lnTo>
                    <a:pt x="2405" y="219"/>
                  </a:lnTo>
                  <a:cubicBezTo>
                    <a:pt x="2405" y="95"/>
                    <a:pt x="2309" y="0"/>
                    <a:pt x="218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942" name="Google Shape;20942;p80"/>
          <p:cNvGrpSpPr/>
          <p:nvPr/>
        </p:nvGrpSpPr>
        <p:grpSpPr>
          <a:xfrm>
            <a:off x="1610676" y="3412871"/>
            <a:ext cx="358735" cy="489311"/>
            <a:chOff x="1315775" y="2881927"/>
            <a:chExt cx="269051" cy="366983"/>
          </a:xfrm>
        </p:grpSpPr>
        <p:sp>
          <p:nvSpPr>
            <p:cNvPr id="20943" name="Google Shape;20943;p80"/>
            <p:cNvSpPr/>
            <p:nvPr/>
          </p:nvSpPr>
          <p:spPr>
            <a:xfrm>
              <a:off x="1319755" y="3230397"/>
              <a:ext cx="185390" cy="13250"/>
            </a:xfrm>
            <a:custGeom>
              <a:avLst/>
              <a:gdLst/>
              <a:ahLst/>
              <a:cxnLst/>
              <a:rect l="l" t="t" r="r" b="b"/>
              <a:pathLst>
                <a:path w="7080" h="506" extrusionOk="0">
                  <a:moveTo>
                    <a:pt x="1" y="0"/>
                  </a:moveTo>
                  <a:lnTo>
                    <a:pt x="1" y="277"/>
                  </a:lnTo>
                  <a:cubicBezTo>
                    <a:pt x="1" y="401"/>
                    <a:pt x="96" y="506"/>
                    <a:pt x="220" y="506"/>
                  </a:cubicBezTo>
                  <a:lnTo>
                    <a:pt x="6860" y="506"/>
                  </a:lnTo>
                  <a:cubicBezTo>
                    <a:pt x="6984" y="506"/>
                    <a:pt x="7079" y="401"/>
                    <a:pt x="7079" y="277"/>
                  </a:cubicBezTo>
                  <a:lnTo>
                    <a:pt x="70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4" name="Google Shape;20944;p80"/>
            <p:cNvSpPr/>
            <p:nvPr/>
          </p:nvSpPr>
          <p:spPr>
            <a:xfrm>
              <a:off x="1315775" y="2917146"/>
              <a:ext cx="191124" cy="331764"/>
            </a:xfrm>
            <a:custGeom>
              <a:avLst/>
              <a:gdLst/>
              <a:ahLst/>
              <a:cxnLst/>
              <a:rect l="l" t="t" r="r" b="b"/>
              <a:pathLst>
                <a:path w="7299" h="12670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12450"/>
                  </a:lnTo>
                  <a:cubicBezTo>
                    <a:pt x="0" y="12574"/>
                    <a:pt x="105" y="12669"/>
                    <a:pt x="229" y="12669"/>
                  </a:cubicBezTo>
                  <a:lnTo>
                    <a:pt x="7069" y="12669"/>
                  </a:lnTo>
                  <a:cubicBezTo>
                    <a:pt x="7193" y="12669"/>
                    <a:pt x="7298" y="12574"/>
                    <a:pt x="7298" y="12450"/>
                  </a:cubicBezTo>
                  <a:lnTo>
                    <a:pt x="7298" y="229"/>
                  </a:lnTo>
                  <a:cubicBezTo>
                    <a:pt x="7298" y="96"/>
                    <a:pt x="7193" y="0"/>
                    <a:pt x="706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5" name="Google Shape;20945;p80"/>
            <p:cNvSpPr/>
            <p:nvPr/>
          </p:nvSpPr>
          <p:spPr>
            <a:xfrm>
              <a:off x="1430674" y="2917146"/>
              <a:ext cx="76225" cy="118435"/>
            </a:xfrm>
            <a:custGeom>
              <a:avLst/>
              <a:gdLst/>
              <a:ahLst/>
              <a:cxnLst/>
              <a:rect l="l" t="t" r="r" b="b"/>
              <a:pathLst>
                <a:path w="2911" h="4523" extrusionOk="0">
                  <a:moveTo>
                    <a:pt x="258" y="0"/>
                  </a:moveTo>
                  <a:cubicBezTo>
                    <a:pt x="86" y="401"/>
                    <a:pt x="1" y="830"/>
                    <a:pt x="1" y="1269"/>
                  </a:cubicBezTo>
                  <a:lnTo>
                    <a:pt x="1" y="1288"/>
                  </a:lnTo>
                  <a:cubicBezTo>
                    <a:pt x="10" y="2662"/>
                    <a:pt x="878" y="3893"/>
                    <a:pt x="2176" y="4351"/>
                  </a:cubicBezTo>
                  <a:cubicBezTo>
                    <a:pt x="2414" y="4436"/>
                    <a:pt x="2653" y="4494"/>
                    <a:pt x="2910" y="4522"/>
                  </a:cubicBezTo>
                  <a:lnTo>
                    <a:pt x="2910" y="229"/>
                  </a:lnTo>
                  <a:cubicBezTo>
                    <a:pt x="2910" y="96"/>
                    <a:pt x="2805" y="0"/>
                    <a:pt x="26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6" name="Google Shape;20946;p80"/>
            <p:cNvSpPr/>
            <p:nvPr/>
          </p:nvSpPr>
          <p:spPr>
            <a:xfrm>
              <a:off x="1335256" y="2950872"/>
              <a:ext cx="152397" cy="239069"/>
            </a:xfrm>
            <a:custGeom>
              <a:avLst/>
              <a:gdLst/>
              <a:ahLst/>
              <a:cxnLst/>
              <a:rect l="l" t="t" r="r" b="b"/>
              <a:pathLst>
                <a:path w="5820" h="9130" extrusionOk="0">
                  <a:moveTo>
                    <a:pt x="229" y="0"/>
                  </a:moveTo>
                  <a:cubicBezTo>
                    <a:pt x="96" y="0"/>
                    <a:pt x="0" y="105"/>
                    <a:pt x="0" y="229"/>
                  </a:cubicBezTo>
                  <a:lnTo>
                    <a:pt x="0" y="8910"/>
                  </a:lnTo>
                  <a:cubicBezTo>
                    <a:pt x="0" y="9034"/>
                    <a:pt x="96" y="9130"/>
                    <a:pt x="229" y="9130"/>
                  </a:cubicBezTo>
                  <a:lnTo>
                    <a:pt x="5591" y="9130"/>
                  </a:lnTo>
                  <a:cubicBezTo>
                    <a:pt x="5715" y="9130"/>
                    <a:pt x="5820" y="9034"/>
                    <a:pt x="5820" y="8910"/>
                  </a:cubicBezTo>
                  <a:lnTo>
                    <a:pt x="5820" y="229"/>
                  </a:lnTo>
                  <a:cubicBezTo>
                    <a:pt x="5820" y="105"/>
                    <a:pt x="5715" y="0"/>
                    <a:pt x="559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7" name="Google Shape;20947;p80"/>
            <p:cNvSpPr/>
            <p:nvPr/>
          </p:nvSpPr>
          <p:spPr>
            <a:xfrm>
              <a:off x="1430674" y="2950872"/>
              <a:ext cx="56979" cy="80467"/>
            </a:xfrm>
            <a:custGeom>
              <a:avLst/>
              <a:gdLst/>
              <a:ahLst/>
              <a:cxnLst/>
              <a:rect l="l" t="t" r="r" b="b"/>
              <a:pathLst>
                <a:path w="2176" h="3073" extrusionOk="0">
                  <a:moveTo>
                    <a:pt x="1" y="0"/>
                  </a:moveTo>
                  <a:cubicBezTo>
                    <a:pt x="10" y="1383"/>
                    <a:pt x="878" y="2605"/>
                    <a:pt x="2176" y="3072"/>
                  </a:cubicBezTo>
                  <a:lnTo>
                    <a:pt x="2176" y="229"/>
                  </a:lnTo>
                  <a:cubicBezTo>
                    <a:pt x="2176" y="105"/>
                    <a:pt x="2071" y="0"/>
                    <a:pt x="194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8" name="Google Shape;20948;p80"/>
            <p:cNvSpPr/>
            <p:nvPr/>
          </p:nvSpPr>
          <p:spPr>
            <a:xfrm>
              <a:off x="1334994" y="2950872"/>
              <a:ext cx="152423" cy="239069"/>
            </a:xfrm>
            <a:custGeom>
              <a:avLst/>
              <a:gdLst/>
              <a:ahLst/>
              <a:cxnLst/>
              <a:rect l="l" t="t" r="r" b="b"/>
              <a:pathLst>
                <a:path w="5821" h="9130" extrusionOk="0">
                  <a:moveTo>
                    <a:pt x="230" y="0"/>
                  </a:moveTo>
                  <a:cubicBezTo>
                    <a:pt x="106" y="0"/>
                    <a:pt x="1" y="105"/>
                    <a:pt x="1" y="229"/>
                  </a:cubicBezTo>
                  <a:lnTo>
                    <a:pt x="1" y="8910"/>
                  </a:lnTo>
                  <a:cubicBezTo>
                    <a:pt x="1" y="9034"/>
                    <a:pt x="106" y="9130"/>
                    <a:pt x="230" y="9130"/>
                  </a:cubicBezTo>
                  <a:lnTo>
                    <a:pt x="5591" y="9130"/>
                  </a:lnTo>
                  <a:cubicBezTo>
                    <a:pt x="5715" y="9130"/>
                    <a:pt x="5820" y="9034"/>
                    <a:pt x="5820" y="8910"/>
                  </a:cubicBezTo>
                  <a:lnTo>
                    <a:pt x="5820" y="8624"/>
                  </a:lnTo>
                  <a:lnTo>
                    <a:pt x="459" y="8624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49" name="Google Shape;20949;p80"/>
            <p:cNvSpPr/>
            <p:nvPr/>
          </p:nvSpPr>
          <p:spPr>
            <a:xfrm>
              <a:off x="1398938" y="3203662"/>
              <a:ext cx="24771" cy="24771"/>
            </a:xfrm>
            <a:custGeom>
              <a:avLst/>
              <a:gdLst/>
              <a:ahLst/>
              <a:cxnLst/>
              <a:rect l="l" t="t" r="r" b="b"/>
              <a:pathLst>
                <a:path w="946" h="946" extrusionOk="0">
                  <a:moveTo>
                    <a:pt x="478" y="1"/>
                  </a:moveTo>
                  <a:cubicBezTo>
                    <a:pt x="211" y="1"/>
                    <a:pt x="1" y="210"/>
                    <a:pt x="1" y="478"/>
                  </a:cubicBezTo>
                  <a:cubicBezTo>
                    <a:pt x="1" y="735"/>
                    <a:pt x="211" y="945"/>
                    <a:pt x="478" y="945"/>
                  </a:cubicBezTo>
                  <a:cubicBezTo>
                    <a:pt x="736" y="945"/>
                    <a:pt x="945" y="735"/>
                    <a:pt x="945" y="478"/>
                  </a:cubicBezTo>
                  <a:cubicBezTo>
                    <a:pt x="945" y="210"/>
                    <a:pt x="736" y="1"/>
                    <a:pt x="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0" name="Google Shape;20950;p80"/>
            <p:cNvSpPr/>
            <p:nvPr/>
          </p:nvSpPr>
          <p:spPr>
            <a:xfrm>
              <a:off x="1448166" y="2881927"/>
              <a:ext cx="136660" cy="136660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5" y="0"/>
                  </a:moveTo>
                  <a:cubicBezTo>
                    <a:pt x="1164" y="0"/>
                    <a:pt x="0" y="1174"/>
                    <a:pt x="0" y="2614"/>
                  </a:cubicBezTo>
                  <a:cubicBezTo>
                    <a:pt x="0" y="4055"/>
                    <a:pt x="1164" y="5219"/>
                    <a:pt x="2605" y="5219"/>
                  </a:cubicBezTo>
                  <a:cubicBezTo>
                    <a:pt x="4045" y="5219"/>
                    <a:pt x="5219" y="4055"/>
                    <a:pt x="5219" y="2614"/>
                  </a:cubicBezTo>
                  <a:cubicBezTo>
                    <a:pt x="5219" y="1174"/>
                    <a:pt x="4045" y="0"/>
                    <a:pt x="260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1" name="Google Shape;20951;p80"/>
            <p:cNvSpPr/>
            <p:nvPr/>
          </p:nvSpPr>
          <p:spPr>
            <a:xfrm>
              <a:off x="1477127" y="2911149"/>
              <a:ext cx="78738" cy="77717"/>
            </a:xfrm>
            <a:custGeom>
              <a:avLst/>
              <a:gdLst/>
              <a:ahLst/>
              <a:cxnLst/>
              <a:rect l="l" t="t" r="r" b="b"/>
              <a:pathLst>
                <a:path w="3007" h="2968" extrusionOk="0">
                  <a:moveTo>
                    <a:pt x="1508" y="0"/>
                  </a:moveTo>
                  <a:cubicBezTo>
                    <a:pt x="678" y="0"/>
                    <a:pt x="1" y="668"/>
                    <a:pt x="10" y="1498"/>
                  </a:cubicBezTo>
                  <a:lnTo>
                    <a:pt x="10" y="1527"/>
                  </a:lnTo>
                  <a:cubicBezTo>
                    <a:pt x="39" y="2332"/>
                    <a:pt x="697" y="2967"/>
                    <a:pt x="1500" y="2967"/>
                  </a:cubicBezTo>
                  <a:cubicBezTo>
                    <a:pt x="1506" y="2967"/>
                    <a:pt x="1512" y="2967"/>
                    <a:pt x="1518" y="2967"/>
                  </a:cubicBezTo>
                  <a:cubicBezTo>
                    <a:pt x="2329" y="2967"/>
                    <a:pt x="2987" y="2309"/>
                    <a:pt x="2996" y="1498"/>
                  </a:cubicBezTo>
                  <a:lnTo>
                    <a:pt x="3006" y="1498"/>
                  </a:lnTo>
                  <a:cubicBezTo>
                    <a:pt x="3006" y="668"/>
                    <a:pt x="2329" y="0"/>
                    <a:pt x="1508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2" name="Google Shape;20952;p80"/>
            <p:cNvSpPr/>
            <p:nvPr/>
          </p:nvSpPr>
          <p:spPr>
            <a:xfrm>
              <a:off x="1399462" y="2924923"/>
              <a:ext cx="20739" cy="17963"/>
            </a:xfrm>
            <a:custGeom>
              <a:avLst/>
              <a:gdLst/>
              <a:ahLst/>
              <a:cxnLst/>
              <a:rect l="l" t="t" r="r" b="b"/>
              <a:pathLst>
                <a:path w="792" h="686" extrusionOk="0">
                  <a:moveTo>
                    <a:pt x="453" y="0"/>
                  </a:moveTo>
                  <a:cubicBezTo>
                    <a:pt x="368" y="0"/>
                    <a:pt x="281" y="32"/>
                    <a:pt x="210" y="104"/>
                  </a:cubicBezTo>
                  <a:cubicBezTo>
                    <a:pt x="0" y="314"/>
                    <a:pt x="153" y="686"/>
                    <a:pt x="458" y="686"/>
                  </a:cubicBezTo>
                  <a:cubicBezTo>
                    <a:pt x="639" y="686"/>
                    <a:pt x="792" y="533"/>
                    <a:pt x="792" y="342"/>
                  </a:cubicBezTo>
                  <a:cubicBezTo>
                    <a:pt x="792" y="137"/>
                    <a:pt x="627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3" name="Google Shape;20953;p80"/>
            <p:cNvSpPr/>
            <p:nvPr/>
          </p:nvSpPr>
          <p:spPr>
            <a:xfrm>
              <a:off x="1363484" y="3032045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229" y="1"/>
                  </a:moveTo>
                  <a:cubicBezTo>
                    <a:pt x="105" y="1"/>
                    <a:pt x="0" y="106"/>
                    <a:pt x="0" y="230"/>
                  </a:cubicBezTo>
                  <a:lnTo>
                    <a:pt x="0" y="640"/>
                  </a:lnTo>
                  <a:cubicBezTo>
                    <a:pt x="0" y="76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64"/>
                    <a:pt x="3654" y="640"/>
                  </a:cubicBezTo>
                  <a:lnTo>
                    <a:pt x="3654" y="230"/>
                  </a:lnTo>
                  <a:cubicBezTo>
                    <a:pt x="3654" y="106"/>
                    <a:pt x="3549" y="1"/>
                    <a:pt x="3425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4" name="Google Shape;20954;p80"/>
            <p:cNvSpPr/>
            <p:nvPr/>
          </p:nvSpPr>
          <p:spPr>
            <a:xfrm>
              <a:off x="1363484" y="3073261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30"/>
                  </a:lnTo>
                  <a:cubicBezTo>
                    <a:pt x="0" y="75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54"/>
                    <a:pt x="3654" y="630"/>
                  </a:cubicBezTo>
                  <a:lnTo>
                    <a:pt x="3654" y="220"/>
                  </a:lnTo>
                  <a:cubicBezTo>
                    <a:pt x="3654" y="96"/>
                    <a:pt x="3549" y="1"/>
                    <a:pt x="34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5" name="Google Shape;20955;p80"/>
            <p:cNvSpPr/>
            <p:nvPr/>
          </p:nvSpPr>
          <p:spPr>
            <a:xfrm>
              <a:off x="1363484" y="3114240"/>
              <a:ext cx="95706" cy="22493"/>
            </a:xfrm>
            <a:custGeom>
              <a:avLst/>
              <a:gdLst/>
              <a:ahLst/>
              <a:cxnLst/>
              <a:rect l="l" t="t" r="r" b="b"/>
              <a:pathLst>
                <a:path w="3655" h="859" extrusionOk="0">
                  <a:moveTo>
                    <a:pt x="229" y="0"/>
                  </a:moveTo>
                  <a:cubicBezTo>
                    <a:pt x="105" y="0"/>
                    <a:pt x="0" y="96"/>
                    <a:pt x="0" y="220"/>
                  </a:cubicBezTo>
                  <a:lnTo>
                    <a:pt x="0" y="630"/>
                  </a:lnTo>
                  <a:cubicBezTo>
                    <a:pt x="0" y="75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54"/>
                    <a:pt x="3654" y="630"/>
                  </a:cubicBezTo>
                  <a:lnTo>
                    <a:pt x="3654" y="220"/>
                  </a:lnTo>
                  <a:cubicBezTo>
                    <a:pt x="3654" y="96"/>
                    <a:pt x="3549" y="0"/>
                    <a:pt x="3425" y="0"/>
                  </a:cubicBezTo>
                  <a:close/>
                </a:path>
              </a:pathLst>
            </a:custGeom>
            <a:solidFill>
              <a:srgbClr val="C3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6" name="Google Shape;20956;p80"/>
            <p:cNvSpPr/>
            <p:nvPr/>
          </p:nvSpPr>
          <p:spPr>
            <a:xfrm>
              <a:off x="1508863" y="2912406"/>
              <a:ext cx="46740" cy="77193"/>
            </a:xfrm>
            <a:custGeom>
              <a:avLst/>
              <a:gdLst/>
              <a:ahLst/>
              <a:cxnLst/>
              <a:rect l="l" t="t" r="r" b="b"/>
              <a:pathLst>
                <a:path w="1785" h="2948" extrusionOk="0">
                  <a:moveTo>
                    <a:pt x="668" y="0"/>
                  </a:moveTo>
                  <a:cubicBezTo>
                    <a:pt x="373" y="229"/>
                    <a:pt x="115" y="515"/>
                    <a:pt x="287" y="754"/>
                  </a:cubicBezTo>
                  <a:cubicBezTo>
                    <a:pt x="611" y="1202"/>
                    <a:pt x="1250" y="868"/>
                    <a:pt x="1269" y="1469"/>
                  </a:cubicBezTo>
                  <a:cubicBezTo>
                    <a:pt x="1279" y="2032"/>
                    <a:pt x="1" y="2213"/>
                    <a:pt x="1" y="2919"/>
                  </a:cubicBezTo>
                  <a:cubicBezTo>
                    <a:pt x="99" y="2939"/>
                    <a:pt x="196" y="2948"/>
                    <a:pt x="292" y="2948"/>
                  </a:cubicBezTo>
                  <a:cubicBezTo>
                    <a:pt x="1099" y="2948"/>
                    <a:pt x="1784" y="2294"/>
                    <a:pt x="1784" y="1450"/>
                  </a:cubicBezTo>
                  <a:cubicBezTo>
                    <a:pt x="1784" y="773"/>
                    <a:pt x="1327" y="172"/>
                    <a:pt x="66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57" name="Google Shape;20957;p80"/>
            <p:cNvSpPr/>
            <p:nvPr/>
          </p:nvSpPr>
          <p:spPr>
            <a:xfrm>
              <a:off x="1477127" y="2938879"/>
              <a:ext cx="32757" cy="35245"/>
            </a:xfrm>
            <a:custGeom>
              <a:avLst/>
              <a:gdLst/>
              <a:ahLst/>
              <a:cxnLst/>
              <a:rect l="l" t="t" r="r" b="b"/>
              <a:pathLst>
                <a:path w="1251" h="1346" extrusionOk="0">
                  <a:moveTo>
                    <a:pt x="68" y="0"/>
                  </a:moveTo>
                  <a:cubicBezTo>
                    <a:pt x="30" y="143"/>
                    <a:pt x="1" y="286"/>
                    <a:pt x="1" y="439"/>
                  </a:cubicBezTo>
                  <a:lnTo>
                    <a:pt x="1" y="468"/>
                  </a:lnTo>
                  <a:cubicBezTo>
                    <a:pt x="10" y="783"/>
                    <a:pt x="115" y="1097"/>
                    <a:pt x="306" y="1345"/>
                  </a:cubicBezTo>
                  <a:cubicBezTo>
                    <a:pt x="1251" y="926"/>
                    <a:pt x="1079" y="496"/>
                    <a:pt x="430" y="239"/>
                  </a:cubicBezTo>
                  <a:cubicBezTo>
                    <a:pt x="297" y="191"/>
                    <a:pt x="173" y="105"/>
                    <a:pt x="6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958" name="Google Shape;20958;p80"/>
          <p:cNvGrpSpPr/>
          <p:nvPr/>
        </p:nvGrpSpPr>
        <p:grpSpPr>
          <a:xfrm>
            <a:off x="5159545" y="2210491"/>
            <a:ext cx="478976" cy="429364"/>
            <a:chOff x="3977427" y="1980142"/>
            <a:chExt cx="359232" cy="322023"/>
          </a:xfrm>
        </p:grpSpPr>
        <p:sp>
          <p:nvSpPr>
            <p:cNvPr id="20959" name="Google Shape;20959;p80"/>
            <p:cNvSpPr/>
            <p:nvPr/>
          </p:nvSpPr>
          <p:spPr>
            <a:xfrm>
              <a:off x="3977427" y="2064065"/>
              <a:ext cx="303039" cy="238100"/>
            </a:xfrm>
            <a:custGeom>
              <a:avLst/>
              <a:gdLst/>
              <a:ahLst/>
              <a:cxnLst/>
              <a:rect l="l" t="t" r="r" b="b"/>
              <a:pathLst>
                <a:path w="11573" h="9093" extrusionOk="0">
                  <a:moveTo>
                    <a:pt x="229" y="1"/>
                  </a:moveTo>
                  <a:cubicBezTo>
                    <a:pt x="105" y="1"/>
                    <a:pt x="0" y="105"/>
                    <a:pt x="0" y="220"/>
                  </a:cubicBezTo>
                  <a:lnTo>
                    <a:pt x="0" y="8873"/>
                  </a:lnTo>
                  <a:cubicBezTo>
                    <a:pt x="0" y="8997"/>
                    <a:pt x="105" y="9092"/>
                    <a:pt x="229" y="9092"/>
                  </a:cubicBezTo>
                  <a:lnTo>
                    <a:pt x="11343" y="9092"/>
                  </a:lnTo>
                  <a:cubicBezTo>
                    <a:pt x="11467" y="9092"/>
                    <a:pt x="11572" y="8997"/>
                    <a:pt x="11572" y="8873"/>
                  </a:cubicBezTo>
                  <a:lnTo>
                    <a:pt x="11572" y="1517"/>
                  </a:lnTo>
                  <a:lnTo>
                    <a:pt x="4684" y="1517"/>
                  </a:lnTo>
                  <a:lnTo>
                    <a:pt x="3234" y="67"/>
                  </a:lnTo>
                  <a:cubicBezTo>
                    <a:pt x="3196" y="29"/>
                    <a:pt x="3139" y="1"/>
                    <a:pt x="3082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0" name="Google Shape;20960;p80"/>
            <p:cNvSpPr/>
            <p:nvPr/>
          </p:nvSpPr>
          <p:spPr>
            <a:xfrm>
              <a:off x="3977427" y="2179724"/>
              <a:ext cx="303039" cy="122441"/>
            </a:xfrm>
            <a:custGeom>
              <a:avLst/>
              <a:gdLst/>
              <a:ahLst/>
              <a:cxnLst/>
              <a:rect l="l" t="t" r="r" b="b"/>
              <a:pathLst>
                <a:path w="11573" h="4676" extrusionOk="0">
                  <a:moveTo>
                    <a:pt x="10" y="1"/>
                  </a:moveTo>
                  <a:lnTo>
                    <a:pt x="10" y="4456"/>
                  </a:lnTo>
                  <a:cubicBezTo>
                    <a:pt x="0" y="4494"/>
                    <a:pt x="10" y="4522"/>
                    <a:pt x="29" y="4551"/>
                  </a:cubicBezTo>
                  <a:cubicBezTo>
                    <a:pt x="67" y="4627"/>
                    <a:pt x="143" y="4675"/>
                    <a:pt x="229" y="4675"/>
                  </a:cubicBezTo>
                  <a:lnTo>
                    <a:pt x="11353" y="4675"/>
                  </a:lnTo>
                  <a:cubicBezTo>
                    <a:pt x="11467" y="4675"/>
                    <a:pt x="11572" y="4580"/>
                    <a:pt x="11572" y="4456"/>
                  </a:cubicBezTo>
                  <a:lnTo>
                    <a:pt x="11572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1" name="Google Shape;20961;p80"/>
            <p:cNvSpPr/>
            <p:nvPr/>
          </p:nvSpPr>
          <p:spPr>
            <a:xfrm>
              <a:off x="4175517" y="2103787"/>
              <a:ext cx="104949" cy="49149"/>
            </a:xfrm>
            <a:custGeom>
              <a:avLst/>
              <a:gdLst/>
              <a:ahLst/>
              <a:cxnLst/>
              <a:rect l="l" t="t" r="r" b="b"/>
              <a:pathLst>
                <a:path w="4008" h="1877" extrusionOk="0">
                  <a:moveTo>
                    <a:pt x="0" y="0"/>
                  </a:moveTo>
                  <a:cubicBezTo>
                    <a:pt x="648" y="1177"/>
                    <a:pt x="1878" y="1877"/>
                    <a:pt x="3186" y="1877"/>
                  </a:cubicBezTo>
                  <a:cubicBezTo>
                    <a:pt x="3458" y="1877"/>
                    <a:pt x="3733" y="1847"/>
                    <a:pt x="4007" y="1784"/>
                  </a:cubicBezTo>
                  <a:lnTo>
                    <a:pt x="4007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2" name="Google Shape;20962;p80"/>
            <p:cNvSpPr/>
            <p:nvPr/>
          </p:nvSpPr>
          <p:spPr>
            <a:xfrm>
              <a:off x="3978161" y="2164248"/>
              <a:ext cx="327784" cy="137916"/>
            </a:xfrm>
            <a:custGeom>
              <a:avLst/>
              <a:gdLst/>
              <a:ahLst/>
              <a:cxnLst/>
              <a:rect l="l" t="t" r="r" b="b"/>
              <a:pathLst>
                <a:path w="12518" h="5267" extrusionOk="0">
                  <a:moveTo>
                    <a:pt x="1165" y="0"/>
                  </a:moveTo>
                  <a:cubicBezTo>
                    <a:pt x="1060" y="0"/>
                    <a:pt x="964" y="76"/>
                    <a:pt x="945" y="181"/>
                  </a:cubicBezTo>
                  <a:lnTo>
                    <a:pt x="154" y="4331"/>
                  </a:lnTo>
                  <a:lnTo>
                    <a:pt x="30" y="5009"/>
                  </a:lnTo>
                  <a:cubicBezTo>
                    <a:pt x="1" y="5133"/>
                    <a:pt x="96" y="5257"/>
                    <a:pt x="230" y="5266"/>
                  </a:cubicBezTo>
                  <a:lnTo>
                    <a:pt x="11363" y="5266"/>
                  </a:lnTo>
                  <a:cubicBezTo>
                    <a:pt x="11468" y="5257"/>
                    <a:pt x="11554" y="5190"/>
                    <a:pt x="11573" y="5085"/>
                  </a:cubicBezTo>
                  <a:lnTo>
                    <a:pt x="11716" y="4331"/>
                  </a:lnTo>
                  <a:lnTo>
                    <a:pt x="12489" y="267"/>
                  </a:lnTo>
                  <a:cubicBezTo>
                    <a:pt x="12517" y="124"/>
                    <a:pt x="12412" y="0"/>
                    <a:pt x="1227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3" name="Google Shape;20963;p80"/>
            <p:cNvSpPr/>
            <p:nvPr/>
          </p:nvSpPr>
          <p:spPr>
            <a:xfrm>
              <a:off x="3978161" y="2277891"/>
              <a:ext cx="306783" cy="24273"/>
            </a:xfrm>
            <a:custGeom>
              <a:avLst/>
              <a:gdLst/>
              <a:ahLst/>
              <a:cxnLst/>
              <a:rect l="l" t="t" r="r" b="b"/>
              <a:pathLst>
                <a:path w="11716" h="927" extrusionOk="0">
                  <a:moveTo>
                    <a:pt x="154" y="1"/>
                  </a:moveTo>
                  <a:lnTo>
                    <a:pt x="30" y="669"/>
                  </a:lnTo>
                  <a:lnTo>
                    <a:pt x="1" y="812"/>
                  </a:lnTo>
                  <a:cubicBezTo>
                    <a:pt x="39" y="878"/>
                    <a:pt x="115" y="926"/>
                    <a:pt x="201" y="926"/>
                  </a:cubicBezTo>
                  <a:lnTo>
                    <a:pt x="11363" y="926"/>
                  </a:lnTo>
                  <a:cubicBezTo>
                    <a:pt x="11468" y="926"/>
                    <a:pt x="11554" y="850"/>
                    <a:pt x="11573" y="745"/>
                  </a:cubicBezTo>
                  <a:lnTo>
                    <a:pt x="11716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4" name="Google Shape;20964;p80"/>
            <p:cNvSpPr/>
            <p:nvPr/>
          </p:nvSpPr>
          <p:spPr>
            <a:xfrm>
              <a:off x="4181513" y="1980142"/>
              <a:ext cx="155146" cy="154884"/>
            </a:xfrm>
            <a:custGeom>
              <a:avLst/>
              <a:gdLst/>
              <a:ahLst/>
              <a:cxnLst/>
              <a:rect l="l" t="t" r="r" b="b"/>
              <a:pathLst>
                <a:path w="5925" h="5915" extrusionOk="0">
                  <a:moveTo>
                    <a:pt x="2958" y="0"/>
                  </a:moveTo>
                  <a:cubicBezTo>
                    <a:pt x="1326" y="0"/>
                    <a:pt x="0" y="1317"/>
                    <a:pt x="0" y="2958"/>
                  </a:cubicBezTo>
                  <a:cubicBezTo>
                    <a:pt x="0" y="4589"/>
                    <a:pt x="1326" y="5915"/>
                    <a:pt x="2958" y="5915"/>
                  </a:cubicBezTo>
                  <a:cubicBezTo>
                    <a:pt x="4599" y="5915"/>
                    <a:pt x="5925" y="4589"/>
                    <a:pt x="5925" y="2958"/>
                  </a:cubicBezTo>
                  <a:cubicBezTo>
                    <a:pt x="5925" y="1317"/>
                    <a:pt x="4599" y="0"/>
                    <a:pt x="2958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5" name="Google Shape;20965;p80"/>
            <p:cNvSpPr/>
            <p:nvPr/>
          </p:nvSpPr>
          <p:spPr>
            <a:xfrm>
              <a:off x="4241870" y="2033585"/>
              <a:ext cx="23357" cy="62242"/>
            </a:xfrm>
            <a:custGeom>
              <a:avLst/>
              <a:gdLst/>
              <a:ahLst/>
              <a:cxnLst/>
              <a:rect l="l" t="t" r="r" b="b"/>
              <a:pathLst>
                <a:path w="892" h="2377" extrusionOk="0">
                  <a:moveTo>
                    <a:pt x="273" y="0"/>
                  </a:moveTo>
                  <a:cubicBezTo>
                    <a:pt x="0" y="0"/>
                    <a:pt x="0" y="421"/>
                    <a:pt x="273" y="421"/>
                  </a:cubicBezTo>
                  <a:cubicBezTo>
                    <a:pt x="278" y="421"/>
                    <a:pt x="284" y="421"/>
                    <a:pt x="290" y="420"/>
                  </a:cubicBezTo>
                  <a:lnTo>
                    <a:pt x="481" y="420"/>
                  </a:lnTo>
                  <a:lnTo>
                    <a:pt x="481" y="2176"/>
                  </a:lnTo>
                  <a:cubicBezTo>
                    <a:pt x="481" y="2290"/>
                    <a:pt x="567" y="2376"/>
                    <a:pt x="681" y="2376"/>
                  </a:cubicBezTo>
                  <a:cubicBezTo>
                    <a:pt x="796" y="2376"/>
                    <a:pt x="891" y="2281"/>
                    <a:pt x="891" y="2176"/>
                  </a:cubicBezTo>
                  <a:lnTo>
                    <a:pt x="891" y="211"/>
                  </a:lnTo>
                  <a:cubicBezTo>
                    <a:pt x="891" y="96"/>
                    <a:pt x="796" y="1"/>
                    <a:pt x="681" y="1"/>
                  </a:cubicBezTo>
                  <a:lnTo>
                    <a:pt x="290" y="1"/>
                  </a:lnTo>
                  <a:cubicBezTo>
                    <a:pt x="284" y="0"/>
                    <a:pt x="278" y="0"/>
                    <a:pt x="2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6" name="Google Shape;20966;p80"/>
            <p:cNvSpPr/>
            <p:nvPr/>
          </p:nvSpPr>
          <p:spPr>
            <a:xfrm>
              <a:off x="4241372" y="2087762"/>
              <a:ext cx="37183" cy="10814"/>
            </a:xfrm>
            <a:custGeom>
              <a:avLst/>
              <a:gdLst/>
              <a:ahLst/>
              <a:cxnLst/>
              <a:rect l="l" t="t" r="r" b="b"/>
              <a:pathLst>
                <a:path w="1420" h="413" extrusionOk="0">
                  <a:moveTo>
                    <a:pt x="264" y="1"/>
                  </a:moveTo>
                  <a:cubicBezTo>
                    <a:pt x="0" y="1"/>
                    <a:pt x="3" y="413"/>
                    <a:pt x="272" y="413"/>
                  </a:cubicBezTo>
                  <a:cubicBezTo>
                    <a:pt x="278" y="413"/>
                    <a:pt x="284" y="412"/>
                    <a:pt x="290" y="412"/>
                  </a:cubicBezTo>
                  <a:lnTo>
                    <a:pt x="1120" y="412"/>
                  </a:lnTo>
                  <a:cubicBezTo>
                    <a:pt x="1126" y="412"/>
                    <a:pt x="1133" y="413"/>
                    <a:pt x="1138" y="413"/>
                  </a:cubicBezTo>
                  <a:cubicBezTo>
                    <a:pt x="1416" y="413"/>
                    <a:pt x="1419" y="1"/>
                    <a:pt x="1147" y="1"/>
                  </a:cubicBezTo>
                  <a:cubicBezTo>
                    <a:pt x="1138" y="1"/>
                    <a:pt x="1129" y="1"/>
                    <a:pt x="1120" y="2"/>
                  </a:cubicBezTo>
                  <a:lnTo>
                    <a:pt x="290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7" name="Google Shape;20967;p80"/>
            <p:cNvSpPr/>
            <p:nvPr/>
          </p:nvSpPr>
          <p:spPr>
            <a:xfrm>
              <a:off x="4245221" y="2013239"/>
              <a:ext cx="20005" cy="17125"/>
            </a:xfrm>
            <a:custGeom>
              <a:avLst/>
              <a:gdLst/>
              <a:ahLst/>
              <a:cxnLst/>
              <a:rect l="l" t="t" r="r" b="b"/>
              <a:pathLst>
                <a:path w="764" h="654" extrusionOk="0">
                  <a:moveTo>
                    <a:pt x="433" y="1"/>
                  </a:moveTo>
                  <a:cubicBezTo>
                    <a:pt x="352" y="1"/>
                    <a:pt x="269" y="32"/>
                    <a:pt x="200" y="100"/>
                  </a:cubicBezTo>
                  <a:cubicBezTo>
                    <a:pt x="0" y="301"/>
                    <a:pt x="153" y="654"/>
                    <a:pt x="439" y="654"/>
                  </a:cubicBezTo>
                  <a:cubicBezTo>
                    <a:pt x="620" y="644"/>
                    <a:pt x="763" y="501"/>
                    <a:pt x="763" y="329"/>
                  </a:cubicBezTo>
                  <a:cubicBezTo>
                    <a:pt x="757" y="131"/>
                    <a:pt x="600" y="1"/>
                    <a:pt x="43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8" name="Google Shape;20968;p80"/>
            <p:cNvSpPr/>
            <p:nvPr/>
          </p:nvSpPr>
          <p:spPr>
            <a:xfrm>
              <a:off x="3977663" y="2064065"/>
              <a:ext cx="122441" cy="39749"/>
            </a:xfrm>
            <a:custGeom>
              <a:avLst/>
              <a:gdLst/>
              <a:ahLst/>
              <a:cxnLst/>
              <a:rect l="l" t="t" r="r" b="b"/>
              <a:pathLst>
                <a:path w="4676" h="1518" extrusionOk="0">
                  <a:moveTo>
                    <a:pt x="220" y="1"/>
                  </a:moveTo>
                  <a:cubicBezTo>
                    <a:pt x="96" y="1"/>
                    <a:pt x="1" y="105"/>
                    <a:pt x="1" y="220"/>
                  </a:cubicBezTo>
                  <a:lnTo>
                    <a:pt x="1" y="1517"/>
                  </a:lnTo>
                  <a:lnTo>
                    <a:pt x="4675" y="1517"/>
                  </a:lnTo>
                  <a:lnTo>
                    <a:pt x="3225" y="67"/>
                  </a:lnTo>
                  <a:cubicBezTo>
                    <a:pt x="3187" y="29"/>
                    <a:pt x="3130" y="1"/>
                    <a:pt x="30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969" name="Google Shape;20969;p80"/>
          <p:cNvGrpSpPr/>
          <p:nvPr/>
        </p:nvGrpSpPr>
        <p:grpSpPr>
          <a:xfrm>
            <a:off x="1010480" y="2788445"/>
            <a:ext cx="482293" cy="478907"/>
            <a:chOff x="865628" y="2413608"/>
            <a:chExt cx="361720" cy="359180"/>
          </a:xfrm>
        </p:grpSpPr>
        <p:sp>
          <p:nvSpPr>
            <p:cNvPr id="20970" name="Google Shape;20970;p80"/>
            <p:cNvSpPr/>
            <p:nvPr/>
          </p:nvSpPr>
          <p:spPr>
            <a:xfrm>
              <a:off x="865628" y="2710048"/>
              <a:ext cx="63472" cy="62739"/>
            </a:xfrm>
            <a:custGeom>
              <a:avLst/>
              <a:gdLst/>
              <a:ahLst/>
              <a:cxnLst/>
              <a:rect l="l" t="t" r="r" b="b"/>
              <a:pathLst>
                <a:path w="2424" h="2396" extrusionOk="0">
                  <a:moveTo>
                    <a:pt x="1183" y="1"/>
                  </a:moveTo>
                  <a:lnTo>
                    <a:pt x="86" y="1088"/>
                  </a:lnTo>
                  <a:cubicBezTo>
                    <a:pt x="0" y="1174"/>
                    <a:pt x="0" y="1317"/>
                    <a:pt x="86" y="1403"/>
                  </a:cubicBezTo>
                  <a:lnTo>
                    <a:pt x="1021" y="2338"/>
                  </a:lnTo>
                  <a:cubicBezTo>
                    <a:pt x="1064" y="2376"/>
                    <a:pt x="1121" y="2395"/>
                    <a:pt x="1178" y="2395"/>
                  </a:cubicBezTo>
                  <a:cubicBezTo>
                    <a:pt x="1236" y="2395"/>
                    <a:pt x="1293" y="2376"/>
                    <a:pt x="1336" y="2338"/>
                  </a:cubicBezTo>
                  <a:lnTo>
                    <a:pt x="2423" y="1241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1" name="Google Shape;20971;p80"/>
            <p:cNvSpPr/>
            <p:nvPr/>
          </p:nvSpPr>
          <p:spPr>
            <a:xfrm>
              <a:off x="880370" y="2726283"/>
              <a:ext cx="48730" cy="46505"/>
            </a:xfrm>
            <a:custGeom>
              <a:avLst/>
              <a:gdLst/>
              <a:ahLst/>
              <a:cxnLst/>
              <a:rect l="l" t="t" r="r" b="b"/>
              <a:pathLst>
                <a:path w="1861" h="1776" extrusionOk="0">
                  <a:moveTo>
                    <a:pt x="1240" y="1"/>
                  </a:moveTo>
                  <a:lnTo>
                    <a:pt x="0" y="1241"/>
                  </a:lnTo>
                  <a:lnTo>
                    <a:pt x="458" y="1718"/>
                  </a:lnTo>
                  <a:cubicBezTo>
                    <a:pt x="501" y="1756"/>
                    <a:pt x="558" y="1775"/>
                    <a:pt x="615" y="1775"/>
                  </a:cubicBezTo>
                  <a:cubicBezTo>
                    <a:pt x="673" y="1775"/>
                    <a:pt x="730" y="1756"/>
                    <a:pt x="773" y="1718"/>
                  </a:cubicBezTo>
                  <a:lnTo>
                    <a:pt x="1860" y="621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2" name="Google Shape;20972;p80"/>
            <p:cNvSpPr/>
            <p:nvPr/>
          </p:nvSpPr>
          <p:spPr>
            <a:xfrm>
              <a:off x="879349" y="2579909"/>
              <a:ext cx="179891" cy="179132"/>
            </a:xfrm>
            <a:custGeom>
              <a:avLst/>
              <a:gdLst/>
              <a:ahLst/>
              <a:cxnLst/>
              <a:rect l="l" t="t" r="r" b="b"/>
              <a:pathLst>
                <a:path w="6870" h="6841" extrusionOk="0">
                  <a:moveTo>
                    <a:pt x="5181" y="0"/>
                  </a:moveTo>
                  <a:lnTo>
                    <a:pt x="87" y="5095"/>
                  </a:lnTo>
                  <a:cubicBezTo>
                    <a:pt x="1" y="5181"/>
                    <a:pt x="1" y="5324"/>
                    <a:pt x="87" y="5410"/>
                  </a:cubicBezTo>
                  <a:lnTo>
                    <a:pt x="1460" y="6783"/>
                  </a:lnTo>
                  <a:cubicBezTo>
                    <a:pt x="1503" y="6821"/>
                    <a:pt x="1561" y="6841"/>
                    <a:pt x="1618" y="6841"/>
                  </a:cubicBezTo>
                  <a:cubicBezTo>
                    <a:pt x="1675" y="6841"/>
                    <a:pt x="1732" y="6821"/>
                    <a:pt x="1775" y="6783"/>
                  </a:cubicBezTo>
                  <a:lnTo>
                    <a:pt x="6870" y="168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3" name="Google Shape;20973;p80"/>
            <p:cNvSpPr/>
            <p:nvPr/>
          </p:nvSpPr>
          <p:spPr>
            <a:xfrm>
              <a:off x="899590" y="2602140"/>
              <a:ext cx="159650" cy="156901"/>
            </a:xfrm>
            <a:custGeom>
              <a:avLst/>
              <a:gdLst/>
              <a:ahLst/>
              <a:cxnLst/>
              <a:rect l="l" t="t" r="r" b="b"/>
              <a:pathLst>
                <a:path w="6097" h="5992" extrusionOk="0">
                  <a:moveTo>
                    <a:pt x="5248" y="0"/>
                  </a:moveTo>
                  <a:lnTo>
                    <a:pt x="1" y="5247"/>
                  </a:lnTo>
                  <a:lnTo>
                    <a:pt x="687" y="5934"/>
                  </a:lnTo>
                  <a:cubicBezTo>
                    <a:pt x="730" y="5972"/>
                    <a:pt x="788" y="5992"/>
                    <a:pt x="845" y="5992"/>
                  </a:cubicBezTo>
                  <a:cubicBezTo>
                    <a:pt x="902" y="5992"/>
                    <a:pt x="959" y="5972"/>
                    <a:pt x="1002" y="5934"/>
                  </a:cubicBezTo>
                  <a:lnTo>
                    <a:pt x="6097" y="840"/>
                  </a:lnTo>
                  <a:lnTo>
                    <a:pt x="5248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4" name="Google Shape;20974;p80"/>
            <p:cNvSpPr/>
            <p:nvPr/>
          </p:nvSpPr>
          <p:spPr>
            <a:xfrm>
              <a:off x="971782" y="2617432"/>
              <a:ext cx="50485" cy="49359"/>
            </a:xfrm>
            <a:custGeom>
              <a:avLst/>
              <a:gdLst/>
              <a:ahLst/>
              <a:cxnLst/>
              <a:rect l="l" t="t" r="r" b="b"/>
              <a:pathLst>
                <a:path w="1928" h="1885" extrusionOk="0">
                  <a:moveTo>
                    <a:pt x="1408" y="1"/>
                  </a:moveTo>
                  <a:cubicBezTo>
                    <a:pt x="1351" y="1"/>
                    <a:pt x="1293" y="22"/>
                    <a:pt x="1250" y="65"/>
                  </a:cubicBezTo>
                  <a:lnTo>
                    <a:pt x="86" y="1229"/>
                  </a:lnTo>
                  <a:cubicBezTo>
                    <a:pt x="1" y="1315"/>
                    <a:pt x="1" y="1458"/>
                    <a:pt x="86" y="1544"/>
                  </a:cubicBezTo>
                  <a:lnTo>
                    <a:pt x="363" y="1821"/>
                  </a:lnTo>
                  <a:cubicBezTo>
                    <a:pt x="406" y="1863"/>
                    <a:pt x="463" y="1885"/>
                    <a:pt x="521" y="1885"/>
                  </a:cubicBezTo>
                  <a:cubicBezTo>
                    <a:pt x="578" y="1885"/>
                    <a:pt x="635" y="1863"/>
                    <a:pt x="678" y="1821"/>
                  </a:cubicBezTo>
                  <a:lnTo>
                    <a:pt x="1842" y="647"/>
                  </a:lnTo>
                  <a:cubicBezTo>
                    <a:pt x="1928" y="561"/>
                    <a:pt x="1928" y="428"/>
                    <a:pt x="1842" y="342"/>
                  </a:cubicBezTo>
                  <a:lnTo>
                    <a:pt x="1565" y="65"/>
                  </a:lnTo>
                  <a:cubicBezTo>
                    <a:pt x="1522" y="22"/>
                    <a:pt x="1465" y="1"/>
                    <a:pt x="14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5" name="Google Shape;20975;p80"/>
            <p:cNvSpPr/>
            <p:nvPr/>
          </p:nvSpPr>
          <p:spPr>
            <a:xfrm>
              <a:off x="1033500" y="2509707"/>
              <a:ext cx="95942" cy="95968"/>
            </a:xfrm>
            <a:custGeom>
              <a:avLst/>
              <a:gdLst/>
              <a:ahLst/>
              <a:cxnLst/>
              <a:rect l="l" t="t" r="r" b="b"/>
              <a:pathLst>
                <a:path w="3664" h="3665" extrusionOk="0">
                  <a:moveTo>
                    <a:pt x="1832" y="1"/>
                  </a:moveTo>
                  <a:cubicBezTo>
                    <a:pt x="820" y="1"/>
                    <a:pt x="0" y="821"/>
                    <a:pt x="0" y="1832"/>
                  </a:cubicBezTo>
                  <a:cubicBezTo>
                    <a:pt x="0" y="2844"/>
                    <a:pt x="820" y="3664"/>
                    <a:pt x="1832" y="3664"/>
                  </a:cubicBezTo>
                  <a:cubicBezTo>
                    <a:pt x="2843" y="3664"/>
                    <a:pt x="3663" y="2844"/>
                    <a:pt x="3663" y="1832"/>
                  </a:cubicBezTo>
                  <a:cubicBezTo>
                    <a:pt x="3663" y="821"/>
                    <a:pt x="2843" y="1"/>
                    <a:pt x="183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6" name="Google Shape;20976;p80"/>
            <p:cNvSpPr/>
            <p:nvPr/>
          </p:nvSpPr>
          <p:spPr>
            <a:xfrm>
              <a:off x="1001502" y="2559171"/>
              <a:ext cx="78712" cy="77900"/>
            </a:xfrm>
            <a:custGeom>
              <a:avLst/>
              <a:gdLst/>
              <a:ahLst/>
              <a:cxnLst/>
              <a:rect l="l" t="t" r="r" b="b"/>
              <a:pathLst>
                <a:path w="3006" h="2975" extrusionOk="0">
                  <a:moveTo>
                    <a:pt x="650" y="1"/>
                  </a:moveTo>
                  <a:lnTo>
                    <a:pt x="87" y="563"/>
                  </a:lnTo>
                  <a:cubicBezTo>
                    <a:pt x="1" y="649"/>
                    <a:pt x="1" y="792"/>
                    <a:pt x="87" y="878"/>
                  </a:cubicBezTo>
                  <a:lnTo>
                    <a:pt x="2119" y="2910"/>
                  </a:lnTo>
                  <a:cubicBezTo>
                    <a:pt x="2162" y="2953"/>
                    <a:pt x="2219" y="2975"/>
                    <a:pt x="2276" y="2975"/>
                  </a:cubicBezTo>
                  <a:cubicBezTo>
                    <a:pt x="2333" y="2975"/>
                    <a:pt x="2391" y="2953"/>
                    <a:pt x="2434" y="2910"/>
                  </a:cubicBezTo>
                  <a:lnTo>
                    <a:pt x="3006" y="233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7" name="Google Shape;20977;p80"/>
            <p:cNvSpPr/>
            <p:nvPr/>
          </p:nvSpPr>
          <p:spPr>
            <a:xfrm>
              <a:off x="1030227" y="2589912"/>
              <a:ext cx="49987" cy="47159"/>
            </a:xfrm>
            <a:custGeom>
              <a:avLst/>
              <a:gdLst/>
              <a:ahLst/>
              <a:cxnLst/>
              <a:rect l="l" t="t" r="r" b="b"/>
              <a:pathLst>
                <a:path w="1909" h="1801" extrusionOk="0">
                  <a:moveTo>
                    <a:pt x="726" y="0"/>
                  </a:moveTo>
                  <a:lnTo>
                    <a:pt x="1" y="725"/>
                  </a:lnTo>
                  <a:lnTo>
                    <a:pt x="1022" y="1736"/>
                  </a:lnTo>
                  <a:cubicBezTo>
                    <a:pt x="1065" y="1779"/>
                    <a:pt x="1122" y="1801"/>
                    <a:pt x="1179" y="1801"/>
                  </a:cubicBezTo>
                  <a:cubicBezTo>
                    <a:pt x="1236" y="1801"/>
                    <a:pt x="1294" y="1779"/>
                    <a:pt x="1337" y="1736"/>
                  </a:cubicBezTo>
                  <a:lnTo>
                    <a:pt x="1909" y="1164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8" name="Google Shape;20978;p80"/>
            <p:cNvSpPr/>
            <p:nvPr/>
          </p:nvSpPr>
          <p:spPr>
            <a:xfrm>
              <a:off x="1128159" y="2454719"/>
              <a:ext cx="58209" cy="54282"/>
            </a:xfrm>
            <a:custGeom>
              <a:avLst/>
              <a:gdLst/>
              <a:ahLst/>
              <a:cxnLst/>
              <a:rect l="l" t="t" r="r" b="b"/>
              <a:pathLst>
                <a:path w="2223" h="2073" extrusionOk="0">
                  <a:moveTo>
                    <a:pt x="1941" y="0"/>
                  </a:moveTo>
                  <a:cubicBezTo>
                    <a:pt x="1895" y="0"/>
                    <a:pt x="1847" y="18"/>
                    <a:pt x="1804" y="59"/>
                  </a:cubicBezTo>
                  <a:lnTo>
                    <a:pt x="134" y="1729"/>
                  </a:lnTo>
                  <a:cubicBezTo>
                    <a:pt x="1" y="1853"/>
                    <a:pt x="96" y="2072"/>
                    <a:pt x="277" y="2072"/>
                  </a:cubicBezTo>
                  <a:cubicBezTo>
                    <a:pt x="335" y="2072"/>
                    <a:pt x="382" y="2053"/>
                    <a:pt x="420" y="2015"/>
                  </a:cubicBezTo>
                  <a:lnTo>
                    <a:pt x="2090" y="345"/>
                  </a:lnTo>
                  <a:cubicBezTo>
                    <a:pt x="2222" y="198"/>
                    <a:pt x="2094" y="0"/>
                    <a:pt x="194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9" name="Google Shape;20979;p80"/>
            <p:cNvSpPr/>
            <p:nvPr/>
          </p:nvSpPr>
          <p:spPr>
            <a:xfrm>
              <a:off x="1099932" y="2413608"/>
              <a:ext cx="10762" cy="72899"/>
            </a:xfrm>
            <a:custGeom>
              <a:avLst/>
              <a:gdLst/>
              <a:ahLst/>
              <a:cxnLst/>
              <a:rect l="l" t="t" r="r" b="b"/>
              <a:pathLst>
                <a:path w="411" h="2784" extrusionOk="0">
                  <a:moveTo>
                    <a:pt x="206" y="0"/>
                  </a:moveTo>
                  <a:cubicBezTo>
                    <a:pt x="103" y="0"/>
                    <a:pt x="1" y="69"/>
                    <a:pt x="1" y="208"/>
                  </a:cubicBezTo>
                  <a:lnTo>
                    <a:pt x="1" y="2574"/>
                  </a:lnTo>
                  <a:cubicBezTo>
                    <a:pt x="1" y="2688"/>
                    <a:pt x="96" y="2784"/>
                    <a:pt x="211" y="2784"/>
                  </a:cubicBezTo>
                  <a:cubicBezTo>
                    <a:pt x="325" y="2784"/>
                    <a:pt x="411" y="2688"/>
                    <a:pt x="411" y="2574"/>
                  </a:cubicBezTo>
                  <a:lnTo>
                    <a:pt x="411" y="208"/>
                  </a:lnTo>
                  <a:cubicBezTo>
                    <a:pt x="411" y="69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0" name="Google Shape;20980;p80"/>
            <p:cNvSpPr/>
            <p:nvPr/>
          </p:nvSpPr>
          <p:spPr>
            <a:xfrm>
              <a:off x="1150888" y="2528194"/>
              <a:ext cx="76460" cy="10762"/>
            </a:xfrm>
            <a:custGeom>
              <a:avLst/>
              <a:gdLst/>
              <a:ahLst/>
              <a:cxnLst/>
              <a:rect l="l" t="t" r="r" b="b"/>
              <a:pathLst>
                <a:path w="2920" h="411" extrusionOk="0">
                  <a:moveTo>
                    <a:pt x="277" y="1"/>
                  </a:moveTo>
                  <a:cubicBezTo>
                    <a:pt x="1" y="1"/>
                    <a:pt x="1" y="411"/>
                    <a:pt x="277" y="411"/>
                  </a:cubicBezTo>
                  <a:lnTo>
                    <a:pt x="2643" y="411"/>
                  </a:lnTo>
                  <a:cubicBezTo>
                    <a:pt x="2920" y="411"/>
                    <a:pt x="2920" y="1"/>
                    <a:pt x="264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1" name="Google Shape;20981;p80"/>
            <p:cNvSpPr/>
            <p:nvPr/>
          </p:nvSpPr>
          <p:spPr>
            <a:xfrm>
              <a:off x="1002262" y="2486533"/>
              <a:ext cx="150904" cy="145484"/>
            </a:xfrm>
            <a:custGeom>
              <a:avLst/>
              <a:gdLst/>
              <a:ahLst/>
              <a:cxnLst/>
              <a:rect l="l" t="t" r="r" b="b"/>
              <a:pathLst>
                <a:path w="5763" h="5556" extrusionOk="0">
                  <a:moveTo>
                    <a:pt x="1446" y="1"/>
                  </a:moveTo>
                  <a:cubicBezTo>
                    <a:pt x="1389" y="1"/>
                    <a:pt x="1331" y="22"/>
                    <a:pt x="1288" y="65"/>
                  </a:cubicBezTo>
                  <a:lnTo>
                    <a:pt x="745" y="609"/>
                  </a:lnTo>
                  <a:cubicBezTo>
                    <a:pt x="1" y="1353"/>
                    <a:pt x="1" y="2565"/>
                    <a:pt x="745" y="3309"/>
                  </a:cubicBezTo>
                  <a:lnTo>
                    <a:pt x="2433" y="4997"/>
                  </a:lnTo>
                  <a:cubicBezTo>
                    <a:pt x="2805" y="5369"/>
                    <a:pt x="3292" y="5556"/>
                    <a:pt x="3778" y="5556"/>
                  </a:cubicBezTo>
                  <a:cubicBezTo>
                    <a:pt x="4265" y="5556"/>
                    <a:pt x="4751" y="5369"/>
                    <a:pt x="5123" y="4997"/>
                  </a:cubicBezTo>
                  <a:lnTo>
                    <a:pt x="5677" y="4444"/>
                  </a:lnTo>
                  <a:cubicBezTo>
                    <a:pt x="5763" y="4358"/>
                    <a:pt x="5763" y="4225"/>
                    <a:pt x="5677" y="4139"/>
                  </a:cubicBezTo>
                  <a:lnTo>
                    <a:pt x="1603" y="65"/>
                  </a:lnTo>
                  <a:cubicBezTo>
                    <a:pt x="1560" y="22"/>
                    <a:pt x="1503" y="1"/>
                    <a:pt x="1446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2" name="Google Shape;20982;p80"/>
            <p:cNvSpPr/>
            <p:nvPr/>
          </p:nvSpPr>
          <p:spPr>
            <a:xfrm>
              <a:off x="1039470" y="2572656"/>
              <a:ext cx="113695" cy="59361"/>
            </a:xfrm>
            <a:custGeom>
              <a:avLst/>
              <a:gdLst/>
              <a:ahLst/>
              <a:cxnLst/>
              <a:rect l="l" t="t" r="r" b="b"/>
              <a:pathLst>
                <a:path w="4342" h="2267" extrusionOk="0">
                  <a:moveTo>
                    <a:pt x="1" y="707"/>
                  </a:moveTo>
                  <a:cubicBezTo>
                    <a:pt x="5" y="711"/>
                    <a:pt x="10" y="715"/>
                    <a:pt x="14" y="720"/>
                  </a:cubicBezTo>
                  <a:lnTo>
                    <a:pt x="14" y="720"/>
                  </a:lnTo>
                  <a:lnTo>
                    <a:pt x="1" y="707"/>
                  </a:lnTo>
                  <a:close/>
                  <a:moveTo>
                    <a:pt x="3407" y="1"/>
                  </a:moveTo>
                  <a:lnTo>
                    <a:pt x="2701" y="707"/>
                  </a:lnTo>
                  <a:cubicBezTo>
                    <a:pt x="2329" y="1079"/>
                    <a:pt x="1840" y="1265"/>
                    <a:pt x="1351" y="1265"/>
                  </a:cubicBezTo>
                  <a:cubicBezTo>
                    <a:pt x="868" y="1265"/>
                    <a:pt x="384" y="1083"/>
                    <a:pt x="14" y="720"/>
                  </a:cubicBezTo>
                  <a:lnTo>
                    <a:pt x="14" y="720"/>
                  </a:lnTo>
                  <a:lnTo>
                    <a:pt x="1012" y="1708"/>
                  </a:lnTo>
                  <a:cubicBezTo>
                    <a:pt x="1384" y="2080"/>
                    <a:pt x="1871" y="2267"/>
                    <a:pt x="2357" y="2267"/>
                  </a:cubicBezTo>
                  <a:cubicBezTo>
                    <a:pt x="2844" y="2267"/>
                    <a:pt x="3330" y="2080"/>
                    <a:pt x="3702" y="1708"/>
                  </a:cubicBezTo>
                  <a:lnTo>
                    <a:pt x="4256" y="1155"/>
                  </a:lnTo>
                  <a:cubicBezTo>
                    <a:pt x="4342" y="1069"/>
                    <a:pt x="4342" y="936"/>
                    <a:pt x="4256" y="850"/>
                  </a:cubicBezTo>
                  <a:lnTo>
                    <a:pt x="340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983" name="Google Shape;20983;p80"/>
          <p:cNvGrpSpPr/>
          <p:nvPr/>
        </p:nvGrpSpPr>
        <p:grpSpPr>
          <a:xfrm>
            <a:off x="4012434" y="3412871"/>
            <a:ext cx="358420" cy="489311"/>
            <a:chOff x="3117093" y="2881927"/>
            <a:chExt cx="268815" cy="366983"/>
          </a:xfrm>
        </p:grpSpPr>
        <p:sp>
          <p:nvSpPr>
            <p:cNvPr id="20984" name="Google Shape;20984;p80"/>
            <p:cNvSpPr/>
            <p:nvPr/>
          </p:nvSpPr>
          <p:spPr>
            <a:xfrm>
              <a:off x="3117093" y="2917146"/>
              <a:ext cx="191124" cy="331764"/>
            </a:xfrm>
            <a:custGeom>
              <a:avLst/>
              <a:gdLst/>
              <a:ahLst/>
              <a:cxnLst/>
              <a:rect l="l" t="t" r="r" b="b"/>
              <a:pathLst>
                <a:path w="7299" h="12670" extrusionOk="0">
                  <a:moveTo>
                    <a:pt x="220" y="0"/>
                  </a:moveTo>
                  <a:cubicBezTo>
                    <a:pt x="96" y="0"/>
                    <a:pt x="1" y="96"/>
                    <a:pt x="1" y="229"/>
                  </a:cubicBezTo>
                  <a:lnTo>
                    <a:pt x="1" y="12450"/>
                  </a:lnTo>
                  <a:cubicBezTo>
                    <a:pt x="1" y="12574"/>
                    <a:pt x="96" y="12669"/>
                    <a:pt x="220" y="12669"/>
                  </a:cubicBezTo>
                  <a:lnTo>
                    <a:pt x="7070" y="12669"/>
                  </a:lnTo>
                  <a:cubicBezTo>
                    <a:pt x="7194" y="12669"/>
                    <a:pt x="7299" y="12574"/>
                    <a:pt x="7299" y="12450"/>
                  </a:cubicBezTo>
                  <a:lnTo>
                    <a:pt x="7299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5" name="Google Shape;20985;p80"/>
            <p:cNvSpPr/>
            <p:nvPr/>
          </p:nvSpPr>
          <p:spPr>
            <a:xfrm>
              <a:off x="3232019" y="2917146"/>
              <a:ext cx="76198" cy="118670"/>
            </a:xfrm>
            <a:custGeom>
              <a:avLst/>
              <a:gdLst/>
              <a:ahLst/>
              <a:cxnLst/>
              <a:rect l="l" t="t" r="r" b="b"/>
              <a:pathLst>
                <a:path w="2910" h="4532" extrusionOk="0">
                  <a:moveTo>
                    <a:pt x="258" y="0"/>
                  </a:moveTo>
                  <a:cubicBezTo>
                    <a:pt x="86" y="401"/>
                    <a:pt x="0" y="840"/>
                    <a:pt x="0" y="1279"/>
                  </a:cubicBezTo>
                  <a:lnTo>
                    <a:pt x="0" y="1298"/>
                  </a:lnTo>
                  <a:cubicBezTo>
                    <a:pt x="10" y="2671"/>
                    <a:pt x="878" y="3893"/>
                    <a:pt x="2166" y="4360"/>
                  </a:cubicBezTo>
                  <a:cubicBezTo>
                    <a:pt x="2404" y="4446"/>
                    <a:pt x="2652" y="4503"/>
                    <a:pt x="2910" y="4532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6" name="Google Shape;20986;p80"/>
            <p:cNvSpPr/>
            <p:nvPr/>
          </p:nvSpPr>
          <p:spPr>
            <a:xfrm>
              <a:off x="3117093" y="3235398"/>
              <a:ext cx="191124" cy="13511"/>
            </a:xfrm>
            <a:custGeom>
              <a:avLst/>
              <a:gdLst/>
              <a:ahLst/>
              <a:cxnLst/>
              <a:rect l="l" t="t" r="r" b="b"/>
              <a:pathLst>
                <a:path w="7299" h="516" extrusionOk="0">
                  <a:moveTo>
                    <a:pt x="1" y="0"/>
                  </a:moveTo>
                  <a:lnTo>
                    <a:pt x="1" y="296"/>
                  </a:lnTo>
                  <a:cubicBezTo>
                    <a:pt x="1" y="420"/>
                    <a:pt x="96" y="515"/>
                    <a:pt x="220" y="515"/>
                  </a:cubicBezTo>
                  <a:lnTo>
                    <a:pt x="7070" y="515"/>
                  </a:lnTo>
                  <a:cubicBezTo>
                    <a:pt x="7194" y="515"/>
                    <a:pt x="7299" y="420"/>
                    <a:pt x="7299" y="296"/>
                  </a:cubicBezTo>
                  <a:lnTo>
                    <a:pt x="7299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7" name="Google Shape;20987;p80"/>
            <p:cNvSpPr/>
            <p:nvPr/>
          </p:nvSpPr>
          <p:spPr>
            <a:xfrm>
              <a:off x="3136575" y="2950872"/>
              <a:ext cx="152161" cy="239069"/>
            </a:xfrm>
            <a:custGeom>
              <a:avLst/>
              <a:gdLst/>
              <a:ahLst/>
              <a:cxnLst/>
              <a:rect l="l" t="t" r="r" b="b"/>
              <a:pathLst>
                <a:path w="5811" h="9130" extrusionOk="0">
                  <a:moveTo>
                    <a:pt x="220" y="0"/>
                  </a:moveTo>
                  <a:cubicBezTo>
                    <a:pt x="96" y="0"/>
                    <a:pt x="1" y="105"/>
                    <a:pt x="1" y="229"/>
                  </a:cubicBezTo>
                  <a:lnTo>
                    <a:pt x="1" y="8910"/>
                  </a:lnTo>
                  <a:cubicBezTo>
                    <a:pt x="1" y="9034"/>
                    <a:pt x="96" y="9130"/>
                    <a:pt x="220" y="9130"/>
                  </a:cubicBezTo>
                  <a:lnTo>
                    <a:pt x="5591" y="9130"/>
                  </a:lnTo>
                  <a:cubicBezTo>
                    <a:pt x="5715" y="9130"/>
                    <a:pt x="5811" y="9034"/>
                    <a:pt x="5811" y="8910"/>
                  </a:cubicBezTo>
                  <a:lnTo>
                    <a:pt x="5811" y="229"/>
                  </a:lnTo>
                  <a:cubicBezTo>
                    <a:pt x="5811" y="105"/>
                    <a:pt x="5715" y="0"/>
                    <a:pt x="559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8" name="Google Shape;20988;p80"/>
            <p:cNvSpPr/>
            <p:nvPr/>
          </p:nvSpPr>
          <p:spPr>
            <a:xfrm>
              <a:off x="3232019" y="2950872"/>
              <a:ext cx="56717" cy="80467"/>
            </a:xfrm>
            <a:custGeom>
              <a:avLst/>
              <a:gdLst/>
              <a:ahLst/>
              <a:cxnLst/>
              <a:rect l="l" t="t" r="r" b="b"/>
              <a:pathLst>
                <a:path w="2166" h="3073" extrusionOk="0">
                  <a:moveTo>
                    <a:pt x="0" y="0"/>
                  </a:moveTo>
                  <a:cubicBezTo>
                    <a:pt x="10" y="1383"/>
                    <a:pt x="878" y="2605"/>
                    <a:pt x="2166" y="3072"/>
                  </a:cubicBezTo>
                  <a:lnTo>
                    <a:pt x="2166" y="229"/>
                  </a:lnTo>
                  <a:cubicBezTo>
                    <a:pt x="2166" y="105"/>
                    <a:pt x="2070" y="0"/>
                    <a:pt x="1946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9" name="Google Shape;20989;p80"/>
            <p:cNvSpPr/>
            <p:nvPr/>
          </p:nvSpPr>
          <p:spPr>
            <a:xfrm>
              <a:off x="3136339" y="2951108"/>
              <a:ext cx="152397" cy="239095"/>
            </a:xfrm>
            <a:custGeom>
              <a:avLst/>
              <a:gdLst/>
              <a:ahLst/>
              <a:cxnLst/>
              <a:rect l="l" t="t" r="r" b="b"/>
              <a:pathLst>
                <a:path w="5820" h="9131" extrusionOk="0">
                  <a:moveTo>
                    <a:pt x="229" y="1"/>
                  </a:moveTo>
                  <a:cubicBezTo>
                    <a:pt x="96" y="1"/>
                    <a:pt x="0" y="96"/>
                    <a:pt x="0" y="230"/>
                  </a:cubicBezTo>
                  <a:lnTo>
                    <a:pt x="0" y="8901"/>
                  </a:lnTo>
                  <a:cubicBezTo>
                    <a:pt x="0" y="9025"/>
                    <a:pt x="96" y="9130"/>
                    <a:pt x="229" y="9130"/>
                  </a:cubicBezTo>
                  <a:lnTo>
                    <a:pt x="5591" y="9130"/>
                  </a:lnTo>
                  <a:cubicBezTo>
                    <a:pt x="5715" y="9130"/>
                    <a:pt x="5820" y="9025"/>
                    <a:pt x="5820" y="8901"/>
                  </a:cubicBezTo>
                  <a:lnTo>
                    <a:pt x="5820" y="8711"/>
                  </a:lnTo>
                  <a:lnTo>
                    <a:pt x="449" y="8711"/>
                  </a:lnTo>
                  <a:lnTo>
                    <a:pt x="458" y="8701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0" name="Google Shape;20990;p80"/>
            <p:cNvSpPr/>
            <p:nvPr/>
          </p:nvSpPr>
          <p:spPr>
            <a:xfrm>
              <a:off x="3190778" y="2927882"/>
              <a:ext cx="43755" cy="11024"/>
            </a:xfrm>
            <a:custGeom>
              <a:avLst/>
              <a:gdLst/>
              <a:ahLst/>
              <a:cxnLst/>
              <a:rect l="l" t="t" r="r" b="b"/>
              <a:pathLst>
                <a:path w="1671" h="421" extrusionOk="0">
                  <a:moveTo>
                    <a:pt x="278" y="1"/>
                  </a:moveTo>
                  <a:cubicBezTo>
                    <a:pt x="1" y="1"/>
                    <a:pt x="1" y="420"/>
                    <a:pt x="278" y="420"/>
                  </a:cubicBezTo>
                  <a:lnTo>
                    <a:pt x="1384" y="420"/>
                  </a:lnTo>
                  <a:cubicBezTo>
                    <a:pt x="1670" y="42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1" name="Google Shape;20991;p80"/>
            <p:cNvSpPr/>
            <p:nvPr/>
          </p:nvSpPr>
          <p:spPr>
            <a:xfrm>
              <a:off x="3164802" y="3041289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3441" y="0"/>
                  </a:moveTo>
                  <a:cubicBezTo>
                    <a:pt x="3436" y="0"/>
                    <a:pt x="3431" y="0"/>
                    <a:pt x="3426" y="1"/>
                  </a:cubicBezTo>
                  <a:lnTo>
                    <a:pt x="220" y="1"/>
                  </a:lnTo>
                  <a:cubicBezTo>
                    <a:pt x="96" y="1"/>
                    <a:pt x="1" y="96"/>
                    <a:pt x="1" y="220"/>
                  </a:cubicBezTo>
                  <a:lnTo>
                    <a:pt x="1" y="630"/>
                  </a:lnTo>
                  <a:cubicBezTo>
                    <a:pt x="1" y="754"/>
                    <a:pt x="96" y="859"/>
                    <a:pt x="220" y="859"/>
                  </a:cubicBezTo>
                  <a:lnTo>
                    <a:pt x="3426" y="859"/>
                  </a:lnTo>
                  <a:cubicBezTo>
                    <a:pt x="3550" y="859"/>
                    <a:pt x="3655" y="754"/>
                    <a:pt x="3655" y="630"/>
                  </a:cubicBezTo>
                  <a:lnTo>
                    <a:pt x="3655" y="220"/>
                  </a:lnTo>
                  <a:cubicBezTo>
                    <a:pt x="3655" y="101"/>
                    <a:pt x="3558" y="0"/>
                    <a:pt x="3441" y="0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2" name="Google Shape;20992;p80"/>
            <p:cNvSpPr/>
            <p:nvPr/>
          </p:nvSpPr>
          <p:spPr>
            <a:xfrm>
              <a:off x="3157313" y="3083263"/>
              <a:ext cx="110448" cy="11024"/>
            </a:xfrm>
            <a:custGeom>
              <a:avLst/>
              <a:gdLst/>
              <a:ahLst/>
              <a:cxnLst/>
              <a:rect l="l" t="t" r="r" b="b"/>
              <a:pathLst>
                <a:path w="4218" h="421" extrusionOk="0">
                  <a:moveTo>
                    <a:pt x="287" y="0"/>
                  </a:moveTo>
                  <a:cubicBezTo>
                    <a:pt x="1" y="0"/>
                    <a:pt x="1" y="420"/>
                    <a:pt x="287" y="420"/>
                  </a:cubicBezTo>
                  <a:lnTo>
                    <a:pt x="3941" y="420"/>
                  </a:lnTo>
                  <a:cubicBezTo>
                    <a:pt x="4217" y="420"/>
                    <a:pt x="4217" y="0"/>
                    <a:pt x="39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3" name="Google Shape;20993;p80"/>
            <p:cNvSpPr/>
            <p:nvPr/>
          </p:nvSpPr>
          <p:spPr>
            <a:xfrm>
              <a:off x="3157313" y="3109998"/>
              <a:ext cx="110448" cy="11260"/>
            </a:xfrm>
            <a:custGeom>
              <a:avLst/>
              <a:gdLst/>
              <a:ahLst/>
              <a:cxnLst/>
              <a:rect l="l" t="t" r="r" b="b"/>
              <a:pathLst>
                <a:path w="4218" h="430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lnTo>
                    <a:pt x="3941" y="429"/>
                  </a:lnTo>
                  <a:cubicBezTo>
                    <a:pt x="4217" y="429"/>
                    <a:pt x="4217" y="0"/>
                    <a:pt x="39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4" name="Google Shape;20994;p80"/>
            <p:cNvSpPr/>
            <p:nvPr/>
          </p:nvSpPr>
          <p:spPr>
            <a:xfrm>
              <a:off x="3200283" y="3203662"/>
              <a:ext cx="24745" cy="24771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468" y="1"/>
                  </a:moveTo>
                  <a:cubicBezTo>
                    <a:pt x="210" y="1"/>
                    <a:pt x="0" y="210"/>
                    <a:pt x="0" y="478"/>
                  </a:cubicBezTo>
                  <a:cubicBezTo>
                    <a:pt x="0" y="735"/>
                    <a:pt x="210" y="945"/>
                    <a:pt x="468" y="945"/>
                  </a:cubicBezTo>
                  <a:cubicBezTo>
                    <a:pt x="726" y="945"/>
                    <a:pt x="945" y="735"/>
                    <a:pt x="945" y="478"/>
                  </a:cubicBezTo>
                  <a:cubicBezTo>
                    <a:pt x="945" y="210"/>
                    <a:pt x="726" y="1"/>
                    <a:pt x="468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5" name="Google Shape;20995;p80"/>
            <p:cNvSpPr/>
            <p:nvPr/>
          </p:nvSpPr>
          <p:spPr>
            <a:xfrm>
              <a:off x="3249249" y="2881927"/>
              <a:ext cx="136660" cy="136660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14" y="0"/>
                  </a:moveTo>
                  <a:cubicBezTo>
                    <a:pt x="1174" y="0"/>
                    <a:pt x="0" y="1174"/>
                    <a:pt x="0" y="2614"/>
                  </a:cubicBezTo>
                  <a:cubicBezTo>
                    <a:pt x="0" y="4055"/>
                    <a:pt x="1174" y="5219"/>
                    <a:pt x="2614" y="5219"/>
                  </a:cubicBezTo>
                  <a:cubicBezTo>
                    <a:pt x="4055" y="5219"/>
                    <a:pt x="5219" y="4055"/>
                    <a:pt x="5219" y="2614"/>
                  </a:cubicBezTo>
                  <a:cubicBezTo>
                    <a:pt x="5219" y="1174"/>
                    <a:pt x="4055" y="0"/>
                    <a:pt x="26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6" name="Google Shape;20996;p80"/>
            <p:cNvSpPr/>
            <p:nvPr/>
          </p:nvSpPr>
          <p:spPr>
            <a:xfrm>
              <a:off x="3301959" y="2928641"/>
              <a:ext cx="21995" cy="56219"/>
            </a:xfrm>
            <a:custGeom>
              <a:avLst/>
              <a:gdLst/>
              <a:ahLst/>
              <a:cxnLst/>
              <a:rect l="l" t="t" r="r" b="b"/>
              <a:pathLst>
                <a:path w="840" h="2147" extrusionOk="0">
                  <a:moveTo>
                    <a:pt x="286" y="0"/>
                  </a:moveTo>
                  <a:cubicBezTo>
                    <a:pt x="0" y="0"/>
                    <a:pt x="0" y="429"/>
                    <a:pt x="286" y="429"/>
                  </a:cubicBezTo>
                  <a:lnTo>
                    <a:pt x="420" y="429"/>
                  </a:lnTo>
                  <a:lnTo>
                    <a:pt x="420" y="1937"/>
                  </a:lnTo>
                  <a:cubicBezTo>
                    <a:pt x="420" y="2051"/>
                    <a:pt x="506" y="2147"/>
                    <a:pt x="630" y="2147"/>
                  </a:cubicBezTo>
                  <a:cubicBezTo>
                    <a:pt x="744" y="2147"/>
                    <a:pt x="840" y="2061"/>
                    <a:pt x="840" y="1937"/>
                  </a:cubicBezTo>
                  <a:lnTo>
                    <a:pt x="840" y="210"/>
                  </a:lnTo>
                  <a:cubicBezTo>
                    <a:pt x="840" y="96"/>
                    <a:pt x="744" y="0"/>
                    <a:pt x="630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7" name="Google Shape;20997;p80"/>
            <p:cNvSpPr/>
            <p:nvPr/>
          </p:nvSpPr>
          <p:spPr>
            <a:xfrm>
              <a:off x="3301462" y="2976088"/>
              <a:ext cx="33988" cy="11286"/>
            </a:xfrm>
            <a:custGeom>
              <a:avLst/>
              <a:gdLst/>
              <a:ahLst/>
              <a:cxnLst/>
              <a:rect l="l" t="t" r="r" b="b"/>
              <a:pathLst>
                <a:path w="1298" h="431" extrusionOk="0">
                  <a:moveTo>
                    <a:pt x="277" y="1"/>
                  </a:moveTo>
                  <a:cubicBezTo>
                    <a:pt x="0" y="1"/>
                    <a:pt x="0" y="430"/>
                    <a:pt x="277" y="430"/>
                  </a:cubicBezTo>
                  <a:lnTo>
                    <a:pt x="1021" y="430"/>
                  </a:lnTo>
                  <a:cubicBezTo>
                    <a:pt x="1298" y="430"/>
                    <a:pt x="1298" y="1"/>
                    <a:pt x="1021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8" name="Google Shape;20998;p80"/>
            <p:cNvSpPr/>
            <p:nvPr/>
          </p:nvSpPr>
          <p:spPr>
            <a:xfrm>
              <a:off x="3304709" y="2910704"/>
              <a:ext cx="19246" cy="16706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413" y="0"/>
                  </a:moveTo>
                  <a:cubicBezTo>
                    <a:pt x="335" y="0"/>
                    <a:pt x="255" y="29"/>
                    <a:pt x="191" y="94"/>
                  </a:cubicBezTo>
                  <a:cubicBezTo>
                    <a:pt x="0" y="294"/>
                    <a:pt x="134" y="637"/>
                    <a:pt x="420" y="637"/>
                  </a:cubicBezTo>
                  <a:cubicBezTo>
                    <a:pt x="592" y="637"/>
                    <a:pt x="735" y="494"/>
                    <a:pt x="735" y="323"/>
                  </a:cubicBezTo>
                  <a:cubicBezTo>
                    <a:pt x="735" y="129"/>
                    <a:pt x="577" y="0"/>
                    <a:pt x="413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999" name="Google Shape;20999;p80"/>
          <p:cNvGrpSpPr/>
          <p:nvPr/>
        </p:nvGrpSpPr>
        <p:grpSpPr>
          <a:xfrm>
            <a:off x="4568986" y="1580968"/>
            <a:ext cx="491336" cy="458028"/>
            <a:chOff x="3534508" y="1508000"/>
            <a:chExt cx="368502" cy="343521"/>
          </a:xfrm>
        </p:grpSpPr>
        <p:sp>
          <p:nvSpPr>
            <p:cNvPr id="21000" name="Google Shape;21000;p80"/>
            <p:cNvSpPr/>
            <p:nvPr/>
          </p:nvSpPr>
          <p:spPr>
            <a:xfrm>
              <a:off x="3591984" y="1754322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1746" h="1746" extrusionOk="0">
                  <a:moveTo>
                    <a:pt x="220" y="0"/>
                  </a:moveTo>
                  <a:cubicBezTo>
                    <a:pt x="96" y="0"/>
                    <a:pt x="0" y="95"/>
                    <a:pt x="0" y="219"/>
                  </a:cubicBezTo>
                  <a:lnTo>
                    <a:pt x="0" y="1526"/>
                  </a:lnTo>
                  <a:cubicBezTo>
                    <a:pt x="0" y="1650"/>
                    <a:pt x="96" y="1746"/>
                    <a:pt x="220" y="1746"/>
                  </a:cubicBezTo>
                  <a:lnTo>
                    <a:pt x="1527" y="1746"/>
                  </a:lnTo>
                  <a:cubicBezTo>
                    <a:pt x="1651" y="1746"/>
                    <a:pt x="1746" y="1650"/>
                    <a:pt x="1746" y="1526"/>
                  </a:cubicBezTo>
                  <a:lnTo>
                    <a:pt x="1746" y="219"/>
                  </a:lnTo>
                  <a:cubicBezTo>
                    <a:pt x="1746" y="95"/>
                    <a:pt x="1651" y="0"/>
                    <a:pt x="1527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1" name="Google Shape;21001;p80"/>
            <p:cNvSpPr/>
            <p:nvPr/>
          </p:nvSpPr>
          <p:spPr>
            <a:xfrm>
              <a:off x="3742600" y="1633897"/>
              <a:ext cx="106940" cy="91805"/>
            </a:xfrm>
            <a:custGeom>
              <a:avLst/>
              <a:gdLst/>
              <a:ahLst/>
              <a:cxnLst/>
              <a:rect l="l" t="t" r="r" b="b"/>
              <a:pathLst>
                <a:path w="4084" h="3506" extrusionOk="0">
                  <a:moveTo>
                    <a:pt x="2338" y="1"/>
                  </a:moveTo>
                  <a:cubicBezTo>
                    <a:pt x="773" y="1"/>
                    <a:pt x="1" y="1890"/>
                    <a:pt x="1098" y="2987"/>
                  </a:cubicBezTo>
                  <a:cubicBezTo>
                    <a:pt x="1456" y="3345"/>
                    <a:pt x="1896" y="3506"/>
                    <a:pt x="2326" y="3506"/>
                  </a:cubicBezTo>
                  <a:cubicBezTo>
                    <a:pt x="3225" y="3506"/>
                    <a:pt x="4084" y="2807"/>
                    <a:pt x="4084" y="1756"/>
                  </a:cubicBezTo>
                  <a:cubicBezTo>
                    <a:pt x="4084" y="793"/>
                    <a:pt x="3302" y="10"/>
                    <a:pt x="2338" y="1"/>
                  </a:cubicBezTo>
                  <a:close/>
                </a:path>
              </a:pathLst>
            </a:custGeom>
            <a:solidFill>
              <a:srgbClr val="B3C3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2" name="Google Shape;21002;p80"/>
            <p:cNvSpPr/>
            <p:nvPr/>
          </p:nvSpPr>
          <p:spPr>
            <a:xfrm>
              <a:off x="3753336" y="1671132"/>
              <a:ext cx="100969" cy="54465"/>
            </a:xfrm>
            <a:custGeom>
              <a:avLst/>
              <a:gdLst/>
              <a:ahLst/>
              <a:cxnLst/>
              <a:rect l="l" t="t" r="r" b="b"/>
              <a:pathLst>
                <a:path w="3856" h="2080" extrusionOk="0">
                  <a:moveTo>
                    <a:pt x="211" y="0"/>
                  </a:moveTo>
                  <a:cubicBezTo>
                    <a:pt x="1" y="1078"/>
                    <a:pt x="821" y="2080"/>
                    <a:pt x="1928" y="2080"/>
                  </a:cubicBezTo>
                  <a:cubicBezTo>
                    <a:pt x="3025" y="2080"/>
                    <a:pt x="3855" y="1078"/>
                    <a:pt x="3645" y="0"/>
                  </a:cubicBezTo>
                  <a:lnTo>
                    <a:pt x="3645" y="0"/>
                  </a:lnTo>
                  <a:cubicBezTo>
                    <a:pt x="3483" y="830"/>
                    <a:pt x="2768" y="1422"/>
                    <a:pt x="1928" y="1422"/>
                  </a:cubicBezTo>
                  <a:cubicBezTo>
                    <a:pt x="1088" y="1422"/>
                    <a:pt x="363" y="830"/>
                    <a:pt x="21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3" name="Google Shape;21003;p80"/>
            <p:cNvSpPr/>
            <p:nvPr/>
          </p:nvSpPr>
          <p:spPr>
            <a:xfrm>
              <a:off x="3620447" y="1530990"/>
              <a:ext cx="154649" cy="297645"/>
            </a:xfrm>
            <a:custGeom>
              <a:avLst/>
              <a:gdLst/>
              <a:ahLst/>
              <a:cxnLst/>
              <a:rect l="l" t="t" r="r" b="b"/>
              <a:pathLst>
                <a:path w="5906" h="11367" extrusionOk="0">
                  <a:moveTo>
                    <a:pt x="5681" y="1"/>
                  </a:moveTo>
                  <a:cubicBezTo>
                    <a:pt x="5608" y="1"/>
                    <a:pt x="5542" y="38"/>
                    <a:pt x="5505" y="105"/>
                  </a:cubicBezTo>
                  <a:cubicBezTo>
                    <a:pt x="5085" y="773"/>
                    <a:pt x="4589" y="1384"/>
                    <a:pt x="4027" y="1927"/>
                  </a:cubicBezTo>
                  <a:cubicBezTo>
                    <a:pt x="3187" y="2748"/>
                    <a:pt x="1842" y="3721"/>
                    <a:pt x="220" y="3721"/>
                  </a:cubicBezTo>
                  <a:cubicBezTo>
                    <a:pt x="215" y="3721"/>
                    <a:pt x="210" y="3720"/>
                    <a:pt x="206" y="3720"/>
                  </a:cubicBezTo>
                  <a:cubicBezTo>
                    <a:pt x="97" y="3720"/>
                    <a:pt x="1" y="3821"/>
                    <a:pt x="1" y="3931"/>
                  </a:cubicBezTo>
                  <a:lnTo>
                    <a:pt x="1" y="7432"/>
                  </a:lnTo>
                  <a:cubicBezTo>
                    <a:pt x="1" y="7556"/>
                    <a:pt x="106" y="7651"/>
                    <a:pt x="220" y="7651"/>
                  </a:cubicBezTo>
                  <a:cubicBezTo>
                    <a:pt x="1842" y="7651"/>
                    <a:pt x="3187" y="8624"/>
                    <a:pt x="4027" y="9445"/>
                  </a:cubicBezTo>
                  <a:cubicBezTo>
                    <a:pt x="4589" y="9989"/>
                    <a:pt x="5085" y="10599"/>
                    <a:pt x="5496" y="11257"/>
                  </a:cubicBezTo>
                  <a:cubicBezTo>
                    <a:pt x="5541" y="11332"/>
                    <a:pt x="5614" y="11366"/>
                    <a:pt x="5686" y="11366"/>
                  </a:cubicBezTo>
                  <a:cubicBezTo>
                    <a:pt x="5797" y="11366"/>
                    <a:pt x="5906" y="11286"/>
                    <a:pt x="5906" y="11153"/>
                  </a:cubicBezTo>
                  <a:lnTo>
                    <a:pt x="5906" y="220"/>
                  </a:lnTo>
                  <a:cubicBezTo>
                    <a:pt x="5906" y="115"/>
                    <a:pt x="5839" y="29"/>
                    <a:pt x="5744" y="10"/>
                  </a:cubicBezTo>
                  <a:cubicBezTo>
                    <a:pt x="5723" y="4"/>
                    <a:pt x="5702" y="1"/>
                    <a:pt x="568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4" name="Google Shape;21004;p80"/>
            <p:cNvSpPr/>
            <p:nvPr/>
          </p:nvSpPr>
          <p:spPr>
            <a:xfrm>
              <a:off x="3620447" y="1708603"/>
              <a:ext cx="154649" cy="120032"/>
            </a:xfrm>
            <a:custGeom>
              <a:avLst/>
              <a:gdLst/>
              <a:ahLst/>
              <a:cxnLst/>
              <a:rect l="l" t="t" r="r" b="b"/>
              <a:pathLst>
                <a:path w="5906" h="4584" extrusionOk="0">
                  <a:moveTo>
                    <a:pt x="1" y="0"/>
                  </a:moveTo>
                  <a:lnTo>
                    <a:pt x="1" y="649"/>
                  </a:lnTo>
                  <a:cubicBezTo>
                    <a:pt x="1" y="773"/>
                    <a:pt x="106" y="868"/>
                    <a:pt x="220" y="868"/>
                  </a:cubicBezTo>
                  <a:cubicBezTo>
                    <a:pt x="1842" y="868"/>
                    <a:pt x="3187" y="1841"/>
                    <a:pt x="4027" y="2662"/>
                  </a:cubicBezTo>
                  <a:cubicBezTo>
                    <a:pt x="4589" y="3206"/>
                    <a:pt x="5085" y="3816"/>
                    <a:pt x="5496" y="4474"/>
                  </a:cubicBezTo>
                  <a:cubicBezTo>
                    <a:pt x="5541" y="4549"/>
                    <a:pt x="5614" y="4583"/>
                    <a:pt x="5686" y="4583"/>
                  </a:cubicBezTo>
                  <a:cubicBezTo>
                    <a:pt x="5797" y="4583"/>
                    <a:pt x="5906" y="4503"/>
                    <a:pt x="5906" y="4370"/>
                  </a:cubicBezTo>
                  <a:lnTo>
                    <a:pt x="5906" y="3272"/>
                  </a:lnTo>
                  <a:cubicBezTo>
                    <a:pt x="5906" y="3368"/>
                    <a:pt x="5849" y="3454"/>
                    <a:pt x="5763" y="3482"/>
                  </a:cubicBezTo>
                  <a:cubicBezTo>
                    <a:pt x="5740" y="3489"/>
                    <a:pt x="5716" y="3492"/>
                    <a:pt x="5694" y="3492"/>
                  </a:cubicBezTo>
                  <a:cubicBezTo>
                    <a:pt x="5614" y="3492"/>
                    <a:pt x="5540" y="3454"/>
                    <a:pt x="5496" y="3387"/>
                  </a:cubicBezTo>
                  <a:cubicBezTo>
                    <a:pt x="5496" y="3377"/>
                    <a:pt x="4952" y="2900"/>
                    <a:pt x="4027" y="2004"/>
                  </a:cubicBezTo>
                  <a:cubicBezTo>
                    <a:pt x="3187" y="1183"/>
                    <a:pt x="1842" y="210"/>
                    <a:pt x="220" y="210"/>
                  </a:cubicBezTo>
                  <a:cubicBezTo>
                    <a:pt x="96" y="21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5" name="Google Shape;21005;p80"/>
            <p:cNvSpPr/>
            <p:nvPr/>
          </p:nvSpPr>
          <p:spPr>
            <a:xfrm>
              <a:off x="3763601" y="1508000"/>
              <a:ext cx="45981" cy="343521"/>
            </a:xfrm>
            <a:custGeom>
              <a:avLst/>
              <a:gdLst/>
              <a:ahLst/>
              <a:cxnLst/>
              <a:rect l="l" t="t" r="r" b="b"/>
              <a:pathLst>
                <a:path w="1756" h="13119" extrusionOk="0">
                  <a:moveTo>
                    <a:pt x="21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2908"/>
                  </a:lnTo>
                  <a:cubicBezTo>
                    <a:pt x="0" y="13023"/>
                    <a:pt x="105" y="13118"/>
                    <a:pt x="219" y="13118"/>
                  </a:cubicBezTo>
                  <a:lnTo>
                    <a:pt x="1536" y="13118"/>
                  </a:lnTo>
                  <a:cubicBezTo>
                    <a:pt x="1650" y="13118"/>
                    <a:pt x="1755" y="13023"/>
                    <a:pt x="1755" y="12908"/>
                  </a:cubicBezTo>
                  <a:lnTo>
                    <a:pt x="1755" y="220"/>
                  </a:lnTo>
                  <a:cubicBezTo>
                    <a:pt x="1755" y="96"/>
                    <a:pt x="1650" y="1"/>
                    <a:pt x="1536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6" name="Google Shape;21006;p80"/>
            <p:cNvSpPr/>
            <p:nvPr/>
          </p:nvSpPr>
          <p:spPr>
            <a:xfrm>
              <a:off x="3763601" y="1823005"/>
              <a:ext cx="45981" cy="28515"/>
            </a:xfrm>
            <a:custGeom>
              <a:avLst/>
              <a:gdLst/>
              <a:ahLst/>
              <a:cxnLst/>
              <a:rect l="l" t="t" r="r" b="b"/>
              <a:pathLst>
                <a:path w="1756" h="1089" extrusionOk="0">
                  <a:moveTo>
                    <a:pt x="0" y="1"/>
                  </a:moveTo>
                  <a:lnTo>
                    <a:pt x="0" y="869"/>
                  </a:lnTo>
                  <a:cubicBezTo>
                    <a:pt x="0" y="993"/>
                    <a:pt x="105" y="1088"/>
                    <a:pt x="219" y="1088"/>
                  </a:cubicBezTo>
                  <a:lnTo>
                    <a:pt x="1536" y="1088"/>
                  </a:lnTo>
                  <a:cubicBezTo>
                    <a:pt x="1650" y="1088"/>
                    <a:pt x="1755" y="993"/>
                    <a:pt x="1755" y="869"/>
                  </a:cubicBezTo>
                  <a:lnTo>
                    <a:pt x="1755" y="1"/>
                  </a:lnTo>
                  <a:cubicBezTo>
                    <a:pt x="1755" y="115"/>
                    <a:pt x="1650" y="220"/>
                    <a:pt x="1536" y="220"/>
                  </a:cubicBezTo>
                  <a:lnTo>
                    <a:pt x="219" y="220"/>
                  </a:lnTo>
                  <a:cubicBezTo>
                    <a:pt x="105" y="220"/>
                    <a:pt x="0" y="115"/>
                    <a:pt x="0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7" name="Google Shape;21007;p80"/>
            <p:cNvSpPr/>
            <p:nvPr/>
          </p:nvSpPr>
          <p:spPr>
            <a:xfrm>
              <a:off x="3534508" y="1628399"/>
              <a:ext cx="46007" cy="102959"/>
            </a:xfrm>
            <a:custGeom>
              <a:avLst/>
              <a:gdLst/>
              <a:ahLst/>
              <a:cxnLst/>
              <a:rect l="l" t="t" r="r" b="b"/>
              <a:pathLst>
                <a:path w="1757" h="3932" extrusionOk="0">
                  <a:moveTo>
                    <a:pt x="1098" y="1"/>
                  </a:moveTo>
                  <a:cubicBezTo>
                    <a:pt x="497" y="1"/>
                    <a:pt x="1" y="488"/>
                    <a:pt x="1" y="1089"/>
                  </a:cubicBezTo>
                  <a:lnTo>
                    <a:pt x="1" y="2834"/>
                  </a:lnTo>
                  <a:cubicBezTo>
                    <a:pt x="1" y="3445"/>
                    <a:pt x="497" y="3931"/>
                    <a:pt x="1098" y="3931"/>
                  </a:cubicBezTo>
                  <a:lnTo>
                    <a:pt x="1537" y="3931"/>
                  </a:lnTo>
                  <a:cubicBezTo>
                    <a:pt x="1661" y="3931"/>
                    <a:pt x="1756" y="3836"/>
                    <a:pt x="1756" y="3712"/>
                  </a:cubicBezTo>
                  <a:lnTo>
                    <a:pt x="1756" y="211"/>
                  </a:lnTo>
                  <a:cubicBezTo>
                    <a:pt x="1756" y="96"/>
                    <a:pt x="1661" y="1"/>
                    <a:pt x="1537" y="1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8" name="Google Shape;21008;p80"/>
            <p:cNvSpPr/>
            <p:nvPr/>
          </p:nvSpPr>
          <p:spPr>
            <a:xfrm>
              <a:off x="3534508" y="1633400"/>
              <a:ext cx="46007" cy="97958"/>
            </a:xfrm>
            <a:custGeom>
              <a:avLst/>
              <a:gdLst/>
              <a:ahLst/>
              <a:cxnLst/>
              <a:rect l="l" t="t" r="r" b="b"/>
              <a:pathLst>
                <a:path w="1757" h="3741" extrusionOk="0">
                  <a:moveTo>
                    <a:pt x="468" y="1"/>
                  </a:moveTo>
                  <a:lnTo>
                    <a:pt x="468" y="1"/>
                  </a:lnTo>
                  <a:cubicBezTo>
                    <a:pt x="182" y="211"/>
                    <a:pt x="1" y="545"/>
                    <a:pt x="1" y="898"/>
                  </a:cubicBezTo>
                  <a:lnTo>
                    <a:pt x="1" y="2643"/>
                  </a:lnTo>
                  <a:cubicBezTo>
                    <a:pt x="1" y="3254"/>
                    <a:pt x="497" y="3740"/>
                    <a:pt x="1098" y="3740"/>
                  </a:cubicBezTo>
                  <a:lnTo>
                    <a:pt x="1537" y="3740"/>
                  </a:lnTo>
                  <a:cubicBezTo>
                    <a:pt x="1661" y="3740"/>
                    <a:pt x="1756" y="3645"/>
                    <a:pt x="1756" y="3521"/>
                  </a:cubicBezTo>
                  <a:lnTo>
                    <a:pt x="1756" y="3082"/>
                  </a:lnTo>
                  <a:lnTo>
                    <a:pt x="1098" y="3082"/>
                  </a:lnTo>
                  <a:cubicBezTo>
                    <a:pt x="736" y="3082"/>
                    <a:pt x="440" y="2786"/>
                    <a:pt x="440" y="2433"/>
                  </a:cubicBezTo>
                  <a:lnTo>
                    <a:pt x="440" y="239"/>
                  </a:lnTo>
                  <a:cubicBezTo>
                    <a:pt x="440" y="163"/>
                    <a:pt x="449" y="77"/>
                    <a:pt x="468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9" name="Google Shape;21009;p80"/>
            <p:cNvSpPr/>
            <p:nvPr/>
          </p:nvSpPr>
          <p:spPr>
            <a:xfrm>
              <a:off x="3574728" y="1628163"/>
              <a:ext cx="57240" cy="103195"/>
            </a:xfrm>
            <a:custGeom>
              <a:avLst/>
              <a:gdLst/>
              <a:ahLst/>
              <a:cxnLst/>
              <a:rect l="l" t="t" r="r" b="b"/>
              <a:pathLst>
                <a:path w="2186" h="3941" extrusionOk="0">
                  <a:moveTo>
                    <a:pt x="1" y="0"/>
                  </a:moveTo>
                  <a:lnTo>
                    <a:pt x="1" y="3940"/>
                  </a:lnTo>
                  <a:lnTo>
                    <a:pt x="2186" y="394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0" name="Google Shape;21010;p80"/>
            <p:cNvSpPr/>
            <p:nvPr/>
          </p:nvSpPr>
          <p:spPr>
            <a:xfrm>
              <a:off x="3574728" y="1714102"/>
              <a:ext cx="57240" cy="17256"/>
            </a:xfrm>
            <a:custGeom>
              <a:avLst/>
              <a:gdLst/>
              <a:ahLst/>
              <a:cxnLst/>
              <a:rect l="l" t="t" r="r" b="b"/>
              <a:pathLst>
                <a:path w="2186" h="659" extrusionOk="0">
                  <a:moveTo>
                    <a:pt x="1" y="0"/>
                  </a:moveTo>
                  <a:lnTo>
                    <a:pt x="1" y="658"/>
                  </a:lnTo>
                  <a:lnTo>
                    <a:pt x="2186" y="658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1" name="Google Shape;21011;p80"/>
            <p:cNvSpPr/>
            <p:nvPr/>
          </p:nvSpPr>
          <p:spPr>
            <a:xfrm>
              <a:off x="3574728" y="1731332"/>
              <a:ext cx="57240" cy="91700"/>
            </a:xfrm>
            <a:custGeom>
              <a:avLst/>
              <a:gdLst/>
              <a:ahLst/>
              <a:cxnLst/>
              <a:rect l="l" t="t" r="r" b="b"/>
              <a:pathLst>
                <a:path w="2186" h="3502" extrusionOk="0">
                  <a:moveTo>
                    <a:pt x="1" y="0"/>
                  </a:moveTo>
                  <a:lnTo>
                    <a:pt x="1" y="3282"/>
                  </a:lnTo>
                  <a:cubicBezTo>
                    <a:pt x="1" y="3406"/>
                    <a:pt x="96" y="3502"/>
                    <a:pt x="220" y="3502"/>
                  </a:cubicBezTo>
                  <a:lnTo>
                    <a:pt x="1088" y="3502"/>
                  </a:lnTo>
                  <a:cubicBezTo>
                    <a:pt x="1193" y="3502"/>
                    <a:pt x="1279" y="3435"/>
                    <a:pt x="1308" y="3339"/>
                  </a:cubicBezTo>
                  <a:lnTo>
                    <a:pt x="2186" y="0"/>
                  </a:ln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2" name="Google Shape;21012;p80"/>
            <p:cNvSpPr/>
            <p:nvPr/>
          </p:nvSpPr>
          <p:spPr>
            <a:xfrm>
              <a:off x="3870514" y="1674118"/>
              <a:ext cx="32496" cy="11521"/>
            </a:xfrm>
            <a:custGeom>
              <a:avLst/>
              <a:gdLst/>
              <a:ahLst/>
              <a:cxnLst/>
              <a:rect l="l" t="t" r="r" b="b"/>
              <a:pathLst>
                <a:path w="1241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954" y="440"/>
                  </a:lnTo>
                  <a:cubicBezTo>
                    <a:pt x="1240" y="440"/>
                    <a:pt x="1240" y="1"/>
                    <a:pt x="954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3" name="Google Shape;21013;p80"/>
            <p:cNvSpPr/>
            <p:nvPr/>
          </p:nvSpPr>
          <p:spPr>
            <a:xfrm>
              <a:off x="3848781" y="1609493"/>
              <a:ext cx="27232" cy="23436"/>
            </a:xfrm>
            <a:custGeom>
              <a:avLst/>
              <a:gdLst/>
              <a:ahLst/>
              <a:cxnLst/>
              <a:rect l="l" t="t" r="r" b="b"/>
              <a:pathLst>
                <a:path w="1040" h="895" extrusionOk="0">
                  <a:moveTo>
                    <a:pt x="741" y="0"/>
                  </a:moveTo>
                  <a:cubicBezTo>
                    <a:pt x="695" y="0"/>
                    <a:pt x="646" y="17"/>
                    <a:pt x="601" y="55"/>
                  </a:cubicBezTo>
                  <a:lnTo>
                    <a:pt x="134" y="523"/>
                  </a:lnTo>
                  <a:cubicBezTo>
                    <a:pt x="0" y="656"/>
                    <a:pt x="96" y="885"/>
                    <a:pt x="286" y="895"/>
                  </a:cubicBezTo>
                  <a:cubicBezTo>
                    <a:pt x="353" y="895"/>
                    <a:pt x="401" y="866"/>
                    <a:pt x="449" y="828"/>
                  </a:cubicBezTo>
                  <a:lnTo>
                    <a:pt x="906" y="360"/>
                  </a:lnTo>
                  <a:cubicBezTo>
                    <a:pt x="1040" y="198"/>
                    <a:pt x="903" y="0"/>
                    <a:pt x="74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4" name="Google Shape;21014;p80"/>
            <p:cNvSpPr/>
            <p:nvPr/>
          </p:nvSpPr>
          <p:spPr>
            <a:xfrm>
              <a:off x="3848231" y="1726618"/>
              <a:ext cx="27808" cy="23724"/>
            </a:xfrm>
            <a:custGeom>
              <a:avLst/>
              <a:gdLst/>
              <a:ahLst/>
              <a:cxnLst/>
              <a:rect l="l" t="t" r="r" b="b"/>
              <a:pathLst>
                <a:path w="1062" h="906" extrusionOk="0">
                  <a:moveTo>
                    <a:pt x="317" y="1"/>
                  </a:moveTo>
                  <a:cubicBezTo>
                    <a:pt x="146" y="1"/>
                    <a:pt x="0" y="219"/>
                    <a:pt x="155" y="381"/>
                  </a:cubicBezTo>
                  <a:lnTo>
                    <a:pt x="622" y="839"/>
                  </a:lnTo>
                  <a:cubicBezTo>
                    <a:pt x="660" y="886"/>
                    <a:pt x="718" y="905"/>
                    <a:pt x="775" y="905"/>
                  </a:cubicBezTo>
                  <a:cubicBezTo>
                    <a:pt x="966" y="905"/>
                    <a:pt x="1061" y="667"/>
                    <a:pt x="927" y="533"/>
                  </a:cubicBezTo>
                  <a:lnTo>
                    <a:pt x="470" y="66"/>
                  </a:lnTo>
                  <a:cubicBezTo>
                    <a:pt x="421" y="20"/>
                    <a:pt x="368" y="1"/>
                    <a:pt x="317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015" name="Google Shape;21015;p80"/>
          <p:cNvGrpSpPr/>
          <p:nvPr/>
        </p:nvGrpSpPr>
        <p:grpSpPr>
          <a:xfrm>
            <a:off x="9386224" y="1574300"/>
            <a:ext cx="372072" cy="473005"/>
            <a:chOff x="7147436" y="1502999"/>
            <a:chExt cx="279054" cy="354754"/>
          </a:xfrm>
        </p:grpSpPr>
        <p:sp>
          <p:nvSpPr>
            <p:cNvPr id="21016" name="Google Shape;21016;p80"/>
            <p:cNvSpPr/>
            <p:nvPr/>
          </p:nvSpPr>
          <p:spPr>
            <a:xfrm>
              <a:off x="7147436" y="1745576"/>
              <a:ext cx="279054" cy="112177"/>
            </a:xfrm>
            <a:custGeom>
              <a:avLst/>
              <a:gdLst/>
              <a:ahLst/>
              <a:cxnLst/>
              <a:rect l="l" t="t" r="r" b="b"/>
              <a:pathLst>
                <a:path w="10657" h="4284" extrusionOk="0">
                  <a:moveTo>
                    <a:pt x="3234" y="0"/>
                  </a:moveTo>
                  <a:lnTo>
                    <a:pt x="954" y="668"/>
                  </a:lnTo>
                  <a:cubicBezTo>
                    <a:pt x="391" y="840"/>
                    <a:pt x="0" y="1355"/>
                    <a:pt x="0" y="1946"/>
                  </a:cubicBezTo>
                  <a:lnTo>
                    <a:pt x="0" y="3616"/>
                  </a:lnTo>
                  <a:cubicBezTo>
                    <a:pt x="0" y="3988"/>
                    <a:pt x="296" y="4284"/>
                    <a:pt x="668" y="4284"/>
                  </a:cubicBezTo>
                  <a:lnTo>
                    <a:pt x="9989" y="4284"/>
                  </a:lnTo>
                  <a:cubicBezTo>
                    <a:pt x="10361" y="4284"/>
                    <a:pt x="10656" y="3988"/>
                    <a:pt x="10656" y="3616"/>
                  </a:cubicBezTo>
                  <a:lnTo>
                    <a:pt x="10656" y="1946"/>
                  </a:lnTo>
                  <a:cubicBezTo>
                    <a:pt x="10656" y="1355"/>
                    <a:pt x="10265" y="840"/>
                    <a:pt x="9702" y="668"/>
                  </a:cubicBezTo>
                  <a:lnTo>
                    <a:pt x="7422" y="0"/>
                  </a:lnTo>
                  <a:lnTo>
                    <a:pt x="5696" y="1155"/>
                  </a:lnTo>
                  <a:cubicBezTo>
                    <a:pt x="5586" y="1226"/>
                    <a:pt x="5457" y="1262"/>
                    <a:pt x="5328" y="1262"/>
                  </a:cubicBezTo>
                  <a:cubicBezTo>
                    <a:pt x="5199" y="1262"/>
                    <a:pt x="5071" y="1226"/>
                    <a:pt x="4961" y="1155"/>
                  </a:cubicBezTo>
                  <a:lnTo>
                    <a:pt x="3234" y="0"/>
                  </a:ln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7" name="Google Shape;21017;p80"/>
            <p:cNvSpPr/>
            <p:nvPr/>
          </p:nvSpPr>
          <p:spPr>
            <a:xfrm>
              <a:off x="7187892" y="1694856"/>
              <a:ext cx="197618" cy="104688"/>
            </a:xfrm>
            <a:custGeom>
              <a:avLst/>
              <a:gdLst/>
              <a:ahLst/>
              <a:cxnLst/>
              <a:rect l="l" t="t" r="r" b="b"/>
              <a:pathLst>
                <a:path w="7547" h="3998" extrusionOk="0">
                  <a:moveTo>
                    <a:pt x="1336" y="1"/>
                  </a:moveTo>
                  <a:cubicBezTo>
                    <a:pt x="602" y="1"/>
                    <a:pt x="1" y="602"/>
                    <a:pt x="1" y="1336"/>
                  </a:cubicBezTo>
                  <a:cubicBezTo>
                    <a:pt x="1" y="2805"/>
                    <a:pt x="1193" y="3998"/>
                    <a:pt x="2662" y="3998"/>
                  </a:cubicBezTo>
                  <a:lnTo>
                    <a:pt x="4885" y="3998"/>
                  </a:lnTo>
                  <a:cubicBezTo>
                    <a:pt x="6354" y="3998"/>
                    <a:pt x="7547" y="2805"/>
                    <a:pt x="7547" y="1336"/>
                  </a:cubicBezTo>
                  <a:cubicBezTo>
                    <a:pt x="7547" y="602"/>
                    <a:pt x="6955" y="10"/>
                    <a:pt x="6221" y="1"/>
                  </a:cubicBez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8" name="Google Shape;21018;p80"/>
            <p:cNvSpPr/>
            <p:nvPr/>
          </p:nvSpPr>
          <p:spPr>
            <a:xfrm>
              <a:off x="7206876" y="1712348"/>
              <a:ext cx="159912" cy="66274"/>
            </a:xfrm>
            <a:custGeom>
              <a:avLst/>
              <a:gdLst/>
              <a:ahLst/>
              <a:cxnLst/>
              <a:rect l="l" t="t" r="r" b="b"/>
              <a:pathLst>
                <a:path w="6107" h="2531" extrusionOk="0">
                  <a:moveTo>
                    <a:pt x="668" y="0"/>
                  </a:moveTo>
                  <a:cubicBezTo>
                    <a:pt x="191" y="0"/>
                    <a:pt x="1" y="630"/>
                    <a:pt x="401" y="897"/>
                  </a:cubicBezTo>
                  <a:lnTo>
                    <a:pt x="2691" y="2424"/>
                  </a:lnTo>
                  <a:cubicBezTo>
                    <a:pt x="2801" y="2495"/>
                    <a:pt x="2929" y="2531"/>
                    <a:pt x="3058" y="2531"/>
                  </a:cubicBezTo>
                  <a:cubicBezTo>
                    <a:pt x="3187" y="2531"/>
                    <a:pt x="3316" y="2495"/>
                    <a:pt x="3426" y="2424"/>
                  </a:cubicBezTo>
                  <a:lnTo>
                    <a:pt x="5715" y="897"/>
                  </a:lnTo>
                  <a:cubicBezTo>
                    <a:pt x="6106" y="630"/>
                    <a:pt x="5925" y="0"/>
                    <a:pt x="5438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9" name="Google Shape;21019;p80"/>
            <p:cNvSpPr/>
            <p:nvPr/>
          </p:nvSpPr>
          <p:spPr>
            <a:xfrm>
              <a:off x="7232118" y="1700852"/>
              <a:ext cx="109689" cy="77769"/>
            </a:xfrm>
            <a:custGeom>
              <a:avLst/>
              <a:gdLst/>
              <a:ahLst/>
              <a:cxnLst/>
              <a:rect l="l" t="t" r="r" b="b"/>
              <a:pathLst>
                <a:path w="4189" h="2970" extrusionOk="0">
                  <a:moveTo>
                    <a:pt x="544" y="1"/>
                  </a:moveTo>
                  <a:lnTo>
                    <a:pt x="544" y="1050"/>
                  </a:lnTo>
                  <a:cubicBezTo>
                    <a:pt x="544" y="1346"/>
                    <a:pt x="344" y="1603"/>
                    <a:pt x="67" y="1689"/>
                  </a:cubicBezTo>
                  <a:lnTo>
                    <a:pt x="0" y="1708"/>
                  </a:lnTo>
                  <a:lnTo>
                    <a:pt x="1727" y="2863"/>
                  </a:lnTo>
                  <a:cubicBezTo>
                    <a:pt x="1837" y="2934"/>
                    <a:pt x="1965" y="2970"/>
                    <a:pt x="2094" y="2970"/>
                  </a:cubicBezTo>
                  <a:cubicBezTo>
                    <a:pt x="2223" y="2970"/>
                    <a:pt x="2352" y="2934"/>
                    <a:pt x="2462" y="2863"/>
                  </a:cubicBezTo>
                  <a:lnTo>
                    <a:pt x="4188" y="1708"/>
                  </a:lnTo>
                  <a:lnTo>
                    <a:pt x="4121" y="1689"/>
                  </a:lnTo>
                  <a:cubicBezTo>
                    <a:pt x="3845" y="1603"/>
                    <a:pt x="3644" y="1346"/>
                    <a:pt x="3644" y="1050"/>
                  </a:cubicBezTo>
                  <a:lnTo>
                    <a:pt x="364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0" name="Google Shape;21020;p80"/>
            <p:cNvSpPr/>
            <p:nvPr/>
          </p:nvSpPr>
          <p:spPr>
            <a:xfrm>
              <a:off x="7246101" y="1700852"/>
              <a:ext cx="81462" cy="23121"/>
            </a:xfrm>
            <a:custGeom>
              <a:avLst/>
              <a:gdLst/>
              <a:ahLst/>
              <a:cxnLst/>
              <a:rect l="l" t="t" r="r" b="b"/>
              <a:pathLst>
                <a:path w="3111" h="883" extrusionOk="0">
                  <a:moveTo>
                    <a:pt x="0" y="1"/>
                  </a:moveTo>
                  <a:lnTo>
                    <a:pt x="0" y="497"/>
                  </a:lnTo>
                  <a:cubicBezTo>
                    <a:pt x="487" y="754"/>
                    <a:pt x="1021" y="883"/>
                    <a:pt x="1555" y="883"/>
                  </a:cubicBezTo>
                  <a:cubicBezTo>
                    <a:pt x="2090" y="883"/>
                    <a:pt x="2624" y="754"/>
                    <a:pt x="3110" y="497"/>
                  </a:cubicBezTo>
                  <a:lnTo>
                    <a:pt x="3110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1" name="Google Shape;21021;p80"/>
            <p:cNvSpPr/>
            <p:nvPr/>
          </p:nvSpPr>
          <p:spPr>
            <a:xfrm>
              <a:off x="7189149" y="1543716"/>
              <a:ext cx="190627" cy="168658"/>
            </a:xfrm>
            <a:custGeom>
              <a:avLst/>
              <a:gdLst/>
              <a:ahLst/>
              <a:cxnLst/>
              <a:rect l="l" t="t" r="r" b="b"/>
              <a:pathLst>
                <a:path w="7280" h="6441" extrusionOk="0">
                  <a:moveTo>
                    <a:pt x="6621" y="1"/>
                  </a:moveTo>
                  <a:lnTo>
                    <a:pt x="849" y="449"/>
                  </a:lnTo>
                  <a:lnTo>
                    <a:pt x="849" y="2672"/>
                  </a:lnTo>
                  <a:lnTo>
                    <a:pt x="735" y="2672"/>
                  </a:lnTo>
                  <a:cubicBezTo>
                    <a:pt x="0" y="2672"/>
                    <a:pt x="0" y="3779"/>
                    <a:pt x="735" y="3779"/>
                  </a:cubicBezTo>
                  <a:lnTo>
                    <a:pt x="859" y="3779"/>
                  </a:lnTo>
                  <a:cubicBezTo>
                    <a:pt x="973" y="5277"/>
                    <a:pt x="2223" y="6440"/>
                    <a:pt x="3730" y="6440"/>
                  </a:cubicBezTo>
                  <a:cubicBezTo>
                    <a:pt x="5238" y="6440"/>
                    <a:pt x="6488" y="5277"/>
                    <a:pt x="6602" y="3779"/>
                  </a:cubicBezTo>
                  <a:lnTo>
                    <a:pt x="6726" y="3779"/>
                  </a:lnTo>
                  <a:cubicBezTo>
                    <a:pt x="7031" y="3779"/>
                    <a:pt x="7279" y="3531"/>
                    <a:pt x="7279" y="3225"/>
                  </a:cubicBezTo>
                  <a:cubicBezTo>
                    <a:pt x="7279" y="2920"/>
                    <a:pt x="7031" y="2672"/>
                    <a:pt x="6726" y="2672"/>
                  </a:cubicBezTo>
                  <a:lnTo>
                    <a:pt x="6621" y="2672"/>
                  </a:lnTo>
                  <a:lnTo>
                    <a:pt x="6621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2" name="Google Shape;21022;p80"/>
            <p:cNvSpPr/>
            <p:nvPr/>
          </p:nvSpPr>
          <p:spPr>
            <a:xfrm>
              <a:off x="7192893" y="1549713"/>
              <a:ext cx="146400" cy="162635"/>
            </a:xfrm>
            <a:custGeom>
              <a:avLst/>
              <a:gdLst/>
              <a:ahLst/>
              <a:cxnLst/>
              <a:rect l="l" t="t" r="r" b="b"/>
              <a:pathLst>
                <a:path w="5591" h="6211" extrusionOk="0">
                  <a:moveTo>
                    <a:pt x="5591" y="1"/>
                  </a:moveTo>
                  <a:lnTo>
                    <a:pt x="697" y="220"/>
                  </a:lnTo>
                  <a:lnTo>
                    <a:pt x="697" y="2443"/>
                  </a:lnTo>
                  <a:lnTo>
                    <a:pt x="621" y="2443"/>
                  </a:lnTo>
                  <a:cubicBezTo>
                    <a:pt x="614" y="2443"/>
                    <a:pt x="608" y="2443"/>
                    <a:pt x="601" y="2443"/>
                  </a:cubicBezTo>
                  <a:cubicBezTo>
                    <a:pt x="314" y="2443"/>
                    <a:pt x="76" y="2650"/>
                    <a:pt x="39" y="2939"/>
                  </a:cubicBezTo>
                  <a:cubicBezTo>
                    <a:pt x="0" y="3264"/>
                    <a:pt x="258" y="3550"/>
                    <a:pt x="592" y="3550"/>
                  </a:cubicBezTo>
                  <a:lnTo>
                    <a:pt x="706" y="3550"/>
                  </a:lnTo>
                  <a:cubicBezTo>
                    <a:pt x="810" y="5072"/>
                    <a:pt x="2090" y="6210"/>
                    <a:pt x="3566" y="6210"/>
                  </a:cubicBezTo>
                  <a:cubicBezTo>
                    <a:pt x="3718" y="6210"/>
                    <a:pt x="3871" y="6198"/>
                    <a:pt x="4026" y="6173"/>
                  </a:cubicBezTo>
                  <a:cubicBezTo>
                    <a:pt x="2624" y="5944"/>
                    <a:pt x="1594" y="4742"/>
                    <a:pt x="1594" y="3330"/>
                  </a:cubicBezTo>
                  <a:lnTo>
                    <a:pt x="1594" y="1556"/>
                  </a:lnTo>
                  <a:cubicBezTo>
                    <a:pt x="1594" y="1060"/>
                    <a:pt x="1994" y="659"/>
                    <a:pt x="2481" y="659"/>
                  </a:cubicBezTo>
                  <a:lnTo>
                    <a:pt x="5142" y="659"/>
                  </a:lnTo>
                  <a:cubicBezTo>
                    <a:pt x="5391" y="659"/>
                    <a:pt x="5591" y="459"/>
                    <a:pt x="5591" y="220"/>
                  </a:cubicBezTo>
                  <a:lnTo>
                    <a:pt x="559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3" name="Google Shape;21023;p80"/>
            <p:cNvSpPr/>
            <p:nvPr/>
          </p:nvSpPr>
          <p:spPr>
            <a:xfrm>
              <a:off x="7246101" y="1613604"/>
              <a:ext cx="11757" cy="17334"/>
            </a:xfrm>
            <a:custGeom>
              <a:avLst/>
              <a:gdLst/>
              <a:ahLst/>
              <a:cxnLst/>
              <a:rect l="l" t="t" r="r" b="b"/>
              <a:pathLst>
                <a:path w="449" h="662" extrusionOk="0">
                  <a:moveTo>
                    <a:pt x="225" y="1"/>
                  </a:moveTo>
                  <a:cubicBezTo>
                    <a:pt x="113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66"/>
                    <a:pt x="105" y="661"/>
                    <a:pt x="229" y="661"/>
                  </a:cubicBezTo>
                  <a:cubicBezTo>
                    <a:pt x="353" y="661"/>
                    <a:pt x="449" y="566"/>
                    <a:pt x="449" y="442"/>
                  </a:cubicBezTo>
                  <a:lnTo>
                    <a:pt x="449" y="223"/>
                  </a:lnTo>
                  <a:cubicBezTo>
                    <a:pt x="449" y="75"/>
                    <a:pt x="337" y="1"/>
                    <a:pt x="2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4" name="Google Shape;21024;p80"/>
            <p:cNvSpPr/>
            <p:nvPr/>
          </p:nvSpPr>
          <p:spPr>
            <a:xfrm>
              <a:off x="7316041" y="161360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66"/>
                    <a:pt x="96" y="661"/>
                    <a:pt x="220" y="661"/>
                  </a:cubicBezTo>
                  <a:cubicBezTo>
                    <a:pt x="344" y="661"/>
                    <a:pt x="439" y="566"/>
                    <a:pt x="439" y="442"/>
                  </a:cubicBezTo>
                  <a:lnTo>
                    <a:pt x="439" y="223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5" name="Google Shape;21025;p80"/>
            <p:cNvSpPr/>
            <p:nvPr/>
          </p:nvSpPr>
          <p:spPr>
            <a:xfrm>
              <a:off x="7238115" y="1593834"/>
              <a:ext cx="28097" cy="13878"/>
            </a:xfrm>
            <a:custGeom>
              <a:avLst/>
              <a:gdLst/>
              <a:ahLst/>
              <a:cxnLst/>
              <a:rect l="l" t="t" r="r" b="b"/>
              <a:pathLst>
                <a:path w="1073" h="530" extrusionOk="0">
                  <a:moveTo>
                    <a:pt x="759" y="1"/>
                  </a:moveTo>
                  <a:cubicBezTo>
                    <a:pt x="745" y="1"/>
                    <a:pt x="731" y="2"/>
                    <a:pt x="716" y="4"/>
                  </a:cubicBezTo>
                  <a:lnTo>
                    <a:pt x="267" y="90"/>
                  </a:lnTo>
                  <a:cubicBezTo>
                    <a:pt x="0" y="138"/>
                    <a:pt x="38" y="529"/>
                    <a:pt x="305" y="529"/>
                  </a:cubicBezTo>
                  <a:lnTo>
                    <a:pt x="353" y="529"/>
                  </a:lnTo>
                  <a:lnTo>
                    <a:pt x="792" y="443"/>
                  </a:lnTo>
                  <a:cubicBezTo>
                    <a:pt x="1072" y="389"/>
                    <a:pt x="1010" y="1"/>
                    <a:pt x="75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6" name="Google Shape;21026;p80"/>
            <p:cNvSpPr/>
            <p:nvPr/>
          </p:nvSpPr>
          <p:spPr>
            <a:xfrm>
              <a:off x="7307767" y="1594044"/>
              <a:ext cx="27782" cy="13904"/>
            </a:xfrm>
            <a:custGeom>
              <a:avLst/>
              <a:gdLst/>
              <a:ahLst/>
              <a:cxnLst/>
              <a:rect l="l" t="t" r="r" b="b"/>
              <a:pathLst>
                <a:path w="1061" h="531" extrusionOk="0">
                  <a:moveTo>
                    <a:pt x="305" y="1"/>
                  </a:moveTo>
                  <a:cubicBezTo>
                    <a:pt x="60" y="1"/>
                    <a:pt x="0" y="391"/>
                    <a:pt x="269" y="445"/>
                  </a:cubicBezTo>
                  <a:lnTo>
                    <a:pt x="717" y="521"/>
                  </a:lnTo>
                  <a:lnTo>
                    <a:pt x="755" y="521"/>
                  </a:lnTo>
                  <a:lnTo>
                    <a:pt x="755" y="531"/>
                  </a:lnTo>
                  <a:cubicBezTo>
                    <a:pt x="1032" y="531"/>
                    <a:pt x="1061" y="140"/>
                    <a:pt x="803" y="92"/>
                  </a:cubicBezTo>
                  <a:lnTo>
                    <a:pt x="355" y="6"/>
                  </a:lnTo>
                  <a:cubicBezTo>
                    <a:pt x="337" y="3"/>
                    <a:pt x="321" y="1"/>
                    <a:pt x="30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7" name="Google Shape;21027;p80"/>
            <p:cNvSpPr/>
            <p:nvPr/>
          </p:nvSpPr>
          <p:spPr>
            <a:xfrm>
              <a:off x="7211380" y="1502999"/>
              <a:ext cx="174392" cy="52501"/>
            </a:xfrm>
            <a:custGeom>
              <a:avLst/>
              <a:gdLst/>
              <a:ahLst/>
              <a:cxnLst/>
              <a:rect l="l" t="t" r="r" b="b"/>
              <a:pathLst>
                <a:path w="6660" h="2005" extrusionOk="0">
                  <a:moveTo>
                    <a:pt x="1994" y="1"/>
                  </a:moveTo>
                  <a:cubicBezTo>
                    <a:pt x="888" y="1"/>
                    <a:pt x="0" y="898"/>
                    <a:pt x="0" y="2004"/>
                  </a:cubicBezTo>
                  <a:lnTo>
                    <a:pt x="4656" y="2004"/>
                  </a:lnTo>
                  <a:cubicBezTo>
                    <a:pt x="5667" y="2004"/>
                    <a:pt x="6516" y="1251"/>
                    <a:pt x="6640" y="259"/>
                  </a:cubicBezTo>
                  <a:cubicBezTo>
                    <a:pt x="6659" y="125"/>
                    <a:pt x="6554" y="1"/>
                    <a:pt x="642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8" name="Google Shape;21028;p80"/>
            <p:cNvSpPr/>
            <p:nvPr/>
          </p:nvSpPr>
          <p:spPr>
            <a:xfrm>
              <a:off x="7257832" y="1502999"/>
              <a:ext cx="127940" cy="40744"/>
            </a:xfrm>
            <a:custGeom>
              <a:avLst/>
              <a:gdLst/>
              <a:ahLst/>
              <a:cxnLst/>
              <a:rect l="l" t="t" r="r" b="b"/>
              <a:pathLst>
                <a:path w="4886" h="1556" extrusionOk="0">
                  <a:moveTo>
                    <a:pt x="745" y="1"/>
                  </a:moveTo>
                  <a:cubicBezTo>
                    <a:pt x="430" y="259"/>
                    <a:pt x="192" y="602"/>
                    <a:pt x="77" y="993"/>
                  </a:cubicBezTo>
                  <a:cubicBezTo>
                    <a:pt x="1" y="1279"/>
                    <a:pt x="220" y="1556"/>
                    <a:pt x="506" y="1556"/>
                  </a:cubicBezTo>
                  <a:lnTo>
                    <a:pt x="4141" y="1556"/>
                  </a:lnTo>
                  <a:cubicBezTo>
                    <a:pt x="4542" y="1232"/>
                    <a:pt x="4809" y="764"/>
                    <a:pt x="4866" y="249"/>
                  </a:cubicBezTo>
                  <a:cubicBezTo>
                    <a:pt x="4885" y="115"/>
                    <a:pt x="4780" y="1"/>
                    <a:pt x="4647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9" name="Google Shape;21029;p80"/>
            <p:cNvSpPr/>
            <p:nvPr/>
          </p:nvSpPr>
          <p:spPr>
            <a:xfrm>
              <a:off x="7252097" y="1782262"/>
              <a:ext cx="11521" cy="75491"/>
            </a:xfrm>
            <a:custGeom>
              <a:avLst/>
              <a:gdLst/>
              <a:ahLst/>
              <a:cxnLst/>
              <a:rect l="l" t="t" r="r" b="b"/>
              <a:pathLst>
                <a:path w="440" h="2883" extrusionOk="0">
                  <a:moveTo>
                    <a:pt x="235" y="1"/>
                  </a:moveTo>
                  <a:cubicBezTo>
                    <a:pt x="230" y="1"/>
                    <a:pt x="225" y="1"/>
                    <a:pt x="220" y="2"/>
                  </a:cubicBezTo>
                  <a:cubicBezTo>
                    <a:pt x="96" y="2"/>
                    <a:pt x="0" y="97"/>
                    <a:pt x="0" y="221"/>
                  </a:cubicBezTo>
                  <a:lnTo>
                    <a:pt x="0" y="2883"/>
                  </a:lnTo>
                  <a:lnTo>
                    <a:pt x="439" y="2883"/>
                  </a:lnTo>
                  <a:lnTo>
                    <a:pt x="439" y="221"/>
                  </a:lnTo>
                  <a:cubicBezTo>
                    <a:pt x="439" y="102"/>
                    <a:pt x="352" y="1"/>
                    <a:pt x="23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0" name="Google Shape;21030;p80"/>
            <p:cNvSpPr/>
            <p:nvPr/>
          </p:nvSpPr>
          <p:spPr>
            <a:xfrm>
              <a:off x="7310045" y="1782262"/>
              <a:ext cx="11783" cy="75491"/>
            </a:xfrm>
            <a:custGeom>
              <a:avLst/>
              <a:gdLst/>
              <a:ahLst/>
              <a:cxnLst/>
              <a:rect l="l" t="t" r="r" b="b"/>
              <a:pathLst>
                <a:path w="450" h="2883" extrusionOk="0">
                  <a:moveTo>
                    <a:pt x="244" y="1"/>
                  </a:moveTo>
                  <a:cubicBezTo>
                    <a:pt x="239" y="1"/>
                    <a:pt x="235" y="1"/>
                    <a:pt x="230" y="2"/>
                  </a:cubicBezTo>
                  <a:cubicBezTo>
                    <a:pt x="106" y="2"/>
                    <a:pt x="1" y="97"/>
                    <a:pt x="1" y="221"/>
                  </a:cubicBezTo>
                  <a:lnTo>
                    <a:pt x="1" y="2883"/>
                  </a:lnTo>
                  <a:lnTo>
                    <a:pt x="449" y="2883"/>
                  </a:lnTo>
                  <a:lnTo>
                    <a:pt x="449" y="221"/>
                  </a:lnTo>
                  <a:cubicBezTo>
                    <a:pt x="449" y="102"/>
                    <a:pt x="353" y="1"/>
                    <a:pt x="24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1" name="Google Shape;21031;p80"/>
            <p:cNvSpPr/>
            <p:nvPr/>
          </p:nvSpPr>
          <p:spPr>
            <a:xfrm>
              <a:off x="7260896" y="1654112"/>
              <a:ext cx="51872" cy="17570"/>
            </a:xfrm>
            <a:custGeom>
              <a:avLst/>
              <a:gdLst/>
              <a:ahLst/>
              <a:cxnLst/>
              <a:rect l="l" t="t" r="r" b="b"/>
              <a:pathLst>
                <a:path w="1981" h="671" extrusionOk="0">
                  <a:moveTo>
                    <a:pt x="331" y="0"/>
                  </a:moveTo>
                  <a:cubicBezTo>
                    <a:pt x="155" y="0"/>
                    <a:pt x="1" y="229"/>
                    <a:pt x="170" y="383"/>
                  </a:cubicBezTo>
                  <a:cubicBezTo>
                    <a:pt x="389" y="574"/>
                    <a:pt x="668" y="670"/>
                    <a:pt x="950" y="670"/>
                  </a:cubicBezTo>
                  <a:cubicBezTo>
                    <a:pt x="964" y="670"/>
                    <a:pt x="977" y="670"/>
                    <a:pt x="990" y="669"/>
                  </a:cubicBezTo>
                  <a:cubicBezTo>
                    <a:pt x="1004" y="670"/>
                    <a:pt x="1018" y="670"/>
                    <a:pt x="1032" y="670"/>
                  </a:cubicBezTo>
                  <a:cubicBezTo>
                    <a:pt x="1322" y="670"/>
                    <a:pt x="1592" y="574"/>
                    <a:pt x="1811" y="383"/>
                  </a:cubicBezTo>
                  <a:cubicBezTo>
                    <a:pt x="1980" y="229"/>
                    <a:pt x="1832" y="0"/>
                    <a:pt x="1658" y="0"/>
                  </a:cubicBezTo>
                  <a:cubicBezTo>
                    <a:pt x="1607" y="0"/>
                    <a:pt x="1554" y="20"/>
                    <a:pt x="1506" y="68"/>
                  </a:cubicBezTo>
                  <a:cubicBezTo>
                    <a:pt x="1353" y="173"/>
                    <a:pt x="1174" y="226"/>
                    <a:pt x="995" y="226"/>
                  </a:cubicBezTo>
                  <a:cubicBezTo>
                    <a:pt x="816" y="226"/>
                    <a:pt x="637" y="173"/>
                    <a:pt x="485" y="68"/>
                  </a:cubicBezTo>
                  <a:cubicBezTo>
                    <a:pt x="437" y="20"/>
                    <a:pt x="383" y="0"/>
                    <a:pt x="33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032" name="Google Shape;21032;p80"/>
          <p:cNvGrpSpPr/>
          <p:nvPr/>
        </p:nvGrpSpPr>
        <p:grpSpPr>
          <a:xfrm>
            <a:off x="9993751" y="2201064"/>
            <a:ext cx="369069" cy="473076"/>
            <a:chOff x="7603081" y="1973072"/>
            <a:chExt cx="276802" cy="354807"/>
          </a:xfrm>
        </p:grpSpPr>
        <p:sp>
          <p:nvSpPr>
            <p:cNvPr id="21033" name="Google Shape;21033;p80"/>
            <p:cNvSpPr/>
            <p:nvPr/>
          </p:nvSpPr>
          <p:spPr>
            <a:xfrm>
              <a:off x="7603081" y="2189465"/>
              <a:ext cx="276802" cy="138414"/>
            </a:xfrm>
            <a:custGeom>
              <a:avLst/>
              <a:gdLst/>
              <a:ahLst/>
              <a:cxnLst/>
              <a:rect l="l" t="t" r="r" b="b"/>
              <a:pathLst>
                <a:path w="10571" h="5286" extrusionOk="0">
                  <a:moveTo>
                    <a:pt x="3081" y="1"/>
                  </a:moveTo>
                  <a:cubicBezTo>
                    <a:pt x="2967" y="1"/>
                    <a:pt x="2862" y="96"/>
                    <a:pt x="2862" y="220"/>
                  </a:cubicBezTo>
                  <a:lnTo>
                    <a:pt x="2862" y="1269"/>
                  </a:lnTo>
                  <a:cubicBezTo>
                    <a:pt x="2862" y="1565"/>
                    <a:pt x="2671" y="1823"/>
                    <a:pt x="2395" y="1909"/>
                  </a:cubicBezTo>
                  <a:lnTo>
                    <a:pt x="935" y="2357"/>
                  </a:lnTo>
                  <a:cubicBezTo>
                    <a:pt x="382" y="2529"/>
                    <a:pt x="0" y="3034"/>
                    <a:pt x="0" y="3616"/>
                  </a:cubicBezTo>
                  <a:lnTo>
                    <a:pt x="0" y="4627"/>
                  </a:lnTo>
                  <a:cubicBezTo>
                    <a:pt x="0" y="4990"/>
                    <a:pt x="296" y="5286"/>
                    <a:pt x="658" y="5286"/>
                  </a:cubicBezTo>
                  <a:lnTo>
                    <a:pt x="9912" y="5286"/>
                  </a:lnTo>
                  <a:cubicBezTo>
                    <a:pt x="10275" y="5286"/>
                    <a:pt x="10570" y="4990"/>
                    <a:pt x="10570" y="4627"/>
                  </a:cubicBezTo>
                  <a:lnTo>
                    <a:pt x="10570" y="3616"/>
                  </a:lnTo>
                  <a:cubicBezTo>
                    <a:pt x="10570" y="3034"/>
                    <a:pt x="10198" y="2529"/>
                    <a:pt x="9645" y="2357"/>
                  </a:cubicBezTo>
                  <a:lnTo>
                    <a:pt x="8176" y="1909"/>
                  </a:lnTo>
                  <a:cubicBezTo>
                    <a:pt x="7899" y="1823"/>
                    <a:pt x="7708" y="1565"/>
                    <a:pt x="7708" y="1269"/>
                  </a:cubicBezTo>
                  <a:lnTo>
                    <a:pt x="7708" y="220"/>
                  </a:lnTo>
                  <a:cubicBezTo>
                    <a:pt x="7708" y="96"/>
                    <a:pt x="7613" y="1"/>
                    <a:pt x="7489" y="1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4" name="Google Shape;21034;p80"/>
            <p:cNvSpPr/>
            <p:nvPr/>
          </p:nvSpPr>
          <p:spPr>
            <a:xfrm>
              <a:off x="7666527" y="2189465"/>
              <a:ext cx="149909" cy="92197"/>
            </a:xfrm>
            <a:custGeom>
              <a:avLst/>
              <a:gdLst/>
              <a:ahLst/>
              <a:cxnLst/>
              <a:rect l="l" t="t" r="r" b="b"/>
              <a:pathLst>
                <a:path w="5725" h="3521" extrusionOk="0">
                  <a:moveTo>
                    <a:pt x="649" y="1"/>
                  </a:moveTo>
                  <a:cubicBezTo>
                    <a:pt x="525" y="1"/>
                    <a:pt x="429" y="96"/>
                    <a:pt x="429" y="220"/>
                  </a:cubicBezTo>
                  <a:lnTo>
                    <a:pt x="429" y="1269"/>
                  </a:lnTo>
                  <a:cubicBezTo>
                    <a:pt x="429" y="1556"/>
                    <a:pt x="258" y="1804"/>
                    <a:pt x="0" y="1899"/>
                  </a:cubicBezTo>
                  <a:cubicBezTo>
                    <a:pt x="344" y="2834"/>
                    <a:pt x="1488" y="3521"/>
                    <a:pt x="2862" y="3521"/>
                  </a:cubicBezTo>
                  <a:cubicBezTo>
                    <a:pt x="4226" y="3521"/>
                    <a:pt x="5390" y="2834"/>
                    <a:pt x="5724" y="1899"/>
                  </a:cubicBezTo>
                  <a:cubicBezTo>
                    <a:pt x="5457" y="1804"/>
                    <a:pt x="5276" y="1556"/>
                    <a:pt x="5276" y="1269"/>
                  </a:cubicBezTo>
                  <a:lnTo>
                    <a:pt x="5276" y="220"/>
                  </a:lnTo>
                  <a:cubicBezTo>
                    <a:pt x="5276" y="96"/>
                    <a:pt x="5180" y="1"/>
                    <a:pt x="5056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5" name="Google Shape;21035;p80"/>
            <p:cNvSpPr/>
            <p:nvPr/>
          </p:nvSpPr>
          <p:spPr>
            <a:xfrm>
              <a:off x="7679751" y="2189465"/>
              <a:ext cx="123698" cy="34564"/>
            </a:xfrm>
            <a:custGeom>
              <a:avLst/>
              <a:gdLst/>
              <a:ahLst/>
              <a:cxnLst/>
              <a:rect l="l" t="t" r="r" b="b"/>
              <a:pathLst>
                <a:path w="4724" h="1320" extrusionOk="0">
                  <a:moveTo>
                    <a:pt x="163" y="1"/>
                  </a:moveTo>
                  <a:cubicBezTo>
                    <a:pt x="96" y="1"/>
                    <a:pt x="39" y="20"/>
                    <a:pt x="1" y="67"/>
                  </a:cubicBezTo>
                  <a:cubicBezTo>
                    <a:pt x="568" y="902"/>
                    <a:pt x="1465" y="1319"/>
                    <a:pt x="2362" y="1319"/>
                  </a:cubicBezTo>
                  <a:cubicBezTo>
                    <a:pt x="3259" y="1319"/>
                    <a:pt x="4155" y="902"/>
                    <a:pt x="4723" y="67"/>
                  </a:cubicBezTo>
                  <a:cubicBezTo>
                    <a:pt x="4685" y="20"/>
                    <a:pt x="4628" y="1"/>
                    <a:pt x="4561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6" name="Google Shape;21036;p80"/>
            <p:cNvSpPr/>
            <p:nvPr/>
          </p:nvSpPr>
          <p:spPr>
            <a:xfrm>
              <a:off x="7644532" y="2033585"/>
              <a:ext cx="189370" cy="155408"/>
            </a:xfrm>
            <a:custGeom>
              <a:avLst/>
              <a:gdLst/>
              <a:ahLst/>
              <a:cxnLst/>
              <a:rect l="l" t="t" r="r" b="b"/>
              <a:pathLst>
                <a:path w="7232" h="5935" extrusionOk="0">
                  <a:moveTo>
                    <a:pt x="850" y="1"/>
                  </a:moveTo>
                  <a:lnTo>
                    <a:pt x="850" y="2204"/>
                  </a:lnTo>
                  <a:lnTo>
                    <a:pt x="735" y="2204"/>
                  </a:lnTo>
                  <a:cubicBezTo>
                    <a:pt x="1" y="2204"/>
                    <a:pt x="1" y="3311"/>
                    <a:pt x="735" y="3311"/>
                  </a:cubicBezTo>
                  <a:lnTo>
                    <a:pt x="859" y="3311"/>
                  </a:lnTo>
                  <a:cubicBezTo>
                    <a:pt x="974" y="4790"/>
                    <a:pt x="2214" y="5935"/>
                    <a:pt x="3712" y="5935"/>
                  </a:cubicBezTo>
                  <a:cubicBezTo>
                    <a:pt x="5200" y="5935"/>
                    <a:pt x="6440" y="4790"/>
                    <a:pt x="6564" y="3311"/>
                  </a:cubicBezTo>
                  <a:lnTo>
                    <a:pt x="6679" y="3311"/>
                  </a:lnTo>
                  <a:cubicBezTo>
                    <a:pt x="6984" y="3311"/>
                    <a:pt x="7232" y="3063"/>
                    <a:pt x="7232" y="2758"/>
                  </a:cubicBezTo>
                  <a:cubicBezTo>
                    <a:pt x="7232" y="2452"/>
                    <a:pt x="6984" y="2204"/>
                    <a:pt x="6679" y="2204"/>
                  </a:cubicBezTo>
                  <a:lnTo>
                    <a:pt x="6574" y="2204"/>
                  </a:lnTo>
                  <a:lnTo>
                    <a:pt x="657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7" name="Google Shape;21037;p80"/>
            <p:cNvSpPr/>
            <p:nvPr/>
          </p:nvSpPr>
          <p:spPr>
            <a:xfrm>
              <a:off x="7701249" y="2092292"/>
              <a:ext cx="11521" cy="17020"/>
            </a:xfrm>
            <a:custGeom>
              <a:avLst/>
              <a:gdLst/>
              <a:ahLst/>
              <a:cxnLst/>
              <a:rect l="l" t="t" r="r" b="b"/>
              <a:pathLst>
                <a:path w="440" h="650" extrusionOk="0">
                  <a:moveTo>
                    <a:pt x="220" y="1"/>
                  </a:moveTo>
                  <a:cubicBezTo>
                    <a:pt x="115" y="1"/>
                    <a:pt x="10" y="67"/>
                    <a:pt x="0" y="201"/>
                  </a:cubicBezTo>
                  <a:lnTo>
                    <a:pt x="0" y="420"/>
                  </a:lnTo>
                  <a:cubicBezTo>
                    <a:pt x="0" y="544"/>
                    <a:pt x="96" y="649"/>
                    <a:pt x="220" y="649"/>
                  </a:cubicBezTo>
                  <a:cubicBezTo>
                    <a:pt x="334" y="640"/>
                    <a:pt x="439" y="544"/>
                    <a:pt x="439" y="420"/>
                  </a:cubicBezTo>
                  <a:lnTo>
                    <a:pt x="439" y="201"/>
                  </a:lnTo>
                  <a:cubicBezTo>
                    <a:pt x="430" y="67"/>
                    <a:pt x="325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8" name="Google Shape;21038;p80"/>
            <p:cNvSpPr/>
            <p:nvPr/>
          </p:nvSpPr>
          <p:spPr>
            <a:xfrm>
              <a:off x="7770429" y="2092292"/>
              <a:ext cx="11521" cy="17020"/>
            </a:xfrm>
            <a:custGeom>
              <a:avLst/>
              <a:gdLst/>
              <a:ahLst/>
              <a:cxnLst/>
              <a:rect l="l" t="t" r="r" b="b"/>
              <a:pathLst>
                <a:path w="440" h="650" extrusionOk="0">
                  <a:moveTo>
                    <a:pt x="220" y="1"/>
                  </a:moveTo>
                  <a:cubicBezTo>
                    <a:pt x="115" y="1"/>
                    <a:pt x="10" y="67"/>
                    <a:pt x="1" y="201"/>
                  </a:cubicBezTo>
                  <a:lnTo>
                    <a:pt x="1" y="420"/>
                  </a:lnTo>
                  <a:cubicBezTo>
                    <a:pt x="1" y="544"/>
                    <a:pt x="96" y="640"/>
                    <a:pt x="220" y="649"/>
                  </a:cubicBezTo>
                  <a:cubicBezTo>
                    <a:pt x="344" y="640"/>
                    <a:pt x="440" y="544"/>
                    <a:pt x="440" y="420"/>
                  </a:cubicBezTo>
                  <a:lnTo>
                    <a:pt x="440" y="201"/>
                  </a:lnTo>
                  <a:cubicBezTo>
                    <a:pt x="430" y="67"/>
                    <a:pt x="325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9" name="Google Shape;21039;p80"/>
            <p:cNvSpPr/>
            <p:nvPr/>
          </p:nvSpPr>
          <p:spPr>
            <a:xfrm>
              <a:off x="7693995" y="2074067"/>
              <a:ext cx="25766" cy="11495"/>
            </a:xfrm>
            <a:custGeom>
              <a:avLst/>
              <a:gdLst/>
              <a:ahLst/>
              <a:cxnLst/>
              <a:rect l="l" t="t" r="r" b="b"/>
              <a:pathLst>
                <a:path w="984" h="439" extrusionOk="0">
                  <a:moveTo>
                    <a:pt x="277" y="0"/>
                  </a:moveTo>
                  <a:cubicBezTo>
                    <a:pt x="1" y="19"/>
                    <a:pt x="1" y="420"/>
                    <a:pt x="277" y="439"/>
                  </a:cubicBezTo>
                  <a:lnTo>
                    <a:pt x="716" y="439"/>
                  </a:lnTo>
                  <a:cubicBezTo>
                    <a:pt x="983" y="420"/>
                    <a:pt x="983" y="19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0" name="Google Shape;21040;p80"/>
            <p:cNvSpPr/>
            <p:nvPr/>
          </p:nvSpPr>
          <p:spPr>
            <a:xfrm>
              <a:off x="7763202" y="2074067"/>
              <a:ext cx="25740" cy="11495"/>
            </a:xfrm>
            <a:custGeom>
              <a:avLst/>
              <a:gdLst/>
              <a:ahLst/>
              <a:cxnLst/>
              <a:rect l="l" t="t" r="r" b="b"/>
              <a:pathLst>
                <a:path w="983" h="439" extrusionOk="0">
                  <a:moveTo>
                    <a:pt x="277" y="0"/>
                  </a:moveTo>
                  <a:cubicBezTo>
                    <a:pt x="0" y="19"/>
                    <a:pt x="0" y="420"/>
                    <a:pt x="277" y="439"/>
                  </a:cubicBezTo>
                  <a:lnTo>
                    <a:pt x="716" y="439"/>
                  </a:lnTo>
                  <a:cubicBezTo>
                    <a:pt x="983" y="420"/>
                    <a:pt x="983" y="19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1" name="Google Shape;21041;p80"/>
            <p:cNvSpPr/>
            <p:nvPr/>
          </p:nvSpPr>
          <p:spPr>
            <a:xfrm>
              <a:off x="7647281" y="2033585"/>
              <a:ext cx="140430" cy="155879"/>
            </a:xfrm>
            <a:custGeom>
              <a:avLst/>
              <a:gdLst/>
              <a:ahLst/>
              <a:cxnLst/>
              <a:rect l="l" t="t" r="r" b="b"/>
              <a:pathLst>
                <a:path w="5363" h="5953" extrusionOk="0">
                  <a:moveTo>
                    <a:pt x="735" y="1"/>
                  </a:moveTo>
                  <a:lnTo>
                    <a:pt x="735" y="2204"/>
                  </a:lnTo>
                  <a:lnTo>
                    <a:pt x="649" y="2204"/>
                  </a:lnTo>
                  <a:cubicBezTo>
                    <a:pt x="392" y="2204"/>
                    <a:pt x="172" y="2367"/>
                    <a:pt x="96" y="2605"/>
                  </a:cubicBezTo>
                  <a:cubicBezTo>
                    <a:pt x="1" y="2958"/>
                    <a:pt x="258" y="3311"/>
                    <a:pt x="630" y="3311"/>
                  </a:cubicBezTo>
                  <a:lnTo>
                    <a:pt x="745" y="3311"/>
                  </a:lnTo>
                  <a:cubicBezTo>
                    <a:pt x="849" y="4816"/>
                    <a:pt x="2113" y="5952"/>
                    <a:pt x="3578" y="5952"/>
                  </a:cubicBezTo>
                  <a:cubicBezTo>
                    <a:pt x="3729" y="5952"/>
                    <a:pt x="3882" y="5940"/>
                    <a:pt x="4036" y="5915"/>
                  </a:cubicBezTo>
                  <a:cubicBezTo>
                    <a:pt x="2643" y="5696"/>
                    <a:pt x="1613" y="4494"/>
                    <a:pt x="1613" y="3092"/>
                  </a:cubicBezTo>
                  <a:lnTo>
                    <a:pt x="1613" y="1766"/>
                  </a:lnTo>
                  <a:cubicBezTo>
                    <a:pt x="1613" y="1155"/>
                    <a:pt x="2109" y="668"/>
                    <a:pt x="2720" y="668"/>
                  </a:cubicBezTo>
                  <a:lnTo>
                    <a:pt x="4923" y="668"/>
                  </a:lnTo>
                  <a:cubicBezTo>
                    <a:pt x="5162" y="668"/>
                    <a:pt x="5362" y="468"/>
                    <a:pt x="5362" y="230"/>
                  </a:cubicBezTo>
                  <a:lnTo>
                    <a:pt x="5362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2" name="Google Shape;21042;p80"/>
            <p:cNvSpPr/>
            <p:nvPr/>
          </p:nvSpPr>
          <p:spPr>
            <a:xfrm>
              <a:off x="7652518" y="1983127"/>
              <a:ext cx="106206" cy="108694"/>
            </a:xfrm>
            <a:custGeom>
              <a:avLst/>
              <a:gdLst/>
              <a:ahLst/>
              <a:cxnLst/>
              <a:rect l="l" t="t" r="r" b="b"/>
              <a:pathLst>
                <a:path w="4056" h="4151" extrusionOk="0">
                  <a:moveTo>
                    <a:pt x="1861" y="1"/>
                  </a:moveTo>
                  <a:cubicBezTo>
                    <a:pt x="755" y="230"/>
                    <a:pt x="1" y="1260"/>
                    <a:pt x="115" y="2386"/>
                  </a:cubicBezTo>
                  <a:lnTo>
                    <a:pt x="306" y="4150"/>
                  </a:lnTo>
                  <a:lnTo>
                    <a:pt x="526" y="4150"/>
                  </a:lnTo>
                  <a:cubicBezTo>
                    <a:pt x="774" y="4141"/>
                    <a:pt x="964" y="3950"/>
                    <a:pt x="964" y="3702"/>
                  </a:cubicBezTo>
                  <a:lnTo>
                    <a:pt x="964" y="2815"/>
                  </a:lnTo>
                  <a:cubicBezTo>
                    <a:pt x="964" y="2452"/>
                    <a:pt x="1260" y="2157"/>
                    <a:pt x="1623" y="2157"/>
                  </a:cubicBezTo>
                  <a:lnTo>
                    <a:pt x="4055" y="215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3" name="Google Shape;21043;p80"/>
            <p:cNvSpPr/>
            <p:nvPr/>
          </p:nvSpPr>
          <p:spPr>
            <a:xfrm>
              <a:off x="7678023" y="2126018"/>
              <a:ext cx="126919" cy="86463"/>
            </a:xfrm>
            <a:custGeom>
              <a:avLst/>
              <a:gdLst/>
              <a:ahLst/>
              <a:cxnLst/>
              <a:rect l="l" t="t" r="r" b="b"/>
              <a:pathLst>
                <a:path w="4847" h="3302" extrusionOk="0">
                  <a:moveTo>
                    <a:pt x="66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878"/>
                  </a:lnTo>
                  <a:cubicBezTo>
                    <a:pt x="0" y="2214"/>
                    <a:pt x="1088" y="3301"/>
                    <a:pt x="2423" y="3301"/>
                  </a:cubicBezTo>
                  <a:cubicBezTo>
                    <a:pt x="3768" y="3301"/>
                    <a:pt x="4846" y="2214"/>
                    <a:pt x="4846" y="878"/>
                  </a:cubicBezTo>
                  <a:lnTo>
                    <a:pt x="4846" y="659"/>
                  </a:lnTo>
                  <a:cubicBezTo>
                    <a:pt x="4846" y="296"/>
                    <a:pt x="4551" y="0"/>
                    <a:pt x="4188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4" name="Google Shape;21044;p80"/>
            <p:cNvSpPr/>
            <p:nvPr/>
          </p:nvSpPr>
          <p:spPr>
            <a:xfrm>
              <a:off x="7715493" y="2142881"/>
              <a:ext cx="51165" cy="17701"/>
            </a:xfrm>
            <a:custGeom>
              <a:avLst/>
              <a:gdLst/>
              <a:ahLst/>
              <a:cxnLst/>
              <a:rect l="l" t="t" r="r" b="b"/>
              <a:pathLst>
                <a:path w="1954" h="676" extrusionOk="0">
                  <a:moveTo>
                    <a:pt x="323" y="0"/>
                  </a:moveTo>
                  <a:cubicBezTo>
                    <a:pt x="149" y="0"/>
                    <a:pt x="0" y="237"/>
                    <a:pt x="181" y="396"/>
                  </a:cubicBezTo>
                  <a:cubicBezTo>
                    <a:pt x="384" y="572"/>
                    <a:pt x="651" y="675"/>
                    <a:pt x="923" y="675"/>
                  </a:cubicBezTo>
                  <a:cubicBezTo>
                    <a:pt x="946" y="675"/>
                    <a:pt x="969" y="674"/>
                    <a:pt x="992" y="673"/>
                  </a:cubicBezTo>
                  <a:cubicBezTo>
                    <a:pt x="1015" y="674"/>
                    <a:pt x="1038" y="675"/>
                    <a:pt x="1061" y="675"/>
                  </a:cubicBezTo>
                  <a:cubicBezTo>
                    <a:pt x="1334" y="675"/>
                    <a:pt x="1601" y="572"/>
                    <a:pt x="1813" y="396"/>
                  </a:cubicBezTo>
                  <a:cubicBezTo>
                    <a:pt x="1954" y="233"/>
                    <a:pt x="1812" y="24"/>
                    <a:pt x="1643" y="24"/>
                  </a:cubicBezTo>
                  <a:cubicBezTo>
                    <a:pt x="1595" y="24"/>
                    <a:pt x="1545" y="41"/>
                    <a:pt x="1498" y="81"/>
                  </a:cubicBezTo>
                  <a:cubicBezTo>
                    <a:pt x="1345" y="186"/>
                    <a:pt x="1169" y="239"/>
                    <a:pt x="992" y="239"/>
                  </a:cubicBezTo>
                  <a:cubicBezTo>
                    <a:pt x="816" y="239"/>
                    <a:pt x="639" y="186"/>
                    <a:pt x="487" y="81"/>
                  </a:cubicBezTo>
                  <a:cubicBezTo>
                    <a:pt x="436" y="24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5" name="Google Shape;21045;p80"/>
            <p:cNvSpPr/>
            <p:nvPr/>
          </p:nvSpPr>
          <p:spPr>
            <a:xfrm>
              <a:off x="7678023" y="2126018"/>
              <a:ext cx="78215" cy="86463"/>
            </a:xfrm>
            <a:custGeom>
              <a:avLst/>
              <a:gdLst/>
              <a:ahLst/>
              <a:cxnLst/>
              <a:rect l="l" t="t" r="r" b="b"/>
              <a:pathLst>
                <a:path w="2987" h="3302" extrusionOk="0">
                  <a:moveTo>
                    <a:pt x="66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878"/>
                  </a:lnTo>
                  <a:cubicBezTo>
                    <a:pt x="0" y="2247"/>
                    <a:pt x="1117" y="3301"/>
                    <a:pt x="2419" y="3301"/>
                  </a:cubicBezTo>
                  <a:cubicBezTo>
                    <a:pt x="2605" y="3301"/>
                    <a:pt x="2795" y="3280"/>
                    <a:pt x="2986" y="3234"/>
                  </a:cubicBezTo>
                  <a:cubicBezTo>
                    <a:pt x="1879" y="2986"/>
                    <a:pt x="1107" y="2004"/>
                    <a:pt x="1107" y="878"/>
                  </a:cubicBezTo>
                  <a:lnTo>
                    <a:pt x="1107" y="659"/>
                  </a:lnTo>
                  <a:cubicBezTo>
                    <a:pt x="1107" y="296"/>
                    <a:pt x="1402" y="0"/>
                    <a:pt x="176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6" name="Google Shape;21046;p80"/>
            <p:cNvSpPr/>
            <p:nvPr/>
          </p:nvSpPr>
          <p:spPr>
            <a:xfrm>
              <a:off x="7666030" y="1973072"/>
              <a:ext cx="164625" cy="118749"/>
            </a:xfrm>
            <a:custGeom>
              <a:avLst/>
              <a:gdLst/>
              <a:ahLst/>
              <a:cxnLst/>
              <a:rect l="l" t="t" r="r" b="b"/>
              <a:pathLst>
                <a:path w="6287" h="4535" extrusionOk="0">
                  <a:moveTo>
                    <a:pt x="123" y="1"/>
                  </a:moveTo>
                  <a:cubicBezTo>
                    <a:pt x="58" y="1"/>
                    <a:pt x="0" y="56"/>
                    <a:pt x="0" y="127"/>
                  </a:cubicBezTo>
                  <a:cubicBezTo>
                    <a:pt x="0" y="785"/>
                    <a:pt x="315" y="2541"/>
                    <a:pt x="3539" y="2541"/>
                  </a:cubicBezTo>
                  <a:lnTo>
                    <a:pt x="4646" y="2541"/>
                  </a:lnTo>
                  <a:cubicBezTo>
                    <a:pt x="5009" y="2541"/>
                    <a:pt x="5304" y="2836"/>
                    <a:pt x="5304" y="3199"/>
                  </a:cubicBezTo>
                  <a:lnTo>
                    <a:pt x="5304" y="4086"/>
                  </a:lnTo>
                  <a:cubicBezTo>
                    <a:pt x="5304" y="4325"/>
                    <a:pt x="5495" y="4525"/>
                    <a:pt x="5734" y="4525"/>
                  </a:cubicBezTo>
                  <a:lnTo>
                    <a:pt x="5963" y="4534"/>
                  </a:lnTo>
                  <a:lnTo>
                    <a:pt x="6153" y="2770"/>
                  </a:lnTo>
                  <a:cubicBezTo>
                    <a:pt x="6287" y="1463"/>
                    <a:pt x="5266" y="337"/>
                    <a:pt x="3959" y="337"/>
                  </a:cubicBezTo>
                  <a:lnTo>
                    <a:pt x="1784" y="337"/>
                  </a:lnTo>
                  <a:cubicBezTo>
                    <a:pt x="1221" y="337"/>
                    <a:pt x="573" y="251"/>
                    <a:pt x="191" y="22"/>
                  </a:cubicBezTo>
                  <a:cubicBezTo>
                    <a:pt x="169" y="7"/>
                    <a:pt x="146" y="1"/>
                    <a:pt x="123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047" name="Google Shape;21047;p80"/>
          <p:cNvGrpSpPr/>
          <p:nvPr/>
        </p:nvGrpSpPr>
        <p:grpSpPr>
          <a:xfrm>
            <a:off x="8785365" y="1574300"/>
            <a:ext cx="369069" cy="473005"/>
            <a:chOff x="6696792" y="1502999"/>
            <a:chExt cx="276802" cy="354754"/>
          </a:xfrm>
        </p:grpSpPr>
        <p:sp>
          <p:nvSpPr>
            <p:cNvPr id="21048" name="Google Shape;21048;p80"/>
            <p:cNvSpPr/>
            <p:nvPr/>
          </p:nvSpPr>
          <p:spPr>
            <a:xfrm>
              <a:off x="6696792" y="1702345"/>
              <a:ext cx="276540" cy="155408"/>
            </a:xfrm>
            <a:custGeom>
              <a:avLst/>
              <a:gdLst/>
              <a:ahLst/>
              <a:cxnLst/>
              <a:rect l="l" t="t" r="r" b="b"/>
              <a:pathLst>
                <a:path w="10561" h="5935" extrusionOk="0">
                  <a:moveTo>
                    <a:pt x="3749" y="1"/>
                  </a:moveTo>
                  <a:lnTo>
                    <a:pt x="3749" y="1041"/>
                  </a:lnTo>
                  <a:cubicBezTo>
                    <a:pt x="3749" y="1336"/>
                    <a:pt x="3549" y="1594"/>
                    <a:pt x="3272" y="1680"/>
                  </a:cubicBezTo>
                  <a:lnTo>
                    <a:pt x="954" y="2357"/>
                  </a:lnTo>
                  <a:cubicBezTo>
                    <a:pt x="391" y="2519"/>
                    <a:pt x="0" y="3034"/>
                    <a:pt x="10" y="3626"/>
                  </a:cubicBezTo>
                  <a:lnTo>
                    <a:pt x="10" y="5276"/>
                  </a:lnTo>
                  <a:cubicBezTo>
                    <a:pt x="10" y="5639"/>
                    <a:pt x="296" y="5935"/>
                    <a:pt x="668" y="5935"/>
                  </a:cubicBezTo>
                  <a:lnTo>
                    <a:pt x="9903" y="5935"/>
                  </a:lnTo>
                  <a:cubicBezTo>
                    <a:pt x="10265" y="5935"/>
                    <a:pt x="10561" y="5639"/>
                    <a:pt x="10561" y="5276"/>
                  </a:cubicBezTo>
                  <a:lnTo>
                    <a:pt x="10561" y="3626"/>
                  </a:lnTo>
                  <a:cubicBezTo>
                    <a:pt x="10561" y="3034"/>
                    <a:pt x="10179" y="2529"/>
                    <a:pt x="9616" y="2357"/>
                  </a:cubicBezTo>
                  <a:lnTo>
                    <a:pt x="7308" y="1680"/>
                  </a:lnTo>
                  <a:cubicBezTo>
                    <a:pt x="7022" y="1594"/>
                    <a:pt x="6831" y="1336"/>
                    <a:pt x="6831" y="1041"/>
                  </a:cubicBezTo>
                  <a:lnTo>
                    <a:pt x="6831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9" name="Google Shape;21049;p80"/>
            <p:cNvSpPr/>
            <p:nvPr/>
          </p:nvSpPr>
          <p:spPr>
            <a:xfrm>
              <a:off x="6697028" y="1747069"/>
              <a:ext cx="276566" cy="110684"/>
            </a:xfrm>
            <a:custGeom>
              <a:avLst/>
              <a:gdLst/>
              <a:ahLst/>
              <a:cxnLst/>
              <a:rect l="l" t="t" r="r" b="b"/>
              <a:pathLst>
                <a:path w="10562" h="4227" extrusionOk="0">
                  <a:moveTo>
                    <a:pt x="3168" y="0"/>
                  </a:moveTo>
                  <a:lnTo>
                    <a:pt x="945" y="649"/>
                  </a:lnTo>
                  <a:cubicBezTo>
                    <a:pt x="382" y="811"/>
                    <a:pt x="1" y="1326"/>
                    <a:pt x="1" y="1918"/>
                  </a:cubicBezTo>
                  <a:lnTo>
                    <a:pt x="1" y="3568"/>
                  </a:lnTo>
                  <a:cubicBezTo>
                    <a:pt x="1" y="3931"/>
                    <a:pt x="296" y="4227"/>
                    <a:pt x="659" y="4227"/>
                  </a:cubicBezTo>
                  <a:lnTo>
                    <a:pt x="9894" y="4227"/>
                  </a:lnTo>
                  <a:cubicBezTo>
                    <a:pt x="10266" y="4227"/>
                    <a:pt x="10561" y="3931"/>
                    <a:pt x="10561" y="3568"/>
                  </a:cubicBezTo>
                  <a:lnTo>
                    <a:pt x="10561" y="1918"/>
                  </a:lnTo>
                  <a:cubicBezTo>
                    <a:pt x="10552" y="1326"/>
                    <a:pt x="10170" y="811"/>
                    <a:pt x="9607" y="649"/>
                  </a:cubicBezTo>
                  <a:lnTo>
                    <a:pt x="7394" y="0"/>
                  </a:lnTo>
                  <a:cubicBezTo>
                    <a:pt x="7117" y="935"/>
                    <a:pt x="6259" y="1584"/>
                    <a:pt x="5276" y="1584"/>
                  </a:cubicBezTo>
                  <a:cubicBezTo>
                    <a:pt x="4303" y="1584"/>
                    <a:pt x="3435" y="935"/>
                    <a:pt x="3168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0" name="Google Shape;21050;p80"/>
            <p:cNvSpPr/>
            <p:nvPr/>
          </p:nvSpPr>
          <p:spPr>
            <a:xfrm>
              <a:off x="6794960" y="1708106"/>
              <a:ext cx="80702" cy="22886"/>
            </a:xfrm>
            <a:custGeom>
              <a:avLst/>
              <a:gdLst/>
              <a:ahLst/>
              <a:cxnLst/>
              <a:rect l="l" t="t" r="r" b="b"/>
              <a:pathLst>
                <a:path w="3082" h="874" extrusionOk="0">
                  <a:moveTo>
                    <a:pt x="0" y="0"/>
                  </a:moveTo>
                  <a:lnTo>
                    <a:pt x="0" y="487"/>
                  </a:lnTo>
                  <a:cubicBezTo>
                    <a:pt x="482" y="744"/>
                    <a:pt x="1012" y="873"/>
                    <a:pt x="1541" y="873"/>
                  </a:cubicBezTo>
                  <a:cubicBezTo>
                    <a:pt x="2070" y="873"/>
                    <a:pt x="2600" y="744"/>
                    <a:pt x="3082" y="487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1" name="Google Shape;21051;p80"/>
            <p:cNvSpPr/>
            <p:nvPr/>
          </p:nvSpPr>
          <p:spPr>
            <a:xfrm>
              <a:off x="6738243" y="1592944"/>
              <a:ext cx="189134" cy="124929"/>
            </a:xfrm>
            <a:custGeom>
              <a:avLst/>
              <a:gdLst/>
              <a:ahLst/>
              <a:cxnLst/>
              <a:rect l="l" t="t" r="r" b="b"/>
              <a:pathLst>
                <a:path w="7223" h="4771" extrusionOk="0">
                  <a:moveTo>
                    <a:pt x="850" y="0"/>
                  </a:moveTo>
                  <a:lnTo>
                    <a:pt x="850" y="1097"/>
                  </a:lnTo>
                  <a:lnTo>
                    <a:pt x="735" y="1097"/>
                  </a:lnTo>
                  <a:cubicBezTo>
                    <a:pt x="1" y="1097"/>
                    <a:pt x="1" y="2194"/>
                    <a:pt x="735" y="2194"/>
                  </a:cubicBezTo>
                  <a:lnTo>
                    <a:pt x="859" y="2194"/>
                  </a:lnTo>
                  <a:cubicBezTo>
                    <a:pt x="1002" y="3654"/>
                    <a:pt x="2233" y="4770"/>
                    <a:pt x="3702" y="4770"/>
                  </a:cubicBezTo>
                  <a:cubicBezTo>
                    <a:pt x="5171" y="4770"/>
                    <a:pt x="6402" y="3654"/>
                    <a:pt x="6555" y="2194"/>
                  </a:cubicBezTo>
                  <a:lnTo>
                    <a:pt x="6669" y="2194"/>
                  </a:lnTo>
                  <a:cubicBezTo>
                    <a:pt x="6974" y="2194"/>
                    <a:pt x="7222" y="1946"/>
                    <a:pt x="7222" y="1641"/>
                  </a:cubicBezTo>
                  <a:cubicBezTo>
                    <a:pt x="7222" y="1345"/>
                    <a:pt x="6974" y="1097"/>
                    <a:pt x="6669" y="1097"/>
                  </a:cubicBezTo>
                  <a:lnTo>
                    <a:pt x="6564" y="1097"/>
                  </a:lnTo>
                  <a:lnTo>
                    <a:pt x="656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2" name="Google Shape;21052;p80"/>
            <p:cNvSpPr/>
            <p:nvPr/>
          </p:nvSpPr>
          <p:spPr>
            <a:xfrm>
              <a:off x="6742249" y="1592944"/>
              <a:ext cx="144908" cy="126683"/>
            </a:xfrm>
            <a:custGeom>
              <a:avLst/>
              <a:gdLst/>
              <a:ahLst/>
              <a:cxnLst/>
              <a:rect l="l" t="t" r="r" b="b"/>
              <a:pathLst>
                <a:path w="5534" h="4838" extrusionOk="0">
                  <a:moveTo>
                    <a:pt x="697" y="0"/>
                  </a:moveTo>
                  <a:lnTo>
                    <a:pt x="697" y="1097"/>
                  </a:lnTo>
                  <a:lnTo>
                    <a:pt x="611" y="1097"/>
                  </a:lnTo>
                  <a:cubicBezTo>
                    <a:pt x="605" y="1097"/>
                    <a:pt x="598" y="1097"/>
                    <a:pt x="592" y="1097"/>
                  </a:cubicBezTo>
                  <a:cubicBezTo>
                    <a:pt x="314" y="1097"/>
                    <a:pt x="76" y="1304"/>
                    <a:pt x="39" y="1584"/>
                  </a:cubicBezTo>
                  <a:cubicBezTo>
                    <a:pt x="0" y="1908"/>
                    <a:pt x="258" y="2194"/>
                    <a:pt x="582" y="2194"/>
                  </a:cubicBezTo>
                  <a:lnTo>
                    <a:pt x="706" y="2194"/>
                  </a:lnTo>
                  <a:cubicBezTo>
                    <a:pt x="821" y="3683"/>
                    <a:pt x="2061" y="4827"/>
                    <a:pt x="3549" y="4837"/>
                  </a:cubicBezTo>
                  <a:lnTo>
                    <a:pt x="3549" y="4608"/>
                  </a:lnTo>
                  <a:cubicBezTo>
                    <a:pt x="2490" y="4169"/>
                    <a:pt x="1794" y="3129"/>
                    <a:pt x="1794" y="1975"/>
                  </a:cubicBezTo>
                  <a:lnTo>
                    <a:pt x="1794" y="1756"/>
                  </a:lnTo>
                  <a:cubicBezTo>
                    <a:pt x="1794" y="1145"/>
                    <a:pt x="2280" y="659"/>
                    <a:pt x="2891" y="659"/>
                  </a:cubicBezTo>
                  <a:lnTo>
                    <a:pt x="5095" y="659"/>
                  </a:lnTo>
                  <a:cubicBezTo>
                    <a:pt x="5333" y="659"/>
                    <a:pt x="5534" y="458"/>
                    <a:pt x="5534" y="220"/>
                  </a:cubicBezTo>
                  <a:lnTo>
                    <a:pt x="553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3" name="Google Shape;21053;p80"/>
            <p:cNvSpPr/>
            <p:nvPr/>
          </p:nvSpPr>
          <p:spPr>
            <a:xfrm>
              <a:off x="6702291" y="1503129"/>
              <a:ext cx="266066" cy="95575"/>
            </a:xfrm>
            <a:custGeom>
              <a:avLst/>
              <a:gdLst/>
              <a:ahLst/>
              <a:cxnLst/>
              <a:rect l="l" t="t" r="r" b="b"/>
              <a:pathLst>
                <a:path w="10161" h="3650" extrusionOk="0">
                  <a:moveTo>
                    <a:pt x="5075" y="1"/>
                  </a:moveTo>
                  <a:cubicBezTo>
                    <a:pt x="4989" y="1"/>
                    <a:pt x="4904" y="25"/>
                    <a:pt x="4827" y="72"/>
                  </a:cubicBezTo>
                  <a:lnTo>
                    <a:pt x="181" y="3249"/>
                  </a:lnTo>
                  <a:cubicBezTo>
                    <a:pt x="0" y="3364"/>
                    <a:pt x="76" y="3640"/>
                    <a:pt x="296" y="3650"/>
                  </a:cubicBezTo>
                  <a:lnTo>
                    <a:pt x="9864" y="3650"/>
                  </a:lnTo>
                  <a:cubicBezTo>
                    <a:pt x="10074" y="3640"/>
                    <a:pt x="10160" y="3364"/>
                    <a:pt x="9979" y="3249"/>
                  </a:cubicBezTo>
                  <a:lnTo>
                    <a:pt x="5323" y="72"/>
                  </a:lnTo>
                  <a:cubicBezTo>
                    <a:pt x="5247" y="25"/>
                    <a:pt x="5161" y="1"/>
                    <a:pt x="507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4" name="Google Shape;21054;p80"/>
            <p:cNvSpPr/>
            <p:nvPr/>
          </p:nvSpPr>
          <p:spPr>
            <a:xfrm>
              <a:off x="6787209" y="1621669"/>
              <a:ext cx="26997" cy="11521"/>
            </a:xfrm>
            <a:custGeom>
              <a:avLst/>
              <a:gdLst/>
              <a:ahLst/>
              <a:cxnLst/>
              <a:rect l="l" t="t" r="r" b="b"/>
              <a:pathLst>
                <a:path w="1031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735" y="439"/>
                  </a:lnTo>
                  <a:cubicBezTo>
                    <a:pt x="1031" y="439"/>
                    <a:pt x="1031" y="0"/>
                    <a:pt x="73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5" name="Google Shape;21055;p80"/>
            <p:cNvSpPr/>
            <p:nvPr/>
          </p:nvSpPr>
          <p:spPr>
            <a:xfrm>
              <a:off x="6856416" y="1621669"/>
              <a:ext cx="26735" cy="11521"/>
            </a:xfrm>
            <a:custGeom>
              <a:avLst/>
              <a:gdLst/>
              <a:ahLst/>
              <a:cxnLst/>
              <a:rect l="l" t="t" r="r" b="b"/>
              <a:pathLst>
                <a:path w="1021" h="440" extrusionOk="0">
                  <a:moveTo>
                    <a:pt x="286" y="0"/>
                  </a:moveTo>
                  <a:cubicBezTo>
                    <a:pt x="0" y="0"/>
                    <a:pt x="0" y="439"/>
                    <a:pt x="28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6" name="Google Shape;21056;p80"/>
            <p:cNvSpPr/>
            <p:nvPr/>
          </p:nvSpPr>
          <p:spPr>
            <a:xfrm>
              <a:off x="6702291" y="1502999"/>
              <a:ext cx="136660" cy="95706"/>
            </a:xfrm>
            <a:custGeom>
              <a:avLst/>
              <a:gdLst/>
              <a:ahLst/>
              <a:cxnLst/>
              <a:rect l="l" t="t" r="r" b="b"/>
              <a:pathLst>
                <a:path w="5219" h="3655" extrusionOk="0">
                  <a:moveTo>
                    <a:pt x="5083" y="1"/>
                  </a:moveTo>
                  <a:cubicBezTo>
                    <a:pt x="4993" y="1"/>
                    <a:pt x="4904" y="26"/>
                    <a:pt x="4827" y="77"/>
                  </a:cubicBezTo>
                  <a:lnTo>
                    <a:pt x="181" y="3254"/>
                  </a:lnTo>
                  <a:cubicBezTo>
                    <a:pt x="0" y="3369"/>
                    <a:pt x="76" y="3645"/>
                    <a:pt x="296" y="3655"/>
                  </a:cubicBezTo>
                  <a:lnTo>
                    <a:pt x="3196" y="3655"/>
                  </a:lnTo>
                  <a:cubicBezTo>
                    <a:pt x="3100" y="3655"/>
                    <a:pt x="3062" y="3369"/>
                    <a:pt x="3139" y="3235"/>
                  </a:cubicBezTo>
                  <a:lnTo>
                    <a:pt x="5218" y="20"/>
                  </a:lnTo>
                  <a:cubicBezTo>
                    <a:pt x="5174" y="7"/>
                    <a:pt x="5128" y="1"/>
                    <a:pt x="5083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7" name="Google Shape;21057;p80"/>
            <p:cNvSpPr/>
            <p:nvPr/>
          </p:nvSpPr>
          <p:spPr>
            <a:xfrm>
              <a:off x="6748979" y="1598679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1" y="1"/>
                  </a:moveTo>
                  <a:lnTo>
                    <a:pt x="1" y="983"/>
                  </a:lnTo>
                  <a:lnTo>
                    <a:pt x="306" y="945"/>
                  </a:lnTo>
                  <a:cubicBezTo>
                    <a:pt x="631" y="907"/>
                    <a:pt x="879" y="630"/>
                    <a:pt x="879" y="296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8" name="Google Shape;21058;p80"/>
            <p:cNvSpPr/>
            <p:nvPr/>
          </p:nvSpPr>
          <p:spPr>
            <a:xfrm>
              <a:off x="6898626" y="1598679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0" y="1"/>
                  </a:moveTo>
                  <a:lnTo>
                    <a:pt x="0" y="296"/>
                  </a:lnTo>
                  <a:cubicBezTo>
                    <a:pt x="0" y="630"/>
                    <a:pt x="248" y="907"/>
                    <a:pt x="573" y="945"/>
                  </a:cubicBezTo>
                  <a:lnTo>
                    <a:pt x="878" y="983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9" name="Google Shape;21059;p80"/>
            <p:cNvSpPr/>
            <p:nvPr/>
          </p:nvSpPr>
          <p:spPr>
            <a:xfrm>
              <a:off x="6812189" y="1667624"/>
              <a:ext cx="45981" cy="17256"/>
            </a:xfrm>
            <a:custGeom>
              <a:avLst/>
              <a:gdLst/>
              <a:ahLst/>
              <a:cxnLst/>
              <a:rect l="l" t="t" r="r" b="b"/>
              <a:pathLst>
                <a:path w="1756" h="659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468"/>
                    <a:pt x="201" y="659"/>
                    <a:pt x="439" y="659"/>
                  </a:cubicBezTo>
                  <a:lnTo>
                    <a:pt x="1317" y="659"/>
                  </a:lnTo>
                  <a:cubicBezTo>
                    <a:pt x="1565" y="659"/>
                    <a:pt x="1756" y="468"/>
                    <a:pt x="1756" y="220"/>
                  </a:cubicBezTo>
                  <a:lnTo>
                    <a:pt x="175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0" name="Google Shape;21060;p80"/>
            <p:cNvSpPr/>
            <p:nvPr/>
          </p:nvSpPr>
          <p:spPr>
            <a:xfrm>
              <a:off x="6794960" y="1661889"/>
              <a:ext cx="80702" cy="34617"/>
            </a:xfrm>
            <a:custGeom>
              <a:avLst/>
              <a:gdLst/>
              <a:ahLst/>
              <a:cxnLst/>
              <a:rect l="l" t="t" r="r" b="b"/>
              <a:pathLst>
                <a:path w="3082" h="1322" extrusionOk="0">
                  <a:moveTo>
                    <a:pt x="659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1107"/>
                  </a:lnTo>
                  <a:cubicBezTo>
                    <a:pt x="0" y="1250"/>
                    <a:pt x="110" y="1322"/>
                    <a:pt x="220" y="1322"/>
                  </a:cubicBezTo>
                  <a:cubicBezTo>
                    <a:pt x="329" y="1322"/>
                    <a:pt x="439" y="1250"/>
                    <a:pt x="439" y="1107"/>
                  </a:cubicBezTo>
                  <a:lnTo>
                    <a:pt x="439" y="888"/>
                  </a:lnTo>
                  <a:cubicBezTo>
                    <a:pt x="439" y="764"/>
                    <a:pt x="535" y="668"/>
                    <a:pt x="659" y="668"/>
                  </a:cubicBezTo>
                  <a:lnTo>
                    <a:pt x="878" y="668"/>
                  </a:lnTo>
                  <a:cubicBezTo>
                    <a:pt x="1021" y="668"/>
                    <a:pt x="1155" y="620"/>
                    <a:pt x="1269" y="535"/>
                  </a:cubicBezTo>
                  <a:cubicBezTo>
                    <a:pt x="1345" y="477"/>
                    <a:pt x="1441" y="449"/>
                    <a:pt x="1546" y="449"/>
                  </a:cubicBezTo>
                  <a:cubicBezTo>
                    <a:pt x="1641" y="449"/>
                    <a:pt x="1737" y="477"/>
                    <a:pt x="1813" y="535"/>
                  </a:cubicBezTo>
                  <a:cubicBezTo>
                    <a:pt x="1927" y="620"/>
                    <a:pt x="2061" y="668"/>
                    <a:pt x="2204" y="668"/>
                  </a:cubicBezTo>
                  <a:lnTo>
                    <a:pt x="2423" y="668"/>
                  </a:lnTo>
                  <a:cubicBezTo>
                    <a:pt x="2547" y="668"/>
                    <a:pt x="2643" y="764"/>
                    <a:pt x="2643" y="888"/>
                  </a:cubicBezTo>
                  <a:lnTo>
                    <a:pt x="2643" y="1107"/>
                  </a:lnTo>
                  <a:cubicBezTo>
                    <a:pt x="2643" y="1250"/>
                    <a:pt x="2753" y="1322"/>
                    <a:pt x="2862" y="1322"/>
                  </a:cubicBezTo>
                  <a:cubicBezTo>
                    <a:pt x="2972" y="1322"/>
                    <a:pt x="3082" y="1250"/>
                    <a:pt x="3082" y="1107"/>
                  </a:cubicBezTo>
                  <a:lnTo>
                    <a:pt x="3082" y="659"/>
                  </a:lnTo>
                  <a:cubicBezTo>
                    <a:pt x="3082" y="296"/>
                    <a:pt x="2786" y="0"/>
                    <a:pt x="242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1" name="Google Shape;21061;p80"/>
            <p:cNvSpPr/>
            <p:nvPr/>
          </p:nvSpPr>
          <p:spPr>
            <a:xfrm>
              <a:off x="6823920" y="1702345"/>
              <a:ext cx="22519" cy="46007"/>
            </a:xfrm>
            <a:custGeom>
              <a:avLst/>
              <a:gdLst/>
              <a:ahLst/>
              <a:cxnLst/>
              <a:rect l="l" t="t" r="r" b="b"/>
              <a:pathLst>
                <a:path w="860" h="1757" extrusionOk="0">
                  <a:moveTo>
                    <a:pt x="410" y="0"/>
                  </a:moveTo>
                  <a:cubicBezTo>
                    <a:pt x="285" y="0"/>
                    <a:pt x="180" y="83"/>
                    <a:pt x="144" y="201"/>
                  </a:cubicBezTo>
                  <a:lnTo>
                    <a:pt x="49" y="487"/>
                  </a:lnTo>
                  <a:cubicBezTo>
                    <a:pt x="10" y="602"/>
                    <a:pt x="1" y="716"/>
                    <a:pt x="30" y="831"/>
                  </a:cubicBezTo>
                  <a:lnTo>
                    <a:pt x="173" y="1546"/>
                  </a:lnTo>
                  <a:cubicBezTo>
                    <a:pt x="192" y="1670"/>
                    <a:pt x="306" y="1756"/>
                    <a:pt x="430" y="1756"/>
                  </a:cubicBezTo>
                  <a:cubicBezTo>
                    <a:pt x="564" y="1756"/>
                    <a:pt x="669" y="1670"/>
                    <a:pt x="697" y="1546"/>
                  </a:cubicBezTo>
                  <a:lnTo>
                    <a:pt x="840" y="831"/>
                  </a:lnTo>
                  <a:cubicBezTo>
                    <a:pt x="860" y="716"/>
                    <a:pt x="850" y="602"/>
                    <a:pt x="812" y="487"/>
                  </a:cubicBezTo>
                  <a:lnTo>
                    <a:pt x="716" y="201"/>
                  </a:lnTo>
                  <a:cubicBezTo>
                    <a:pt x="678" y="77"/>
                    <a:pt x="564" y="1"/>
                    <a:pt x="430" y="1"/>
                  </a:cubicBezTo>
                  <a:cubicBezTo>
                    <a:pt x="423" y="0"/>
                    <a:pt x="417" y="0"/>
                    <a:pt x="41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2" name="Google Shape;21062;p80"/>
            <p:cNvSpPr/>
            <p:nvPr/>
          </p:nvSpPr>
          <p:spPr>
            <a:xfrm>
              <a:off x="6757986" y="1747069"/>
              <a:ext cx="154649" cy="110684"/>
            </a:xfrm>
            <a:custGeom>
              <a:avLst/>
              <a:gdLst/>
              <a:ahLst/>
              <a:cxnLst/>
              <a:rect l="l" t="t" r="r" b="b"/>
              <a:pathLst>
                <a:path w="5906" h="4227" extrusionOk="0">
                  <a:moveTo>
                    <a:pt x="840" y="0"/>
                  </a:moveTo>
                  <a:lnTo>
                    <a:pt x="0" y="248"/>
                  </a:lnTo>
                  <a:cubicBezTo>
                    <a:pt x="315" y="1355"/>
                    <a:pt x="1231" y="2185"/>
                    <a:pt x="2366" y="2414"/>
                  </a:cubicBezTo>
                  <a:cubicBezTo>
                    <a:pt x="2576" y="2452"/>
                    <a:pt x="2729" y="2633"/>
                    <a:pt x="2729" y="2843"/>
                  </a:cubicBezTo>
                  <a:lnTo>
                    <a:pt x="2729" y="4227"/>
                  </a:lnTo>
                  <a:lnTo>
                    <a:pt x="3168" y="4227"/>
                  </a:lnTo>
                  <a:lnTo>
                    <a:pt x="3168" y="2843"/>
                  </a:lnTo>
                  <a:cubicBezTo>
                    <a:pt x="3168" y="2633"/>
                    <a:pt x="3320" y="2452"/>
                    <a:pt x="3521" y="2414"/>
                  </a:cubicBezTo>
                  <a:cubicBezTo>
                    <a:pt x="4665" y="2195"/>
                    <a:pt x="5581" y="1355"/>
                    <a:pt x="5906" y="248"/>
                  </a:cubicBezTo>
                  <a:lnTo>
                    <a:pt x="5066" y="0"/>
                  </a:lnTo>
                  <a:cubicBezTo>
                    <a:pt x="4789" y="935"/>
                    <a:pt x="3931" y="1584"/>
                    <a:pt x="2948" y="1584"/>
                  </a:cubicBezTo>
                  <a:cubicBezTo>
                    <a:pt x="1975" y="1584"/>
                    <a:pt x="1107" y="935"/>
                    <a:pt x="84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63" name="Google Shape;21063;p80"/>
          <p:cNvSpPr/>
          <p:nvPr/>
        </p:nvSpPr>
        <p:spPr>
          <a:xfrm>
            <a:off x="8337358" y="1574300"/>
            <a:ext cx="30689" cy="35019"/>
          </a:xfrm>
          <a:custGeom>
            <a:avLst/>
            <a:gdLst/>
            <a:ahLst/>
            <a:cxnLst/>
            <a:rect l="l" t="t" r="r" b="b"/>
            <a:pathLst>
              <a:path w="879" h="1003" extrusionOk="0">
                <a:moveTo>
                  <a:pt x="879" y="1"/>
                </a:moveTo>
                <a:cubicBezTo>
                  <a:pt x="583" y="1"/>
                  <a:pt x="287" y="49"/>
                  <a:pt x="1" y="125"/>
                </a:cubicBezTo>
                <a:lnTo>
                  <a:pt x="1" y="1003"/>
                </a:lnTo>
                <a:cubicBezTo>
                  <a:pt x="220" y="611"/>
                  <a:pt x="516" y="278"/>
                  <a:pt x="879" y="1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064" name="Google Shape;21064;p80"/>
          <p:cNvGrpSpPr/>
          <p:nvPr/>
        </p:nvGrpSpPr>
        <p:grpSpPr>
          <a:xfrm>
            <a:off x="8154167" y="1574300"/>
            <a:ext cx="427060" cy="473005"/>
            <a:chOff x="6223393" y="1502999"/>
            <a:chExt cx="320295" cy="354754"/>
          </a:xfrm>
        </p:grpSpPr>
        <p:sp>
          <p:nvSpPr>
            <p:cNvPr id="21065" name="Google Shape;21065;p80"/>
            <p:cNvSpPr/>
            <p:nvPr/>
          </p:nvSpPr>
          <p:spPr>
            <a:xfrm>
              <a:off x="6246384" y="1691871"/>
              <a:ext cx="274550" cy="165882"/>
            </a:xfrm>
            <a:custGeom>
              <a:avLst/>
              <a:gdLst/>
              <a:ahLst/>
              <a:cxnLst/>
              <a:rect l="l" t="t" r="r" b="b"/>
              <a:pathLst>
                <a:path w="10485" h="6335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36" y="2347"/>
                  </a:lnTo>
                  <a:cubicBezTo>
                    <a:pt x="382" y="2509"/>
                    <a:pt x="1" y="3015"/>
                    <a:pt x="1" y="3597"/>
                  </a:cubicBezTo>
                  <a:lnTo>
                    <a:pt x="1" y="5686"/>
                  </a:lnTo>
                  <a:cubicBezTo>
                    <a:pt x="1" y="6039"/>
                    <a:pt x="296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39"/>
                    <a:pt x="10485" y="5686"/>
                  </a:cubicBezTo>
                  <a:lnTo>
                    <a:pt x="10485" y="3606"/>
                  </a:lnTo>
                  <a:cubicBezTo>
                    <a:pt x="10485" y="3015"/>
                    <a:pt x="10103" y="2509"/>
                    <a:pt x="9541" y="2347"/>
                  </a:cubicBezTo>
                  <a:lnTo>
                    <a:pt x="7241" y="166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6" name="Google Shape;21066;p80"/>
            <p:cNvSpPr/>
            <p:nvPr/>
          </p:nvSpPr>
          <p:spPr>
            <a:xfrm>
              <a:off x="6223393" y="1709101"/>
              <a:ext cx="320295" cy="97199"/>
            </a:xfrm>
            <a:custGeom>
              <a:avLst/>
              <a:gdLst/>
              <a:ahLst/>
              <a:cxnLst/>
              <a:rect l="l" t="t" r="r" b="b"/>
              <a:pathLst>
                <a:path w="12232" h="3712" extrusionOk="0">
                  <a:moveTo>
                    <a:pt x="1317" y="0"/>
                  </a:moveTo>
                  <a:cubicBezTo>
                    <a:pt x="592" y="0"/>
                    <a:pt x="1" y="582"/>
                    <a:pt x="1" y="1307"/>
                  </a:cubicBezTo>
                  <a:lnTo>
                    <a:pt x="1" y="2834"/>
                  </a:lnTo>
                  <a:cubicBezTo>
                    <a:pt x="1" y="3320"/>
                    <a:pt x="392" y="3711"/>
                    <a:pt x="879" y="3711"/>
                  </a:cubicBezTo>
                  <a:lnTo>
                    <a:pt x="11363" y="3711"/>
                  </a:lnTo>
                  <a:cubicBezTo>
                    <a:pt x="11840" y="3711"/>
                    <a:pt x="12231" y="3320"/>
                    <a:pt x="12231" y="2834"/>
                  </a:cubicBezTo>
                  <a:lnTo>
                    <a:pt x="12231" y="1307"/>
                  </a:lnTo>
                  <a:cubicBezTo>
                    <a:pt x="12231" y="582"/>
                    <a:pt x="11649" y="0"/>
                    <a:pt x="10924" y="0"/>
                  </a:cubicBezTo>
                  <a:lnTo>
                    <a:pt x="10848" y="0"/>
                  </a:lnTo>
                  <a:cubicBezTo>
                    <a:pt x="10619" y="0"/>
                    <a:pt x="10390" y="77"/>
                    <a:pt x="10199" y="210"/>
                  </a:cubicBezTo>
                  <a:lnTo>
                    <a:pt x="9903" y="430"/>
                  </a:lnTo>
                  <a:cubicBezTo>
                    <a:pt x="9713" y="573"/>
                    <a:pt x="9484" y="649"/>
                    <a:pt x="9255" y="649"/>
                  </a:cubicBezTo>
                  <a:lnTo>
                    <a:pt x="8873" y="649"/>
                  </a:lnTo>
                  <a:cubicBezTo>
                    <a:pt x="8797" y="649"/>
                    <a:pt x="8720" y="697"/>
                    <a:pt x="8682" y="773"/>
                  </a:cubicBezTo>
                  <a:cubicBezTo>
                    <a:pt x="8167" y="1708"/>
                    <a:pt x="7366" y="2471"/>
                    <a:pt x="6393" y="2939"/>
                  </a:cubicBezTo>
                  <a:cubicBezTo>
                    <a:pt x="6307" y="2977"/>
                    <a:pt x="6214" y="2996"/>
                    <a:pt x="6120" y="2996"/>
                  </a:cubicBezTo>
                  <a:cubicBezTo>
                    <a:pt x="6025" y="2996"/>
                    <a:pt x="5930" y="2977"/>
                    <a:pt x="5839" y="2939"/>
                  </a:cubicBezTo>
                  <a:cubicBezTo>
                    <a:pt x="4876" y="2471"/>
                    <a:pt x="4074" y="1718"/>
                    <a:pt x="3559" y="773"/>
                  </a:cubicBezTo>
                  <a:cubicBezTo>
                    <a:pt x="3521" y="697"/>
                    <a:pt x="3445" y="649"/>
                    <a:pt x="3369" y="649"/>
                  </a:cubicBezTo>
                  <a:lnTo>
                    <a:pt x="2987" y="649"/>
                  </a:lnTo>
                  <a:cubicBezTo>
                    <a:pt x="2758" y="649"/>
                    <a:pt x="2529" y="573"/>
                    <a:pt x="2338" y="439"/>
                  </a:cubicBezTo>
                  <a:lnTo>
                    <a:pt x="2042" y="220"/>
                  </a:lnTo>
                  <a:cubicBezTo>
                    <a:pt x="1852" y="77"/>
                    <a:pt x="1623" y="0"/>
                    <a:pt x="138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7" name="Google Shape;21067;p80"/>
            <p:cNvSpPr/>
            <p:nvPr/>
          </p:nvSpPr>
          <p:spPr>
            <a:xfrm>
              <a:off x="6292103" y="1724576"/>
              <a:ext cx="183138" cy="133177"/>
            </a:xfrm>
            <a:custGeom>
              <a:avLst/>
              <a:gdLst/>
              <a:ahLst/>
              <a:cxnLst/>
              <a:rect l="l" t="t" r="r" b="b"/>
              <a:pathLst>
                <a:path w="6994" h="5086" extrusionOk="0">
                  <a:moveTo>
                    <a:pt x="0" y="1"/>
                  </a:moveTo>
                  <a:lnTo>
                    <a:pt x="0" y="5086"/>
                  </a:lnTo>
                  <a:lnTo>
                    <a:pt x="6993" y="5086"/>
                  </a:lnTo>
                  <a:lnTo>
                    <a:pt x="6993" y="1"/>
                  </a:lnTo>
                  <a:cubicBezTo>
                    <a:pt x="6879" y="39"/>
                    <a:pt x="6755" y="58"/>
                    <a:pt x="6621" y="58"/>
                  </a:cubicBezTo>
                  <a:lnTo>
                    <a:pt x="6249" y="58"/>
                  </a:lnTo>
                  <a:cubicBezTo>
                    <a:pt x="6173" y="58"/>
                    <a:pt x="6096" y="106"/>
                    <a:pt x="6058" y="182"/>
                  </a:cubicBezTo>
                  <a:cubicBezTo>
                    <a:pt x="5543" y="1127"/>
                    <a:pt x="4742" y="1880"/>
                    <a:pt x="3769" y="2348"/>
                  </a:cubicBezTo>
                  <a:cubicBezTo>
                    <a:pt x="3683" y="2391"/>
                    <a:pt x="3590" y="2412"/>
                    <a:pt x="3496" y="2412"/>
                  </a:cubicBezTo>
                  <a:cubicBezTo>
                    <a:pt x="3401" y="2412"/>
                    <a:pt x="3306" y="2391"/>
                    <a:pt x="3215" y="2348"/>
                  </a:cubicBezTo>
                  <a:cubicBezTo>
                    <a:pt x="2252" y="1880"/>
                    <a:pt x="1450" y="1127"/>
                    <a:pt x="935" y="182"/>
                  </a:cubicBezTo>
                  <a:cubicBezTo>
                    <a:pt x="897" y="106"/>
                    <a:pt x="821" y="58"/>
                    <a:pt x="745" y="58"/>
                  </a:cubicBezTo>
                  <a:lnTo>
                    <a:pt x="363" y="58"/>
                  </a:lnTo>
                  <a:cubicBezTo>
                    <a:pt x="248" y="58"/>
                    <a:pt x="124" y="39"/>
                    <a:pt x="0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8" name="Google Shape;21068;p80"/>
            <p:cNvSpPr/>
            <p:nvPr/>
          </p:nvSpPr>
          <p:spPr>
            <a:xfrm>
              <a:off x="6343556" y="1691871"/>
              <a:ext cx="80205" cy="22886"/>
            </a:xfrm>
            <a:custGeom>
              <a:avLst/>
              <a:gdLst/>
              <a:ahLst/>
              <a:cxnLst/>
              <a:rect l="l" t="t" r="r" b="b"/>
              <a:pathLst>
                <a:path w="3063" h="874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2" y="873"/>
                    <a:pt x="1528" y="873"/>
                  </a:cubicBezTo>
                  <a:cubicBezTo>
                    <a:pt x="2054" y="873"/>
                    <a:pt x="2581" y="744"/>
                    <a:pt x="3063" y="487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9" name="Google Shape;21069;p80"/>
            <p:cNvSpPr/>
            <p:nvPr/>
          </p:nvSpPr>
          <p:spPr>
            <a:xfrm>
              <a:off x="6287363" y="1588938"/>
              <a:ext cx="192355" cy="114428"/>
            </a:xfrm>
            <a:custGeom>
              <a:avLst/>
              <a:gdLst/>
              <a:ahLst/>
              <a:cxnLst/>
              <a:rect l="l" t="t" r="r" b="b"/>
              <a:pathLst>
                <a:path w="7346" h="4370" extrusionOk="0">
                  <a:moveTo>
                    <a:pt x="840" y="1"/>
                  </a:moveTo>
                  <a:lnTo>
                    <a:pt x="840" y="659"/>
                  </a:lnTo>
                  <a:lnTo>
                    <a:pt x="725" y="659"/>
                  </a:lnTo>
                  <a:cubicBezTo>
                    <a:pt x="0" y="659"/>
                    <a:pt x="0" y="1746"/>
                    <a:pt x="725" y="1746"/>
                  </a:cubicBezTo>
                  <a:lnTo>
                    <a:pt x="840" y="1746"/>
                  </a:lnTo>
                  <a:cubicBezTo>
                    <a:pt x="954" y="3225"/>
                    <a:pt x="2194" y="4370"/>
                    <a:pt x="3673" y="4370"/>
                  </a:cubicBezTo>
                  <a:cubicBezTo>
                    <a:pt x="5152" y="4370"/>
                    <a:pt x="6392" y="3225"/>
                    <a:pt x="6506" y="1746"/>
                  </a:cubicBezTo>
                  <a:lnTo>
                    <a:pt x="6621" y="1746"/>
                  </a:lnTo>
                  <a:cubicBezTo>
                    <a:pt x="7343" y="1746"/>
                    <a:pt x="7346" y="659"/>
                    <a:pt x="6630" y="659"/>
                  </a:cubicBezTo>
                  <a:cubicBezTo>
                    <a:pt x="6627" y="659"/>
                    <a:pt x="6624" y="659"/>
                    <a:pt x="6621" y="659"/>
                  </a:cubicBezTo>
                  <a:lnTo>
                    <a:pt x="6516" y="659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0" name="Google Shape;21070;p80"/>
            <p:cNvSpPr/>
            <p:nvPr/>
          </p:nvSpPr>
          <p:spPr>
            <a:xfrm>
              <a:off x="6289851" y="1588938"/>
              <a:ext cx="156665" cy="114428"/>
            </a:xfrm>
            <a:custGeom>
              <a:avLst/>
              <a:gdLst/>
              <a:ahLst/>
              <a:cxnLst/>
              <a:rect l="l" t="t" r="r" b="b"/>
              <a:pathLst>
                <a:path w="5983" h="4370" extrusionOk="0">
                  <a:moveTo>
                    <a:pt x="735" y="1"/>
                  </a:moveTo>
                  <a:lnTo>
                    <a:pt x="735" y="649"/>
                  </a:lnTo>
                  <a:lnTo>
                    <a:pt x="649" y="649"/>
                  </a:lnTo>
                  <a:cubicBezTo>
                    <a:pt x="392" y="649"/>
                    <a:pt x="172" y="812"/>
                    <a:pt x="105" y="1050"/>
                  </a:cubicBezTo>
                  <a:cubicBezTo>
                    <a:pt x="1" y="1403"/>
                    <a:pt x="268" y="1746"/>
                    <a:pt x="630" y="1746"/>
                  </a:cubicBezTo>
                  <a:lnTo>
                    <a:pt x="745" y="1746"/>
                  </a:lnTo>
                  <a:cubicBezTo>
                    <a:pt x="848" y="3242"/>
                    <a:pt x="2103" y="4369"/>
                    <a:pt x="3559" y="4369"/>
                  </a:cubicBezTo>
                  <a:cubicBezTo>
                    <a:pt x="3710" y="4369"/>
                    <a:pt x="3863" y="4357"/>
                    <a:pt x="4017" y="4332"/>
                  </a:cubicBezTo>
                  <a:cubicBezTo>
                    <a:pt x="2634" y="4112"/>
                    <a:pt x="1622" y="2920"/>
                    <a:pt x="1622" y="1527"/>
                  </a:cubicBezTo>
                  <a:cubicBezTo>
                    <a:pt x="1622" y="1050"/>
                    <a:pt x="2013" y="659"/>
                    <a:pt x="2490" y="659"/>
                  </a:cubicBezTo>
                  <a:lnTo>
                    <a:pt x="5553" y="659"/>
                  </a:lnTo>
                  <a:cubicBezTo>
                    <a:pt x="5791" y="649"/>
                    <a:pt x="5982" y="459"/>
                    <a:pt x="5982" y="220"/>
                  </a:cubicBezTo>
                  <a:lnTo>
                    <a:pt x="5982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1" name="Google Shape;21071;p80"/>
            <p:cNvSpPr/>
            <p:nvPr/>
          </p:nvSpPr>
          <p:spPr>
            <a:xfrm>
              <a:off x="6346568" y="1606063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10" y="654"/>
                  </a:cubicBezTo>
                  <a:cubicBezTo>
                    <a:pt x="334" y="654"/>
                    <a:pt x="429" y="558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2" name="Google Shape;21072;p80"/>
            <p:cNvSpPr/>
            <p:nvPr/>
          </p:nvSpPr>
          <p:spPr>
            <a:xfrm>
              <a:off x="6409255" y="1606063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3" name="Google Shape;21073;p80"/>
            <p:cNvSpPr/>
            <p:nvPr/>
          </p:nvSpPr>
          <p:spPr>
            <a:xfrm>
              <a:off x="6297837" y="1502999"/>
              <a:ext cx="171905" cy="85965"/>
            </a:xfrm>
            <a:custGeom>
              <a:avLst/>
              <a:gdLst/>
              <a:ahLst/>
              <a:cxnLst/>
              <a:rect l="l" t="t" r="r" b="b"/>
              <a:pathLst>
                <a:path w="6565" h="3283" extrusionOk="0">
                  <a:moveTo>
                    <a:pt x="3273" y="1"/>
                  </a:moveTo>
                  <a:cubicBezTo>
                    <a:pt x="1470" y="10"/>
                    <a:pt x="1" y="1470"/>
                    <a:pt x="1" y="3283"/>
                  </a:cubicBezTo>
                  <a:lnTo>
                    <a:pt x="6564" y="3283"/>
                  </a:lnTo>
                  <a:cubicBezTo>
                    <a:pt x="6555" y="1470"/>
                    <a:pt x="5086" y="1"/>
                    <a:pt x="327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4" name="Google Shape;21074;p80"/>
            <p:cNvSpPr/>
            <p:nvPr/>
          </p:nvSpPr>
          <p:spPr>
            <a:xfrm>
              <a:off x="6360786" y="1502999"/>
              <a:ext cx="45745" cy="85965"/>
            </a:xfrm>
            <a:custGeom>
              <a:avLst/>
              <a:gdLst/>
              <a:ahLst/>
              <a:cxnLst/>
              <a:rect l="l" t="t" r="r" b="b"/>
              <a:pathLst>
                <a:path w="1747" h="3283" extrusionOk="0">
                  <a:moveTo>
                    <a:pt x="869" y="1"/>
                  </a:moveTo>
                  <a:cubicBezTo>
                    <a:pt x="573" y="1"/>
                    <a:pt x="278" y="49"/>
                    <a:pt x="1" y="125"/>
                  </a:cubicBezTo>
                  <a:lnTo>
                    <a:pt x="1" y="3283"/>
                  </a:lnTo>
                  <a:lnTo>
                    <a:pt x="1747" y="3283"/>
                  </a:lnTo>
                  <a:lnTo>
                    <a:pt x="1747" y="125"/>
                  </a:lnTo>
                  <a:cubicBezTo>
                    <a:pt x="1461" y="49"/>
                    <a:pt x="1165" y="1"/>
                    <a:pt x="869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5" name="Google Shape;21075;p80"/>
            <p:cNvSpPr/>
            <p:nvPr/>
          </p:nvSpPr>
          <p:spPr>
            <a:xfrm>
              <a:off x="6297837" y="1502999"/>
              <a:ext cx="171905" cy="85965"/>
            </a:xfrm>
            <a:custGeom>
              <a:avLst/>
              <a:gdLst/>
              <a:ahLst/>
              <a:cxnLst/>
              <a:rect l="l" t="t" r="r" b="b"/>
              <a:pathLst>
                <a:path w="6565" h="3283" extrusionOk="0">
                  <a:moveTo>
                    <a:pt x="3283" y="1"/>
                  </a:moveTo>
                  <a:cubicBezTo>
                    <a:pt x="1470" y="1"/>
                    <a:pt x="1" y="1470"/>
                    <a:pt x="1" y="3283"/>
                  </a:cubicBezTo>
                  <a:lnTo>
                    <a:pt x="6564" y="3283"/>
                  </a:lnTo>
                  <a:cubicBezTo>
                    <a:pt x="6564" y="3063"/>
                    <a:pt x="6536" y="2844"/>
                    <a:pt x="6498" y="2624"/>
                  </a:cubicBezTo>
                  <a:lnTo>
                    <a:pt x="2443" y="2624"/>
                  </a:lnTo>
                  <a:cubicBezTo>
                    <a:pt x="2166" y="2624"/>
                    <a:pt x="1957" y="2386"/>
                    <a:pt x="2004" y="2109"/>
                  </a:cubicBezTo>
                  <a:cubicBezTo>
                    <a:pt x="2138" y="1270"/>
                    <a:pt x="2596" y="516"/>
                    <a:pt x="3283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6" name="Google Shape;21076;p80"/>
            <p:cNvSpPr/>
            <p:nvPr/>
          </p:nvSpPr>
          <p:spPr>
            <a:xfrm>
              <a:off x="6364531" y="1651886"/>
              <a:ext cx="38021" cy="11521"/>
            </a:xfrm>
            <a:custGeom>
              <a:avLst/>
              <a:gdLst/>
              <a:ahLst/>
              <a:cxnLst/>
              <a:rect l="l" t="t" r="r" b="b"/>
              <a:pathLst>
                <a:path w="145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165" y="440"/>
                  </a:lnTo>
                  <a:cubicBezTo>
                    <a:pt x="1451" y="430"/>
                    <a:pt x="1451" y="1"/>
                    <a:pt x="116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7" name="Google Shape;21077;p80"/>
            <p:cNvSpPr/>
            <p:nvPr/>
          </p:nvSpPr>
          <p:spPr>
            <a:xfrm>
              <a:off x="6291658" y="1634343"/>
              <a:ext cx="183819" cy="74523"/>
            </a:xfrm>
            <a:custGeom>
              <a:avLst/>
              <a:gdLst/>
              <a:ahLst/>
              <a:cxnLst/>
              <a:rect l="l" t="t" r="r" b="b"/>
              <a:pathLst>
                <a:path w="7020" h="2846" extrusionOk="0">
                  <a:moveTo>
                    <a:pt x="4539" y="1758"/>
                  </a:moveTo>
                  <a:lnTo>
                    <a:pt x="4492" y="2054"/>
                  </a:lnTo>
                  <a:cubicBezTo>
                    <a:pt x="4453" y="2264"/>
                    <a:pt x="4272" y="2417"/>
                    <a:pt x="4053" y="2417"/>
                  </a:cubicBezTo>
                  <a:lnTo>
                    <a:pt x="2965" y="2417"/>
                  </a:lnTo>
                  <a:cubicBezTo>
                    <a:pt x="2755" y="2417"/>
                    <a:pt x="2574" y="2264"/>
                    <a:pt x="2536" y="2054"/>
                  </a:cubicBezTo>
                  <a:lnTo>
                    <a:pt x="2479" y="1758"/>
                  </a:lnTo>
                  <a:close/>
                  <a:moveTo>
                    <a:pt x="1992" y="1"/>
                  </a:moveTo>
                  <a:cubicBezTo>
                    <a:pt x="1865" y="1"/>
                    <a:pt x="1735" y="101"/>
                    <a:pt x="1773" y="270"/>
                  </a:cubicBezTo>
                  <a:lnTo>
                    <a:pt x="1964" y="1319"/>
                  </a:lnTo>
                  <a:lnTo>
                    <a:pt x="828" y="1319"/>
                  </a:lnTo>
                  <a:cubicBezTo>
                    <a:pt x="723" y="1319"/>
                    <a:pt x="628" y="1243"/>
                    <a:pt x="609" y="1138"/>
                  </a:cubicBezTo>
                  <a:lnTo>
                    <a:pt x="456" y="194"/>
                  </a:lnTo>
                  <a:cubicBezTo>
                    <a:pt x="431" y="67"/>
                    <a:pt x="335" y="10"/>
                    <a:pt x="239" y="10"/>
                  </a:cubicBezTo>
                  <a:cubicBezTo>
                    <a:pt x="119" y="10"/>
                    <a:pt x="0" y="101"/>
                    <a:pt x="27" y="261"/>
                  </a:cubicBezTo>
                  <a:lnTo>
                    <a:pt x="180" y="1205"/>
                  </a:lnTo>
                  <a:cubicBezTo>
                    <a:pt x="227" y="1520"/>
                    <a:pt x="504" y="1758"/>
                    <a:pt x="828" y="1758"/>
                  </a:cubicBezTo>
                  <a:lnTo>
                    <a:pt x="2040" y="1758"/>
                  </a:lnTo>
                  <a:lnTo>
                    <a:pt x="2107" y="2130"/>
                  </a:lnTo>
                  <a:cubicBezTo>
                    <a:pt x="2183" y="2541"/>
                    <a:pt x="2545" y="2846"/>
                    <a:pt x="2965" y="2846"/>
                  </a:cubicBezTo>
                  <a:lnTo>
                    <a:pt x="4053" y="2846"/>
                  </a:lnTo>
                  <a:cubicBezTo>
                    <a:pt x="4473" y="2846"/>
                    <a:pt x="4835" y="2541"/>
                    <a:pt x="4911" y="2130"/>
                  </a:cubicBezTo>
                  <a:lnTo>
                    <a:pt x="4978" y="1758"/>
                  </a:lnTo>
                  <a:lnTo>
                    <a:pt x="6199" y="1758"/>
                  </a:lnTo>
                  <a:cubicBezTo>
                    <a:pt x="6524" y="1758"/>
                    <a:pt x="6791" y="1520"/>
                    <a:pt x="6848" y="1205"/>
                  </a:cubicBezTo>
                  <a:lnTo>
                    <a:pt x="7001" y="261"/>
                  </a:lnTo>
                  <a:cubicBezTo>
                    <a:pt x="7020" y="146"/>
                    <a:pt x="6943" y="32"/>
                    <a:pt x="6829" y="12"/>
                  </a:cubicBezTo>
                  <a:cubicBezTo>
                    <a:pt x="6817" y="11"/>
                    <a:pt x="6806" y="10"/>
                    <a:pt x="6794" y="10"/>
                  </a:cubicBezTo>
                  <a:cubicBezTo>
                    <a:pt x="6684" y="10"/>
                    <a:pt x="6589" y="90"/>
                    <a:pt x="6571" y="194"/>
                  </a:cubicBezTo>
                  <a:lnTo>
                    <a:pt x="6419" y="1138"/>
                  </a:lnTo>
                  <a:cubicBezTo>
                    <a:pt x="6400" y="1243"/>
                    <a:pt x="6304" y="1319"/>
                    <a:pt x="6199" y="1319"/>
                  </a:cubicBezTo>
                  <a:lnTo>
                    <a:pt x="5064" y="1319"/>
                  </a:lnTo>
                  <a:lnTo>
                    <a:pt x="5255" y="270"/>
                  </a:lnTo>
                  <a:cubicBezTo>
                    <a:pt x="5293" y="103"/>
                    <a:pt x="5165" y="2"/>
                    <a:pt x="5039" y="2"/>
                  </a:cubicBezTo>
                  <a:cubicBezTo>
                    <a:pt x="4942" y="2"/>
                    <a:pt x="4846" y="61"/>
                    <a:pt x="4826" y="194"/>
                  </a:cubicBezTo>
                  <a:lnTo>
                    <a:pt x="4625" y="1319"/>
                  </a:lnTo>
                  <a:lnTo>
                    <a:pt x="2402" y="1319"/>
                  </a:lnTo>
                  <a:lnTo>
                    <a:pt x="2202" y="184"/>
                  </a:lnTo>
                  <a:cubicBezTo>
                    <a:pt x="2182" y="57"/>
                    <a:pt x="2087" y="1"/>
                    <a:pt x="199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8" name="Google Shape;21078;p80"/>
            <p:cNvSpPr/>
            <p:nvPr/>
          </p:nvSpPr>
          <p:spPr>
            <a:xfrm>
              <a:off x="6337822" y="1812008"/>
              <a:ext cx="91700" cy="45745"/>
            </a:xfrm>
            <a:custGeom>
              <a:avLst/>
              <a:gdLst/>
              <a:ahLst/>
              <a:cxnLst/>
              <a:rect l="l" t="t" r="r" b="b"/>
              <a:pathLst>
                <a:path w="3502" h="1747" extrusionOk="0">
                  <a:moveTo>
                    <a:pt x="1746" y="1"/>
                  </a:moveTo>
                  <a:cubicBezTo>
                    <a:pt x="782" y="1"/>
                    <a:pt x="0" y="783"/>
                    <a:pt x="0" y="1747"/>
                  </a:cubicBezTo>
                  <a:lnTo>
                    <a:pt x="3501" y="1747"/>
                  </a:lnTo>
                  <a:cubicBezTo>
                    <a:pt x="3501" y="783"/>
                    <a:pt x="2710" y="1"/>
                    <a:pt x="174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9" name="Google Shape;21079;p80"/>
            <p:cNvSpPr/>
            <p:nvPr/>
          </p:nvSpPr>
          <p:spPr>
            <a:xfrm>
              <a:off x="6360786" y="1571708"/>
              <a:ext cx="45745" cy="17256"/>
            </a:xfrm>
            <a:custGeom>
              <a:avLst/>
              <a:gdLst/>
              <a:ahLst/>
              <a:cxnLst/>
              <a:rect l="l" t="t" r="r" b="b"/>
              <a:pathLst>
                <a:path w="1747" h="659" extrusionOk="0">
                  <a:moveTo>
                    <a:pt x="1" y="0"/>
                  </a:moveTo>
                  <a:lnTo>
                    <a:pt x="1" y="659"/>
                  </a:lnTo>
                  <a:lnTo>
                    <a:pt x="1747" y="659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0" name="Google Shape;21080;p80"/>
            <p:cNvSpPr/>
            <p:nvPr/>
          </p:nvSpPr>
          <p:spPr>
            <a:xfrm>
              <a:off x="6280608" y="1582941"/>
              <a:ext cx="206128" cy="63237"/>
            </a:xfrm>
            <a:custGeom>
              <a:avLst/>
              <a:gdLst/>
              <a:ahLst/>
              <a:cxnLst/>
              <a:rect l="l" t="t" r="r" b="b"/>
              <a:pathLst>
                <a:path w="7872" h="2415" extrusionOk="0">
                  <a:moveTo>
                    <a:pt x="7222" y="440"/>
                  </a:moveTo>
                  <a:cubicBezTo>
                    <a:pt x="7337" y="440"/>
                    <a:pt x="7432" y="535"/>
                    <a:pt x="7432" y="659"/>
                  </a:cubicBezTo>
                  <a:lnTo>
                    <a:pt x="7432" y="1756"/>
                  </a:lnTo>
                  <a:cubicBezTo>
                    <a:pt x="7432" y="1871"/>
                    <a:pt x="7337" y="1975"/>
                    <a:pt x="7222" y="1975"/>
                  </a:cubicBezTo>
                  <a:lnTo>
                    <a:pt x="659" y="1975"/>
                  </a:lnTo>
                  <a:cubicBezTo>
                    <a:pt x="535" y="1975"/>
                    <a:pt x="439" y="1880"/>
                    <a:pt x="430" y="1756"/>
                  </a:cubicBezTo>
                  <a:lnTo>
                    <a:pt x="430" y="669"/>
                  </a:lnTo>
                  <a:cubicBezTo>
                    <a:pt x="430" y="544"/>
                    <a:pt x="535" y="449"/>
                    <a:pt x="649" y="449"/>
                  </a:cubicBezTo>
                  <a:lnTo>
                    <a:pt x="7222" y="440"/>
                  </a:lnTo>
                  <a:close/>
                  <a:moveTo>
                    <a:pt x="649" y="1"/>
                  </a:moveTo>
                  <a:cubicBezTo>
                    <a:pt x="287" y="1"/>
                    <a:pt x="1" y="296"/>
                    <a:pt x="1" y="659"/>
                  </a:cubicBezTo>
                  <a:lnTo>
                    <a:pt x="1" y="1756"/>
                  </a:lnTo>
                  <a:cubicBezTo>
                    <a:pt x="1" y="2119"/>
                    <a:pt x="287" y="2414"/>
                    <a:pt x="649" y="2414"/>
                  </a:cubicBezTo>
                  <a:lnTo>
                    <a:pt x="7213" y="2414"/>
                  </a:lnTo>
                  <a:cubicBezTo>
                    <a:pt x="7575" y="2414"/>
                    <a:pt x="7871" y="2119"/>
                    <a:pt x="7871" y="1756"/>
                  </a:cubicBezTo>
                  <a:lnTo>
                    <a:pt x="7871" y="659"/>
                  </a:lnTo>
                  <a:cubicBezTo>
                    <a:pt x="7871" y="296"/>
                    <a:pt x="7575" y="1"/>
                    <a:pt x="721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1" name="Google Shape;21081;p80"/>
            <p:cNvSpPr/>
            <p:nvPr/>
          </p:nvSpPr>
          <p:spPr>
            <a:xfrm>
              <a:off x="6292103" y="1777548"/>
              <a:ext cx="11521" cy="80205"/>
            </a:xfrm>
            <a:custGeom>
              <a:avLst/>
              <a:gdLst/>
              <a:ahLst/>
              <a:cxnLst/>
              <a:rect l="l" t="t" r="r" b="b"/>
              <a:pathLst>
                <a:path w="440" h="3063" extrusionOk="0">
                  <a:moveTo>
                    <a:pt x="0" y="0"/>
                  </a:moveTo>
                  <a:lnTo>
                    <a:pt x="0" y="3063"/>
                  </a:lnTo>
                  <a:lnTo>
                    <a:pt x="439" y="3063"/>
                  </a:lnTo>
                  <a:lnTo>
                    <a:pt x="439" y="439"/>
                  </a:lnTo>
                  <a:cubicBezTo>
                    <a:pt x="439" y="201"/>
                    <a:pt x="239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2" name="Google Shape;21082;p80"/>
            <p:cNvSpPr/>
            <p:nvPr/>
          </p:nvSpPr>
          <p:spPr>
            <a:xfrm>
              <a:off x="6274873" y="1777548"/>
              <a:ext cx="17256" cy="28751"/>
            </a:xfrm>
            <a:custGeom>
              <a:avLst/>
              <a:gdLst/>
              <a:ahLst/>
              <a:cxnLst/>
              <a:rect l="l" t="t" r="r" b="b"/>
              <a:pathLst>
                <a:path w="659" h="1098" extrusionOk="0">
                  <a:moveTo>
                    <a:pt x="65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1097"/>
                  </a:lnTo>
                  <a:lnTo>
                    <a:pt x="658" y="1097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3" name="Google Shape;21083;p80"/>
            <p:cNvSpPr/>
            <p:nvPr/>
          </p:nvSpPr>
          <p:spPr>
            <a:xfrm>
              <a:off x="6246384" y="1806273"/>
              <a:ext cx="45745" cy="51480"/>
            </a:xfrm>
            <a:custGeom>
              <a:avLst/>
              <a:gdLst/>
              <a:ahLst/>
              <a:cxnLst/>
              <a:rect l="l" t="t" r="r" b="b"/>
              <a:pathLst>
                <a:path w="1747" h="1966" extrusionOk="0">
                  <a:moveTo>
                    <a:pt x="1" y="0"/>
                  </a:moveTo>
                  <a:lnTo>
                    <a:pt x="1" y="439"/>
                  </a:lnTo>
                  <a:lnTo>
                    <a:pt x="659" y="439"/>
                  </a:lnTo>
                  <a:cubicBezTo>
                    <a:pt x="897" y="439"/>
                    <a:pt x="1088" y="630"/>
                    <a:pt x="1088" y="878"/>
                  </a:cubicBezTo>
                  <a:lnTo>
                    <a:pt x="1088" y="1966"/>
                  </a:lnTo>
                  <a:lnTo>
                    <a:pt x="1746" y="19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4" name="Google Shape;21084;p80"/>
            <p:cNvSpPr/>
            <p:nvPr/>
          </p:nvSpPr>
          <p:spPr>
            <a:xfrm>
              <a:off x="6463719" y="1777548"/>
              <a:ext cx="11521" cy="80205"/>
            </a:xfrm>
            <a:custGeom>
              <a:avLst/>
              <a:gdLst/>
              <a:ahLst/>
              <a:cxnLst/>
              <a:rect l="l" t="t" r="r" b="b"/>
              <a:pathLst>
                <a:path w="440" h="3063" extrusionOk="0">
                  <a:moveTo>
                    <a:pt x="439" y="0"/>
                  </a:moveTo>
                  <a:cubicBezTo>
                    <a:pt x="191" y="0"/>
                    <a:pt x="0" y="201"/>
                    <a:pt x="0" y="439"/>
                  </a:cubicBezTo>
                  <a:lnTo>
                    <a:pt x="0" y="3063"/>
                  </a:lnTo>
                  <a:lnTo>
                    <a:pt x="439" y="306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5" name="Google Shape;21085;p80"/>
            <p:cNvSpPr/>
            <p:nvPr/>
          </p:nvSpPr>
          <p:spPr>
            <a:xfrm>
              <a:off x="6475215" y="1777548"/>
              <a:ext cx="16994" cy="28751"/>
            </a:xfrm>
            <a:custGeom>
              <a:avLst/>
              <a:gdLst/>
              <a:ahLst/>
              <a:cxnLst/>
              <a:rect l="l" t="t" r="r" b="b"/>
              <a:pathLst>
                <a:path w="649" h="1098" extrusionOk="0">
                  <a:moveTo>
                    <a:pt x="0" y="0"/>
                  </a:moveTo>
                  <a:lnTo>
                    <a:pt x="0" y="1097"/>
                  </a:lnTo>
                  <a:lnTo>
                    <a:pt x="649" y="1097"/>
                  </a:lnTo>
                  <a:lnTo>
                    <a:pt x="649" y="659"/>
                  </a:lnTo>
                  <a:cubicBezTo>
                    <a:pt x="649" y="296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6" name="Google Shape;21086;p80"/>
            <p:cNvSpPr/>
            <p:nvPr/>
          </p:nvSpPr>
          <p:spPr>
            <a:xfrm>
              <a:off x="6475215" y="1806273"/>
              <a:ext cx="45719" cy="51480"/>
            </a:xfrm>
            <a:custGeom>
              <a:avLst/>
              <a:gdLst/>
              <a:ahLst/>
              <a:cxnLst/>
              <a:rect l="l" t="t" r="r" b="b"/>
              <a:pathLst>
                <a:path w="1746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878"/>
                  </a:lnTo>
                  <a:cubicBezTo>
                    <a:pt x="649" y="630"/>
                    <a:pt x="849" y="439"/>
                    <a:pt x="1088" y="439"/>
                  </a:cubicBezTo>
                  <a:lnTo>
                    <a:pt x="1746" y="439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7" name="Google Shape;21087;p80"/>
            <p:cNvSpPr/>
            <p:nvPr/>
          </p:nvSpPr>
          <p:spPr>
            <a:xfrm>
              <a:off x="6349317" y="1823503"/>
              <a:ext cx="68709" cy="34250"/>
            </a:xfrm>
            <a:custGeom>
              <a:avLst/>
              <a:gdLst/>
              <a:ahLst/>
              <a:cxnLst/>
              <a:rect l="l" t="t" r="r" b="b"/>
              <a:pathLst>
                <a:path w="2624" h="1308" extrusionOk="0">
                  <a:moveTo>
                    <a:pt x="1307" y="1"/>
                  </a:moveTo>
                  <a:cubicBezTo>
                    <a:pt x="582" y="1"/>
                    <a:pt x="0" y="583"/>
                    <a:pt x="0" y="1308"/>
                  </a:cubicBezTo>
                  <a:lnTo>
                    <a:pt x="2624" y="1308"/>
                  </a:lnTo>
                  <a:cubicBezTo>
                    <a:pt x="2624" y="583"/>
                    <a:pt x="2032" y="1"/>
                    <a:pt x="1307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088" name="Google Shape;21088;p80"/>
          <p:cNvGrpSpPr/>
          <p:nvPr/>
        </p:nvGrpSpPr>
        <p:grpSpPr>
          <a:xfrm>
            <a:off x="6937124" y="1574265"/>
            <a:ext cx="452687" cy="473041"/>
            <a:chOff x="5310611" y="1502972"/>
            <a:chExt cx="339515" cy="354781"/>
          </a:xfrm>
        </p:grpSpPr>
        <p:sp>
          <p:nvSpPr>
            <p:cNvPr id="21089" name="Google Shape;21089;p80"/>
            <p:cNvSpPr/>
            <p:nvPr/>
          </p:nvSpPr>
          <p:spPr>
            <a:xfrm>
              <a:off x="5310611" y="1502972"/>
              <a:ext cx="339515" cy="343285"/>
            </a:xfrm>
            <a:custGeom>
              <a:avLst/>
              <a:gdLst/>
              <a:ahLst/>
              <a:cxnLst/>
              <a:rect l="l" t="t" r="r" b="b"/>
              <a:pathLst>
                <a:path w="12966" h="13110" extrusionOk="0">
                  <a:moveTo>
                    <a:pt x="5684" y="1"/>
                  </a:moveTo>
                  <a:cubicBezTo>
                    <a:pt x="5669" y="1"/>
                    <a:pt x="5654" y="1"/>
                    <a:pt x="5639" y="2"/>
                  </a:cubicBezTo>
                  <a:cubicBezTo>
                    <a:pt x="4656" y="2"/>
                    <a:pt x="2672" y="956"/>
                    <a:pt x="2453" y="2788"/>
                  </a:cubicBezTo>
                  <a:cubicBezTo>
                    <a:pt x="2329" y="3875"/>
                    <a:pt x="1909" y="4009"/>
                    <a:pt x="1670" y="4772"/>
                  </a:cubicBezTo>
                  <a:cubicBezTo>
                    <a:pt x="142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40" y="10505"/>
                    <a:pt x="1" y="10839"/>
                    <a:pt x="325" y="11793"/>
                  </a:cubicBezTo>
                  <a:cubicBezTo>
                    <a:pt x="573" y="12509"/>
                    <a:pt x="1890" y="13110"/>
                    <a:pt x="1890" y="13110"/>
                  </a:cubicBezTo>
                  <a:lnTo>
                    <a:pt x="11067" y="13110"/>
                  </a:lnTo>
                  <a:cubicBezTo>
                    <a:pt x="11067" y="13110"/>
                    <a:pt x="12393" y="12509"/>
                    <a:pt x="12632" y="11793"/>
                  </a:cubicBezTo>
                  <a:cubicBezTo>
                    <a:pt x="12966" y="10839"/>
                    <a:pt x="12117" y="10515"/>
                    <a:pt x="12145" y="9055"/>
                  </a:cubicBezTo>
                  <a:cubicBezTo>
                    <a:pt x="12164" y="7796"/>
                    <a:pt x="11745" y="7577"/>
                    <a:pt x="11535" y="6842"/>
                  </a:cubicBezTo>
                  <a:cubicBezTo>
                    <a:pt x="11325" y="6098"/>
                    <a:pt x="11535" y="5592"/>
                    <a:pt x="11287" y="4772"/>
                  </a:cubicBezTo>
                  <a:cubicBezTo>
                    <a:pt x="11058" y="4009"/>
                    <a:pt x="10638" y="3875"/>
                    <a:pt x="10504" y="2788"/>
                  </a:cubicBezTo>
                  <a:cubicBezTo>
                    <a:pt x="10285" y="956"/>
                    <a:pt x="8301" y="2"/>
                    <a:pt x="7318" y="2"/>
                  </a:cubicBezTo>
                  <a:cubicBezTo>
                    <a:pt x="7303" y="1"/>
                    <a:pt x="7288" y="1"/>
                    <a:pt x="7273" y="1"/>
                  </a:cubicBezTo>
                  <a:cubicBezTo>
                    <a:pt x="7078" y="1"/>
                    <a:pt x="6886" y="58"/>
                    <a:pt x="6727" y="164"/>
                  </a:cubicBezTo>
                  <a:cubicBezTo>
                    <a:pt x="6650" y="212"/>
                    <a:pt x="6564" y="236"/>
                    <a:pt x="6480" y="236"/>
                  </a:cubicBezTo>
                  <a:cubicBezTo>
                    <a:pt x="6395" y="236"/>
                    <a:pt x="6312" y="212"/>
                    <a:pt x="6240" y="164"/>
                  </a:cubicBezTo>
                  <a:cubicBezTo>
                    <a:pt x="6072" y="58"/>
                    <a:pt x="5879" y="1"/>
                    <a:pt x="5684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0" name="Google Shape;21090;p80"/>
            <p:cNvSpPr/>
            <p:nvPr/>
          </p:nvSpPr>
          <p:spPr>
            <a:xfrm>
              <a:off x="5310611" y="1502972"/>
              <a:ext cx="169914" cy="343285"/>
            </a:xfrm>
            <a:custGeom>
              <a:avLst/>
              <a:gdLst/>
              <a:ahLst/>
              <a:cxnLst/>
              <a:rect l="l" t="t" r="r" b="b"/>
              <a:pathLst>
                <a:path w="6489" h="13110" extrusionOk="0">
                  <a:moveTo>
                    <a:pt x="5694" y="1"/>
                  </a:moveTo>
                  <a:cubicBezTo>
                    <a:pt x="5679" y="1"/>
                    <a:pt x="5664" y="1"/>
                    <a:pt x="5649" y="2"/>
                  </a:cubicBezTo>
                  <a:cubicBezTo>
                    <a:pt x="4666" y="2"/>
                    <a:pt x="2682" y="956"/>
                    <a:pt x="2462" y="2788"/>
                  </a:cubicBezTo>
                  <a:cubicBezTo>
                    <a:pt x="2329" y="3875"/>
                    <a:pt x="1909" y="4009"/>
                    <a:pt x="1680" y="4772"/>
                  </a:cubicBezTo>
                  <a:cubicBezTo>
                    <a:pt x="143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50" y="10505"/>
                    <a:pt x="1" y="10839"/>
                    <a:pt x="335" y="11793"/>
                  </a:cubicBezTo>
                  <a:cubicBezTo>
                    <a:pt x="573" y="12509"/>
                    <a:pt x="1899" y="13110"/>
                    <a:pt x="1899" y="13110"/>
                  </a:cubicBezTo>
                  <a:lnTo>
                    <a:pt x="6488" y="13110"/>
                  </a:lnTo>
                  <a:lnTo>
                    <a:pt x="6479" y="231"/>
                  </a:lnTo>
                  <a:cubicBezTo>
                    <a:pt x="6393" y="231"/>
                    <a:pt x="6316" y="212"/>
                    <a:pt x="6240" y="164"/>
                  </a:cubicBezTo>
                  <a:cubicBezTo>
                    <a:pt x="6072" y="58"/>
                    <a:pt x="5887" y="1"/>
                    <a:pt x="5694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1" name="Google Shape;21091;p80"/>
            <p:cNvSpPr/>
            <p:nvPr/>
          </p:nvSpPr>
          <p:spPr>
            <a:xfrm>
              <a:off x="5348841" y="1709101"/>
              <a:ext cx="263081" cy="148652"/>
            </a:xfrm>
            <a:custGeom>
              <a:avLst/>
              <a:gdLst/>
              <a:ahLst/>
              <a:cxnLst/>
              <a:rect l="l" t="t" r="r" b="b"/>
              <a:pathLst>
                <a:path w="10047" h="5677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73" y="1822"/>
                    <a:pt x="3130" y="1946"/>
                  </a:cubicBezTo>
                  <a:lnTo>
                    <a:pt x="869" y="2748"/>
                  </a:lnTo>
                  <a:cubicBezTo>
                    <a:pt x="344" y="2929"/>
                    <a:pt x="1" y="3425"/>
                    <a:pt x="1" y="3978"/>
                  </a:cubicBezTo>
                  <a:lnTo>
                    <a:pt x="1" y="5028"/>
                  </a:lnTo>
                  <a:cubicBezTo>
                    <a:pt x="1" y="5381"/>
                    <a:pt x="287" y="5677"/>
                    <a:pt x="649" y="5677"/>
                  </a:cubicBezTo>
                  <a:lnTo>
                    <a:pt x="9388" y="5677"/>
                  </a:lnTo>
                  <a:cubicBezTo>
                    <a:pt x="9750" y="5677"/>
                    <a:pt x="10046" y="5381"/>
                    <a:pt x="10046" y="5028"/>
                  </a:cubicBezTo>
                  <a:lnTo>
                    <a:pt x="10046" y="3988"/>
                  </a:lnTo>
                  <a:cubicBezTo>
                    <a:pt x="10046" y="3425"/>
                    <a:pt x="9693" y="2929"/>
                    <a:pt x="9178" y="2748"/>
                  </a:cubicBezTo>
                  <a:lnTo>
                    <a:pt x="6917" y="1946"/>
                  </a:lnTo>
                  <a:cubicBezTo>
                    <a:pt x="6564" y="1822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2" name="Google Shape;21092;p80"/>
            <p:cNvSpPr/>
            <p:nvPr/>
          </p:nvSpPr>
          <p:spPr>
            <a:xfrm>
              <a:off x="5348841" y="1767048"/>
              <a:ext cx="263081" cy="90705"/>
            </a:xfrm>
            <a:custGeom>
              <a:avLst/>
              <a:gdLst/>
              <a:ahLst/>
              <a:cxnLst/>
              <a:rect l="l" t="t" r="r" b="b"/>
              <a:pathLst>
                <a:path w="10047" h="3464" extrusionOk="0">
                  <a:moveTo>
                    <a:pt x="2376" y="1"/>
                  </a:moveTo>
                  <a:lnTo>
                    <a:pt x="878" y="535"/>
                  </a:lnTo>
                  <a:cubicBezTo>
                    <a:pt x="354" y="716"/>
                    <a:pt x="1" y="1212"/>
                    <a:pt x="1" y="1765"/>
                  </a:cubicBezTo>
                  <a:lnTo>
                    <a:pt x="1" y="2815"/>
                  </a:lnTo>
                  <a:cubicBezTo>
                    <a:pt x="1" y="3168"/>
                    <a:pt x="296" y="3464"/>
                    <a:pt x="659" y="3464"/>
                  </a:cubicBezTo>
                  <a:lnTo>
                    <a:pt x="9397" y="3464"/>
                  </a:lnTo>
                  <a:cubicBezTo>
                    <a:pt x="9760" y="3464"/>
                    <a:pt x="10046" y="3168"/>
                    <a:pt x="10046" y="2815"/>
                  </a:cubicBezTo>
                  <a:lnTo>
                    <a:pt x="10046" y="1775"/>
                  </a:lnTo>
                  <a:cubicBezTo>
                    <a:pt x="10046" y="1212"/>
                    <a:pt x="9703" y="716"/>
                    <a:pt x="9178" y="535"/>
                  </a:cubicBezTo>
                  <a:lnTo>
                    <a:pt x="7671" y="1"/>
                  </a:lnTo>
                  <a:cubicBezTo>
                    <a:pt x="7070" y="821"/>
                    <a:pt x="6268" y="1727"/>
                    <a:pt x="5333" y="2223"/>
                  </a:cubicBezTo>
                  <a:cubicBezTo>
                    <a:pt x="5238" y="2276"/>
                    <a:pt x="5131" y="2302"/>
                    <a:pt x="5023" y="2302"/>
                  </a:cubicBezTo>
                  <a:cubicBezTo>
                    <a:pt x="4916" y="2302"/>
                    <a:pt x="4809" y="2276"/>
                    <a:pt x="4713" y="2223"/>
                  </a:cubicBezTo>
                  <a:cubicBezTo>
                    <a:pt x="3778" y="1727"/>
                    <a:pt x="2977" y="821"/>
                    <a:pt x="2376" y="1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3" name="Google Shape;21093;p80"/>
            <p:cNvSpPr/>
            <p:nvPr/>
          </p:nvSpPr>
          <p:spPr>
            <a:xfrm>
              <a:off x="5446013" y="1708839"/>
              <a:ext cx="68736" cy="23069"/>
            </a:xfrm>
            <a:custGeom>
              <a:avLst/>
              <a:gdLst/>
              <a:ahLst/>
              <a:cxnLst/>
              <a:rect l="l" t="t" r="r" b="b"/>
              <a:pathLst>
                <a:path w="2625" h="881" extrusionOk="0">
                  <a:moveTo>
                    <a:pt x="1" y="1"/>
                  </a:moveTo>
                  <a:lnTo>
                    <a:pt x="1" y="602"/>
                  </a:lnTo>
                  <a:cubicBezTo>
                    <a:pt x="416" y="788"/>
                    <a:pt x="862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4" name="Google Shape;21094;p80"/>
            <p:cNvSpPr/>
            <p:nvPr/>
          </p:nvSpPr>
          <p:spPr>
            <a:xfrm>
              <a:off x="5406055" y="1548979"/>
              <a:ext cx="148652" cy="171381"/>
            </a:xfrm>
            <a:custGeom>
              <a:avLst/>
              <a:gdLst/>
              <a:ahLst/>
              <a:cxnLst/>
              <a:rect l="l" t="t" r="r" b="b"/>
              <a:pathLst>
                <a:path w="5677" h="6545" extrusionOk="0">
                  <a:moveTo>
                    <a:pt x="0" y="0"/>
                  </a:moveTo>
                  <a:lnTo>
                    <a:pt x="0" y="3711"/>
                  </a:lnTo>
                  <a:cubicBezTo>
                    <a:pt x="0" y="5276"/>
                    <a:pt x="1269" y="6545"/>
                    <a:pt x="2834" y="6545"/>
                  </a:cubicBezTo>
                  <a:cubicBezTo>
                    <a:pt x="4408" y="6545"/>
                    <a:pt x="5676" y="5276"/>
                    <a:pt x="5676" y="3711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5" name="Google Shape;21095;p80"/>
            <p:cNvSpPr/>
            <p:nvPr/>
          </p:nvSpPr>
          <p:spPr>
            <a:xfrm>
              <a:off x="5405584" y="1548979"/>
              <a:ext cx="149124" cy="171590"/>
            </a:xfrm>
            <a:custGeom>
              <a:avLst/>
              <a:gdLst/>
              <a:ahLst/>
              <a:cxnLst/>
              <a:rect l="l" t="t" r="r" b="b"/>
              <a:pathLst>
                <a:path w="5695" h="6553" extrusionOk="0">
                  <a:moveTo>
                    <a:pt x="18" y="0"/>
                  </a:moveTo>
                  <a:lnTo>
                    <a:pt x="18" y="3711"/>
                  </a:lnTo>
                  <a:cubicBezTo>
                    <a:pt x="1" y="5302"/>
                    <a:pt x="1299" y="6552"/>
                    <a:pt x="2836" y="6552"/>
                  </a:cubicBezTo>
                  <a:cubicBezTo>
                    <a:pt x="2985" y="6552"/>
                    <a:pt x="3137" y="6541"/>
                    <a:pt x="3290" y="6516"/>
                  </a:cubicBezTo>
                  <a:cubicBezTo>
                    <a:pt x="1907" y="6297"/>
                    <a:pt x="886" y="5104"/>
                    <a:pt x="886" y="3711"/>
                  </a:cubicBezTo>
                  <a:lnTo>
                    <a:pt x="886" y="2576"/>
                  </a:lnTo>
                  <a:cubicBezTo>
                    <a:pt x="886" y="2395"/>
                    <a:pt x="944" y="2223"/>
                    <a:pt x="1039" y="2070"/>
                  </a:cubicBezTo>
                  <a:cubicBezTo>
                    <a:pt x="1392" y="1489"/>
                    <a:pt x="1735" y="1412"/>
                    <a:pt x="2117" y="1307"/>
                  </a:cubicBezTo>
                  <a:cubicBezTo>
                    <a:pt x="2384" y="1260"/>
                    <a:pt x="2632" y="1164"/>
                    <a:pt x="2852" y="1021"/>
                  </a:cubicBezTo>
                  <a:cubicBezTo>
                    <a:pt x="3081" y="1164"/>
                    <a:pt x="3329" y="1260"/>
                    <a:pt x="3586" y="1307"/>
                  </a:cubicBezTo>
                  <a:cubicBezTo>
                    <a:pt x="3977" y="1412"/>
                    <a:pt x="4311" y="1489"/>
                    <a:pt x="4664" y="2070"/>
                  </a:cubicBezTo>
                  <a:cubicBezTo>
                    <a:pt x="4931" y="2490"/>
                    <a:pt x="5284" y="2853"/>
                    <a:pt x="5694" y="3129"/>
                  </a:cubicBezTo>
                  <a:lnTo>
                    <a:pt x="569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6" name="Google Shape;21096;p80"/>
            <p:cNvSpPr/>
            <p:nvPr/>
          </p:nvSpPr>
          <p:spPr>
            <a:xfrm>
              <a:off x="5455047" y="1668802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4"/>
                    <a:pt x="161" y="385"/>
                  </a:cubicBezTo>
                  <a:cubicBezTo>
                    <a:pt x="371" y="567"/>
                    <a:pt x="641" y="662"/>
                    <a:pt x="922" y="662"/>
                  </a:cubicBezTo>
                  <a:cubicBezTo>
                    <a:pt x="936" y="662"/>
                    <a:pt x="949" y="662"/>
                    <a:pt x="963" y="662"/>
                  </a:cubicBezTo>
                  <a:cubicBezTo>
                    <a:pt x="976" y="662"/>
                    <a:pt x="990" y="662"/>
                    <a:pt x="1003" y="662"/>
                  </a:cubicBezTo>
                  <a:cubicBezTo>
                    <a:pt x="1284" y="662"/>
                    <a:pt x="1555" y="567"/>
                    <a:pt x="1773" y="385"/>
                  </a:cubicBezTo>
                  <a:cubicBezTo>
                    <a:pt x="1935" y="224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5"/>
                    <a:pt x="1139" y="228"/>
                    <a:pt x="964" y="228"/>
                  </a:cubicBezTo>
                  <a:cubicBezTo>
                    <a:pt x="788" y="228"/>
                    <a:pt x="614" y="175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7" name="Google Shape;21097;p80"/>
            <p:cNvSpPr/>
            <p:nvPr/>
          </p:nvSpPr>
          <p:spPr>
            <a:xfrm>
              <a:off x="5440279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6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8" name="Google Shape;21098;p80"/>
            <p:cNvSpPr/>
            <p:nvPr/>
          </p:nvSpPr>
          <p:spPr>
            <a:xfrm>
              <a:off x="5508962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6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32"/>
                  </a:cubicBezTo>
                  <a:lnTo>
                    <a:pt x="440" y="222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9" name="Google Shape;21099;p80"/>
            <p:cNvSpPr/>
            <p:nvPr/>
          </p:nvSpPr>
          <p:spPr>
            <a:xfrm>
              <a:off x="5432528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735" y="440"/>
                  </a:lnTo>
                  <a:cubicBezTo>
                    <a:pt x="1021" y="44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0" name="Google Shape;21100;p80"/>
            <p:cNvSpPr/>
            <p:nvPr/>
          </p:nvSpPr>
          <p:spPr>
            <a:xfrm>
              <a:off x="5501211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1"/>
                  </a:moveTo>
                  <a:cubicBezTo>
                    <a:pt x="1" y="1"/>
                    <a:pt x="1" y="440"/>
                    <a:pt x="297" y="440"/>
                  </a:cubicBezTo>
                  <a:lnTo>
                    <a:pt x="736" y="440"/>
                  </a:lnTo>
                  <a:cubicBezTo>
                    <a:pt x="1022" y="440"/>
                    <a:pt x="1022" y="1"/>
                    <a:pt x="73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1" name="Google Shape;21101;p80"/>
            <p:cNvSpPr/>
            <p:nvPr/>
          </p:nvSpPr>
          <p:spPr>
            <a:xfrm>
              <a:off x="5353842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287" y="0"/>
                  </a:moveTo>
                  <a:cubicBezTo>
                    <a:pt x="172" y="96"/>
                    <a:pt x="77" y="210"/>
                    <a:pt x="0" y="334"/>
                  </a:cubicBezTo>
                  <a:lnTo>
                    <a:pt x="1117" y="1298"/>
                  </a:lnTo>
                  <a:cubicBezTo>
                    <a:pt x="1260" y="1422"/>
                    <a:pt x="1346" y="1603"/>
                    <a:pt x="1346" y="1794"/>
                  </a:cubicBezTo>
                  <a:lnTo>
                    <a:pt x="1346" y="2710"/>
                  </a:lnTo>
                  <a:lnTo>
                    <a:pt x="1784" y="2710"/>
                  </a:lnTo>
                  <a:lnTo>
                    <a:pt x="1784" y="1794"/>
                  </a:lnTo>
                  <a:cubicBezTo>
                    <a:pt x="1784" y="1479"/>
                    <a:pt x="1641" y="1174"/>
                    <a:pt x="1403" y="973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2" name="Google Shape;21102;p80"/>
            <p:cNvSpPr/>
            <p:nvPr/>
          </p:nvSpPr>
          <p:spPr>
            <a:xfrm>
              <a:off x="5560415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1489" y="0"/>
                  </a:moveTo>
                  <a:lnTo>
                    <a:pt x="383" y="973"/>
                  </a:lnTo>
                  <a:cubicBezTo>
                    <a:pt x="134" y="1174"/>
                    <a:pt x="1" y="1479"/>
                    <a:pt x="1" y="1794"/>
                  </a:cubicBezTo>
                  <a:lnTo>
                    <a:pt x="1" y="2710"/>
                  </a:lnTo>
                  <a:lnTo>
                    <a:pt x="440" y="2710"/>
                  </a:lnTo>
                  <a:lnTo>
                    <a:pt x="440" y="1794"/>
                  </a:lnTo>
                  <a:cubicBezTo>
                    <a:pt x="440" y="1603"/>
                    <a:pt x="516" y="1422"/>
                    <a:pt x="669" y="1298"/>
                  </a:cubicBezTo>
                  <a:lnTo>
                    <a:pt x="1785" y="334"/>
                  </a:lnTo>
                  <a:cubicBezTo>
                    <a:pt x="1699" y="210"/>
                    <a:pt x="1604" y="96"/>
                    <a:pt x="14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3" name="Google Shape;21103;p80"/>
            <p:cNvSpPr/>
            <p:nvPr/>
          </p:nvSpPr>
          <p:spPr>
            <a:xfrm>
              <a:off x="5480499" y="1502972"/>
              <a:ext cx="149909" cy="256613"/>
            </a:xfrm>
            <a:custGeom>
              <a:avLst/>
              <a:gdLst/>
              <a:ahLst/>
              <a:cxnLst/>
              <a:rect l="l" t="t" r="r" b="b"/>
              <a:pathLst>
                <a:path w="5725" h="9800" extrusionOk="0">
                  <a:moveTo>
                    <a:pt x="785" y="1"/>
                  </a:moveTo>
                  <a:cubicBezTo>
                    <a:pt x="590" y="1"/>
                    <a:pt x="398" y="58"/>
                    <a:pt x="239" y="164"/>
                  </a:cubicBezTo>
                  <a:cubicBezTo>
                    <a:pt x="162" y="212"/>
                    <a:pt x="76" y="231"/>
                    <a:pt x="0" y="231"/>
                  </a:cubicBezTo>
                  <a:lnTo>
                    <a:pt x="0" y="2187"/>
                  </a:lnTo>
                  <a:cubicBezTo>
                    <a:pt x="563" y="2902"/>
                    <a:pt x="1393" y="2330"/>
                    <a:pt x="2185" y="3589"/>
                  </a:cubicBezTo>
                  <a:cubicBezTo>
                    <a:pt x="2843" y="4667"/>
                    <a:pt x="3683" y="4629"/>
                    <a:pt x="3969" y="5468"/>
                  </a:cubicBezTo>
                  <a:cubicBezTo>
                    <a:pt x="4055" y="5707"/>
                    <a:pt x="4007" y="5974"/>
                    <a:pt x="4026" y="6222"/>
                  </a:cubicBezTo>
                  <a:cubicBezTo>
                    <a:pt x="4150" y="7653"/>
                    <a:pt x="5238" y="8302"/>
                    <a:pt x="5724" y="9799"/>
                  </a:cubicBezTo>
                  <a:cubicBezTo>
                    <a:pt x="5676" y="9551"/>
                    <a:pt x="5648" y="9303"/>
                    <a:pt x="5657" y="9055"/>
                  </a:cubicBezTo>
                  <a:cubicBezTo>
                    <a:pt x="5676" y="7796"/>
                    <a:pt x="5257" y="7577"/>
                    <a:pt x="5047" y="6842"/>
                  </a:cubicBezTo>
                  <a:cubicBezTo>
                    <a:pt x="4837" y="6098"/>
                    <a:pt x="5047" y="5592"/>
                    <a:pt x="4799" y="4772"/>
                  </a:cubicBezTo>
                  <a:cubicBezTo>
                    <a:pt x="4570" y="4009"/>
                    <a:pt x="4150" y="3875"/>
                    <a:pt x="4016" y="2788"/>
                  </a:cubicBezTo>
                  <a:cubicBezTo>
                    <a:pt x="3797" y="956"/>
                    <a:pt x="1813" y="2"/>
                    <a:pt x="830" y="2"/>
                  </a:cubicBezTo>
                  <a:cubicBezTo>
                    <a:pt x="815" y="1"/>
                    <a:pt x="800" y="1"/>
                    <a:pt x="78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4" name="Google Shape;21104;p80"/>
            <p:cNvSpPr/>
            <p:nvPr/>
          </p:nvSpPr>
          <p:spPr>
            <a:xfrm>
              <a:off x="5330354" y="1502972"/>
              <a:ext cx="149909" cy="256351"/>
            </a:xfrm>
            <a:custGeom>
              <a:avLst/>
              <a:gdLst/>
              <a:ahLst/>
              <a:cxnLst/>
              <a:rect l="l" t="t" r="r" b="b"/>
              <a:pathLst>
                <a:path w="5725" h="9790" extrusionOk="0">
                  <a:moveTo>
                    <a:pt x="4938" y="1"/>
                  </a:moveTo>
                  <a:cubicBezTo>
                    <a:pt x="4923" y="1"/>
                    <a:pt x="4909" y="1"/>
                    <a:pt x="4895" y="2"/>
                  </a:cubicBezTo>
                  <a:cubicBezTo>
                    <a:pt x="3902" y="2"/>
                    <a:pt x="1928" y="956"/>
                    <a:pt x="1699" y="2788"/>
                  </a:cubicBezTo>
                  <a:cubicBezTo>
                    <a:pt x="1575" y="3875"/>
                    <a:pt x="1155" y="4009"/>
                    <a:pt x="926" y="4772"/>
                  </a:cubicBezTo>
                  <a:cubicBezTo>
                    <a:pt x="678" y="5592"/>
                    <a:pt x="888" y="6098"/>
                    <a:pt x="678" y="6842"/>
                  </a:cubicBezTo>
                  <a:cubicBezTo>
                    <a:pt x="468" y="7577"/>
                    <a:pt x="48" y="7796"/>
                    <a:pt x="67" y="9055"/>
                  </a:cubicBezTo>
                  <a:cubicBezTo>
                    <a:pt x="77" y="9303"/>
                    <a:pt x="48" y="9551"/>
                    <a:pt x="1" y="9790"/>
                  </a:cubicBezTo>
                  <a:cubicBezTo>
                    <a:pt x="487" y="8302"/>
                    <a:pt x="1584" y="7653"/>
                    <a:pt x="1689" y="6222"/>
                  </a:cubicBezTo>
                  <a:cubicBezTo>
                    <a:pt x="1718" y="5974"/>
                    <a:pt x="1670" y="5707"/>
                    <a:pt x="1756" y="5468"/>
                  </a:cubicBezTo>
                  <a:cubicBezTo>
                    <a:pt x="2042" y="4629"/>
                    <a:pt x="2872" y="4667"/>
                    <a:pt x="3540" y="3589"/>
                  </a:cubicBezTo>
                  <a:cubicBezTo>
                    <a:pt x="4322" y="2330"/>
                    <a:pt x="5162" y="2902"/>
                    <a:pt x="5725" y="2187"/>
                  </a:cubicBezTo>
                  <a:lnTo>
                    <a:pt x="5725" y="231"/>
                  </a:lnTo>
                  <a:cubicBezTo>
                    <a:pt x="5639" y="231"/>
                    <a:pt x="5553" y="212"/>
                    <a:pt x="5486" y="164"/>
                  </a:cubicBezTo>
                  <a:cubicBezTo>
                    <a:pt x="5318" y="58"/>
                    <a:pt x="5125" y="1"/>
                    <a:pt x="4938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05" name="Google Shape;21105;p80"/>
          <p:cNvGrpSpPr/>
          <p:nvPr/>
        </p:nvGrpSpPr>
        <p:grpSpPr>
          <a:xfrm>
            <a:off x="8194492" y="4623770"/>
            <a:ext cx="366067" cy="473111"/>
            <a:chOff x="6253637" y="3790101"/>
            <a:chExt cx="274550" cy="354833"/>
          </a:xfrm>
        </p:grpSpPr>
        <p:sp>
          <p:nvSpPr>
            <p:cNvPr id="21106" name="Google Shape;21106;p80"/>
            <p:cNvSpPr/>
            <p:nvPr/>
          </p:nvSpPr>
          <p:spPr>
            <a:xfrm>
              <a:off x="6253637" y="3987300"/>
              <a:ext cx="274550" cy="157634"/>
            </a:xfrm>
            <a:custGeom>
              <a:avLst/>
              <a:gdLst/>
              <a:ahLst/>
              <a:cxnLst/>
              <a:rect l="l" t="t" r="r" b="b"/>
              <a:pathLst>
                <a:path w="10485" h="6020" extrusionOk="0">
                  <a:moveTo>
                    <a:pt x="3702" y="0"/>
                  </a:moveTo>
                  <a:cubicBezTo>
                    <a:pt x="3702" y="678"/>
                    <a:pt x="3253" y="1279"/>
                    <a:pt x="2605" y="1469"/>
                  </a:cubicBezTo>
                  <a:lnTo>
                    <a:pt x="935" y="1956"/>
                  </a:lnTo>
                  <a:cubicBezTo>
                    <a:pt x="382" y="2128"/>
                    <a:pt x="0" y="2633"/>
                    <a:pt x="0" y="3215"/>
                  </a:cubicBezTo>
                  <a:lnTo>
                    <a:pt x="0" y="5362"/>
                  </a:lnTo>
                  <a:cubicBezTo>
                    <a:pt x="0" y="5724"/>
                    <a:pt x="286" y="6020"/>
                    <a:pt x="649" y="6020"/>
                  </a:cubicBezTo>
                  <a:lnTo>
                    <a:pt x="9826" y="6020"/>
                  </a:lnTo>
                  <a:cubicBezTo>
                    <a:pt x="10189" y="6020"/>
                    <a:pt x="10485" y="5724"/>
                    <a:pt x="10485" y="5362"/>
                  </a:cubicBezTo>
                  <a:lnTo>
                    <a:pt x="10485" y="3215"/>
                  </a:lnTo>
                  <a:cubicBezTo>
                    <a:pt x="10485" y="2633"/>
                    <a:pt x="10094" y="2118"/>
                    <a:pt x="9531" y="1956"/>
                  </a:cubicBezTo>
                  <a:lnTo>
                    <a:pt x="7861" y="1469"/>
                  </a:lnTo>
                  <a:cubicBezTo>
                    <a:pt x="7212" y="1279"/>
                    <a:pt x="6764" y="678"/>
                    <a:pt x="676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7" name="Google Shape;21107;p80"/>
            <p:cNvSpPr/>
            <p:nvPr/>
          </p:nvSpPr>
          <p:spPr>
            <a:xfrm>
              <a:off x="6310590" y="3801701"/>
              <a:ext cx="160147" cy="244830"/>
            </a:xfrm>
            <a:custGeom>
              <a:avLst/>
              <a:gdLst/>
              <a:ahLst/>
              <a:cxnLst/>
              <a:rect l="l" t="t" r="r" b="b"/>
              <a:pathLst>
                <a:path w="6116" h="9350" extrusionOk="0">
                  <a:moveTo>
                    <a:pt x="3063" y="0"/>
                  </a:moveTo>
                  <a:cubicBezTo>
                    <a:pt x="1374" y="0"/>
                    <a:pt x="0" y="1364"/>
                    <a:pt x="0" y="3053"/>
                  </a:cubicBezTo>
                  <a:lnTo>
                    <a:pt x="0" y="4579"/>
                  </a:lnTo>
                  <a:cubicBezTo>
                    <a:pt x="0" y="6344"/>
                    <a:pt x="1117" y="7403"/>
                    <a:pt x="2099" y="8348"/>
                  </a:cubicBezTo>
                  <a:cubicBezTo>
                    <a:pt x="2443" y="8653"/>
                    <a:pt x="2767" y="8987"/>
                    <a:pt x="3053" y="9349"/>
                  </a:cubicBezTo>
                  <a:cubicBezTo>
                    <a:pt x="3349" y="8987"/>
                    <a:pt x="3664" y="8653"/>
                    <a:pt x="4007" y="8348"/>
                  </a:cubicBezTo>
                  <a:cubicBezTo>
                    <a:pt x="4999" y="7403"/>
                    <a:pt x="6106" y="6344"/>
                    <a:pt x="6106" y="4579"/>
                  </a:cubicBezTo>
                  <a:lnTo>
                    <a:pt x="6115" y="3053"/>
                  </a:lnTo>
                  <a:cubicBezTo>
                    <a:pt x="6115" y="1364"/>
                    <a:pt x="4751" y="0"/>
                    <a:pt x="306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8" name="Google Shape;21108;p80"/>
            <p:cNvSpPr/>
            <p:nvPr/>
          </p:nvSpPr>
          <p:spPr>
            <a:xfrm>
              <a:off x="6373276" y="3984551"/>
              <a:ext cx="34512" cy="68709"/>
            </a:xfrm>
            <a:custGeom>
              <a:avLst/>
              <a:gdLst/>
              <a:ahLst/>
              <a:cxnLst/>
              <a:rect l="l" t="t" r="r" b="b"/>
              <a:pathLst>
                <a:path w="1318" h="2624" extrusionOk="0">
                  <a:moveTo>
                    <a:pt x="1" y="0"/>
                  </a:moveTo>
                  <a:lnTo>
                    <a:pt x="1" y="1966"/>
                  </a:lnTo>
                  <a:lnTo>
                    <a:pt x="659" y="2624"/>
                  </a:lnTo>
                  <a:lnTo>
                    <a:pt x="1317" y="1966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9" name="Google Shape;21109;p80"/>
            <p:cNvSpPr/>
            <p:nvPr/>
          </p:nvSpPr>
          <p:spPr>
            <a:xfrm>
              <a:off x="6373276" y="4001781"/>
              <a:ext cx="34512" cy="11521"/>
            </a:xfrm>
            <a:custGeom>
              <a:avLst/>
              <a:gdLst/>
              <a:ahLst/>
              <a:cxnLst/>
              <a:rect l="l" t="t" r="r" b="b"/>
              <a:pathLst>
                <a:path w="1318" h="440" extrusionOk="0">
                  <a:moveTo>
                    <a:pt x="1" y="1"/>
                  </a:moveTo>
                  <a:lnTo>
                    <a:pt x="1" y="439"/>
                  </a:lnTo>
                  <a:lnTo>
                    <a:pt x="1317" y="439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0" name="Google Shape;21110;p80"/>
            <p:cNvSpPr/>
            <p:nvPr/>
          </p:nvSpPr>
          <p:spPr>
            <a:xfrm>
              <a:off x="6373276" y="4024771"/>
              <a:ext cx="34512" cy="11260"/>
            </a:xfrm>
            <a:custGeom>
              <a:avLst/>
              <a:gdLst/>
              <a:ahLst/>
              <a:cxnLst/>
              <a:rect l="l" t="t" r="r" b="b"/>
              <a:pathLst>
                <a:path w="1318" h="430" extrusionOk="0">
                  <a:moveTo>
                    <a:pt x="1" y="0"/>
                  </a:moveTo>
                  <a:lnTo>
                    <a:pt x="1" y="430"/>
                  </a:lnTo>
                  <a:lnTo>
                    <a:pt x="1317" y="4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1" name="Google Shape;21111;p80"/>
            <p:cNvSpPr/>
            <p:nvPr/>
          </p:nvSpPr>
          <p:spPr>
            <a:xfrm>
              <a:off x="6333318" y="3927337"/>
              <a:ext cx="114428" cy="65724"/>
            </a:xfrm>
            <a:custGeom>
              <a:avLst/>
              <a:gdLst/>
              <a:ahLst/>
              <a:cxnLst/>
              <a:rect l="l" t="t" r="r" b="b"/>
              <a:pathLst>
                <a:path w="4370" h="2510" extrusionOk="0">
                  <a:moveTo>
                    <a:pt x="1" y="1"/>
                  </a:moveTo>
                  <a:lnTo>
                    <a:pt x="1" y="1165"/>
                  </a:lnTo>
                  <a:cubicBezTo>
                    <a:pt x="1" y="1518"/>
                    <a:pt x="220" y="1842"/>
                    <a:pt x="544" y="1975"/>
                  </a:cubicBezTo>
                  <a:lnTo>
                    <a:pt x="1613" y="2395"/>
                  </a:lnTo>
                  <a:cubicBezTo>
                    <a:pt x="1799" y="2472"/>
                    <a:pt x="1992" y="2510"/>
                    <a:pt x="2184" y="2510"/>
                  </a:cubicBezTo>
                  <a:cubicBezTo>
                    <a:pt x="2376" y="2510"/>
                    <a:pt x="2567" y="2472"/>
                    <a:pt x="2748" y="2395"/>
                  </a:cubicBezTo>
                  <a:lnTo>
                    <a:pt x="3816" y="1975"/>
                  </a:lnTo>
                  <a:cubicBezTo>
                    <a:pt x="4150" y="1842"/>
                    <a:pt x="4370" y="1518"/>
                    <a:pt x="4370" y="1165"/>
                  </a:cubicBezTo>
                  <a:lnTo>
                    <a:pt x="4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2" name="Google Shape;21112;p80"/>
            <p:cNvSpPr/>
            <p:nvPr/>
          </p:nvSpPr>
          <p:spPr>
            <a:xfrm>
              <a:off x="6333318" y="3927337"/>
              <a:ext cx="114428" cy="34512"/>
            </a:xfrm>
            <a:custGeom>
              <a:avLst/>
              <a:gdLst/>
              <a:ahLst/>
              <a:cxnLst/>
              <a:rect l="l" t="t" r="r" b="b"/>
              <a:pathLst>
                <a:path w="4370" h="1318" extrusionOk="0">
                  <a:moveTo>
                    <a:pt x="1" y="1"/>
                  </a:moveTo>
                  <a:lnTo>
                    <a:pt x="1" y="611"/>
                  </a:lnTo>
                  <a:lnTo>
                    <a:pt x="506" y="783"/>
                  </a:lnTo>
                  <a:cubicBezTo>
                    <a:pt x="640" y="1107"/>
                    <a:pt x="954" y="1317"/>
                    <a:pt x="1307" y="1317"/>
                  </a:cubicBezTo>
                  <a:lnTo>
                    <a:pt x="3063" y="1317"/>
                  </a:lnTo>
                  <a:cubicBezTo>
                    <a:pt x="3406" y="1317"/>
                    <a:pt x="3731" y="1107"/>
                    <a:pt x="3864" y="783"/>
                  </a:cubicBezTo>
                  <a:lnTo>
                    <a:pt x="4370" y="611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3" name="Google Shape;21113;p80"/>
            <p:cNvSpPr/>
            <p:nvPr/>
          </p:nvSpPr>
          <p:spPr>
            <a:xfrm>
              <a:off x="6321823" y="3812935"/>
              <a:ext cx="137419" cy="143232"/>
            </a:xfrm>
            <a:custGeom>
              <a:avLst/>
              <a:gdLst/>
              <a:ahLst/>
              <a:cxnLst/>
              <a:rect l="l" t="t" r="r" b="b"/>
              <a:pathLst>
                <a:path w="5248" h="5470" extrusionOk="0">
                  <a:moveTo>
                    <a:pt x="2612" y="0"/>
                  </a:moveTo>
                  <a:cubicBezTo>
                    <a:pt x="2600" y="0"/>
                    <a:pt x="2588" y="0"/>
                    <a:pt x="2576" y="0"/>
                  </a:cubicBezTo>
                  <a:cubicBezTo>
                    <a:pt x="1136" y="29"/>
                    <a:pt x="1" y="1269"/>
                    <a:pt x="1" y="2710"/>
                  </a:cubicBezTo>
                  <a:lnTo>
                    <a:pt x="1" y="3902"/>
                  </a:lnTo>
                  <a:cubicBezTo>
                    <a:pt x="1" y="4188"/>
                    <a:pt x="182" y="4436"/>
                    <a:pt x="449" y="4522"/>
                  </a:cubicBezTo>
                  <a:lnTo>
                    <a:pt x="1088" y="4742"/>
                  </a:lnTo>
                  <a:cubicBezTo>
                    <a:pt x="1203" y="4780"/>
                    <a:pt x="1298" y="4866"/>
                    <a:pt x="1346" y="4980"/>
                  </a:cubicBezTo>
                  <a:cubicBezTo>
                    <a:pt x="1413" y="5142"/>
                    <a:pt x="1575" y="5247"/>
                    <a:pt x="1746" y="5247"/>
                  </a:cubicBezTo>
                  <a:cubicBezTo>
                    <a:pt x="1746" y="5395"/>
                    <a:pt x="1856" y="5469"/>
                    <a:pt x="1966" y="5469"/>
                  </a:cubicBezTo>
                  <a:cubicBezTo>
                    <a:pt x="2076" y="5469"/>
                    <a:pt x="2185" y="5395"/>
                    <a:pt x="2185" y="5247"/>
                  </a:cubicBezTo>
                  <a:lnTo>
                    <a:pt x="2405" y="5247"/>
                  </a:lnTo>
                  <a:cubicBezTo>
                    <a:pt x="2405" y="5395"/>
                    <a:pt x="2514" y="5469"/>
                    <a:pt x="2624" y="5469"/>
                  </a:cubicBezTo>
                  <a:cubicBezTo>
                    <a:pt x="2734" y="5469"/>
                    <a:pt x="2844" y="5395"/>
                    <a:pt x="2844" y="5247"/>
                  </a:cubicBezTo>
                  <a:lnTo>
                    <a:pt x="3063" y="5247"/>
                  </a:lnTo>
                  <a:cubicBezTo>
                    <a:pt x="3063" y="5395"/>
                    <a:pt x="3170" y="5469"/>
                    <a:pt x="3278" y="5469"/>
                  </a:cubicBezTo>
                  <a:cubicBezTo>
                    <a:pt x="3385" y="5469"/>
                    <a:pt x="3492" y="5395"/>
                    <a:pt x="3492" y="5247"/>
                  </a:cubicBezTo>
                  <a:cubicBezTo>
                    <a:pt x="3674" y="5247"/>
                    <a:pt x="3836" y="5142"/>
                    <a:pt x="3903" y="4980"/>
                  </a:cubicBezTo>
                  <a:cubicBezTo>
                    <a:pt x="3950" y="4866"/>
                    <a:pt x="4046" y="4780"/>
                    <a:pt x="4160" y="4742"/>
                  </a:cubicBezTo>
                  <a:lnTo>
                    <a:pt x="4799" y="4522"/>
                  </a:lnTo>
                  <a:cubicBezTo>
                    <a:pt x="5066" y="4436"/>
                    <a:pt x="5248" y="4188"/>
                    <a:pt x="5248" y="3902"/>
                  </a:cubicBezTo>
                  <a:lnTo>
                    <a:pt x="5248" y="2624"/>
                  </a:lnTo>
                  <a:cubicBezTo>
                    <a:pt x="5248" y="1167"/>
                    <a:pt x="4055" y="0"/>
                    <a:pt x="261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4" name="Google Shape;21114;p80"/>
            <p:cNvSpPr/>
            <p:nvPr/>
          </p:nvSpPr>
          <p:spPr>
            <a:xfrm>
              <a:off x="6384772" y="391597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5" name="Google Shape;21115;p80"/>
            <p:cNvSpPr/>
            <p:nvPr/>
          </p:nvSpPr>
          <p:spPr>
            <a:xfrm>
              <a:off x="6321823" y="3812935"/>
              <a:ext cx="85965" cy="128909"/>
            </a:xfrm>
            <a:custGeom>
              <a:avLst/>
              <a:gdLst/>
              <a:ahLst/>
              <a:cxnLst/>
              <a:rect l="l" t="t" r="r" b="b"/>
              <a:pathLst>
                <a:path w="3283" h="4923" extrusionOk="0">
                  <a:moveTo>
                    <a:pt x="2576" y="0"/>
                  </a:moveTo>
                  <a:cubicBezTo>
                    <a:pt x="1136" y="29"/>
                    <a:pt x="1" y="1269"/>
                    <a:pt x="1" y="2710"/>
                  </a:cubicBezTo>
                  <a:lnTo>
                    <a:pt x="1" y="3902"/>
                  </a:lnTo>
                  <a:cubicBezTo>
                    <a:pt x="1" y="4188"/>
                    <a:pt x="182" y="4436"/>
                    <a:pt x="449" y="4522"/>
                  </a:cubicBezTo>
                  <a:lnTo>
                    <a:pt x="1088" y="4742"/>
                  </a:lnTo>
                  <a:cubicBezTo>
                    <a:pt x="1184" y="4770"/>
                    <a:pt x="1260" y="4837"/>
                    <a:pt x="1317" y="4923"/>
                  </a:cubicBezTo>
                  <a:lnTo>
                    <a:pt x="1317" y="2624"/>
                  </a:lnTo>
                  <a:cubicBezTo>
                    <a:pt x="1317" y="1431"/>
                    <a:pt x="2119" y="392"/>
                    <a:pt x="3282" y="86"/>
                  </a:cubicBezTo>
                  <a:cubicBezTo>
                    <a:pt x="3053" y="29"/>
                    <a:pt x="2815" y="0"/>
                    <a:pt x="257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6" name="Google Shape;21116;p80"/>
            <p:cNvSpPr/>
            <p:nvPr/>
          </p:nvSpPr>
          <p:spPr>
            <a:xfrm>
              <a:off x="6344813" y="3881618"/>
              <a:ext cx="34250" cy="34512"/>
            </a:xfrm>
            <a:custGeom>
              <a:avLst/>
              <a:gdLst/>
              <a:ahLst/>
              <a:cxnLst/>
              <a:rect l="l" t="t" r="r" b="b"/>
              <a:pathLst>
                <a:path w="1308" h="1318" extrusionOk="0">
                  <a:moveTo>
                    <a:pt x="649" y="1"/>
                  </a:moveTo>
                  <a:cubicBezTo>
                    <a:pt x="287" y="1"/>
                    <a:pt x="0" y="297"/>
                    <a:pt x="0" y="659"/>
                  </a:cubicBezTo>
                  <a:cubicBezTo>
                    <a:pt x="0" y="1022"/>
                    <a:pt x="287" y="1317"/>
                    <a:pt x="649" y="1317"/>
                  </a:cubicBezTo>
                  <a:cubicBezTo>
                    <a:pt x="1012" y="1317"/>
                    <a:pt x="1307" y="1022"/>
                    <a:pt x="1307" y="659"/>
                  </a:cubicBezTo>
                  <a:cubicBezTo>
                    <a:pt x="1307" y="297"/>
                    <a:pt x="1012" y="1"/>
                    <a:pt x="64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7" name="Google Shape;21117;p80"/>
            <p:cNvSpPr/>
            <p:nvPr/>
          </p:nvSpPr>
          <p:spPr>
            <a:xfrm>
              <a:off x="6341566" y="3881382"/>
              <a:ext cx="40482" cy="23252"/>
            </a:xfrm>
            <a:custGeom>
              <a:avLst/>
              <a:gdLst/>
              <a:ahLst/>
              <a:cxnLst/>
              <a:rect l="l" t="t" r="r" b="b"/>
              <a:pathLst>
                <a:path w="1546" h="888" extrusionOk="0">
                  <a:moveTo>
                    <a:pt x="773" y="0"/>
                  </a:moveTo>
                  <a:cubicBezTo>
                    <a:pt x="325" y="0"/>
                    <a:pt x="0" y="458"/>
                    <a:pt x="162" y="888"/>
                  </a:cubicBezTo>
                  <a:cubicBezTo>
                    <a:pt x="258" y="620"/>
                    <a:pt x="496" y="449"/>
                    <a:pt x="773" y="449"/>
                  </a:cubicBezTo>
                  <a:cubicBezTo>
                    <a:pt x="1050" y="449"/>
                    <a:pt x="1298" y="620"/>
                    <a:pt x="1393" y="888"/>
                  </a:cubicBezTo>
                  <a:cubicBezTo>
                    <a:pt x="1546" y="458"/>
                    <a:pt x="1231" y="0"/>
                    <a:pt x="77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8" name="Google Shape;21118;p80"/>
            <p:cNvSpPr/>
            <p:nvPr/>
          </p:nvSpPr>
          <p:spPr>
            <a:xfrm>
              <a:off x="6402001" y="3881618"/>
              <a:ext cx="34250" cy="34512"/>
            </a:xfrm>
            <a:custGeom>
              <a:avLst/>
              <a:gdLst/>
              <a:ahLst/>
              <a:cxnLst/>
              <a:rect l="l" t="t" r="r" b="b"/>
              <a:pathLst>
                <a:path w="1308" h="1318" extrusionOk="0">
                  <a:moveTo>
                    <a:pt x="650" y="1"/>
                  </a:moveTo>
                  <a:cubicBezTo>
                    <a:pt x="287" y="1"/>
                    <a:pt x="1" y="297"/>
                    <a:pt x="1" y="659"/>
                  </a:cubicBezTo>
                  <a:cubicBezTo>
                    <a:pt x="1" y="1022"/>
                    <a:pt x="287" y="1317"/>
                    <a:pt x="650" y="1317"/>
                  </a:cubicBezTo>
                  <a:cubicBezTo>
                    <a:pt x="1012" y="1317"/>
                    <a:pt x="1308" y="1022"/>
                    <a:pt x="1308" y="659"/>
                  </a:cubicBezTo>
                  <a:cubicBezTo>
                    <a:pt x="1308" y="297"/>
                    <a:pt x="1012" y="1"/>
                    <a:pt x="65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9" name="Google Shape;21119;p80"/>
            <p:cNvSpPr/>
            <p:nvPr/>
          </p:nvSpPr>
          <p:spPr>
            <a:xfrm>
              <a:off x="6398754" y="3881382"/>
              <a:ext cx="40744" cy="23252"/>
            </a:xfrm>
            <a:custGeom>
              <a:avLst/>
              <a:gdLst/>
              <a:ahLst/>
              <a:cxnLst/>
              <a:rect l="l" t="t" r="r" b="b"/>
              <a:pathLst>
                <a:path w="1556" h="888" extrusionOk="0">
                  <a:moveTo>
                    <a:pt x="783" y="0"/>
                  </a:moveTo>
                  <a:cubicBezTo>
                    <a:pt x="325" y="0"/>
                    <a:pt x="1" y="458"/>
                    <a:pt x="163" y="888"/>
                  </a:cubicBezTo>
                  <a:cubicBezTo>
                    <a:pt x="249" y="630"/>
                    <a:pt x="497" y="449"/>
                    <a:pt x="774" y="449"/>
                  </a:cubicBezTo>
                  <a:cubicBezTo>
                    <a:pt x="1060" y="449"/>
                    <a:pt x="1298" y="620"/>
                    <a:pt x="1394" y="888"/>
                  </a:cubicBezTo>
                  <a:cubicBezTo>
                    <a:pt x="1556" y="458"/>
                    <a:pt x="1232" y="0"/>
                    <a:pt x="78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0" name="Google Shape;21120;p80"/>
            <p:cNvSpPr/>
            <p:nvPr/>
          </p:nvSpPr>
          <p:spPr>
            <a:xfrm>
              <a:off x="6299094" y="3790101"/>
              <a:ext cx="182876" cy="354833"/>
            </a:xfrm>
            <a:custGeom>
              <a:avLst/>
              <a:gdLst/>
              <a:ahLst/>
              <a:cxnLst/>
              <a:rect l="l" t="t" r="r" b="b"/>
              <a:pathLst>
                <a:path w="6984" h="13551" extrusionOk="0">
                  <a:moveTo>
                    <a:pt x="3502" y="443"/>
                  </a:moveTo>
                  <a:cubicBezTo>
                    <a:pt x="5190" y="443"/>
                    <a:pt x="6554" y="1807"/>
                    <a:pt x="6554" y="3496"/>
                  </a:cubicBezTo>
                  <a:lnTo>
                    <a:pt x="6545" y="5032"/>
                  </a:lnTo>
                  <a:cubicBezTo>
                    <a:pt x="6545" y="6787"/>
                    <a:pt x="5438" y="7846"/>
                    <a:pt x="4446" y="8791"/>
                  </a:cubicBezTo>
                  <a:cubicBezTo>
                    <a:pt x="4103" y="9096"/>
                    <a:pt x="3788" y="9430"/>
                    <a:pt x="3492" y="9792"/>
                  </a:cubicBezTo>
                  <a:cubicBezTo>
                    <a:pt x="3206" y="9430"/>
                    <a:pt x="2882" y="9096"/>
                    <a:pt x="2538" y="8791"/>
                  </a:cubicBezTo>
                  <a:cubicBezTo>
                    <a:pt x="1556" y="7846"/>
                    <a:pt x="439" y="6787"/>
                    <a:pt x="439" y="5032"/>
                  </a:cubicBezTo>
                  <a:lnTo>
                    <a:pt x="439" y="3496"/>
                  </a:lnTo>
                  <a:cubicBezTo>
                    <a:pt x="439" y="1807"/>
                    <a:pt x="1813" y="443"/>
                    <a:pt x="3502" y="443"/>
                  </a:cubicBezTo>
                  <a:close/>
                  <a:moveTo>
                    <a:pt x="3490" y="0"/>
                  </a:moveTo>
                  <a:cubicBezTo>
                    <a:pt x="3434" y="0"/>
                    <a:pt x="3377" y="2"/>
                    <a:pt x="3320" y="4"/>
                  </a:cubicBezTo>
                  <a:cubicBezTo>
                    <a:pt x="1441" y="100"/>
                    <a:pt x="1" y="1712"/>
                    <a:pt x="1" y="3601"/>
                  </a:cubicBezTo>
                  <a:lnTo>
                    <a:pt x="1" y="5032"/>
                  </a:lnTo>
                  <a:cubicBezTo>
                    <a:pt x="1" y="7617"/>
                    <a:pt x="2176" y="8848"/>
                    <a:pt x="3101" y="10002"/>
                  </a:cubicBezTo>
                  <a:cubicBezTo>
                    <a:pt x="3215" y="10145"/>
                    <a:pt x="3273" y="10336"/>
                    <a:pt x="3273" y="10527"/>
                  </a:cubicBezTo>
                  <a:lnTo>
                    <a:pt x="3273" y="13551"/>
                  </a:lnTo>
                  <a:lnTo>
                    <a:pt x="3712" y="13551"/>
                  </a:lnTo>
                  <a:lnTo>
                    <a:pt x="3712" y="10527"/>
                  </a:lnTo>
                  <a:cubicBezTo>
                    <a:pt x="3712" y="10336"/>
                    <a:pt x="3769" y="10145"/>
                    <a:pt x="3883" y="10002"/>
                  </a:cubicBezTo>
                  <a:cubicBezTo>
                    <a:pt x="4799" y="8838"/>
                    <a:pt x="6984" y="7617"/>
                    <a:pt x="6984" y="5022"/>
                  </a:cubicBezTo>
                  <a:lnTo>
                    <a:pt x="6984" y="3496"/>
                  </a:lnTo>
                  <a:cubicBezTo>
                    <a:pt x="6984" y="1559"/>
                    <a:pt x="5408" y="0"/>
                    <a:pt x="3490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1" name="Google Shape;21121;p80"/>
            <p:cNvSpPr/>
            <p:nvPr/>
          </p:nvSpPr>
          <p:spPr>
            <a:xfrm>
              <a:off x="6256387" y="4048233"/>
              <a:ext cx="53967" cy="96701"/>
            </a:xfrm>
            <a:custGeom>
              <a:avLst/>
              <a:gdLst/>
              <a:ahLst/>
              <a:cxnLst/>
              <a:rect l="l" t="t" r="r" b="b"/>
              <a:pathLst>
                <a:path w="2061" h="3693" extrusionOk="0">
                  <a:moveTo>
                    <a:pt x="239" y="1"/>
                  </a:moveTo>
                  <a:cubicBezTo>
                    <a:pt x="134" y="106"/>
                    <a:pt x="57" y="239"/>
                    <a:pt x="0" y="373"/>
                  </a:cubicBezTo>
                  <a:lnTo>
                    <a:pt x="1412" y="1632"/>
                  </a:lnTo>
                  <a:cubicBezTo>
                    <a:pt x="1555" y="1756"/>
                    <a:pt x="1632" y="1928"/>
                    <a:pt x="1632" y="2119"/>
                  </a:cubicBezTo>
                  <a:lnTo>
                    <a:pt x="1632" y="3693"/>
                  </a:lnTo>
                  <a:lnTo>
                    <a:pt x="2061" y="3693"/>
                  </a:lnTo>
                  <a:lnTo>
                    <a:pt x="2061" y="2119"/>
                  </a:lnTo>
                  <a:cubicBezTo>
                    <a:pt x="2061" y="1804"/>
                    <a:pt x="1927" y="1508"/>
                    <a:pt x="1698" y="1298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2" name="Google Shape;21122;p80"/>
            <p:cNvSpPr/>
            <p:nvPr/>
          </p:nvSpPr>
          <p:spPr>
            <a:xfrm>
              <a:off x="6470449" y="4048233"/>
              <a:ext cx="54255" cy="96701"/>
            </a:xfrm>
            <a:custGeom>
              <a:avLst/>
              <a:gdLst/>
              <a:ahLst/>
              <a:cxnLst/>
              <a:rect l="l" t="t" r="r" b="b"/>
              <a:pathLst>
                <a:path w="2072" h="3693" extrusionOk="0">
                  <a:moveTo>
                    <a:pt x="1833" y="1"/>
                  </a:moveTo>
                  <a:lnTo>
                    <a:pt x="373" y="1298"/>
                  </a:lnTo>
                  <a:cubicBezTo>
                    <a:pt x="134" y="1508"/>
                    <a:pt x="1" y="1804"/>
                    <a:pt x="1" y="2119"/>
                  </a:cubicBezTo>
                  <a:lnTo>
                    <a:pt x="1" y="3693"/>
                  </a:lnTo>
                  <a:lnTo>
                    <a:pt x="440" y="3693"/>
                  </a:lnTo>
                  <a:lnTo>
                    <a:pt x="440" y="2119"/>
                  </a:lnTo>
                  <a:cubicBezTo>
                    <a:pt x="440" y="1928"/>
                    <a:pt x="516" y="1747"/>
                    <a:pt x="659" y="1623"/>
                  </a:cubicBezTo>
                  <a:lnTo>
                    <a:pt x="2071" y="363"/>
                  </a:lnTo>
                  <a:cubicBezTo>
                    <a:pt x="2014" y="230"/>
                    <a:pt x="1938" y="106"/>
                    <a:pt x="1833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23" name="Google Shape;21123;p80"/>
          <p:cNvGrpSpPr/>
          <p:nvPr/>
        </p:nvGrpSpPr>
        <p:grpSpPr>
          <a:xfrm>
            <a:off x="7593284" y="4623875"/>
            <a:ext cx="366101" cy="473005"/>
            <a:chOff x="5802731" y="3790180"/>
            <a:chExt cx="274576" cy="354754"/>
          </a:xfrm>
        </p:grpSpPr>
        <p:sp>
          <p:nvSpPr>
            <p:cNvPr id="21124" name="Google Shape;21124;p80"/>
            <p:cNvSpPr/>
            <p:nvPr/>
          </p:nvSpPr>
          <p:spPr>
            <a:xfrm>
              <a:off x="5802731" y="4026761"/>
              <a:ext cx="274576" cy="117937"/>
            </a:xfrm>
            <a:custGeom>
              <a:avLst/>
              <a:gdLst/>
              <a:ahLst/>
              <a:cxnLst/>
              <a:rect l="l" t="t" r="r" b="b"/>
              <a:pathLst>
                <a:path w="10486" h="4504" extrusionOk="0">
                  <a:moveTo>
                    <a:pt x="3244" y="1"/>
                  </a:move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845"/>
                  </a:lnTo>
                  <a:cubicBezTo>
                    <a:pt x="1" y="4208"/>
                    <a:pt x="296" y="4503"/>
                    <a:pt x="659" y="4503"/>
                  </a:cubicBezTo>
                  <a:lnTo>
                    <a:pt x="9827" y="4503"/>
                  </a:lnTo>
                  <a:cubicBezTo>
                    <a:pt x="10189" y="4503"/>
                    <a:pt x="10485" y="4208"/>
                    <a:pt x="10485" y="3845"/>
                  </a:cubicBezTo>
                  <a:lnTo>
                    <a:pt x="10485" y="1937"/>
                  </a:lnTo>
                  <a:cubicBezTo>
                    <a:pt x="10485" y="1355"/>
                    <a:pt x="10103" y="840"/>
                    <a:pt x="9541" y="678"/>
                  </a:cubicBezTo>
                  <a:lnTo>
                    <a:pt x="7241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5" name="Google Shape;21125;p80"/>
            <p:cNvSpPr/>
            <p:nvPr/>
          </p:nvSpPr>
          <p:spPr>
            <a:xfrm>
              <a:off x="5899904" y="4030270"/>
              <a:ext cx="80231" cy="114428"/>
            </a:xfrm>
            <a:custGeom>
              <a:avLst/>
              <a:gdLst/>
              <a:ahLst/>
              <a:cxnLst/>
              <a:rect l="l" t="t" r="r" b="b"/>
              <a:pathLst>
                <a:path w="3064" h="4370" extrusionOk="0">
                  <a:moveTo>
                    <a:pt x="1" y="0"/>
                  </a:moveTo>
                  <a:lnTo>
                    <a:pt x="440" y="4369"/>
                  </a:lnTo>
                  <a:lnTo>
                    <a:pt x="2624" y="4369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6" name="Google Shape;21126;p80"/>
            <p:cNvSpPr/>
            <p:nvPr/>
          </p:nvSpPr>
          <p:spPr>
            <a:xfrm>
              <a:off x="5899904" y="4030506"/>
              <a:ext cx="80231" cy="34250"/>
            </a:xfrm>
            <a:custGeom>
              <a:avLst/>
              <a:gdLst/>
              <a:ahLst/>
              <a:cxnLst/>
              <a:rect l="l" t="t" r="r" b="b"/>
              <a:pathLst>
                <a:path w="3064" h="1308" extrusionOk="0">
                  <a:moveTo>
                    <a:pt x="1" y="1"/>
                  </a:moveTo>
                  <a:lnTo>
                    <a:pt x="67" y="649"/>
                  </a:lnTo>
                  <a:cubicBezTo>
                    <a:pt x="459" y="1088"/>
                    <a:pt x="995" y="1308"/>
                    <a:pt x="1532" y="1308"/>
                  </a:cubicBezTo>
                  <a:cubicBezTo>
                    <a:pt x="2068" y="1308"/>
                    <a:pt x="2605" y="1088"/>
                    <a:pt x="2996" y="649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7" name="Google Shape;21127;p80"/>
            <p:cNvSpPr/>
            <p:nvPr/>
          </p:nvSpPr>
          <p:spPr>
            <a:xfrm>
              <a:off x="5899904" y="3973318"/>
              <a:ext cx="80231" cy="79943"/>
            </a:xfrm>
            <a:custGeom>
              <a:avLst/>
              <a:gdLst/>
              <a:ahLst/>
              <a:cxnLst/>
              <a:rect l="l" t="t" r="r" b="b"/>
              <a:pathLst>
                <a:path w="3064" h="3053" extrusionOk="0">
                  <a:moveTo>
                    <a:pt x="1" y="0"/>
                  </a:moveTo>
                  <a:lnTo>
                    <a:pt x="1" y="1526"/>
                  </a:lnTo>
                  <a:cubicBezTo>
                    <a:pt x="1" y="2366"/>
                    <a:pt x="688" y="3053"/>
                    <a:pt x="1527" y="3053"/>
                  </a:cubicBezTo>
                  <a:cubicBezTo>
                    <a:pt x="2376" y="3053"/>
                    <a:pt x="3053" y="2375"/>
                    <a:pt x="3063" y="152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8" name="Google Shape;21128;p80"/>
            <p:cNvSpPr/>
            <p:nvPr/>
          </p:nvSpPr>
          <p:spPr>
            <a:xfrm>
              <a:off x="5899904" y="3973318"/>
              <a:ext cx="80231" cy="34119"/>
            </a:xfrm>
            <a:custGeom>
              <a:avLst/>
              <a:gdLst/>
              <a:ahLst/>
              <a:cxnLst/>
              <a:rect l="l" t="t" r="r" b="b"/>
              <a:pathLst>
                <a:path w="3064" h="1303" extrusionOk="0">
                  <a:moveTo>
                    <a:pt x="1" y="0"/>
                  </a:moveTo>
                  <a:lnTo>
                    <a:pt x="1" y="916"/>
                  </a:lnTo>
                  <a:cubicBezTo>
                    <a:pt x="478" y="1173"/>
                    <a:pt x="1002" y="1302"/>
                    <a:pt x="1528" y="1302"/>
                  </a:cubicBezTo>
                  <a:cubicBezTo>
                    <a:pt x="2054" y="1302"/>
                    <a:pt x="2581" y="1173"/>
                    <a:pt x="3063" y="91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9" name="Google Shape;21129;p80"/>
            <p:cNvSpPr/>
            <p:nvPr/>
          </p:nvSpPr>
          <p:spPr>
            <a:xfrm>
              <a:off x="5843711" y="3841659"/>
              <a:ext cx="192355" cy="154413"/>
            </a:xfrm>
            <a:custGeom>
              <a:avLst/>
              <a:gdLst/>
              <a:ahLst/>
              <a:cxnLst/>
              <a:rect l="l" t="t" r="r" b="b"/>
              <a:pathLst>
                <a:path w="7346" h="5897" extrusionOk="0">
                  <a:moveTo>
                    <a:pt x="830" y="0"/>
                  </a:moveTo>
                  <a:lnTo>
                    <a:pt x="830" y="2185"/>
                  </a:lnTo>
                  <a:lnTo>
                    <a:pt x="725" y="2185"/>
                  </a:lnTo>
                  <a:cubicBezTo>
                    <a:pt x="0" y="2185"/>
                    <a:pt x="0" y="3273"/>
                    <a:pt x="725" y="3273"/>
                  </a:cubicBezTo>
                  <a:lnTo>
                    <a:pt x="840" y="3273"/>
                  </a:lnTo>
                  <a:cubicBezTo>
                    <a:pt x="954" y="4751"/>
                    <a:pt x="2194" y="5896"/>
                    <a:pt x="3673" y="5896"/>
                  </a:cubicBezTo>
                  <a:cubicBezTo>
                    <a:pt x="5152" y="5896"/>
                    <a:pt x="6392" y="4751"/>
                    <a:pt x="6497" y="3273"/>
                  </a:cubicBezTo>
                  <a:lnTo>
                    <a:pt x="6621" y="3273"/>
                  </a:lnTo>
                  <a:cubicBezTo>
                    <a:pt x="7346" y="3273"/>
                    <a:pt x="7346" y="2185"/>
                    <a:pt x="6621" y="2185"/>
                  </a:cubicBezTo>
                  <a:lnTo>
                    <a:pt x="6516" y="2185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0" name="Google Shape;21130;p80"/>
            <p:cNvSpPr/>
            <p:nvPr/>
          </p:nvSpPr>
          <p:spPr>
            <a:xfrm>
              <a:off x="5899904" y="3899293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7"/>
                    <a:pt x="96" y="661"/>
                    <a:pt x="220" y="661"/>
                  </a:cubicBezTo>
                  <a:cubicBezTo>
                    <a:pt x="335" y="661"/>
                    <a:pt x="440" y="557"/>
                    <a:pt x="440" y="442"/>
                  </a:cubicBezTo>
                  <a:lnTo>
                    <a:pt x="440" y="223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1" name="Google Shape;21131;p80"/>
            <p:cNvSpPr/>
            <p:nvPr/>
          </p:nvSpPr>
          <p:spPr>
            <a:xfrm>
              <a:off x="5968613" y="3899293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7"/>
                    <a:pt x="96" y="661"/>
                    <a:pt x="220" y="661"/>
                  </a:cubicBezTo>
                  <a:cubicBezTo>
                    <a:pt x="334" y="661"/>
                    <a:pt x="429" y="557"/>
                    <a:pt x="439" y="442"/>
                  </a:cubicBezTo>
                  <a:lnTo>
                    <a:pt x="439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2" name="Google Shape;21132;p80"/>
            <p:cNvSpPr/>
            <p:nvPr/>
          </p:nvSpPr>
          <p:spPr>
            <a:xfrm>
              <a:off x="5892415" y="388161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0" y="1"/>
                    <a:pt x="0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3" name="Google Shape;21133;p80"/>
            <p:cNvSpPr/>
            <p:nvPr/>
          </p:nvSpPr>
          <p:spPr>
            <a:xfrm>
              <a:off x="5960863" y="3881618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735" y="440"/>
                  </a:lnTo>
                  <a:cubicBezTo>
                    <a:pt x="1021" y="44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4" name="Google Shape;21134;p80"/>
            <p:cNvSpPr/>
            <p:nvPr/>
          </p:nvSpPr>
          <p:spPr>
            <a:xfrm>
              <a:off x="5846460" y="3841659"/>
              <a:ext cx="154884" cy="154387"/>
            </a:xfrm>
            <a:custGeom>
              <a:avLst/>
              <a:gdLst/>
              <a:ahLst/>
              <a:cxnLst/>
              <a:rect l="l" t="t" r="r" b="b"/>
              <a:pathLst>
                <a:path w="5915" h="5896" extrusionOk="0">
                  <a:moveTo>
                    <a:pt x="735" y="0"/>
                  </a:moveTo>
                  <a:lnTo>
                    <a:pt x="735" y="2185"/>
                  </a:lnTo>
                  <a:lnTo>
                    <a:pt x="639" y="2185"/>
                  </a:lnTo>
                  <a:cubicBezTo>
                    <a:pt x="632" y="2185"/>
                    <a:pt x="625" y="2185"/>
                    <a:pt x="619" y="2185"/>
                  </a:cubicBezTo>
                  <a:cubicBezTo>
                    <a:pt x="379" y="2185"/>
                    <a:pt x="170" y="2345"/>
                    <a:pt x="96" y="2586"/>
                  </a:cubicBezTo>
                  <a:cubicBezTo>
                    <a:pt x="0" y="2929"/>
                    <a:pt x="258" y="3273"/>
                    <a:pt x="620" y="3273"/>
                  </a:cubicBezTo>
                  <a:lnTo>
                    <a:pt x="744" y="3273"/>
                  </a:lnTo>
                  <a:cubicBezTo>
                    <a:pt x="848" y="4776"/>
                    <a:pt x="2093" y="5895"/>
                    <a:pt x="3546" y="5895"/>
                  </a:cubicBezTo>
                  <a:cubicBezTo>
                    <a:pt x="3698" y="5895"/>
                    <a:pt x="3852" y="5883"/>
                    <a:pt x="4007" y="5858"/>
                  </a:cubicBezTo>
                  <a:cubicBezTo>
                    <a:pt x="2624" y="5648"/>
                    <a:pt x="1603" y="4456"/>
                    <a:pt x="1603" y="3063"/>
                  </a:cubicBezTo>
                  <a:lnTo>
                    <a:pt x="1603" y="1727"/>
                  </a:lnTo>
                  <a:cubicBezTo>
                    <a:pt x="1603" y="1234"/>
                    <a:pt x="1996" y="838"/>
                    <a:pt x="2481" y="838"/>
                  </a:cubicBezTo>
                  <a:cubicBezTo>
                    <a:pt x="2503" y="838"/>
                    <a:pt x="2525" y="838"/>
                    <a:pt x="2547" y="840"/>
                  </a:cubicBezTo>
                  <a:cubicBezTo>
                    <a:pt x="2690" y="850"/>
                    <a:pt x="2843" y="859"/>
                    <a:pt x="2996" y="859"/>
                  </a:cubicBezTo>
                  <a:cubicBezTo>
                    <a:pt x="3711" y="850"/>
                    <a:pt x="4417" y="745"/>
                    <a:pt x="5104" y="563"/>
                  </a:cubicBezTo>
                  <a:cubicBezTo>
                    <a:pt x="5428" y="468"/>
                    <a:pt x="5715" y="277"/>
                    <a:pt x="5915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5" name="Google Shape;21135;p80"/>
            <p:cNvSpPr/>
            <p:nvPr/>
          </p:nvSpPr>
          <p:spPr>
            <a:xfrm>
              <a:off x="5854185" y="3818643"/>
              <a:ext cx="40011" cy="83006"/>
            </a:xfrm>
            <a:custGeom>
              <a:avLst/>
              <a:gdLst/>
              <a:ahLst/>
              <a:cxnLst/>
              <a:rect l="l" t="t" r="r" b="b"/>
              <a:pathLst>
                <a:path w="1528" h="3170" extrusionOk="0">
                  <a:moveTo>
                    <a:pt x="1444" y="1"/>
                  </a:moveTo>
                  <a:cubicBezTo>
                    <a:pt x="648" y="1"/>
                    <a:pt x="1" y="609"/>
                    <a:pt x="1" y="1318"/>
                  </a:cubicBezTo>
                  <a:lnTo>
                    <a:pt x="1" y="3169"/>
                  </a:lnTo>
                  <a:lnTo>
                    <a:pt x="487" y="3112"/>
                  </a:lnTo>
                  <a:cubicBezTo>
                    <a:pt x="707" y="3083"/>
                    <a:pt x="869" y="2902"/>
                    <a:pt x="869" y="2673"/>
                  </a:cubicBezTo>
                  <a:lnTo>
                    <a:pt x="869" y="2406"/>
                  </a:lnTo>
                  <a:cubicBezTo>
                    <a:pt x="869" y="1538"/>
                    <a:pt x="1527" y="879"/>
                    <a:pt x="1527" y="879"/>
                  </a:cubicBezTo>
                  <a:lnTo>
                    <a:pt x="1499" y="2"/>
                  </a:lnTo>
                  <a:cubicBezTo>
                    <a:pt x="1480" y="1"/>
                    <a:pt x="1462" y="1"/>
                    <a:pt x="1444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6" name="Google Shape;21136;p80"/>
            <p:cNvSpPr/>
            <p:nvPr/>
          </p:nvSpPr>
          <p:spPr>
            <a:xfrm>
              <a:off x="5939888" y="4007515"/>
              <a:ext cx="72951" cy="137419"/>
            </a:xfrm>
            <a:custGeom>
              <a:avLst/>
              <a:gdLst/>
              <a:ahLst/>
              <a:cxnLst/>
              <a:rect l="l" t="t" r="r" b="b"/>
              <a:pathLst>
                <a:path w="2786" h="5248" extrusionOk="0">
                  <a:moveTo>
                    <a:pt x="1536" y="1"/>
                  </a:moveTo>
                  <a:lnTo>
                    <a:pt x="0" y="5248"/>
                  </a:lnTo>
                  <a:lnTo>
                    <a:pt x="1317" y="5248"/>
                  </a:lnTo>
                  <a:lnTo>
                    <a:pt x="2700" y="2462"/>
                  </a:lnTo>
                  <a:cubicBezTo>
                    <a:pt x="2786" y="2300"/>
                    <a:pt x="2757" y="2090"/>
                    <a:pt x="2624" y="1966"/>
                  </a:cubicBezTo>
                  <a:lnTo>
                    <a:pt x="2185" y="1527"/>
                  </a:lnTo>
                  <a:lnTo>
                    <a:pt x="2652" y="907"/>
                  </a:lnTo>
                  <a:cubicBezTo>
                    <a:pt x="2748" y="774"/>
                    <a:pt x="2709" y="583"/>
                    <a:pt x="2557" y="516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7" name="Google Shape;21137;p80"/>
            <p:cNvSpPr/>
            <p:nvPr/>
          </p:nvSpPr>
          <p:spPr>
            <a:xfrm>
              <a:off x="6012316" y="4093323"/>
              <a:ext cx="43755" cy="40011"/>
            </a:xfrm>
            <a:custGeom>
              <a:avLst/>
              <a:gdLst/>
              <a:ahLst/>
              <a:cxnLst/>
              <a:rect l="l" t="t" r="r" b="b"/>
              <a:pathLst>
                <a:path w="1671" h="1528" extrusionOk="0">
                  <a:moveTo>
                    <a:pt x="840" y="1"/>
                  </a:moveTo>
                  <a:cubicBezTo>
                    <a:pt x="730" y="1"/>
                    <a:pt x="621" y="72"/>
                    <a:pt x="621" y="216"/>
                  </a:cubicBezTo>
                  <a:lnTo>
                    <a:pt x="621" y="549"/>
                  </a:lnTo>
                  <a:lnTo>
                    <a:pt x="296" y="549"/>
                  </a:lnTo>
                  <a:cubicBezTo>
                    <a:pt x="293" y="549"/>
                    <a:pt x="290" y="549"/>
                    <a:pt x="287" y="549"/>
                  </a:cubicBezTo>
                  <a:cubicBezTo>
                    <a:pt x="1" y="549"/>
                    <a:pt x="4" y="979"/>
                    <a:pt x="296" y="979"/>
                  </a:cubicBezTo>
                  <a:lnTo>
                    <a:pt x="621" y="979"/>
                  </a:lnTo>
                  <a:lnTo>
                    <a:pt x="621" y="1313"/>
                  </a:lnTo>
                  <a:cubicBezTo>
                    <a:pt x="621" y="1456"/>
                    <a:pt x="730" y="1527"/>
                    <a:pt x="840" y="1527"/>
                  </a:cubicBezTo>
                  <a:cubicBezTo>
                    <a:pt x="950" y="1527"/>
                    <a:pt x="1060" y="1456"/>
                    <a:pt x="1060" y="1313"/>
                  </a:cubicBezTo>
                  <a:lnTo>
                    <a:pt x="1060" y="979"/>
                  </a:lnTo>
                  <a:lnTo>
                    <a:pt x="1384" y="979"/>
                  </a:lnTo>
                  <a:cubicBezTo>
                    <a:pt x="1670" y="979"/>
                    <a:pt x="1670" y="549"/>
                    <a:pt x="1384" y="549"/>
                  </a:cubicBezTo>
                  <a:lnTo>
                    <a:pt x="1060" y="549"/>
                  </a:lnTo>
                  <a:lnTo>
                    <a:pt x="1060" y="216"/>
                  </a:lnTo>
                  <a:cubicBezTo>
                    <a:pt x="1060" y="72"/>
                    <a:pt x="950" y="1"/>
                    <a:pt x="840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8" name="Google Shape;21138;p80"/>
            <p:cNvSpPr/>
            <p:nvPr/>
          </p:nvSpPr>
          <p:spPr>
            <a:xfrm>
              <a:off x="5985843" y="3801649"/>
              <a:ext cx="39984" cy="100001"/>
            </a:xfrm>
            <a:custGeom>
              <a:avLst/>
              <a:gdLst/>
              <a:ahLst/>
              <a:cxnLst/>
              <a:rect l="l" t="t" r="r" b="b"/>
              <a:pathLst>
                <a:path w="1527" h="3819" extrusionOk="0">
                  <a:moveTo>
                    <a:pt x="91" y="0"/>
                  </a:moveTo>
                  <a:cubicBezTo>
                    <a:pt x="68" y="0"/>
                    <a:pt x="44" y="1"/>
                    <a:pt x="20" y="2"/>
                  </a:cubicBezTo>
                  <a:lnTo>
                    <a:pt x="0" y="1528"/>
                  </a:lnTo>
                  <a:cubicBezTo>
                    <a:pt x="0" y="1528"/>
                    <a:pt x="649" y="2187"/>
                    <a:pt x="649" y="3055"/>
                  </a:cubicBezTo>
                  <a:lnTo>
                    <a:pt x="649" y="3322"/>
                  </a:lnTo>
                  <a:cubicBezTo>
                    <a:pt x="649" y="3541"/>
                    <a:pt x="811" y="3732"/>
                    <a:pt x="1031" y="3761"/>
                  </a:cubicBezTo>
                  <a:lnTo>
                    <a:pt x="1527" y="3818"/>
                  </a:lnTo>
                  <a:lnTo>
                    <a:pt x="1527" y="1309"/>
                  </a:lnTo>
                  <a:cubicBezTo>
                    <a:pt x="1527" y="605"/>
                    <a:pt x="880" y="0"/>
                    <a:pt x="9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9" name="Google Shape;21139;p80"/>
            <p:cNvSpPr/>
            <p:nvPr/>
          </p:nvSpPr>
          <p:spPr>
            <a:xfrm>
              <a:off x="5914672" y="3938753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1" y="222"/>
                    <a:pt x="162" y="376"/>
                  </a:cubicBezTo>
                  <a:cubicBezTo>
                    <a:pt x="372" y="558"/>
                    <a:pt x="643" y="662"/>
                    <a:pt x="926" y="662"/>
                  </a:cubicBezTo>
                  <a:cubicBezTo>
                    <a:pt x="938" y="662"/>
                    <a:pt x="951" y="662"/>
                    <a:pt x="963" y="662"/>
                  </a:cubicBezTo>
                  <a:cubicBezTo>
                    <a:pt x="975" y="662"/>
                    <a:pt x="988" y="662"/>
                    <a:pt x="1000" y="662"/>
                  </a:cubicBezTo>
                  <a:cubicBezTo>
                    <a:pt x="1283" y="662"/>
                    <a:pt x="1564" y="558"/>
                    <a:pt x="1774" y="376"/>
                  </a:cubicBezTo>
                  <a:cubicBezTo>
                    <a:pt x="1935" y="222"/>
                    <a:pt x="1793" y="1"/>
                    <a:pt x="1623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16" y="170"/>
                    <a:pt x="1140" y="221"/>
                    <a:pt x="964" y="221"/>
                  </a:cubicBezTo>
                  <a:cubicBezTo>
                    <a:pt x="789" y="221"/>
                    <a:pt x="615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0" name="Google Shape;21140;p80"/>
            <p:cNvSpPr/>
            <p:nvPr/>
          </p:nvSpPr>
          <p:spPr>
            <a:xfrm>
              <a:off x="5866937" y="4007515"/>
              <a:ext cx="72978" cy="137419"/>
            </a:xfrm>
            <a:custGeom>
              <a:avLst/>
              <a:gdLst/>
              <a:ahLst/>
              <a:cxnLst/>
              <a:rect l="l" t="t" r="r" b="b"/>
              <a:pathLst>
                <a:path w="2787" h="5248" extrusionOk="0">
                  <a:moveTo>
                    <a:pt x="1260" y="1"/>
                  </a:moveTo>
                  <a:lnTo>
                    <a:pt x="239" y="516"/>
                  </a:lnTo>
                  <a:cubicBezTo>
                    <a:pt x="86" y="583"/>
                    <a:pt x="39" y="774"/>
                    <a:pt x="144" y="907"/>
                  </a:cubicBezTo>
                  <a:lnTo>
                    <a:pt x="601" y="1527"/>
                  </a:lnTo>
                  <a:lnTo>
                    <a:pt x="172" y="1966"/>
                  </a:lnTo>
                  <a:cubicBezTo>
                    <a:pt x="39" y="2100"/>
                    <a:pt x="0" y="2300"/>
                    <a:pt x="86" y="2472"/>
                  </a:cubicBezTo>
                  <a:lnTo>
                    <a:pt x="1479" y="5248"/>
                  </a:lnTo>
                  <a:lnTo>
                    <a:pt x="2786" y="5248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1" name="Google Shape;21141;p80"/>
            <p:cNvSpPr/>
            <p:nvPr/>
          </p:nvSpPr>
          <p:spPr>
            <a:xfrm>
              <a:off x="5853687" y="3790180"/>
              <a:ext cx="145170" cy="62582"/>
            </a:xfrm>
            <a:custGeom>
              <a:avLst/>
              <a:gdLst/>
              <a:ahLst/>
              <a:cxnLst/>
              <a:rect l="l" t="t" r="r" b="b"/>
              <a:pathLst>
                <a:path w="5544" h="2390" extrusionOk="0">
                  <a:moveTo>
                    <a:pt x="3780" y="1"/>
                  </a:moveTo>
                  <a:cubicBezTo>
                    <a:pt x="3761" y="1"/>
                    <a:pt x="3741" y="1"/>
                    <a:pt x="3721" y="1"/>
                  </a:cubicBezTo>
                  <a:cubicBezTo>
                    <a:pt x="1899" y="1"/>
                    <a:pt x="1546" y="555"/>
                    <a:pt x="144" y="1003"/>
                  </a:cubicBezTo>
                  <a:cubicBezTo>
                    <a:pt x="39" y="1032"/>
                    <a:pt x="1" y="1146"/>
                    <a:pt x="58" y="1232"/>
                  </a:cubicBezTo>
                  <a:cubicBezTo>
                    <a:pt x="289" y="1593"/>
                    <a:pt x="989" y="2390"/>
                    <a:pt x="2711" y="2390"/>
                  </a:cubicBezTo>
                  <a:cubicBezTo>
                    <a:pt x="3266" y="2390"/>
                    <a:pt x="3928" y="2307"/>
                    <a:pt x="4714" y="2100"/>
                  </a:cubicBezTo>
                  <a:cubicBezTo>
                    <a:pt x="5086" y="2005"/>
                    <a:pt x="5381" y="1699"/>
                    <a:pt x="5458" y="1318"/>
                  </a:cubicBezTo>
                  <a:cubicBezTo>
                    <a:pt x="5544" y="879"/>
                    <a:pt x="5276" y="440"/>
                    <a:pt x="4866" y="240"/>
                  </a:cubicBezTo>
                  <a:cubicBezTo>
                    <a:pt x="4522" y="86"/>
                    <a:pt x="4152" y="1"/>
                    <a:pt x="378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2" name="Google Shape;21142;p80"/>
            <p:cNvSpPr/>
            <p:nvPr/>
          </p:nvSpPr>
          <p:spPr>
            <a:xfrm>
              <a:off x="5831221" y="4110448"/>
              <a:ext cx="57214" cy="34250"/>
            </a:xfrm>
            <a:custGeom>
              <a:avLst/>
              <a:gdLst/>
              <a:ahLst/>
              <a:cxnLst/>
              <a:rect l="l" t="t" r="r" b="b"/>
              <a:pathLst>
                <a:path w="2185" h="1308" extrusionOk="0">
                  <a:moveTo>
                    <a:pt x="220" y="0"/>
                  </a:moveTo>
                  <a:cubicBezTo>
                    <a:pt x="105" y="0"/>
                    <a:pt x="0" y="96"/>
                    <a:pt x="0" y="220"/>
                  </a:cubicBezTo>
                  <a:lnTo>
                    <a:pt x="0" y="1098"/>
                  </a:lnTo>
                  <a:cubicBezTo>
                    <a:pt x="0" y="1212"/>
                    <a:pt x="105" y="1307"/>
                    <a:pt x="220" y="1307"/>
                  </a:cubicBezTo>
                  <a:lnTo>
                    <a:pt x="1965" y="1307"/>
                  </a:lnTo>
                  <a:cubicBezTo>
                    <a:pt x="2089" y="1307"/>
                    <a:pt x="2185" y="1212"/>
                    <a:pt x="2185" y="1098"/>
                  </a:cubicBezTo>
                  <a:lnTo>
                    <a:pt x="2185" y="220"/>
                  </a:lnTo>
                  <a:cubicBezTo>
                    <a:pt x="2185" y="96"/>
                    <a:pt x="2089" y="0"/>
                    <a:pt x="1965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3" name="Google Shape;21143;p80"/>
            <p:cNvSpPr/>
            <p:nvPr/>
          </p:nvSpPr>
          <p:spPr>
            <a:xfrm>
              <a:off x="5854185" y="4093323"/>
              <a:ext cx="11521" cy="28646"/>
            </a:xfrm>
            <a:custGeom>
              <a:avLst/>
              <a:gdLst/>
              <a:ahLst/>
              <a:cxnLst/>
              <a:rect l="l" t="t" r="r" b="b"/>
              <a:pathLst>
                <a:path w="440" h="1094" extrusionOk="0">
                  <a:moveTo>
                    <a:pt x="220" y="1"/>
                  </a:moveTo>
                  <a:cubicBezTo>
                    <a:pt x="111" y="1"/>
                    <a:pt x="1" y="72"/>
                    <a:pt x="1" y="216"/>
                  </a:cubicBezTo>
                  <a:lnTo>
                    <a:pt x="1" y="874"/>
                  </a:lnTo>
                  <a:cubicBezTo>
                    <a:pt x="1" y="998"/>
                    <a:pt x="96" y="1093"/>
                    <a:pt x="220" y="1093"/>
                  </a:cubicBezTo>
                  <a:cubicBezTo>
                    <a:pt x="335" y="1093"/>
                    <a:pt x="440" y="998"/>
                    <a:pt x="440" y="874"/>
                  </a:cubicBezTo>
                  <a:lnTo>
                    <a:pt x="440" y="216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4" name="Google Shape;21144;p80"/>
            <p:cNvSpPr/>
            <p:nvPr/>
          </p:nvSpPr>
          <p:spPr>
            <a:xfrm>
              <a:off x="5831221" y="4127678"/>
              <a:ext cx="57214" cy="17020"/>
            </a:xfrm>
            <a:custGeom>
              <a:avLst/>
              <a:gdLst/>
              <a:ahLst/>
              <a:cxnLst/>
              <a:rect l="l" t="t" r="r" b="b"/>
              <a:pathLst>
                <a:path w="2185" h="650" extrusionOk="0">
                  <a:moveTo>
                    <a:pt x="0" y="1"/>
                  </a:moveTo>
                  <a:lnTo>
                    <a:pt x="0" y="440"/>
                  </a:lnTo>
                  <a:cubicBezTo>
                    <a:pt x="0" y="554"/>
                    <a:pt x="105" y="649"/>
                    <a:pt x="220" y="649"/>
                  </a:cubicBezTo>
                  <a:lnTo>
                    <a:pt x="1965" y="649"/>
                  </a:lnTo>
                  <a:cubicBezTo>
                    <a:pt x="2089" y="649"/>
                    <a:pt x="2185" y="554"/>
                    <a:pt x="2185" y="440"/>
                  </a:cubicBezTo>
                  <a:lnTo>
                    <a:pt x="2185" y="1"/>
                  </a:lnTo>
                  <a:cubicBezTo>
                    <a:pt x="2185" y="115"/>
                    <a:pt x="2089" y="220"/>
                    <a:pt x="1965" y="220"/>
                  </a:cubicBezTo>
                  <a:lnTo>
                    <a:pt x="220" y="220"/>
                  </a:lnTo>
                  <a:cubicBezTo>
                    <a:pt x="105" y="220"/>
                    <a:pt x="0" y="115"/>
                    <a:pt x="0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45" name="Google Shape;21145;p80"/>
          <p:cNvGrpSpPr/>
          <p:nvPr/>
        </p:nvGrpSpPr>
        <p:grpSpPr>
          <a:xfrm>
            <a:off x="6992426" y="4623909"/>
            <a:ext cx="366067" cy="472971"/>
            <a:chOff x="5352088" y="3790206"/>
            <a:chExt cx="274550" cy="354728"/>
          </a:xfrm>
        </p:grpSpPr>
        <p:sp>
          <p:nvSpPr>
            <p:cNvPr id="21146" name="Google Shape;21146;p80"/>
            <p:cNvSpPr/>
            <p:nvPr/>
          </p:nvSpPr>
          <p:spPr>
            <a:xfrm>
              <a:off x="5352088" y="3978790"/>
              <a:ext cx="274550" cy="165908"/>
            </a:xfrm>
            <a:custGeom>
              <a:avLst/>
              <a:gdLst/>
              <a:ahLst/>
              <a:cxnLst/>
              <a:rect l="l" t="t" r="r" b="b"/>
              <a:pathLst>
                <a:path w="10485" h="6336" extrusionOk="0">
                  <a:moveTo>
                    <a:pt x="3721" y="1"/>
                  </a:moveTo>
                  <a:lnTo>
                    <a:pt x="3721" y="1489"/>
                  </a:lnTo>
                  <a:cubicBezTo>
                    <a:pt x="3721" y="1775"/>
                    <a:pt x="3530" y="2033"/>
                    <a:pt x="3244" y="2119"/>
                  </a:cubicBezTo>
                  <a:lnTo>
                    <a:pt x="945" y="2796"/>
                  </a:lnTo>
                  <a:cubicBezTo>
                    <a:pt x="382" y="2958"/>
                    <a:pt x="1" y="3464"/>
                    <a:pt x="1" y="4046"/>
                  </a:cubicBezTo>
                  <a:lnTo>
                    <a:pt x="1" y="5687"/>
                  </a:lnTo>
                  <a:cubicBezTo>
                    <a:pt x="1" y="6049"/>
                    <a:pt x="296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49"/>
                    <a:pt x="10485" y="5687"/>
                  </a:cubicBezTo>
                  <a:lnTo>
                    <a:pt x="10485" y="4046"/>
                  </a:lnTo>
                  <a:cubicBezTo>
                    <a:pt x="10485" y="3473"/>
                    <a:pt x="10103" y="2958"/>
                    <a:pt x="9550" y="2796"/>
                  </a:cubicBezTo>
                  <a:lnTo>
                    <a:pt x="7241" y="2119"/>
                  </a:lnTo>
                  <a:cubicBezTo>
                    <a:pt x="6965" y="2033"/>
                    <a:pt x="6774" y="1775"/>
                    <a:pt x="6774" y="1489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7" name="Google Shape;21147;p80"/>
            <p:cNvSpPr/>
            <p:nvPr/>
          </p:nvSpPr>
          <p:spPr>
            <a:xfrm>
              <a:off x="5352088" y="4034512"/>
              <a:ext cx="274550" cy="110186"/>
            </a:xfrm>
            <a:custGeom>
              <a:avLst/>
              <a:gdLst/>
              <a:ahLst/>
              <a:cxnLst/>
              <a:rect l="l" t="t" r="r" b="b"/>
              <a:pathLst>
                <a:path w="10485" h="4208" extrusionOk="0">
                  <a:moveTo>
                    <a:pt x="3196" y="0"/>
                  </a:moveTo>
                  <a:lnTo>
                    <a:pt x="945" y="668"/>
                  </a:lnTo>
                  <a:cubicBezTo>
                    <a:pt x="382" y="830"/>
                    <a:pt x="1" y="1336"/>
                    <a:pt x="1" y="1918"/>
                  </a:cubicBezTo>
                  <a:lnTo>
                    <a:pt x="1" y="3559"/>
                  </a:lnTo>
                  <a:cubicBezTo>
                    <a:pt x="1" y="3921"/>
                    <a:pt x="296" y="4207"/>
                    <a:pt x="659" y="4207"/>
                  </a:cubicBezTo>
                  <a:lnTo>
                    <a:pt x="9836" y="4207"/>
                  </a:lnTo>
                  <a:cubicBezTo>
                    <a:pt x="10199" y="4207"/>
                    <a:pt x="10485" y="3921"/>
                    <a:pt x="10485" y="3559"/>
                  </a:cubicBezTo>
                  <a:lnTo>
                    <a:pt x="10485" y="1918"/>
                  </a:lnTo>
                  <a:cubicBezTo>
                    <a:pt x="10485" y="1336"/>
                    <a:pt x="10103" y="830"/>
                    <a:pt x="9550" y="668"/>
                  </a:cubicBezTo>
                  <a:lnTo>
                    <a:pt x="7299" y="0"/>
                  </a:lnTo>
                  <a:cubicBezTo>
                    <a:pt x="6831" y="768"/>
                    <a:pt x="6039" y="1152"/>
                    <a:pt x="5248" y="1152"/>
                  </a:cubicBezTo>
                  <a:cubicBezTo>
                    <a:pt x="4456" y="1152"/>
                    <a:pt x="3664" y="768"/>
                    <a:pt x="3196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8" name="Google Shape;21148;p80"/>
            <p:cNvSpPr/>
            <p:nvPr/>
          </p:nvSpPr>
          <p:spPr>
            <a:xfrm>
              <a:off x="5424542" y="4034512"/>
              <a:ext cx="129904" cy="41739"/>
            </a:xfrm>
            <a:custGeom>
              <a:avLst/>
              <a:gdLst/>
              <a:ahLst/>
              <a:cxnLst/>
              <a:rect l="l" t="t" r="r" b="b"/>
              <a:pathLst>
                <a:path w="4961" h="1594" extrusionOk="0">
                  <a:moveTo>
                    <a:pt x="429" y="0"/>
                  </a:moveTo>
                  <a:lnTo>
                    <a:pt x="0" y="134"/>
                  </a:lnTo>
                  <a:cubicBezTo>
                    <a:pt x="539" y="1107"/>
                    <a:pt x="1510" y="1593"/>
                    <a:pt x="2481" y="1593"/>
                  </a:cubicBezTo>
                  <a:cubicBezTo>
                    <a:pt x="3451" y="1593"/>
                    <a:pt x="4422" y="1107"/>
                    <a:pt x="4961" y="134"/>
                  </a:cubicBezTo>
                  <a:lnTo>
                    <a:pt x="4522" y="0"/>
                  </a:lnTo>
                  <a:cubicBezTo>
                    <a:pt x="4059" y="768"/>
                    <a:pt x="3270" y="1152"/>
                    <a:pt x="2479" y="1152"/>
                  </a:cubicBezTo>
                  <a:cubicBezTo>
                    <a:pt x="1689" y="1152"/>
                    <a:pt x="897" y="768"/>
                    <a:pt x="429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9" name="Google Shape;21149;p80"/>
            <p:cNvSpPr/>
            <p:nvPr/>
          </p:nvSpPr>
          <p:spPr>
            <a:xfrm>
              <a:off x="5398042" y="4037261"/>
              <a:ext cx="28515" cy="78948"/>
            </a:xfrm>
            <a:custGeom>
              <a:avLst/>
              <a:gdLst/>
              <a:ahLst/>
              <a:cxnLst/>
              <a:rect l="l" t="t" r="r" b="b"/>
              <a:pathLst>
                <a:path w="1089" h="3015" extrusionOk="0">
                  <a:moveTo>
                    <a:pt x="1088" y="0"/>
                  </a:moveTo>
                  <a:lnTo>
                    <a:pt x="1" y="325"/>
                  </a:lnTo>
                  <a:lnTo>
                    <a:pt x="1" y="3015"/>
                  </a:lnTo>
                  <a:lnTo>
                    <a:pt x="1088" y="3015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0" name="Google Shape;21150;p80"/>
            <p:cNvSpPr/>
            <p:nvPr/>
          </p:nvSpPr>
          <p:spPr>
            <a:xfrm>
              <a:off x="5552429" y="4037261"/>
              <a:ext cx="28515" cy="78948"/>
            </a:xfrm>
            <a:custGeom>
              <a:avLst/>
              <a:gdLst/>
              <a:ahLst/>
              <a:cxnLst/>
              <a:rect l="l" t="t" r="r" b="b"/>
              <a:pathLst>
                <a:path w="1089" h="3015" extrusionOk="0">
                  <a:moveTo>
                    <a:pt x="1" y="0"/>
                  </a:moveTo>
                  <a:lnTo>
                    <a:pt x="1" y="3015"/>
                  </a:lnTo>
                  <a:lnTo>
                    <a:pt x="1088" y="3015"/>
                  </a:lnTo>
                  <a:lnTo>
                    <a:pt x="1088" y="3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1" name="Google Shape;21151;p80"/>
            <p:cNvSpPr/>
            <p:nvPr/>
          </p:nvSpPr>
          <p:spPr>
            <a:xfrm>
              <a:off x="5397807" y="4093219"/>
              <a:ext cx="183138" cy="51715"/>
            </a:xfrm>
            <a:custGeom>
              <a:avLst/>
              <a:gdLst/>
              <a:ahLst/>
              <a:cxnLst/>
              <a:rect l="l" t="t" r="r" b="b"/>
              <a:pathLst>
                <a:path w="6994" h="1975" extrusionOk="0">
                  <a:moveTo>
                    <a:pt x="659" y="0"/>
                  </a:moveTo>
                  <a:cubicBezTo>
                    <a:pt x="296" y="0"/>
                    <a:pt x="0" y="296"/>
                    <a:pt x="0" y="658"/>
                  </a:cubicBezTo>
                  <a:lnTo>
                    <a:pt x="0" y="1975"/>
                  </a:lnTo>
                  <a:lnTo>
                    <a:pt x="6993" y="1975"/>
                  </a:lnTo>
                  <a:lnTo>
                    <a:pt x="6993" y="658"/>
                  </a:lnTo>
                  <a:cubicBezTo>
                    <a:pt x="6993" y="296"/>
                    <a:pt x="6697" y="0"/>
                    <a:pt x="634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2" name="Google Shape;21152;p80"/>
            <p:cNvSpPr/>
            <p:nvPr/>
          </p:nvSpPr>
          <p:spPr>
            <a:xfrm>
              <a:off x="5449522" y="3984551"/>
              <a:ext cx="79943" cy="28620"/>
            </a:xfrm>
            <a:custGeom>
              <a:avLst/>
              <a:gdLst/>
              <a:ahLst/>
              <a:cxnLst/>
              <a:rect l="l" t="t" r="r" b="b"/>
              <a:pathLst>
                <a:path w="305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3"/>
                    <a:pt x="1527" y="1093"/>
                  </a:cubicBezTo>
                  <a:cubicBezTo>
                    <a:pt x="2051" y="1093"/>
                    <a:pt x="2576" y="964"/>
                    <a:pt x="3053" y="706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3" name="Google Shape;21153;p80"/>
            <p:cNvSpPr/>
            <p:nvPr/>
          </p:nvSpPr>
          <p:spPr>
            <a:xfrm>
              <a:off x="5392386" y="3801701"/>
              <a:ext cx="193952" cy="200106"/>
            </a:xfrm>
            <a:custGeom>
              <a:avLst/>
              <a:gdLst/>
              <a:ahLst/>
              <a:cxnLst/>
              <a:rect l="l" t="t" r="r" b="b"/>
              <a:pathLst>
                <a:path w="7407" h="7642" extrusionOk="0">
                  <a:moveTo>
                    <a:pt x="3709" y="0"/>
                  </a:moveTo>
                  <a:cubicBezTo>
                    <a:pt x="2020" y="0"/>
                    <a:pt x="646" y="1364"/>
                    <a:pt x="646" y="3053"/>
                  </a:cubicBezTo>
                  <a:lnTo>
                    <a:pt x="646" y="3940"/>
                  </a:lnTo>
                  <a:cubicBezTo>
                    <a:pt x="1" y="4073"/>
                    <a:pt x="101" y="5018"/>
                    <a:pt x="751" y="5018"/>
                  </a:cubicBezTo>
                  <a:cubicBezTo>
                    <a:pt x="754" y="5018"/>
                    <a:pt x="757" y="5018"/>
                    <a:pt x="761" y="5018"/>
                  </a:cubicBezTo>
                  <a:lnTo>
                    <a:pt x="875" y="5018"/>
                  </a:lnTo>
                  <a:cubicBezTo>
                    <a:pt x="990" y="6497"/>
                    <a:pt x="2220" y="7642"/>
                    <a:pt x="3709" y="7642"/>
                  </a:cubicBezTo>
                  <a:cubicBezTo>
                    <a:pt x="5187" y="7642"/>
                    <a:pt x="6418" y="6497"/>
                    <a:pt x="6532" y="5018"/>
                  </a:cubicBezTo>
                  <a:lnTo>
                    <a:pt x="6656" y="5018"/>
                  </a:lnTo>
                  <a:cubicBezTo>
                    <a:pt x="6660" y="5018"/>
                    <a:pt x="6663" y="5018"/>
                    <a:pt x="6666" y="5018"/>
                  </a:cubicBezTo>
                  <a:cubicBezTo>
                    <a:pt x="7316" y="5018"/>
                    <a:pt x="7407" y="4073"/>
                    <a:pt x="6761" y="3940"/>
                  </a:cubicBezTo>
                  <a:lnTo>
                    <a:pt x="6761" y="3053"/>
                  </a:lnTo>
                  <a:cubicBezTo>
                    <a:pt x="6761" y="1364"/>
                    <a:pt x="5397" y="0"/>
                    <a:pt x="370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4" name="Google Shape;21154;p80"/>
            <p:cNvSpPr/>
            <p:nvPr/>
          </p:nvSpPr>
          <p:spPr>
            <a:xfrm>
              <a:off x="5397807" y="3795940"/>
              <a:ext cx="183138" cy="91464"/>
            </a:xfrm>
            <a:custGeom>
              <a:avLst/>
              <a:gdLst/>
              <a:ahLst/>
              <a:cxnLst/>
              <a:rect l="l" t="t" r="r" b="b"/>
              <a:pathLst>
                <a:path w="6994" h="3493" extrusionOk="0">
                  <a:moveTo>
                    <a:pt x="3502" y="1"/>
                  </a:moveTo>
                  <a:cubicBezTo>
                    <a:pt x="1565" y="1"/>
                    <a:pt x="0" y="1565"/>
                    <a:pt x="0" y="3492"/>
                  </a:cubicBezTo>
                  <a:lnTo>
                    <a:pt x="6993" y="3492"/>
                  </a:lnTo>
                  <a:cubicBezTo>
                    <a:pt x="6993" y="1565"/>
                    <a:pt x="5429" y="1"/>
                    <a:pt x="3502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5" name="Google Shape;21155;p80"/>
            <p:cNvSpPr/>
            <p:nvPr/>
          </p:nvSpPr>
          <p:spPr>
            <a:xfrm>
              <a:off x="5397807" y="3795940"/>
              <a:ext cx="91700" cy="91464"/>
            </a:xfrm>
            <a:custGeom>
              <a:avLst/>
              <a:gdLst/>
              <a:ahLst/>
              <a:cxnLst/>
              <a:rect l="l" t="t" r="r" b="b"/>
              <a:pathLst>
                <a:path w="3502" h="3493" extrusionOk="0">
                  <a:moveTo>
                    <a:pt x="3502" y="1"/>
                  </a:moveTo>
                  <a:cubicBezTo>
                    <a:pt x="1565" y="1"/>
                    <a:pt x="0" y="1565"/>
                    <a:pt x="0" y="3492"/>
                  </a:cubicBezTo>
                  <a:lnTo>
                    <a:pt x="1975" y="3492"/>
                  </a:lnTo>
                  <a:cubicBezTo>
                    <a:pt x="1966" y="2338"/>
                    <a:pt x="2538" y="1250"/>
                    <a:pt x="3502" y="602"/>
                  </a:cubicBezTo>
                  <a:lnTo>
                    <a:pt x="3502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6" name="Google Shape;21156;p80"/>
            <p:cNvSpPr/>
            <p:nvPr/>
          </p:nvSpPr>
          <p:spPr>
            <a:xfrm>
              <a:off x="5396812" y="3887378"/>
              <a:ext cx="161404" cy="114455"/>
            </a:xfrm>
            <a:custGeom>
              <a:avLst/>
              <a:gdLst/>
              <a:ahLst/>
              <a:cxnLst/>
              <a:rect l="l" t="t" r="r" b="b"/>
              <a:pathLst>
                <a:path w="6164" h="4371" extrusionOk="0">
                  <a:moveTo>
                    <a:pt x="477" y="0"/>
                  </a:moveTo>
                  <a:lnTo>
                    <a:pt x="477" y="668"/>
                  </a:lnTo>
                  <a:cubicBezTo>
                    <a:pt x="191" y="725"/>
                    <a:pt x="0" y="1012"/>
                    <a:pt x="48" y="1298"/>
                  </a:cubicBezTo>
                  <a:cubicBezTo>
                    <a:pt x="104" y="1558"/>
                    <a:pt x="332" y="1746"/>
                    <a:pt x="592" y="1746"/>
                  </a:cubicBezTo>
                  <a:cubicBezTo>
                    <a:pt x="598" y="1746"/>
                    <a:pt x="604" y="1746"/>
                    <a:pt x="611" y="1746"/>
                  </a:cubicBezTo>
                  <a:lnTo>
                    <a:pt x="706" y="1746"/>
                  </a:lnTo>
                  <a:cubicBezTo>
                    <a:pt x="822" y="3257"/>
                    <a:pt x="2080" y="4370"/>
                    <a:pt x="3523" y="4370"/>
                  </a:cubicBezTo>
                  <a:cubicBezTo>
                    <a:pt x="3738" y="4370"/>
                    <a:pt x="3958" y="4345"/>
                    <a:pt x="4179" y="4293"/>
                  </a:cubicBezTo>
                  <a:cubicBezTo>
                    <a:pt x="2786" y="3978"/>
                    <a:pt x="1794" y="2738"/>
                    <a:pt x="1794" y="1317"/>
                  </a:cubicBezTo>
                  <a:cubicBezTo>
                    <a:pt x="1794" y="954"/>
                    <a:pt x="2089" y="659"/>
                    <a:pt x="2452" y="659"/>
                  </a:cubicBezTo>
                  <a:lnTo>
                    <a:pt x="5724" y="659"/>
                  </a:lnTo>
                  <a:cubicBezTo>
                    <a:pt x="5963" y="659"/>
                    <a:pt x="6163" y="458"/>
                    <a:pt x="6163" y="220"/>
                  </a:cubicBezTo>
                  <a:lnTo>
                    <a:pt x="6163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7" name="Google Shape;21157;p80"/>
            <p:cNvSpPr/>
            <p:nvPr/>
          </p:nvSpPr>
          <p:spPr>
            <a:xfrm>
              <a:off x="5455518" y="3944567"/>
              <a:ext cx="67714" cy="66615"/>
            </a:xfrm>
            <a:custGeom>
              <a:avLst/>
              <a:gdLst/>
              <a:ahLst/>
              <a:cxnLst/>
              <a:rect l="l" t="t" r="r" b="b"/>
              <a:pathLst>
                <a:path w="2586" h="2544" extrusionOk="0">
                  <a:moveTo>
                    <a:pt x="792" y="1"/>
                  </a:moveTo>
                  <a:cubicBezTo>
                    <a:pt x="458" y="1"/>
                    <a:pt x="172" y="249"/>
                    <a:pt x="143" y="583"/>
                  </a:cubicBezTo>
                  <a:lnTo>
                    <a:pt x="38" y="1508"/>
                  </a:lnTo>
                  <a:cubicBezTo>
                    <a:pt x="0" y="1785"/>
                    <a:pt x="143" y="2052"/>
                    <a:pt x="391" y="2166"/>
                  </a:cubicBezTo>
                  <a:lnTo>
                    <a:pt x="1002" y="2472"/>
                  </a:lnTo>
                  <a:cubicBezTo>
                    <a:pt x="1092" y="2519"/>
                    <a:pt x="1193" y="2543"/>
                    <a:pt x="1294" y="2543"/>
                  </a:cubicBezTo>
                  <a:cubicBezTo>
                    <a:pt x="1395" y="2543"/>
                    <a:pt x="1498" y="2519"/>
                    <a:pt x="1593" y="2472"/>
                  </a:cubicBezTo>
                  <a:lnTo>
                    <a:pt x="2194" y="2166"/>
                  </a:lnTo>
                  <a:cubicBezTo>
                    <a:pt x="2442" y="2052"/>
                    <a:pt x="2585" y="1785"/>
                    <a:pt x="2557" y="1508"/>
                  </a:cubicBezTo>
                  <a:lnTo>
                    <a:pt x="2452" y="583"/>
                  </a:lnTo>
                  <a:cubicBezTo>
                    <a:pt x="2414" y="249"/>
                    <a:pt x="2137" y="1"/>
                    <a:pt x="180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8" name="Google Shape;21158;p80"/>
            <p:cNvSpPr/>
            <p:nvPr/>
          </p:nvSpPr>
          <p:spPr>
            <a:xfrm>
              <a:off x="5455754" y="3944567"/>
              <a:ext cx="41739" cy="66615"/>
            </a:xfrm>
            <a:custGeom>
              <a:avLst/>
              <a:gdLst/>
              <a:ahLst/>
              <a:cxnLst/>
              <a:rect l="l" t="t" r="r" b="b"/>
              <a:pathLst>
                <a:path w="1594" h="2544" extrusionOk="0">
                  <a:moveTo>
                    <a:pt x="783" y="1"/>
                  </a:moveTo>
                  <a:cubicBezTo>
                    <a:pt x="449" y="1"/>
                    <a:pt x="172" y="249"/>
                    <a:pt x="134" y="583"/>
                  </a:cubicBezTo>
                  <a:lnTo>
                    <a:pt x="29" y="1518"/>
                  </a:lnTo>
                  <a:cubicBezTo>
                    <a:pt x="1" y="1785"/>
                    <a:pt x="144" y="2052"/>
                    <a:pt x="382" y="2176"/>
                  </a:cubicBezTo>
                  <a:lnTo>
                    <a:pt x="993" y="2472"/>
                  </a:lnTo>
                  <a:cubicBezTo>
                    <a:pt x="1083" y="2519"/>
                    <a:pt x="1184" y="2543"/>
                    <a:pt x="1285" y="2543"/>
                  </a:cubicBezTo>
                  <a:cubicBezTo>
                    <a:pt x="1386" y="2543"/>
                    <a:pt x="1489" y="2519"/>
                    <a:pt x="1584" y="2472"/>
                  </a:cubicBezTo>
                  <a:lnTo>
                    <a:pt x="1594" y="2472"/>
                  </a:lnTo>
                  <a:lnTo>
                    <a:pt x="1212" y="2243"/>
                  </a:lnTo>
                  <a:cubicBezTo>
                    <a:pt x="955" y="2052"/>
                    <a:pt x="812" y="1747"/>
                    <a:pt x="859" y="1432"/>
                  </a:cubicBezTo>
                  <a:lnTo>
                    <a:pt x="955" y="287"/>
                  </a:lnTo>
                  <a:cubicBezTo>
                    <a:pt x="964" y="182"/>
                    <a:pt x="993" y="87"/>
                    <a:pt x="1031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9" name="Google Shape;21159;p80"/>
            <p:cNvSpPr/>
            <p:nvPr/>
          </p:nvSpPr>
          <p:spPr>
            <a:xfrm>
              <a:off x="5471439" y="3956978"/>
              <a:ext cx="35873" cy="16339"/>
            </a:xfrm>
            <a:custGeom>
              <a:avLst/>
              <a:gdLst/>
              <a:ahLst/>
              <a:cxnLst/>
              <a:rect l="l" t="t" r="r" b="b"/>
              <a:pathLst>
                <a:path w="1370" h="624" extrusionOk="0">
                  <a:moveTo>
                    <a:pt x="272" y="0"/>
                  </a:moveTo>
                  <a:cubicBezTo>
                    <a:pt x="132" y="0"/>
                    <a:pt x="0" y="150"/>
                    <a:pt x="69" y="309"/>
                  </a:cubicBezTo>
                  <a:cubicBezTo>
                    <a:pt x="213" y="510"/>
                    <a:pt x="442" y="624"/>
                    <a:pt x="690" y="624"/>
                  </a:cubicBezTo>
                  <a:cubicBezTo>
                    <a:pt x="928" y="624"/>
                    <a:pt x="1157" y="510"/>
                    <a:pt x="1300" y="309"/>
                  </a:cubicBezTo>
                  <a:cubicBezTo>
                    <a:pt x="1369" y="150"/>
                    <a:pt x="1237" y="0"/>
                    <a:pt x="1094" y="0"/>
                  </a:cubicBezTo>
                  <a:cubicBezTo>
                    <a:pt x="1040" y="0"/>
                    <a:pt x="984" y="21"/>
                    <a:pt x="938" y="71"/>
                  </a:cubicBezTo>
                  <a:cubicBezTo>
                    <a:pt x="871" y="147"/>
                    <a:pt x="778" y="185"/>
                    <a:pt x="684" y="185"/>
                  </a:cubicBezTo>
                  <a:cubicBezTo>
                    <a:pt x="589" y="185"/>
                    <a:pt x="494" y="147"/>
                    <a:pt x="422" y="71"/>
                  </a:cubicBezTo>
                  <a:cubicBezTo>
                    <a:pt x="378" y="21"/>
                    <a:pt x="325" y="0"/>
                    <a:pt x="272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0" name="Google Shape;21160;p80"/>
            <p:cNvSpPr/>
            <p:nvPr/>
          </p:nvSpPr>
          <p:spPr>
            <a:xfrm>
              <a:off x="5452271" y="3904556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0"/>
                  </a:moveTo>
                  <a:cubicBezTo>
                    <a:pt x="107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34" y="651"/>
                    <a:pt x="429" y="556"/>
                    <a:pt x="429" y="441"/>
                  </a:cubicBezTo>
                  <a:lnTo>
                    <a:pt x="429" y="222"/>
                  </a:lnTo>
                  <a:cubicBezTo>
                    <a:pt x="429" y="74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1" name="Google Shape;21161;p80"/>
            <p:cNvSpPr/>
            <p:nvPr/>
          </p:nvSpPr>
          <p:spPr>
            <a:xfrm>
              <a:off x="5515220" y="3904556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34" y="65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2" name="Google Shape;21162;p80"/>
            <p:cNvSpPr/>
            <p:nvPr/>
          </p:nvSpPr>
          <p:spPr>
            <a:xfrm>
              <a:off x="5472251" y="3790206"/>
              <a:ext cx="34486" cy="74208"/>
            </a:xfrm>
            <a:custGeom>
              <a:avLst/>
              <a:gdLst/>
              <a:ahLst/>
              <a:cxnLst/>
              <a:rect l="l" t="t" r="r" b="b"/>
              <a:pathLst>
                <a:path w="1317" h="283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2624"/>
                  </a:lnTo>
                  <a:cubicBezTo>
                    <a:pt x="0" y="2738"/>
                    <a:pt x="96" y="2834"/>
                    <a:pt x="220" y="2834"/>
                  </a:cubicBezTo>
                  <a:lnTo>
                    <a:pt x="1097" y="2834"/>
                  </a:lnTo>
                  <a:cubicBezTo>
                    <a:pt x="1212" y="2834"/>
                    <a:pt x="1317" y="2738"/>
                    <a:pt x="1317" y="2624"/>
                  </a:cubicBezTo>
                  <a:lnTo>
                    <a:pt x="1317" y="220"/>
                  </a:lnTo>
                  <a:cubicBezTo>
                    <a:pt x="1317" y="96"/>
                    <a:pt x="1212" y="0"/>
                    <a:pt x="109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3" name="Google Shape;21163;p80"/>
            <p:cNvSpPr/>
            <p:nvPr/>
          </p:nvSpPr>
          <p:spPr>
            <a:xfrm>
              <a:off x="5535199" y="3805079"/>
              <a:ext cx="23017" cy="59361"/>
            </a:xfrm>
            <a:custGeom>
              <a:avLst/>
              <a:gdLst/>
              <a:ahLst/>
              <a:cxnLst/>
              <a:rect l="l" t="t" r="r" b="b"/>
              <a:pathLst>
                <a:path w="879" h="2267" extrusionOk="0">
                  <a:moveTo>
                    <a:pt x="140" y="1"/>
                  </a:moveTo>
                  <a:cubicBezTo>
                    <a:pt x="67" y="1"/>
                    <a:pt x="0" y="60"/>
                    <a:pt x="0" y="148"/>
                  </a:cubicBezTo>
                  <a:lnTo>
                    <a:pt x="0" y="2056"/>
                  </a:lnTo>
                  <a:cubicBezTo>
                    <a:pt x="0" y="2170"/>
                    <a:pt x="96" y="2266"/>
                    <a:pt x="220" y="2266"/>
                  </a:cubicBezTo>
                  <a:lnTo>
                    <a:pt x="659" y="2266"/>
                  </a:lnTo>
                  <a:cubicBezTo>
                    <a:pt x="664" y="2266"/>
                    <a:pt x="669" y="2266"/>
                    <a:pt x="674" y="2266"/>
                  </a:cubicBezTo>
                  <a:cubicBezTo>
                    <a:pt x="791" y="2266"/>
                    <a:pt x="878" y="2165"/>
                    <a:pt x="878" y="2046"/>
                  </a:cubicBezTo>
                  <a:lnTo>
                    <a:pt x="878" y="739"/>
                  </a:lnTo>
                  <a:cubicBezTo>
                    <a:pt x="878" y="596"/>
                    <a:pt x="811" y="472"/>
                    <a:pt x="706" y="386"/>
                  </a:cubicBezTo>
                  <a:lnTo>
                    <a:pt x="229" y="33"/>
                  </a:lnTo>
                  <a:cubicBezTo>
                    <a:pt x="201" y="11"/>
                    <a:pt x="170" y="1"/>
                    <a:pt x="140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4" name="Google Shape;21164;p80"/>
            <p:cNvSpPr/>
            <p:nvPr/>
          </p:nvSpPr>
          <p:spPr>
            <a:xfrm>
              <a:off x="5420797" y="3805079"/>
              <a:ext cx="22990" cy="59361"/>
            </a:xfrm>
            <a:custGeom>
              <a:avLst/>
              <a:gdLst/>
              <a:ahLst/>
              <a:cxnLst/>
              <a:rect l="l" t="t" r="r" b="b"/>
              <a:pathLst>
                <a:path w="878" h="2267" extrusionOk="0">
                  <a:moveTo>
                    <a:pt x="741" y="1"/>
                  </a:moveTo>
                  <a:cubicBezTo>
                    <a:pt x="713" y="1"/>
                    <a:pt x="683" y="11"/>
                    <a:pt x="658" y="33"/>
                  </a:cubicBezTo>
                  <a:lnTo>
                    <a:pt x="181" y="386"/>
                  </a:lnTo>
                  <a:cubicBezTo>
                    <a:pt x="67" y="472"/>
                    <a:pt x="0" y="596"/>
                    <a:pt x="0" y="739"/>
                  </a:cubicBezTo>
                  <a:lnTo>
                    <a:pt x="0" y="2046"/>
                  </a:lnTo>
                  <a:cubicBezTo>
                    <a:pt x="0" y="2165"/>
                    <a:pt x="96" y="2266"/>
                    <a:pt x="213" y="2266"/>
                  </a:cubicBezTo>
                  <a:cubicBezTo>
                    <a:pt x="219" y="2266"/>
                    <a:pt x="224" y="2266"/>
                    <a:pt x="229" y="2266"/>
                  </a:cubicBezTo>
                  <a:lnTo>
                    <a:pt x="658" y="2266"/>
                  </a:lnTo>
                  <a:cubicBezTo>
                    <a:pt x="782" y="2266"/>
                    <a:pt x="878" y="2170"/>
                    <a:pt x="878" y="2056"/>
                  </a:cubicBezTo>
                  <a:lnTo>
                    <a:pt x="878" y="148"/>
                  </a:lnTo>
                  <a:cubicBezTo>
                    <a:pt x="878" y="60"/>
                    <a:pt x="811" y="1"/>
                    <a:pt x="741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5" name="Google Shape;21165;p80"/>
            <p:cNvSpPr/>
            <p:nvPr/>
          </p:nvSpPr>
          <p:spPr>
            <a:xfrm>
              <a:off x="5386573" y="3881618"/>
              <a:ext cx="205866" cy="11521"/>
            </a:xfrm>
            <a:custGeom>
              <a:avLst/>
              <a:gdLst/>
              <a:ahLst/>
              <a:cxnLst/>
              <a:rect l="l" t="t" r="r" b="b"/>
              <a:pathLst>
                <a:path w="7862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40"/>
                    <a:pt x="220" y="440"/>
                  </a:cubicBezTo>
                  <a:lnTo>
                    <a:pt x="7642" y="440"/>
                  </a:lnTo>
                  <a:cubicBezTo>
                    <a:pt x="7766" y="440"/>
                    <a:pt x="7861" y="344"/>
                    <a:pt x="7861" y="220"/>
                  </a:cubicBezTo>
                  <a:cubicBezTo>
                    <a:pt x="7861" y="96"/>
                    <a:pt x="7766" y="1"/>
                    <a:pt x="76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6" name="Google Shape;21166;p80"/>
            <p:cNvSpPr/>
            <p:nvPr/>
          </p:nvSpPr>
          <p:spPr>
            <a:xfrm>
              <a:off x="5415036" y="4110448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cubicBezTo>
                    <a:pt x="1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0"/>
                    <a:pt x="22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7" name="Google Shape;21167;p80"/>
            <p:cNvSpPr/>
            <p:nvPr/>
          </p:nvSpPr>
          <p:spPr>
            <a:xfrm>
              <a:off x="5552429" y="4110448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cubicBezTo>
                    <a:pt x="1" y="344"/>
                    <a:pt x="96" y="439"/>
                    <a:pt x="211" y="439"/>
                  </a:cubicBezTo>
                  <a:cubicBezTo>
                    <a:pt x="335" y="439"/>
                    <a:pt x="430" y="344"/>
                    <a:pt x="430" y="220"/>
                  </a:cubicBezTo>
                  <a:cubicBezTo>
                    <a:pt x="430" y="96"/>
                    <a:pt x="335" y="0"/>
                    <a:pt x="21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8" name="Google Shape;21168;p80"/>
            <p:cNvSpPr/>
            <p:nvPr/>
          </p:nvSpPr>
          <p:spPr>
            <a:xfrm>
              <a:off x="5380813" y="409321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0"/>
                  </a:moveTo>
                  <a:cubicBezTo>
                    <a:pt x="287" y="0"/>
                    <a:pt x="1" y="296"/>
                    <a:pt x="1" y="658"/>
                  </a:cubicBezTo>
                  <a:lnTo>
                    <a:pt x="1" y="1965"/>
                  </a:lnTo>
                  <a:lnTo>
                    <a:pt x="649" y="1965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9" name="Google Shape;21169;p80"/>
            <p:cNvSpPr/>
            <p:nvPr/>
          </p:nvSpPr>
          <p:spPr>
            <a:xfrm>
              <a:off x="5580918" y="409321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0" y="0"/>
                  </a:moveTo>
                  <a:lnTo>
                    <a:pt x="0" y="1965"/>
                  </a:lnTo>
                  <a:lnTo>
                    <a:pt x="658" y="1965"/>
                  </a:lnTo>
                  <a:lnTo>
                    <a:pt x="658" y="658"/>
                  </a:lnTo>
                  <a:cubicBezTo>
                    <a:pt x="658" y="296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70" name="Google Shape;21170;p80"/>
          <p:cNvGrpSpPr/>
          <p:nvPr/>
        </p:nvGrpSpPr>
        <p:grpSpPr>
          <a:xfrm>
            <a:off x="6391917" y="4623735"/>
            <a:ext cx="366067" cy="473145"/>
            <a:chOff x="4901706" y="3790075"/>
            <a:chExt cx="274550" cy="354859"/>
          </a:xfrm>
        </p:grpSpPr>
        <p:sp>
          <p:nvSpPr>
            <p:cNvPr id="21171" name="Google Shape;21171;p80"/>
            <p:cNvSpPr/>
            <p:nvPr/>
          </p:nvSpPr>
          <p:spPr>
            <a:xfrm>
              <a:off x="4901706" y="4007777"/>
              <a:ext cx="274550" cy="137157"/>
            </a:xfrm>
            <a:custGeom>
              <a:avLst/>
              <a:gdLst/>
              <a:ahLst/>
              <a:cxnLst/>
              <a:rect l="l" t="t" r="r" b="b"/>
              <a:pathLst>
                <a:path w="10485" h="5238" extrusionOk="0">
                  <a:moveTo>
                    <a:pt x="3711" y="1"/>
                  </a:moveTo>
                  <a:lnTo>
                    <a:pt x="3711" y="1622"/>
                  </a:lnTo>
                  <a:cubicBezTo>
                    <a:pt x="3711" y="1918"/>
                    <a:pt x="3520" y="2176"/>
                    <a:pt x="3244" y="2252"/>
                  </a:cubicBezTo>
                  <a:lnTo>
                    <a:pt x="945" y="2929"/>
                  </a:lnTo>
                  <a:cubicBezTo>
                    <a:pt x="382" y="3091"/>
                    <a:pt x="0" y="3607"/>
                    <a:pt x="0" y="4189"/>
                  </a:cubicBezTo>
                  <a:lnTo>
                    <a:pt x="0" y="4580"/>
                  </a:lnTo>
                  <a:cubicBezTo>
                    <a:pt x="0" y="4942"/>
                    <a:pt x="296" y="5238"/>
                    <a:pt x="649" y="5238"/>
                  </a:cubicBezTo>
                  <a:lnTo>
                    <a:pt x="9826" y="5238"/>
                  </a:lnTo>
                  <a:cubicBezTo>
                    <a:pt x="10189" y="5238"/>
                    <a:pt x="10484" y="4942"/>
                    <a:pt x="10484" y="4580"/>
                  </a:cubicBezTo>
                  <a:lnTo>
                    <a:pt x="10484" y="4189"/>
                  </a:lnTo>
                  <a:cubicBezTo>
                    <a:pt x="10484" y="3607"/>
                    <a:pt x="10103" y="3091"/>
                    <a:pt x="9540" y="2929"/>
                  </a:cubicBezTo>
                  <a:lnTo>
                    <a:pt x="7241" y="2252"/>
                  </a:lnTo>
                  <a:cubicBezTo>
                    <a:pt x="6964" y="2166"/>
                    <a:pt x="6773" y="1908"/>
                    <a:pt x="6773" y="1622"/>
                  </a:cubicBezTo>
                  <a:lnTo>
                    <a:pt x="6773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2" name="Google Shape;21172;p80"/>
            <p:cNvSpPr/>
            <p:nvPr/>
          </p:nvSpPr>
          <p:spPr>
            <a:xfrm>
              <a:off x="4935929" y="4007777"/>
              <a:ext cx="206102" cy="124169"/>
            </a:xfrm>
            <a:custGeom>
              <a:avLst/>
              <a:gdLst/>
              <a:ahLst/>
              <a:cxnLst/>
              <a:rect l="l" t="t" r="r" b="b"/>
              <a:pathLst>
                <a:path w="7871" h="4742" extrusionOk="0">
                  <a:moveTo>
                    <a:pt x="2404" y="1"/>
                  </a:moveTo>
                  <a:lnTo>
                    <a:pt x="2404" y="1622"/>
                  </a:lnTo>
                  <a:cubicBezTo>
                    <a:pt x="2404" y="1918"/>
                    <a:pt x="2213" y="2166"/>
                    <a:pt x="1937" y="2252"/>
                  </a:cubicBezTo>
                  <a:lnTo>
                    <a:pt x="0" y="2824"/>
                  </a:lnTo>
                  <a:cubicBezTo>
                    <a:pt x="468" y="3979"/>
                    <a:pt x="1593" y="4742"/>
                    <a:pt x="2843" y="4742"/>
                  </a:cubicBezTo>
                  <a:lnTo>
                    <a:pt x="5028" y="4742"/>
                  </a:lnTo>
                  <a:cubicBezTo>
                    <a:pt x="6277" y="4742"/>
                    <a:pt x="7403" y="3979"/>
                    <a:pt x="7870" y="2815"/>
                  </a:cubicBezTo>
                  <a:lnTo>
                    <a:pt x="5934" y="2252"/>
                  </a:lnTo>
                  <a:cubicBezTo>
                    <a:pt x="5657" y="2166"/>
                    <a:pt x="5466" y="1908"/>
                    <a:pt x="5466" y="1622"/>
                  </a:cubicBezTo>
                  <a:lnTo>
                    <a:pt x="546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3" name="Google Shape;21173;p80"/>
            <p:cNvSpPr/>
            <p:nvPr/>
          </p:nvSpPr>
          <p:spPr>
            <a:xfrm>
              <a:off x="4941664" y="4017518"/>
              <a:ext cx="194633" cy="103195"/>
            </a:xfrm>
            <a:custGeom>
              <a:avLst/>
              <a:gdLst/>
              <a:ahLst/>
              <a:cxnLst/>
              <a:rect l="l" t="t" r="r" b="b"/>
              <a:pathLst>
                <a:path w="7433" h="3941" extrusionOk="0">
                  <a:moveTo>
                    <a:pt x="1317" y="1"/>
                  </a:moveTo>
                  <a:cubicBezTo>
                    <a:pt x="592" y="1"/>
                    <a:pt x="0" y="592"/>
                    <a:pt x="0" y="1317"/>
                  </a:cubicBezTo>
                  <a:cubicBezTo>
                    <a:pt x="0" y="2758"/>
                    <a:pt x="1174" y="3941"/>
                    <a:pt x="2624" y="3941"/>
                  </a:cubicBezTo>
                  <a:lnTo>
                    <a:pt x="4809" y="3941"/>
                  </a:lnTo>
                  <a:cubicBezTo>
                    <a:pt x="6259" y="3941"/>
                    <a:pt x="7432" y="2758"/>
                    <a:pt x="7432" y="1317"/>
                  </a:cubicBezTo>
                  <a:cubicBezTo>
                    <a:pt x="7432" y="592"/>
                    <a:pt x="6841" y="1"/>
                    <a:pt x="612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4" name="Google Shape;21174;p80"/>
            <p:cNvSpPr/>
            <p:nvPr/>
          </p:nvSpPr>
          <p:spPr>
            <a:xfrm>
              <a:off x="4959967" y="4034512"/>
              <a:ext cx="157922" cy="65279"/>
            </a:xfrm>
            <a:custGeom>
              <a:avLst/>
              <a:gdLst/>
              <a:ahLst/>
              <a:cxnLst/>
              <a:rect l="l" t="t" r="r" b="b"/>
              <a:pathLst>
                <a:path w="6031" h="2493" extrusionOk="0">
                  <a:moveTo>
                    <a:pt x="664" y="0"/>
                  </a:moveTo>
                  <a:cubicBezTo>
                    <a:pt x="186" y="0"/>
                    <a:pt x="1" y="622"/>
                    <a:pt x="408" y="887"/>
                  </a:cubicBezTo>
                  <a:lnTo>
                    <a:pt x="2650" y="2385"/>
                  </a:lnTo>
                  <a:cubicBezTo>
                    <a:pt x="2760" y="2457"/>
                    <a:pt x="2886" y="2493"/>
                    <a:pt x="3013" y="2493"/>
                  </a:cubicBezTo>
                  <a:cubicBezTo>
                    <a:pt x="3139" y="2493"/>
                    <a:pt x="3265" y="2457"/>
                    <a:pt x="3375" y="2385"/>
                  </a:cubicBezTo>
                  <a:lnTo>
                    <a:pt x="5626" y="887"/>
                  </a:lnTo>
                  <a:cubicBezTo>
                    <a:pt x="6031" y="634"/>
                    <a:pt x="5851" y="9"/>
                    <a:pt x="5381" y="9"/>
                  </a:cubicBezTo>
                  <a:cubicBezTo>
                    <a:pt x="5374" y="9"/>
                    <a:pt x="5366" y="10"/>
                    <a:pt x="5359" y="10"/>
                  </a:cubicBezTo>
                  <a:lnTo>
                    <a:pt x="675" y="0"/>
                  </a:lnTo>
                  <a:cubicBezTo>
                    <a:pt x="672" y="0"/>
                    <a:pt x="668" y="0"/>
                    <a:pt x="664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5" name="Google Shape;21175;p80"/>
            <p:cNvSpPr/>
            <p:nvPr/>
          </p:nvSpPr>
          <p:spPr>
            <a:xfrm>
              <a:off x="4984869" y="4013276"/>
              <a:ext cx="107961" cy="86515"/>
            </a:xfrm>
            <a:custGeom>
              <a:avLst/>
              <a:gdLst/>
              <a:ahLst/>
              <a:cxnLst/>
              <a:rect l="l" t="t" r="r" b="b"/>
              <a:pathLst>
                <a:path w="4123" h="3304" extrusionOk="0">
                  <a:moveTo>
                    <a:pt x="535" y="0"/>
                  </a:moveTo>
                  <a:lnTo>
                    <a:pt x="535" y="1422"/>
                  </a:lnTo>
                  <a:cubicBezTo>
                    <a:pt x="535" y="1708"/>
                    <a:pt x="344" y="1966"/>
                    <a:pt x="68" y="2051"/>
                  </a:cubicBezTo>
                  <a:lnTo>
                    <a:pt x="10" y="2071"/>
                  </a:lnTo>
                  <a:lnTo>
                    <a:pt x="1" y="2071"/>
                  </a:lnTo>
                  <a:lnTo>
                    <a:pt x="1699" y="3196"/>
                  </a:lnTo>
                  <a:cubicBezTo>
                    <a:pt x="1809" y="3268"/>
                    <a:pt x="1935" y="3304"/>
                    <a:pt x="2062" y="3304"/>
                  </a:cubicBezTo>
                  <a:cubicBezTo>
                    <a:pt x="2188" y="3304"/>
                    <a:pt x="2314" y="3268"/>
                    <a:pt x="2424" y="3196"/>
                  </a:cubicBezTo>
                  <a:lnTo>
                    <a:pt x="4122" y="2071"/>
                  </a:lnTo>
                  <a:lnTo>
                    <a:pt x="4065" y="2051"/>
                  </a:lnTo>
                  <a:cubicBezTo>
                    <a:pt x="3788" y="1966"/>
                    <a:pt x="3597" y="1708"/>
                    <a:pt x="3597" y="1422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6" name="Google Shape;21176;p80"/>
            <p:cNvSpPr/>
            <p:nvPr/>
          </p:nvSpPr>
          <p:spPr>
            <a:xfrm>
              <a:off x="4998878" y="4013276"/>
              <a:ext cx="80205" cy="28620"/>
            </a:xfrm>
            <a:custGeom>
              <a:avLst/>
              <a:gdLst/>
              <a:ahLst/>
              <a:cxnLst/>
              <a:rect l="l" t="t" r="r" b="b"/>
              <a:pathLst>
                <a:path w="306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3"/>
                    <a:pt x="1528" y="1093"/>
                  </a:cubicBezTo>
                  <a:cubicBezTo>
                    <a:pt x="2054" y="1093"/>
                    <a:pt x="2581" y="964"/>
                    <a:pt x="3062" y="70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7" name="Google Shape;21177;p80"/>
            <p:cNvSpPr/>
            <p:nvPr/>
          </p:nvSpPr>
          <p:spPr>
            <a:xfrm>
              <a:off x="4942161" y="3830164"/>
              <a:ext cx="193612" cy="200132"/>
            </a:xfrm>
            <a:custGeom>
              <a:avLst/>
              <a:gdLst/>
              <a:ahLst/>
              <a:cxnLst/>
              <a:rect l="l" t="t" r="r" b="b"/>
              <a:pathLst>
                <a:path w="7394" h="7643" extrusionOk="0">
                  <a:moveTo>
                    <a:pt x="3693" y="1"/>
                  </a:moveTo>
                  <a:cubicBezTo>
                    <a:pt x="2004" y="1"/>
                    <a:pt x="640" y="1374"/>
                    <a:pt x="640" y="3063"/>
                  </a:cubicBezTo>
                  <a:lnTo>
                    <a:pt x="640" y="3941"/>
                  </a:lnTo>
                  <a:cubicBezTo>
                    <a:pt x="1" y="4084"/>
                    <a:pt x="96" y="5019"/>
                    <a:pt x="745" y="5028"/>
                  </a:cubicBezTo>
                  <a:lnTo>
                    <a:pt x="869" y="5028"/>
                  </a:lnTo>
                  <a:cubicBezTo>
                    <a:pt x="983" y="6507"/>
                    <a:pt x="2214" y="7642"/>
                    <a:pt x="3693" y="7642"/>
                  </a:cubicBezTo>
                  <a:cubicBezTo>
                    <a:pt x="5181" y="7642"/>
                    <a:pt x="6411" y="6507"/>
                    <a:pt x="6526" y="5028"/>
                  </a:cubicBezTo>
                  <a:lnTo>
                    <a:pt x="6640" y="5028"/>
                  </a:lnTo>
                  <a:cubicBezTo>
                    <a:pt x="7299" y="5019"/>
                    <a:pt x="7394" y="4084"/>
                    <a:pt x="6755" y="3941"/>
                  </a:cubicBezTo>
                  <a:lnTo>
                    <a:pt x="6755" y="3063"/>
                  </a:lnTo>
                  <a:cubicBezTo>
                    <a:pt x="6755" y="1374"/>
                    <a:pt x="5381" y="1"/>
                    <a:pt x="369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8" name="Google Shape;21178;p80"/>
            <p:cNvSpPr/>
            <p:nvPr/>
          </p:nvSpPr>
          <p:spPr>
            <a:xfrm>
              <a:off x="4946168" y="3860984"/>
              <a:ext cx="109689" cy="169338"/>
            </a:xfrm>
            <a:custGeom>
              <a:avLst/>
              <a:gdLst/>
              <a:ahLst/>
              <a:cxnLst/>
              <a:rect l="l" t="t" r="r" b="b"/>
              <a:pathLst>
                <a:path w="4189" h="6467" extrusionOk="0">
                  <a:moveTo>
                    <a:pt x="1356" y="0"/>
                  </a:moveTo>
                  <a:cubicBezTo>
                    <a:pt x="1222" y="0"/>
                    <a:pt x="1086" y="61"/>
                    <a:pt x="992" y="197"/>
                  </a:cubicBezTo>
                  <a:cubicBezTo>
                    <a:pt x="658" y="693"/>
                    <a:pt x="487" y="1285"/>
                    <a:pt x="487" y="1886"/>
                  </a:cubicBezTo>
                  <a:lnTo>
                    <a:pt x="487" y="2764"/>
                  </a:lnTo>
                  <a:cubicBezTo>
                    <a:pt x="191" y="2830"/>
                    <a:pt x="0" y="3107"/>
                    <a:pt x="57" y="3403"/>
                  </a:cubicBezTo>
                  <a:cubicBezTo>
                    <a:pt x="115" y="3670"/>
                    <a:pt x="353" y="3851"/>
                    <a:pt x="620" y="3851"/>
                  </a:cubicBezTo>
                  <a:lnTo>
                    <a:pt x="716" y="3851"/>
                  </a:lnTo>
                  <a:cubicBezTo>
                    <a:pt x="823" y="5361"/>
                    <a:pt x="2085" y="6466"/>
                    <a:pt x="3528" y="6466"/>
                  </a:cubicBezTo>
                  <a:cubicBezTo>
                    <a:pt x="3745" y="6466"/>
                    <a:pt x="3966" y="6441"/>
                    <a:pt x="4188" y="6389"/>
                  </a:cubicBezTo>
                  <a:cubicBezTo>
                    <a:pt x="2786" y="6084"/>
                    <a:pt x="1794" y="4843"/>
                    <a:pt x="1794" y="3412"/>
                  </a:cubicBezTo>
                  <a:lnTo>
                    <a:pt x="1794" y="436"/>
                  </a:lnTo>
                  <a:cubicBezTo>
                    <a:pt x="1794" y="168"/>
                    <a:pt x="1578" y="0"/>
                    <a:pt x="135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9" name="Google Shape;21179;p80"/>
            <p:cNvSpPr/>
            <p:nvPr/>
          </p:nvSpPr>
          <p:spPr>
            <a:xfrm>
              <a:off x="4998878" y="3935035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0" name="Google Shape;21180;p80"/>
            <p:cNvSpPr/>
            <p:nvPr/>
          </p:nvSpPr>
          <p:spPr>
            <a:xfrm>
              <a:off x="5067561" y="3935035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16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5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1" name="Google Shape;21181;p80"/>
            <p:cNvSpPr/>
            <p:nvPr/>
          </p:nvSpPr>
          <p:spPr>
            <a:xfrm>
              <a:off x="5013646" y="3974993"/>
              <a:ext cx="50668" cy="17334"/>
            </a:xfrm>
            <a:custGeom>
              <a:avLst/>
              <a:gdLst/>
              <a:ahLst/>
              <a:cxnLst/>
              <a:rect l="l" t="t" r="r" b="b"/>
              <a:pathLst>
                <a:path w="1935" h="662" extrusionOk="0">
                  <a:moveTo>
                    <a:pt x="312" y="0"/>
                  </a:moveTo>
                  <a:cubicBezTo>
                    <a:pt x="142" y="0"/>
                    <a:pt x="0" y="221"/>
                    <a:pt x="161" y="375"/>
                  </a:cubicBezTo>
                  <a:cubicBezTo>
                    <a:pt x="371" y="566"/>
                    <a:pt x="641" y="662"/>
                    <a:pt x="922" y="662"/>
                  </a:cubicBezTo>
                  <a:cubicBezTo>
                    <a:pt x="936" y="662"/>
                    <a:pt x="949" y="661"/>
                    <a:pt x="963" y="661"/>
                  </a:cubicBezTo>
                  <a:cubicBezTo>
                    <a:pt x="976" y="661"/>
                    <a:pt x="989" y="662"/>
                    <a:pt x="1003" y="662"/>
                  </a:cubicBezTo>
                  <a:cubicBezTo>
                    <a:pt x="1284" y="662"/>
                    <a:pt x="1555" y="566"/>
                    <a:pt x="1773" y="375"/>
                  </a:cubicBezTo>
                  <a:cubicBezTo>
                    <a:pt x="1934" y="221"/>
                    <a:pt x="1792" y="0"/>
                    <a:pt x="1623" y="0"/>
                  </a:cubicBezTo>
                  <a:cubicBezTo>
                    <a:pt x="1571" y="0"/>
                    <a:pt x="1517" y="21"/>
                    <a:pt x="1468" y="70"/>
                  </a:cubicBezTo>
                  <a:cubicBezTo>
                    <a:pt x="1315" y="175"/>
                    <a:pt x="1139" y="227"/>
                    <a:pt x="964" y="227"/>
                  </a:cubicBezTo>
                  <a:cubicBezTo>
                    <a:pt x="788" y="227"/>
                    <a:pt x="614" y="175"/>
                    <a:pt x="466" y="70"/>
                  </a:cubicBezTo>
                  <a:cubicBezTo>
                    <a:pt x="418" y="21"/>
                    <a:pt x="363" y="0"/>
                    <a:pt x="312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2" name="Google Shape;21182;p80"/>
            <p:cNvSpPr/>
            <p:nvPr/>
          </p:nvSpPr>
          <p:spPr>
            <a:xfrm>
              <a:off x="4990368" y="3917727"/>
              <a:ext cx="33752" cy="17387"/>
            </a:xfrm>
            <a:custGeom>
              <a:avLst/>
              <a:gdLst/>
              <a:ahLst/>
              <a:cxnLst/>
              <a:rect l="l" t="t" r="r" b="b"/>
              <a:pathLst>
                <a:path w="1289" h="664" extrusionOk="0">
                  <a:moveTo>
                    <a:pt x="314" y="1"/>
                  </a:moveTo>
                  <a:cubicBezTo>
                    <a:pt x="91" y="1"/>
                    <a:pt x="0" y="357"/>
                    <a:pt x="258" y="434"/>
                  </a:cubicBezTo>
                  <a:lnTo>
                    <a:pt x="907" y="654"/>
                  </a:lnTo>
                  <a:cubicBezTo>
                    <a:pt x="936" y="663"/>
                    <a:pt x="955" y="663"/>
                    <a:pt x="983" y="663"/>
                  </a:cubicBezTo>
                  <a:cubicBezTo>
                    <a:pt x="1231" y="663"/>
                    <a:pt x="1289" y="310"/>
                    <a:pt x="1050" y="234"/>
                  </a:cubicBezTo>
                  <a:lnTo>
                    <a:pt x="392" y="15"/>
                  </a:lnTo>
                  <a:cubicBezTo>
                    <a:pt x="364" y="5"/>
                    <a:pt x="338" y="1"/>
                    <a:pt x="314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3" name="Google Shape;21183;p80"/>
            <p:cNvSpPr/>
            <p:nvPr/>
          </p:nvSpPr>
          <p:spPr>
            <a:xfrm>
              <a:off x="5053814" y="3917727"/>
              <a:ext cx="33779" cy="17387"/>
            </a:xfrm>
            <a:custGeom>
              <a:avLst/>
              <a:gdLst/>
              <a:ahLst/>
              <a:cxnLst/>
              <a:rect l="l" t="t" r="r" b="b"/>
              <a:pathLst>
                <a:path w="1290" h="664" extrusionOk="0">
                  <a:moveTo>
                    <a:pt x="969" y="1"/>
                  </a:moveTo>
                  <a:cubicBezTo>
                    <a:pt x="943" y="1"/>
                    <a:pt x="916" y="5"/>
                    <a:pt x="888" y="15"/>
                  </a:cubicBezTo>
                  <a:lnTo>
                    <a:pt x="239" y="234"/>
                  </a:lnTo>
                  <a:cubicBezTo>
                    <a:pt x="1" y="310"/>
                    <a:pt x="58" y="663"/>
                    <a:pt x="306" y="663"/>
                  </a:cubicBezTo>
                  <a:cubicBezTo>
                    <a:pt x="325" y="663"/>
                    <a:pt x="354" y="654"/>
                    <a:pt x="373" y="654"/>
                  </a:cubicBezTo>
                  <a:lnTo>
                    <a:pt x="1031" y="434"/>
                  </a:lnTo>
                  <a:cubicBezTo>
                    <a:pt x="1289" y="357"/>
                    <a:pt x="1198" y="1"/>
                    <a:pt x="969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4" name="Google Shape;21184;p80"/>
            <p:cNvSpPr/>
            <p:nvPr/>
          </p:nvSpPr>
          <p:spPr>
            <a:xfrm>
              <a:off x="5022104" y="3790075"/>
              <a:ext cx="33255" cy="67793"/>
            </a:xfrm>
            <a:custGeom>
              <a:avLst/>
              <a:gdLst/>
              <a:ahLst/>
              <a:cxnLst/>
              <a:rect l="l" t="t" r="r" b="b"/>
              <a:pathLst>
                <a:path w="1270" h="2589" extrusionOk="0">
                  <a:moveTo>
                    <a:pt x="640" y="0"/>
                  </a:moveTo>
                  <a:cubicBezTo>
                    <a:pt x="599" y="0"/>
                    <a:pt x="558" y="24"/>
                    <a:pt x="544" y="72"/>
                  </a:cubicBezTo>
                  <a:lnTo>
                    <a:pt x="48" y="1560"/>
                  </a:lnTo>
                  <a:cubicBezTo>
                    <a:pt x="0" y="1684"/>
                    <a:pt x="19" y="1818"/>
                    <a:pt x="86" y="1923"/>
                  </a:cubicBezTo>
                  <a:lnTo>
                    <a:pt x="449" y="2495"/>
                  </a:lnTo>
                  <a:cubicBezTo>
                    <a:pt x="492" y="2557"/>
                    <a:pt x="563" y="2588"/>
                    <a:pt x="635" y="2588"/>
                  </a:cubicBezTo>
                  <a:cubicBezTo>
                    <a:pt x="706" y="2588"/>
                    <a:pt x="778" y="2557"/>
                    <a:pt x="821" y="2495"/>
                  </a:cubicBezTo>
                  <a:lnTo>
                    <a:pt x="1183" y="1923"/>
                  </a:lnTo>
                  <a:cubicBezTo>
                    <a:pt x="1250" y="1818"/>
                    <a:pt x="1269" y="1684"/>
                    <a:pt x="1231" y="1560"/>
                  </a:cubicBezTo>
                  <a:lnTo>
                    <a:pt x="735" y="72"/>
                  </a:lnTo>
                  <a:cubicBezTo>
                    <a:pt x="721" y="24"/>
                    <a:pt x="680" y="0"/>
                    <a:pt x="640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5" name="Google Shape;21185;p80"/>
            <p:cNvSpPr/>
            <p:nvPr/>
          </p:nvSpPr>
          <p:spPr>
            <a:xfrm>
              <a:off x="5022340" y="3790206"/>
              <a:ext cx="16785" cy="67976"/>
            </a:xfrm>
            <a:custGeom>
              <a:avLst/>
              <a:gdLst/>
              <a:ahLst/>
              <a:cxnLst/>
              <a:rect l="l" t="t" r="r" b="b"/>
              <a:pathLst>
                <a:path w="641" h="2596" extrusionOk="0">
                  <a:moveTo>
                    <a:pt x="631" y="0"/>
                  </a:moveTo>
                  <a:cubicBezTo>
                    <a:pt x="592" y="0"/>
                    <a:pt x="554" y="29"/>
                    <a:pt x="535" y="67"/>
                  </a:cubicBezTo>
                  <a:lnTo>
                    <a:pt x="39" y="1555"/>
                  </a:lnTo>
                  <a:cubicBezTo>
                    <a:pt x="1" y="1679"/>
                    <a:pt x="20" y="1813"/>
                    <a:pt x="87" y="1918"/>
                  </a:cubicBezTo>
                  <a:lnTo>
                    <a:pt x="440" y="2490"/>
                  </a:lnTo>
                  <a:cubicBezTo>
                    <a:pt x="487" y="2557"/>
                    <a:pt x="564" y="2595"/>
                    <a:pt x="640" y="2595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6" name="Google Shape;21186;p80"/>
            <p:cNvSpPr/>
            <p:nvPr/>
          </p:nvSpPr>
          <p:spPr>
            <a:xfrm>
              <a:off x="4987383" y="4104688"/>
              <a:ext cx="11521" cy="40246"/>
            </a:xfrm>
            <a:custGeom>
              <a:avLst/>
              <a:gdLst/>
              <a:ahLst/>
              <a:cxnLst/>
              <a:rect l="l" t="t" r="r" b="b"/>
              <a:pathLst>
                <a:path w="440" h="1537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537"/>
                  </a:lnTo>
                  <a:lnTo>
                    <a:pt x="439" y="1537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7" name="Google Shape;21187;p80"/>
            <p:cNvSpPr/>
            <p:nvPr/>
          </p:nvSpPr>
          <p:spPr>
            <a:xfrm>
              <a:off x="5079057" y="4104688"/>
              <a:ext cx="11260" cy="40246"/>
            </a:xfrm>
            <a:custGeom>
              <a:avLst/>
              <a:gdLst/>
              <a:ahLst/>
              <a:cxnLst/>
              <a:rect l="l" t="t" r="r" b="b"/>
              <a:pathLst>
                <a:path w="430" h="1537" extrusionOk="0">
                  <a:moveTo>
                    <a:pt x="21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537"/>
                  </a:lnTo>
                  <a:lnTo>
                    <a:pt x="430" y="1537"/>
                  </a:lnTo>
                  <a:lnTo>
                    <a:pt x="430" y="220"/>
                  </a:lnTo>
                  <a:cubicBezTo>
                    <a:pt x="430" y="9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88" name="Google Shape;21188;p80"/>
          <p:cNvGrpSpPr/>
          <p:nvPr/>
        </p:nvGrpSpPr>
        <p:grpSpPr>
          <a:xfrm>
            <a:off x="10593248" y="1574579"/>
            <a:ext cx="366764" cy="472727"/>
            <a:chOff x="8052704" y="1503208"/>
            <a:chExt cx="275073" cy="354545"/>
          </a:xfrm>
        </p:grpSpPr>
        <p:sp>
          <p:nvSpPr>
            <p:cNvPr id="21189" name="Google Shape;21189;p80"/>
            <p:cNvSpPr/>
            <p:nvPr/>
          </p:nvSpPr>
          <p:spPr>
            <a:xfrm>
              <a:off x="8052704" y="1697344"/>
              <a:ext cx="274812" cy="160409"/>
            </a:xfrm>
            <a:custGeom>
              <a:avLst/>
              <a:gdLst/>
              <a:ahLst/>
              <a:cxnLst/>
              <a:rect l="l" t="t" r="r" b="b"/>
              <a:pathLst>
                <a:path w="10495" h="6126" extrusionOk="0">
                  <a:moveTo>
                    <a:pt x="3722" y="1"/>
                  </a:moveTo>
                  <a:lnTo>
                    <a:pt x="3722" y="1270"/>
                  </a:lnTo>
                  <a:cubicBezTo>
                    <a:pt x="3722" y="1556"/>
                    <a:pt x="3531" y="1814"/>
                    <a:pt x="3254" y="1899"/>
                  </a:cubicBezTo>
                  <a:lnTo>
                    <a:pt x="945" y="2577"/>
                  </a:lnTo>
                  <a:cubicBezTo>
                    <a:pt x="383" y="2739"/>
                    <a:pt x="1" y="3254"/>
                    <a:pt x="1" y="3836"/>
                  </a:cubicBezTo>
                  <a:lnTo>
                    <a:pt x="1" y="5477"/>
                  </a:lnTo>
                  <a:cubicBezTo>
                    <a:pt x="1" y="5830"/>
                    <a:pt x="297" y="6126"/>
                    <a:pt x="659" y="6126"/>
                  </a:cubicBezTo>
                  <a:lnTo>
                    <a:pt x="9846" y="6126"/>
                  </a:lnTo>
                  <a:cubicBezTo>
                    <a:pt x="10199" y="6126"/>
                    <a:pt x="10495" y="5830"/>
                    <a:pt x="10495" y="5477"/>
                  </a:cubicBezTo>
                  <a:lnTo>
                    <a:pt x="10495" y="3836"/>
                  </a:lnTo>
                  <a:cubicBezTo>
                    <a:pt x="10495" y="3254"/>
                    <a:pt x="10113" y="2739"/>
                    <a:pt x="9560" y="2577"/>
                  </a:cubicBezTo>
                  <a:lnTo>
                    <a:pt x="7251" y="1899"/>
                  </a:lnTo>
                  <a:cubicBezTo>
                    <a:pt x="6975" y="1814"/>
                    <a:pt x="6784" y="1556"/>
                    <a:pt x="6784" y="1270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0" name="Google Shape;21190;p80"/>
            <p:cNvSpPr/>
            <p:nvPr/>
          </p:nvSpPr>
          <p:spPr>
            <a:xfrm>
              <a:off x="8098685" y="1823267"/>
              <a:ext cx="11260" cy="34486"/>
            </a:xfrm>
            <a:custGeom>
              <a:avLst/>
              <a:gdLst/>
              <a:ahLst/>
              <a:cxnLst/>
              <a:rect l="l" t="t" r="r" b="b"/>
              <a:pathLst>
                <a:path w="430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430" y="131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1" name="Google Shape;21191;p80"/>
            <p:cNvSpPr/>
            <p:nvPr/>
          </p:nvSpPr>
          <p:spPr>
            <a:xfrm>
              <a:off x="8270301" y="1823267"/>
              <a:ext cx="11521" cy="34486"/>
            </a:xfrm>
            <a:custGeom>
              <a:avLst/>
              <a:gdLst/>
              <a:ahLst/>
              <a:cxnLst/>
              <a:rect l="l" t="t" r="r" b="b"/>
              <a:pathLst>
                <a:path w="440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439" y="131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2" name="Google Shape;21192;p80"/>
            <p:cNvSpPr/>
            <p:nvPr/>
          </p:nvSpPr>
          <p:spPr>
            <a:xfrm>
              <a:off x="8052704" y="1747069"/>
              <a:ext cx="275073" cy="110684"/>
            </a:xfrm>
            <a:custGeom>
              <a:avLst/>
              <a:gdLst/>
              <a:ahLst/>
              <a:cxnLst/>
              <a:rect l="l" t="t" r="r" b="b"/>
              <a:pathLst>
                <a:path w="10505" h="4227" extrusionOk="0">
                  <a:moveTo>
                    <a:pt x="3245" y="0"/>
                  </a:moveTo>
                  <a:lnTo>
                    <a:pt x="945" y="678"/>
                  </a:lnTo>
                  <a:cubicBezTo>
                    <a:pt x="383" y="840"/>
                    <a:pt x="1" y="1346"/>
                    <a:pt x="1" y="1927"/>
                  </a:cubicBezTo>
                  <a:lnTo>
                    <a:pt x="1" y="2910"/>
                  </a:lnTo>
                  <a:lnTo>
                    <a:pt x="2186" y="3349"/>
                  </a:lnTo>
                  <a:lnTo>
                    <a:pt x="2186" y="4227"/>
                  </a:lnTo>
                  <a:lnTo>
                    <a:pt x="8310" y="4227"/>
                  </a:lnTo>
                  <a:lnTo>
                    <a:pt x="8310" y="3349"/>
                  </a:lnTo>
                  <a:lnTo>
                    <a:pt x="10504" y="2910"/>
                  </a:lnTo>
                  <a:lnTo>
                    <a:pt x="10504" y="1937"/>
                  </a:lnTo>
                  <a:cubicBezTo>
                    <a:pt x="10504" y="1355"/>
                    <a:pt x="10113" y="840"/>
                    <a:pt x="9560" y="678"/>
                  </a:cubicBezTo>
                  <a:lnTo>
                    <a:pt x="7251" y="0"/>
                  </a:lnTo>
                  <a:lnTo>
                    <a:pt x="5248" y="28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3" name="Google Shape;21193;p80"/>
            <p:cNvSpPr/>
            <p:nvPr/>
          </p:nvSpPr>
          <p:spPr>
            <a:xfrm>
              <a:off x="8150138" y="1697344"/>
              <a:ext cx="80205" cy="34381"/>
            </a:xfrm>
            <a:custGeom>
              <a:avLst/>
              <a:gdLst/>
              <a:ahLst/>
              <a:cxnLst/>
              <a:rect l="l" t="t" r="r" b="b"/>
              <a:pathLst>
                <a:path w="3063" h="1313" extrusionOk="0">
                  <a:moveTo>
                    <a:pt x="1" y="1"/>
                  </a:moveTo>
                  <a:lnTo>
                    <a:pt x="1" y="926"/>
                  </a:lnTo>
                  <a:cubicBezTo>
                    <a:pt x="478" y="1184"/>
                    <a:pt x="1005" y="1313"/>
                    <a:pt x="1532" y="1313"/>
                  </a:cubicBezTo>
                  <a:cubicBezTo>
                    <a:pt x="2059" y="1313"/>
                    <a:pt x="2586" y="1184"/>
                    <a:pt x="3063" y="926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4" name="Google Shape;21194;p80"/>
            <p:cNvSpPr/>
            <p:nvPr/>
          </p:nvSpPr>
          <p:spPr>
            <a:xfrm>
              <a:off x="8087687" y="1503208"/>
              <a:ext cx="205107" cy="136974"/>
            </a:xfrm>
            <a:custGeom>
              <a:avLst/>
              <a:gdLst/>
              <a:ahLst/>
              <a:cxnLst/>
              <a:rect l="l" t="t" r="r" b="b"/>
              <a:pathLst>
                <a:path w="7833" h="5231" extrusionOk="0">
                  <a:moveTo>
                    <a:pt x="5157" y="0"/>
                  </a:moveTo>
                  <a:cubicBezTo>
                    <a:pt x="5146" y="0"/>
                    <a:pt x="5135" y="1"/>
                    <a:pt x="5124" y="2"/>
                  </a:cubicBezTo>
                  <a:lnTo>
                    <a:pt x="3693" y="203"/>
                  </a:lnTo>
                  <a:lnTo>
                    <a:pt x="2920" y="12"/>
                  </a:lnTo>
                  <a:cubicBezTo>
                    <a:pt x="2901" y="6"/>
                    <a:pt x="2881" y="2"/>
                    <a:pt x="2860" y="2"/>
                  </a:cubicBezTo>
                  <a:cubicBezTo>
                    <a:pt x="2819" y="2"/>
                    <a:pt x="2777" y="15"/>
                    <a:pt x="2739" y="41"/>
                  </a:cubicBezTo>
                  <a:lnTo>
                    <a:pt x="1947" y="642"/>
                  </a:lnTo>
                  <a:lnTo>
                    <a:pt x="1069" y="642"/>
                  </a:lnTo>
                  <a:cubicBezTo>
                    <a:pt x="955" y="642"/>
                    <a:pt x="859" y="737"/>
                    <a:pt x="859" y="861"/>
                  </a:cubicBezTo>
                  <a:lnTo>
                    <a:pt x="859" y="1729"/>
                  </a:lnTo>
                  <a:lnTo>
                    <a:pt x="287" y="1729"/>
                  </a:lnTo>
                  <a:cubicBezTo>
                    <a:pt x="134" y="1729"/>
                    <a:pt x="29" y="1882"/>
                    <a:pt x="77" y="2025"/>
                  </a:cubicBezTo>
                  <a:lnTo>
                    <a:pt x="420" y="3046"/>
                  </a:lnTo>
                  <a:lnTo>
                    <a:pt x="77" y="3380"/>
                  </a:lnTo>
                  <a:cubicBezTo>
                    <a:pt x="20" y="3446"/>
                    <a:pt x="1" y="3532"/>
                    <a:pt x="29" y="3618"/>
                  </a:cubicBezTo>
                  <a:lnTo>
                    <a:pt x="640" y="5230"/>
                  </a:lnTo>
                  <a:lnTo>
                    <a:pt x="7194" y="5230"/>
                  </a:lnTo>
                  <a:lnTo>
                    <a:pt x="7804" y="3618"/>
                  </a:lnTo>
                  <a:cubicBezTo>
                    <a:pt x="7833" y="3532"/>
                    <a:pt x="7814" y="3446"/>
                    <a:pt x="7757" y="3380"/>
                  </a:cubicBezTo>
                  <a:lnTo>
                    <a:pt x="7413" y="3046"/>
                  </a:lnTo>
                  <a:lnTo>
                    <a:pt x="7757" y="2025"/>
                  </a:lnTo>
                  <a:cubicBezTo>
                    <a:pt x="7804" y="1882"/>
                    <a:pt x="7699" y="1729"/>
                    <a:pt x="7547" y="1729"/>
                  </a:cubicBezTo>
                  <a:lnTo>
                    <a:pt x="6755" y="1729"/>
                  </a:lnTo>
                  <a:lnTo>
                    <a:pt x="7079" y="937"/>
                  </a:lnTo>
                  <a:cubicBezTo>
                    <a:pt x="7136" y="794"/>
                    <a:pt x="7022" y="642"/>
                    <a:pt x="6869" y="642"/>
                  </a:cubicBezTo>
                  <a:lnTo>
                    <a:pt x="5887" y="642"/>
                  </a:lnTo>
                  <a:lnTo>
                    <a:pt x="5305" y="60"/>
                  </a:lnTo>
                  <a:cubicBezTo>
                    <a:pt x="5265" y="20"/>
                    <a:pt x="5212" y="0"/>
                    <a:pt x="5157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5" name="Google Shape;21195;p80"/>
            <p:cNvSpPr/>
            <p:nvPr/>
          </p:nvSpPr>
          <p:spPr>
            <a:xfrm>
              <a:off x="8087687" y="1515751"/>
              <a:ext cx="190889" cy="124431"/>
            </a:xfrm>
            <a:custGeom>
              <a:avLst/>
              <a:gdLst/>
              <a:ahLst/>
              <a:cxnLst/>
              <a:rect l="l" t="t" r="r" b="b"/>
              <a:pathLst>
                <a:path w="7290" h="4752" extrusionOk="0">
                  <a:moveTo>
                    <a:pt x="2166" y="0"/>
                  </a:moveTo>
                  <a:lnTo>
                    <a:pt x="1947" y="163"/>
                  </a:lnTo>
                  <a:lnTo>
                    <a:pt x="1069" y="163"/>
                  </a:lnTo>
                  <a:cubicBezTo>
                    <a:pt x="955" y="163"/>
                    <a:pt x="859" y="258"/>
                    <a:pt x="859" y="382"/>
                  </a:cubicBezTo>
                  <a:lnTo>
                    <a:pt x="859" y="1260"/>
                  </a:lnTo>
                  <a:lnTo>
                    <a:pt x="287" y="1260"/>
                  </a:lnTo>
                  <a:cubicBezTo>
                    <a:pt x="134" y="1260"/>
                    <a:pt x="29" y="1403"/>
                    <a:pt x="77" y="1546"/>
                  </a:cubicBezTo>
                  <a:lnTo>
                    <a:pt x="420" y="2567"/>
                  </a:lnTo>
                  <a:lnTo>
                    <a:pt x="77" y="2910"/>
                  </a:lnTo>
                  <a:cubicBezTo>
                    <a:pt x="20" y="2967"/>
                    <a:pt x="1" y="3053"/>
                    <a:pt x="29" y="3139"/>
                  </a:cubicBezTo>
                  <a:lnTo>
                    <a:pt x="640" y="4751"/>
                  </a:lnTo>
                  <a:lnTo>
                    <a:pt x="7194" y="4751"/>
                  </a:lnTo>
                  <a:lnTo>
                    <a:pt x="7289" y="4503"/>
                  </a:lnTo>
                  <a:lnTo>
                    <a:pt x="7289" y="4503"/>
                  </a:lnTo>
                  <a:cubicBezTo>
                    <a:pt x="7117" y="4522"/>
                    <a:pt x="6936" y="4532"/>
                    <a:pt x="6755" y="4541"/>
                  </a:cubicBezTo>
                  <a:cubicBezTo>
                    <a:pt x="4246" y="4532"/>
                    <a:pt x="2195" y="2509"/>
                    <a:pt x="216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6" name="Google Shape;21196;p80"/>
            <p:cNvSpPr/>
            <p:nvPr/>
          </p:nvSpPr>
          <p:spPr>
            <a:xfrm>
              <a:off x="8097690" y="1577207"/>
              <a:ext cx="184866" cy="143415"/>
            </a:xfrm>
            <a:custGeom>
              <a:avLst/>
              <a:gdLst/>
              <a:ahLst/>
              <a:cxnLst/>
              <a:rect l="l" t="t" r="r" b="b"/>
              <a:pathLst>
                <a:path w="7060" h="5477" extrusionOk="0">
                  <a:moveTo>
                    <a:pt x="3091" y="0"/>
                  </a:moveTo>
                  <a:lnTo>
                    <a:pt x="2757" y="506"/>
                  </a:lnTo>
                  <a:cubicBezTo>
                    <a:pt x="2715" y="569"/>
                    <a:pt x="2642" y="607"/>
                    <a:pt x="2568" y="607"/>
                  </a:cubicBezTo>
                  <a:cubicBezTo>
                    <a:pt x="2542" y="607"/>
                    <a:pt x="2515" y="602"/>
                    <a:pt x="2490" y="592"/>
                  </a:cubicBezTo>
                  <a:lnTo>
                    <a:pt x="1431" y="134"/>
                  </a:lnTo>
                  <a:cubicBezTo>
                    <a:pt x="1403" y="120"/>
                    <a:pt x="1373" y="114"/>
                    <a:pt x="1344" y="114"/>
                  </a:cubicBezTo>
                  <a:cubicBezTo>
                    <a:pt x="1230" y="114"/>
                    <a:pt x="1126" y="212"/>
                    <a:pt x="1126" y="334"/>
                  </a:cubicBezTo>
                  <a:lnTo>
                    <a:pt x="1126" y="1317"/>
                  </a:lnTo>
                  <a:cubicBezTo>
                    <a:pt x="1126" y="1555"/>
                    <a:pt x="926" y="1756"/>
                    <a:pt x="687" y="1756"/>
                  </a:cubicBezTo>
                  <a:lnTo>
                    <a:pt x="611" y="1756"/>
                  </a:lnTo>
                  <a:cubicBezTo>
                    <a:pt x="604" y="1755"/>
                    <a:pt x="598" y="1755"/>
                    <a:pt x="592" y="1755"/>
                  </a:cubicBezTo>
                  <a:cubicBezTo>
                    <a:pt x="314" y="1755"/>
                    <a:pt x="76" y="1962"/>
                    <a:pt x="38" y="2242"/>
                  </a:cubicBezTo>
                  <a:cubicBezTo>
                    <a:pt x="0" y="2567"/>
                    <a:pt x="258" y="2843"/>
                    <a:pt x="582" y="2843"/>
                  </a:cubicBezTo>
                  <a:lnTo>
                    <a:pt x="697" y="2843"/>
                  </a:lnTo>
                  <a:cubicBezTo>
                    <a:pt x="811" y="4331"/>
                    <a:pt x="2042" y="5476"/>
                    <a:pt x="3530" y="5476"/>
                  </a:cubicBezTo>
                  <a:cubicBezTo>
                    <a:pt x="5018" y="5476"/>
                    <a:pt x="6249" y="4331"/>
                    <a:pt x="6363" y="2843"/>
                  </a:cubicBezTo>
                  <a:lnTo>
                    <a:pt x="6478" y="2843"/>
                  </a:lnTo>
                  <a:cubicBezTo>
                    <a:pt x="6802" y="2843"/>
                    <a:pt x="7060" y="2567"/>
                    <a:pt x="7022" y="2242"/>
                  </a:cubicBezTo>
                  <a:cubicBezTo>
                    <a:pt x="6983" y="1956"/>
                    <a:pt x="6745" y="1746"/>
                    <a:pt x="6449" y="1746"/>
                  </a:cubicBezTo>
                  <a:lnTo>
                    <a:pt x="6373" y="1746"/>
                  </a:lnTo>
                  <a:cubicBezTo>
                    <a:pt x="6134" y="1746"/>
                    <a:pt x="5934" y="1555"/>
                    <a:pt x="5934" y="1307"/>
                  </a:cubicBezTo>
                  <a:lnTo>
                    <a:pt x="5934" y="878"/>
                  </a:lnTo>
                  <a:lnTo>
                    <a:pt x="4627" y="0"/>
                  </a:lnTo>
                  <a:lnTo>
                    <a:pt x="4627" y="506"/>
                  </a:lnTo>
                  <a:cubicBezTo>
                    <a:pt x="4627" y="628"/>
                    <a:pt x="4524" y="718"/>
                    <a:pt x="4412" y="718"/>
                  </a:cubicBezTo>
                  <a:cubicBezTo>
                    <a:pt x="4375" y="718"/>
                    <a:pt x="4338" y="708"/>
                    <a:pt x="4303" y="687"/>
                  </a:cubicBezTo>
                  <a:lnTo>
                    <a:pt x="3091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7" name="Google Shape;21197;p80"/>
            <p:cNvSpPr/>
            <p:nvPr/>
          </p:nvSpPr>
          <p:spPr>
            <a:xfrm>
              <a:off x="8150138" y="1623031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4" y="654"/>
                    <a:pt x="430" y="559"/>
                    <a:pt x="439" y="444"/>
                  </a:cubicBezTo>
                  <a:lnTo>
                    <a:pt x="439" y="216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8" name="Google Shape;21198;p80"/>
            <p:cNvSpPr/>
            <p:nvPr/>
          </p:nvSpPr>
          <p:spPr>
            <a:xfrm>
              <a:off x="8218848" y="1623031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19" y="1"/>
                  </a:moveTo>
                  <a:cubicBezTo>
                    <a:pt x="110" y="1"/>
                    <a:pt x="0" y="72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5" y="654"/>
                    <a:pt x="219" y="654"/>
                  </a:cubicBezTo>
                  <a:cubicBezTo>
                    <a:pt x="334" y="654"/>
                    <a:pt x="429" y="559"/>
                    <a:pt x="439" y="444"/>
                  </a:cubicBezTo>
                  <a:lnTo>
                    <a:pt x="439" y="216"/>
                  </a:lnTo>
                  <a:cubicBezTo>
                    <a:pt x="439" y="72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9" name="Google Shape;21199;p80"/>
            <p:cNvSpPr/>
            <p:nvPr/>
          </p:nvSpPr>
          <p:spPr>
            <a:xfrm>
              <a:off x="8164618" y="1662963"/>
              <a:ext cx="50799" cy="17439"/>
            </a:xfrm>
            <a:custGeom>
              <a:avLst/>
              <a:gdLst/>
              <a:ahLst/>
              <a:cxnLst/>
              <a:rect l="l" t="t" r="r" b="b"/>
              <a:pathLst>
                <a:path w="1940" h="666" extrusionOk="0">
                  <a:moveTo>
                    <a:pt x="323" y="0"/>
                  </a:moveTo>
                  <a:cubicBezTo>
                    <a:pt x="153" y="0"/>
                    <a:pt x="0" y="224"/>
                    <a:pt x="163" y="379"/>
                  </a:cubicBezTo>
                  <a:cubicBezTo>
                    <a:pt x="382" y="562"/>
                    <a:pt x="654" y="666"/>
                    <a:pt x="937" y="666"/>
                  </a:cubicBezTo>
                  <a:cubicBezTo>
                    <a:pt x="949" y="666"/>
                    <a:pt x="962" y="666"/>
                    <a:pt x="974" y="665"/>
                  </a:cubicBezTo>
                  <a:cubicBezTo>
                    <a:pt x="986" y="666"/>
                    <a:pt x="999" y="666"/>
                    <a:pt x="1011" y="666"/>
                  </a:cubicBezTo>
                  <a:cubicBezTo>
                    <a:pt x="1294" y="666"/>
                    <a:pt x="1565" y="562"/>
                    <a:pt x="1785" y="379"/>
                  </a:cubicBezTo>
                  <a:cubicBezTo>
                    <a:pt x="1940" y="224"/>
                    <a:pt x="1792" y="0"/>
                    <a:pt x="1624" y="0"/>
                  </a:cubicBezTo>
                  <a:cubicBezTo>
                    <a:pt x="1575" y="0"/>
                    <a:pt x="1525" y="19"/>
                    <a:pt x="1480" y="64"/>
                  </a:cubicBezTo>
                  <a:cubicBezTo>
                    <a:pt x="1327" y="169"/>
                    <a:pt x="1150" y="222"/>
                    <a:pt x="974" y="222"/>
                  </a:cubicBezTo>
                  <a:cubicBezTo>
                    <a:pt x="797" y="222"/>
                    <a:pt x="621" y="169"/>
                    <a:pt x="468" y="64"/>
                  </a:cubicBezTo>
                  <a:cubicBezTo>
                    <a:pt x="423" y="19"/>
                    <a:pt x="372" y="0"/>
                    <a:pt x="323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0" name="Google Shape;21200;p80"/>
            <p:cNvSpPr/>
            <p:nvPr/>
          </p:nvSpPr>
          <p:spPr>
            <a:xfrm>
              <a:off x="8097690" y="1577207"/>
              <a:ext cx="155382" cy="143389"/>
            </a:xfrm>
            <a:custGeom>
              <a:avLst/>
              <a:gdLst/>
              <a:ahLst/>
              <a:cxnLst/>
              <a:rect l="l" t="t" r="r" b="b"/>
              <a:pathLst>
                <a:path w="5934" h="5476" extrusionOk="0">
                  <a:moveTo>
                    <a:pt x="3101" y="0"/>
                  </a:moveTo>
                  <a:lnTo>
                    <a:pt x="2757" y="506"/>
                  </a:lnTo>
                  <a:cubicBezTo>
                    <a:pt x="2715" y="569"/>
                    <a:pt x="2642" y="607"/>
                    <a:pt x="2568" y="607"/>
                  </a:cubicBezTo>
                  <a:cubicBezTo>
                    <a:pt x="2542" y="607"/>
                    <a:pt x="2515" y="602"/>
                    <a:pt x="2490" y="592"/>
                  </a:cubicBezTo>
                  <a:lnTo>
                    <a:pt x="1431" y="134"/>
                  </a:lnTo>
                  <a:cubicBezTo>
                    <a:pt x="1403" y="120"/>
                    <a:pt x="1373" y="114"/>
                    <a:pt x="1344" y="114"/>
                  </a:cubicBezTo>
                  <a:cubicBezTo>
                    <a:pt x="1230" y="114"/>
                    <a:pt x="1126" y="212"/>
                    <a:pt x="1126" y="334"/>
                  </a:cubicBezTo>
                  <a:lnTo>
                    <a:pt x="1126" y="1317"/>
                  </a:lnTo>
                  <a:cubicBezTo>
                    <a:pt x="1126" y="1555"/>
                    <a:pt x="935" y="1756"/>
                    <a:pt x="687" y="1756"/>
                  </a:cubicBezTo>
                  <a:lnTo>
                    <a:pt x="611" y="1756"/>
                  </a:lnTo>
                  <a:cubicBezTo>
                    <a:pt x="604" y="1755"/>
                    <a:pt x="598" y="1755"/>
                    <a:pt x="592" y="1755"/>
                  </a:cubicBezTo>
                  <a:cubicBezTo>
                    <a:pt x="314" y="1755"/>
                    <a:pt x="76" y="1962"/>
                    <a:pt x="38" y="2242"/>
                  </a:cubicBezTo>
                  <a:cubicBezTo>
                    <a:pt x="0" y="2567"/>
                    <a:pt x="258" y="2843"/>
                    <a:pt x="582" y="2843"/>
                  </a:cubicBezTo>
                  <a:lnTo>
                    <a:pt x="697" y="2843"/>
                  </a:lnTo>
                  <a:cubicBezTo>
                    <a:pt x="809" y="4347"/>
                    <a:pt x="2057" y="5475"/>
                    <a:pt x="3511" y="5475"/>
                  </a:cubicBezTo>
                  <a:cubicBezTo>
                    <a:pt x="3662" y="5475"/>
                    <a:pt x="3815" y="5463"/>
                    <a:pt x="3969" y="5438"/>
                  </a:cubicBezTo>
                  <a:cubicBezTo>
                    <a:pt x="2585" y="5219"/>
                    <a:pt x="1565" y="4026"/>
                    <a:pt x="1565" y="2624"/>
                  </a:cubicBezTo>
                  <a:lnTo>
                    <a:pt x="1565" y="1479"/>
                  </a:lnTo>
                  <a:cubicBezTo>
                    <a:pt x="1565" y="1172"/>
                    <a:pt x="1818" y="939"/>
                    <a:pt x="2105" y="939"/>
                  </a:cubicBezTo>
                  <a:cubicBezTo>
                    <a:pt x="2175" y="939"/>
                    <a:pt x="2247" y="953"/>
                    <a:pt x="2318" y="983"/>
                  </a:cubicBezTo>
                  <a:cubicBezTo>
                    <a:pt x="2414" y="1031"/>
                    <a:pt x="2519" y="1040"/>
                    <a:pt x="2624" y="1040"/>
                  </a:cubicBezTo>
                  <a:cubicBezTo>
                    <a:pt x="2834" y="1012"/>
                    <a:pt x="3024" y="897"/>
                    <a:pt x="3139" y="716"/>
                  </a:cubicBezTo>
                  <a:lnTo>
                    <a:pt x="3225" y="582"/>
                  </a:lnTo>
                  <a:lnTo>
                    <a:pt x="4074" y="1069"/>
                  </a:lnTo>
                  <a:cubicBezTo>
                    <a:pt x="4177" y="1128"/>
                    <a:pt x="4290" y="1156"/>
                    <a:pt x="4401" y="1156"/>
                  </a:cubicBezTo>
                  <a:cubicBezTo>
                    <a:pt x="4648" y="1156"/>
                    <a:pt x="4887" y="1017"/>
                    <a:pt x="4999" y="773"/>
                  </a:cubicBezTo>
                  <a:lnTo>
                    <a:pt x="5695" y="1240"/>
                  </a:lnTo>
                  <a:lnTo>
                    <a:pt x="5715" y="1250"/>
                  </a:lnTo>
                  <a:lnTo>
                    <a:pt x="5734" y="1269"/>
                  </a:lnTo>
                  <a:lnTo>
                    <a:pt x="5934" y="1364"/>
                  </a:lnTo>
                  <a:cubicBezTo>
                    <a:pt x="5934" y="1345"/>
                    <a:pt x="5934" y="1326"/>
                    <a:pt x="5934" y="1307"/>
                  </a:cubicBezTo>
                  <a:lnTo>
                    <a:pt x="5934" y="878"/>
                  </a:lnTo>
                  <a:lnTo>
                    <a:pt x="4627" y="0"/>
                  </a:lnTo>
                  <a:lnTo>
                    <a:pt x="4627" y="506"/>
                  </a:lnTo>
                  <a:cubicBezTo>
                    <a:pt x="4627" y="628"/>
                    <a:pt x="4524" y="718"/>
                    <a:pt x="4412" y="718"/>
                  </a:cubicBezTo>
                  <a:cubicBezTo>
                    <a:pt x="4375" y="718"/>
                    <a:pt x="4338" y="708"/>
                    <a:pt x="4303" y="687"/>
                  </a:cubicBezTo>
                  <a:lnTo>
                    <a:pt x="3101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1" name="Google Shape;21201;p80"/>
            <p:cNvSpPr/>
            <p:nvPr/>
          </p:nvSpPr>
          <p:spPr>
            <a:xfrm>
              <a:off x="8178863" y="1754558"/>
              <a:ext cx="22755" cy="63237"/>
            </a:xfrm>
            <a:custGeom>
              <a:avLst/>
              <a:gdLst/>
              <a:ahLst/>
              <a:cxnLst/>
              <a:rect l="l" t="t" r="r" b="b"/>
              <a:pathLst>
                <a:path w="869" h="2415" extrusionOk="0">
                  <a:moveTo>
                    <a:pt x="1" y="1"/>
                  </a:moveTo>
                  <a:lnTo>
                    <a:pt x="1" y="2195"/>
                  </a:lnTo>
                  <a:cubicBezTo>
                    <a:pt x="1" y="2309"/>
                    <a:pt x="96" y="2414"/>
                    <a:pt x="211" y="2414"/>
                  </a:cubicBezTo>
                  <a:lnTo>
                    <a:pt x="649" y="2414"/>
                  </a:lnTo>
                  <a:cubicBezTo>
                    <a:pt x="773" y="2405"/>
                    <a:pt x="869" y="2309"/>
                    <a:pt x="869" y="2195"/>
                  </a:cubicBezTo>
                  <a:lnTo>
                    <a:pt x="869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2" name="Google Shape;21202;p80"/>
            <p:cNvSpPr/>
            <p:nvPr/>
          </p:nvSpPr>
          <p:spPr>
            <a:xfrm>
              <a:off x="8127645" y="1728137"/>
              <a:ext cx="62477" cy="57921"/>
            </a:xfrm>
            <a:custGeom>
              <a:avLst/>
              <a:gdLst/>
              <a:ahLst/>
              <a:cxnLst/>
              <a:rect l="l" t="t" r="r" b="b"/>
              <a:pathLst>
                <a:path w="2386" h="2212" extrusionOk="0">
                  <a:moveTo>
                    <a:pt x="512" y="1"/>
                  </a:moveTo>
                  <a:cubicBezTo>
                    <a:pt x="431" y="1"/>
                    <a:pt x="355" y="43"/>
                    <a:pt x="316" y="122"/>
                  </a:cubicBezTo>
                  <a:lnTo>
                    <a:pt x="30" y="685"/>
                  </a:lnTo>
                  <a:cubicBezTo>
                    <a:pt x="1" y="752"/>
                    <a:pt x="1" y="828"/>
                    <a:pt x="30" y="895"/>
                  </a:cubicBezTo>
                  <a:lnTo>
                    <a:pt x="716" y="2097"/>
                  </a:lnTo>
                  <a:cubicBezTo>
                    <a:pt x="756" y="2171"/>
                    <a:pt x="833" y="2211"/>
                    <a:pt x="912" y="2211"/>
                  </a:cubicBezTo>
                  <a:cubicBezTo>
                    <a:pt x="964" y="2211"/>
                    <a:pt x="1018" y="2193"/>
                    <a:pt x="1060" y="2154"/>
                  </a:cubicBezTo>
                  <a:lnTo>
                    <a:pt x="2386" y="1010"/>
                  </a:lnTo>
                  <a:lnTo>
                    <a:pt x="621" y="27"/>
                  </a:lnTo>
                  <a:cubicBezTo>
                    <a:pt x="586" y="9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3" name="Google Shape;21203;p80"/>
            <p:cNvSpPr/>
            <p:nvPr/>
          </p:nvSpPr>
          <p:spPr>
            <a:xfrm>
              <a:off x="8190096" y="1728137"/>
              <a:ext cx="62477" cy="57816"/>
            </a:xfrm>
            <a:custGeom>
              <a:avLst/>
              <a:gdLst/>
              <a:ahLst/>
              <a:cxnLst/>
              <a:rect l="l" t="t" r="r" b="b"/>
              <a:pathLst>
                <a:path w="2386" h="2208" extrusionOk="0">
                  <a:moveTo>
                    <a:pt x="1875" y="1"/>
                  </a:moveTo>
                  <a:cubicBezTo>
                    <a:pt x="1839" y="1"/>
                    <a:pt x="1801" y="9"/>
                    <a:pt x="1766" y="27"/>
                  </a:cubicBezTo>
                  <a:lnTo>
                    <a:pt x="1" y="1010"/>
                  </a:lnTo>
                  <a:lnTo>
                    <a:pt x="1337" y="2154"/>
                  </a:lnTo>
                  <a:cubicBezTo>
                    <a:pt x="1376" y="2190"/>
                    <a:pt x="1427" y="2207"/>
                    <a:pt x="1480" y="2207"/>
                  </a:cubicBezTo>
                  <a:cubicBezTo>
                    <a:pt x="1555" y="2207"/>
                    <a:pt x="1631" y="2170"/>
                    <a:pt x="1670" y="2097"/>
                  </a:cubicBezTo>
                  <a:lnTo>
                    <a:pt x="2357" y="895"/>
                  </a:lnTo>
                  <a:cubicBezTo>
                    <a:pt x="2386" y="828"/>
                    <a:pt x="2386" y="752"/>
                    <a:pt x="2357" y="685"/>
                  </a:cubicBezTo>
                  <a:lnTo>
                    <a:pt x="2071" y="122"/>
                  </a:lnTo>
                  <a:cubicBezTo>
                    <a:pt x="2032" y="43"/>
                    <a:pt x="1956" y="1"/>
                    <a:pt x="1875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4" name="Google Shape;21204;p80"/>
            <p:cNvSpPr/>
            <p:nvPr/>
          </p:nvSpPr>
          <p:spPr>
            <a:xfrm>
              <a:off x="8058464" y="1770557"/>
              <a:ext cx="51480" cy="64206"/>
            </a:xfrm>
            <a:custGeom>
              <a:avLst/>
              <a:gdLst/>
              <a:ahLst/>
              <a:cxnLst/>
              <a:rect l="l" t="t" r="r" b="b"/>
              <a:pathLst>
                <a:path w="1966" h="2452" extrusionOk="0">
                  <a:moveTo>
                    <a:pt x="296" y="0"/>
                  </a:moveTo>
                  <a:cubicBezTo>
                    <a:pt x="182" y="96"/>
                    <a:pt x="86" y="201"/>
                    <a:pt x="0" y="325"/>
                  </a:cubicBezTo>
                  <a:lnTo>
                    <a:pt x="1317" y="1488"/>
                  </a:lnTo>
                  <a:cubicBezTo>
                    <a:pt x="1450" y="1612"/>
                    <a:pt x="1536" y="1794"/>
                    <a:pt x="1536" y="1975"/>
                  </a:cubicBezTo>
                  <a:lnTo>
                    <a:pt x="1536" y="2376"/>
                  </a:lnTo>
                  <a:lnTo>
                    <a:pt x="1966" y="2452"/>
                  </a:lnTo>
                  <a:lnTo>
                    <a:pt x="1966" y="1975"/>
                  </a:lnTo>
                  <a:cubicBezTo>
                    <a:pt x="1966" y="1670"/>
                    <a:pt x="1832" y="1364"/>
                    <a:pt x="1603" y="1164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5" name="Google Shape;21205;p80"/>
            <p:cNvSpPr/>
            <p:nvPr/>
          </p:nvSpPr>
          <p:spPr>
            <a:xfrm>
              <a:off x="8270301" y="1770557"/>
              <a:ext cx="51480" cy="64206"/>
            </a:xfrm>
            <a:custGeom>
              <a:avLst/>
              <a:gdLst/>
              <a:ahLst/>
              <a:cxnLst/>
              <a:rect l="l" t="t" r="r" b="b"/>
              <a:pathLst>
                <a:path w="1966" h="2452" extrusionOk="0">
                  <a:moveTo>
                    <a:pt x="1670" y="0"/>
                  </a:moveTo>
                  <a:lnTo>
                    <a:pt x="372" y="1164"/>
                  </a:lnTo>
                  <a:cubicBezTo>
                    <a:pt x="134" y="1364"/>
                    <a:pt x="0" y="1670"/>
                    <a:pt x="0" y="1975"/>
                  </a:cubicBezTo>
                  <a:lnTo>
                    <a:pt x="0" y="2452"/>
                  </a:lnTo>
                  <a:lnTo>
                    <a:pt x="439" y="2376"/>
                  </a:lnTo>
                  <a:lnTo>
                    <a:pt x="439" y="1975"/>
                  </a:lnTo>
                  <a:cubicBezTo>
                    <a:pt x="439" y="1794"/>
                    <a:pt x="515" y="1612"/>
                    <a:pt x="659" y="1488"/>
                  </a:cubicBezTo>
                  <a:lnTo>
                    <a:pt x="1965" y="325"/>
                  </a:lnTo>
                  <a:cubicBezTo>
                    <a:pt x="1889" y="201"/>
                    <a:pt x="1784" y="96"/>
                    <a:pt x="167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206" name="Google Shape;21206;p80"/>
          <p:cNvGrpSpPr/>
          <p:nvPr/>
        </p:nvGrpSpPr>
        <p:grpSpPr>
          <a:xfrm>
            <a:off x="7582636" y="1574300"/>
            <a:ext cx="366067" cy="473005"/>
            <a:chOff x="5794745" y="1502999"/>
            <a:chExt cx="274550" cy="354754"/>
          </a:xfrm>
        </p:grpSpPr>
        <p:sp>
          <p:nvSpPr>
            <p:cNvPr id="21207" name="Google Shape;21207;p80"/>
            <p:cNvSpPr/>
            <p:nvPr/>
          </p:nvSpPr>
          <p:spPr>
            <a:xfrm>
              <a:off x="5794745" y="1703340"/>
              <a:ext cx="274550" cy="154413"/>
            </a:xfrm>
            <a:custGeom>
              <a:avLst/>
              <a:gdLst/>
              <a:ahLst/>
              <a:cxnLst/>
              <a:rect l="l" t="t" r="r" b="b"/>
              <a:pathLst>
                <a:path w="10485" h="5897" extrusionOk="0">
                  <a:moveTo>
                    <a:pt x="3711" y="1"/>
                  </a:moveTo>
                  <a:lnTo>
                    <a:pt x="3711" y="1031"/>
                  </a:lnTo>
                  <a:cubicBezTo>
                    <a:pt x="3711" y="1327"/>
                    <a:pt x="3521" y="1585"/>
                    <a:pt x="3244" y="1661"/>
                  </a:cubicBezTo>
                  <a:lnTo>
                    <a:pt x="935" y="2338"/>
                  </a:lnTo>
                  <a:cubicBezTo>
                    <a:pt x="382" y="2500"/>
                    <a:pt x="0" y="3016"/>
                    <a:pt x="0" y="3597"/>
                  </a:cubicBezTo>
                  <a:lnTo>
                    <a:pt x="0" y="5248"/>
                  </a:lnTo>
                  <a:cubicBezTo>
                    <a:pt x="0" y="5601"/>
                    <a:pt x="296" y="5897"/>
                    <a:pt x="659" y="5897"/>
                  </a:cubicBezTo>
                  <a:lnTo>
                    <a:pt x="9827" y="5897"/>
                  </a:lnTo>
                  <a:cubicBezTo>
                    <a:pt x="10189" y="5897"/>
                    <a:pt x="10485" y="5601"/>
                    <a:pt x="10485" y="5248"/>
                  </a:cubicBezTo>
                  <a:lnTo>
                    <a:pt x="10485" y="3597"/>
                  </a:lnTo>
                  <a:cubicBezTo>
                    <a:pt x="10485" y="3016"/>
                    <a:pt x="10103" y="2510"/>
                    <a:pt x="9540" y="2348"/>
                  </a:cubicBezTo>
                  <a:lnTo>
                    <a:pt x="7241" y="1670"/>
                  </a:lnTo>
                  <a:cubicBezTo>
                    <a:pt x="6965" y="1585"/>
                    <a:pt x="6774" y="1327"/>
                    <a:pt x="6774" y="104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8" name="Google Shape;21208;p80"/>
            <p:cNvSpPr/>
            <p:nvPr/>
          </p:nvSpPr>
          <p:spPr>
            <a:xfrm>
              <a:off x="5891918" y="1703340"/>
              <a:ext cx="80205" cy="22886"/>
            </a:xfrm>
            <a:custGeom>
              <a:avLst/>
              <a:gdLst/>
              <a:ahLst/>
              <a:cxnLst/>
              <a:rect l="l" t="t" r="r" b="b"/>
              <a:pathLst>
                <a:path w="306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8" y="874"/>
                  </a:cubicBezTo>
                  <a:cubicBezTo>
                    <a:pt x="2054" y="874"/>
                    <a:pt x="2581" y="745"/>
                    <a:pt x="3063" y="48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09" name="Google Shape;21209;p80"/>
            <p:cNvSpPr/>
            <p:nvPr/>
          </p:nvSpPr>
          <p:spPr>
            <a:xfrm>
              <a:off x="5835698" y="1554478"/>
              <a:ext cx="192381" cy="160147"/>
            </a:xfrm>
            <a:custGeom>
              <a:avLst/>
              <a:gdLst/>
              <a:ahLst/>
              <a:cxnLst/>
              <a:rect l="l" t="t" r="r" b="b"/>
              <a:pathLst>
                <a:path w="7347" h="6116" extrusionOk="0">
                  <a:moveTo>
                    <a:pt x="840" y="0"/>
                  </a:moveTo>
                  <a:lnTo>
                    <a:pt x="840" y="2404"/>
                  </a:lnTo>
                  <a:lnTo>
                    <a:pt x="726" y="2404"/>
                  </a:lnTo>
                  <a:cubicBezTo>
                    <a:pt x="1" y="2404"/>
                    <a:pt x="1" y="3501"/>
                    <a:pt x="726" y="3501"/>
                  </a:cubicBezTo>
                  <a:lnTo>
                    <a:pt x="850" y="3501"/>
                  </a:lnTo>
                  <a:cubicBezTo>
                    <a:pt x="955" y="4980"/>
                    <a:pt x="2195" y="6115"/>
                    <a:pt x="3674" y="6115"/>
                  </a:cubicBezTo>
                  <a:cubicBezTo>
                    <a:pt x="5152" y="6115"/>
                    <a:pt x="6393" y="4980"/>
                    <a:pt x="6507" y="3501"/>
                  </a:cubicBezTo>
                  <a:lnTo>
                    <a:pt x="6622" y="3501"/>
                  </a:lnTo>
                  <a:cubicBezTo>
                    <a:pt x="7347" y="3501"/>
                    <a:pt x="7347" y="2404"/>
                    <a:pt x="6622" y="2404"/>
                  </a:cubicBezTo>
                  <a:lnTo>
                    <a:pt x="6517" y="2404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0" name="Google Shape;21210;p80"/>
            <p:cNvSpPr/>
            <p:nvPr/>
          </p:nvSpPr>
          <p:spPr>
            <a:xfrm>
              <a:off x="5839705" y="1554478"/>
              <a:ext cx="143677" cy="160357"/>
            </a:xfrm>
            <a:custGeom>
              <a:avLst/>
              <a:gdLst/>
              <a:ahLst/>
              <a:cxnLst/>
              <a:rect l="l" t="t" r="r" b="b"/>
              <a:pathLst>
                <a:path w="5487" h="6124" extrusionOk="0">
                  <a:moveTo>
                    <a:pt x="687" y="0"/>
                  </a:moveTo>
                  <a:lnTo>
                    <a:pt x="687" y="2404"/>
                  </a:lnTo>
                  <a:lnTo>
                    <a:pt x="602" y="2404"/>
                  </a:lnTo>
                  <a:cubicBezTo>
                    <a:pt x="315" y="2404"/>
                    <a:pt x="67" y="2614"/>
                    <a:pt x="29" y="2900"/>
                  </a:cubicBezTo>
                  <a:cubicBezTo>
                    <a:pt x="1" y="3215"/>
                    <a:pt x="249" y="3501"/>
                    <a:pt x="573" y="3501"/>
                  </a:cubicBezTo>
                  <a:lnTo>
                    <a:pt x="697" y="3501"/>
                  </a:lnTo>
                  <a:cubicBezTo>
                    <a:pt x="801" y="4997"/>
                    <a:pt x="2048" y="6124"/>
                    <a:pt x="3502" y="6124"/>
                  </a:cubicBezTo>
                  <a:cubicBezTo>
                    <a:pt x="3652" y="6124"/>
                    <a:pt x="3805" y="6112"/>
                    <a:pt x="3960" y="6087"/>
                  </a:cubicBezTo>
                  <a:cubicBezTo>
                    <a:pt x="2576" y="5867"/>
                    <a:pt x="1556" y="4684"/>
                    <a:pt x="1556" y="3282"/>
                  </a:cubicBezTo>
                  <a:lnTo>
                    <a:pt x="1556" y="2185"/>
                  </a:lnTo>
                  <a:cubicBezTo>
                    <a:pt x="1556" y="1708"/>
                    <a:pt x="1947" y="1317"/>
                    <a:pt x="2433" y="1317"/>
                  </a:cubicBezTo>
                  <a:lnTo>
                    <a:pt x="5057" y="1317"/>
                  </a:lnTo>
                  <a:cubicBezTo>
                    <a:pt x="5295" y="1317"/>
                    <a:pt x="5486" y="1116"/>
                    <a:pt x="5486" y="878"/>
                  </a:cubicBezTo>
                  <a:lnTo>
                    <a:pt x="5486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1" name="Google Shape;21211;p80"/>
            <p:cNvSpPr/>
            <p:nvPr/>
          </p:nvSpPr>
          <p:spPr>
            <a:xfrm>
              <a:off x="5842716" y="1502999"/>
              <a:ext cx="187118" cy="114455"/>
            </a:xfrm>
            <a:custGeom>
              <a:avLst/>
              <a:gdLst/>
              <a:ahLst/>
              <a:cxnLst/>
              <a:rect l="l" t="t" r="r" b="b"/>
              <a:pathLst>
                <a:path w="7146" h="4371" extrusionOk="0">
                  <a:moveTo>
                    <a:pt x="6000" y="1"/>
                  </a:moveTo>
                  <a:cubicBezTo>
                    <a:pt x="5994" y="1"/>
                    <a:pt x="5988" y="1"/>
                    <a:pt x="5982" y="1"/>
                  </a:cubicBezTo>
                  <a:lnTo>
                    <a:pt x="1841" y="1"/>
                  </a:lnTo>
                  <a:cubicBezTo>
                    <a:pt x="811" y="1"/>
                    <a:pt x="0" y="898"/>
                    <a:pt x="105" y="1928"/>
                  </a:cubicBezTo>
                  <a:lnTo>
                    <a:pt x="353" y="4370"/>
                  </a:lnTo>
                  <a:lnTo>
                    <a:pt x="572" y="4370"/>
                  </a:lnTo>
                  <a:cubicBezTo>
                    <a:pt x="811" y="4370"/>
                    <a:pt x="1002" y="4179"/>
                    <a:pt x="1002" y="3931"/>
                  </a:cubicBezTo>
                  <a:lnTo>
                    <a:pt x="1002" y="2844"/>
                  </a:lnTo>
                  <a:lnTo>
                    <a:pt x="5819" y="2844"/>
                  </a:lnTo>
                  <a:lnTo>
                    <a:pt x="5819" y="3931"/>
                  </a:lnTo>
                  <a:cubicBezTo>
                    <a:pt x="5819" y="4179"/>
                    <a:pt x="6010" y="4370"/>
                    <a:pt x="6249" y="4370"/>
                  </a:cubicBezTo>
                  <a:lnTo>
                    <a:pt x="6468" y="4370"/>
                  </a:lnTo>
                  <a:lnTo>
                    <a:pt x="6649" y="2014"/>
                  </a:lnTo>
                  <a:lnTo>
                    <a:pt x="6640" y="2014"/>
                  </a:lnTo>
                  <a:cubicBezTo>
                    <a:pt x="6964" y="1794"/>
                    <a:pt x="7145" y="1413"/>
                    <a:pt x="7117" y="1022"/>
                  </a:cubicBezTo>
                  <a:cubicBezTo>
                    <a:pt x="7070" y="446"/>
                    <a:pt x="6583" y="1"/>
                    <a:pt x="600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2" name="Google Shape;21212;p80"/>
            <p:cNvSpPr/>
            <p:nvPr/>
          </p:nvSpPr>
          <p:spPr>
            <a:xfrm>
              <a:off x="5842716" y="1502999"/>
              <a:ext cx="72218" cy="114455"/>
            </a:xfrm>
            <a:custGeom>
              <a:avLst/>
              <a:gdLst/>
              <a:ahLst/>
              <a:cxnLst/>
              <a:rect l="l" t="t" r="r" b="b"/>
              <a:pathLst>
                <a:path w="2758" h="4371" extrusionOk="0">
                  <a:moveTo>
                    <a:pt x="1841" y="1"/>
                  </a:moveTo>
                  <a:cubicBezTo>
                    <a:pt x="811" y="1"/>
                    <a:pt x="0" y="898"/>
                    <a:pt x="105" y="1928"/>
                  </a:cubicBezTo>
                  <a:lnTo>
                    <a:pt x="353" y="4370"/>
                  </a:lnTo>
                  <a:lnTo>
                    <a:pt x="572" y="4370"/>
                  </a:lnTo>
                  <a:cubicBezTo>
                    <a:pt x="811" y="4370"/>
                    <a:pt x="1002" y="4179"/>
                    <a:pt x="1002" y="3931"/>
                  </a:cubicBezTo>
                  <a:lnTo>
                    <a:pt x="1002" y="1756"/>
                  </a:lnTo>
                  <a:cubicBezTo>
                    <a:pt x="1002" y="783"/>
                    <a:pt x="1784" y="1"/>
                    <a:pt x="275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3" name="Google Shape;21213;p80"/>
            <p:cNvSpPr/>
            <p:nvPr/>
          </p:nvSpPr>
          <p:spPr>
            <a:xfrm>
              <a:off x="5891918" y="161753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435"/>
                  </a:lnTo>
                  <a:cubicBezTo>
                    <a:pt x="0" y="550"/>
                    <a:pt x="96" y="654"/>
                    <a:pt x="220" y="654"/>
                  </a:cubicBezTo>
                  <a:cubicBezTo>
                    <a:pt x="334" y="654"/>
                    <a:pt x="439" y="550"/>
                    <a:pt x="439" y="435"/>
                  </a:cubicBezTo>
                  <a:lnTo>
                    <a:pt x="439" y="216"/>
                  </a:lnTo>
                  <a:cubicBezTo>
                    <a:pt x="439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4" name="Google Shape;21214;p80"/>
            <p:cNvSpPr/>
            <p:nvPr/>
          </p:nvSpPr>
          <p:spPr>
            <a:xfrm>
              <a:off x="5960601" y="161753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3"/>
                    <a:pt x="1" y="216"/>
                  </a:cubicBezTo>
                  <a:lnTo>
                    <a:pt x="1" y="435"/>
                  </a:lnTo>
                  <a:cubicBezTo>
                    <a:pt x="1" y="550"/>
                    <a:pt x="96" y="654"/>
                    <a:pt x="220" y="654"/>
                  </a:cubicBezTo>
                  <a:cubicBezTo>
                    <a:pt x="335" y="654"/>
                    <a:pt x="430" y="550"/>
                    <a:pt x="440" y="435"/>
                  </a:cubicBezTo>
                  <a:lnTo>
                    <a:pt x="440" y="216"/>
                  </a:lnTo>
                  <a:cubicBezTo>
                    <a:pt x="440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5" name="Google Shape;21215;p80"/>
            <p:cNvSpPr/>
            <p:nvPr/>
          </p:nvSpPr>
          <p:spPr>
            <a:xfrm>
              <a:off x="5906424" y="1657438"/>
              <a:ext cx="50773" cy="17282"/>
            </a:xfrm>
            <a:custGeom>
              <a:avLst/>
              <a:gdLst/>
              <a:ahLst/>
              <a:cxnLst/>
              <a:rect l="l" t="t" r="r" b="b"/>
              <a:pathLst>
                <a:path w="1939" h="660" extrusionOk="0">
                  <a:moveTo>
                    <a:pt x="315" y="0"/>
                  </a:moveTo>
                  <a:cubicBezTo>
                    <a:pt x="144" y="0"/>
                    <a:pt x="0" y="218"/>
                    <a:pt x="162" y="380"/>
                  </a:cubicBezTo>
                  <a:cubicBezTo>
                    <a:pt x="373" y="556"/>
                    <a:pt x="633" y="659"/>
                    <a:pt x="904" y="659"/>
                  </a:cubicBezTo>
                  <a:cubicBezTo>
                    <a:pt x="927" y="659"/>
                    <a:pt x="950" y="658"/>
                    <a:pt x="973" y="657"/>
                  </a:cubicBezTo>
                  <a:cubicBezTo>
                    <a:pt x="986" y="657"/>
                    <a:pt x="1000" y="658"/>
                    <a:pt x="1013" y="658"/>
                  </a:cubicBezTo>
                  <a:cubicBezTo>
                    <a:pt x="1294" y="658"/>
                    <a:pt x="1565" y="562"/>
                    <a:pt x="1784" y="380"/>
                  </a:cubicBezTo>
                  <a:cubicBezTo>
                    <a:pt x="1938" y="218"/>
                    <a:pt x="1792" y="0"/>
                    <a:pt x="1621" y="0"/>
                  </a:cubicBezTo>
                  <a:cubicBezTo>
                    <a:pt x="1570" y="0"/>
                    <a:pt x="1517" y="19"/>
                    <a:pt x="1469" y="65"/>
                  </a:cubicBezTo>
                  <a:cubicBezTo>
                    <a:pt x="1321" y="170"/>
                    <a:pt x="1147" y="223"/>
                    <a:pt x="972" y="223"/>
                  </a:cubicBezTo>
                  <a:cubicBezTo>
                    <a:pt x="796" y="223"/>
                    <a:pt x="620" y="170"/>
                    <a:pt x="467" y="65"/>
                  </a:cubicBezTo>
                  <a:cubicBezTo>
                    <a:pt x="419" y="19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6" name="Google Shape;21216;p80"/>
            <p:cNvSpPr/>
            <p:nvPr/>
          </p:nvSpPr>
          <p:spPr>
            <a:xfrm>
              <a:off x="5884429" y="1600433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11" y="43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7" name="Google Shape;21217;p80"/>
            <p:cNvSpPr/>
            <p:nvPr/>
          </p:nvSpPr>
          <p:spPr>
            <a:xfrm>
              <a:off x="5953112" y="1600433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8" name="Google Shape;21218;p80"/>
            <p:cNvSpPr/>
            <p:nvPr/>
          </p:nvSpPr>
          <p:spPr>
            <a:xfrm>
              <a:off x="5846199" y="1748326"/>
              <a:ext cx="171643" cy="109427"/>
            </a:xfrm>
            <a:custGeom>
              <a:avLst/>
              <a:gdLst/>
              <a:ahLst/>
              <a:cxnLst/>
              <a:rect l="l" t="t" r="r" b="b"/>
              <a:pathLst>
                <a:path w="6555" h="4179" extrusionOk="0">
                  <a:moveTo>
                    <a:pt x="1088" y="0"/>
                  </a:moveTo>
                  <a:lnTo>
                    <a:pt x="1" y="324"/>
                  </a:lnTo>
                  <a:lnTo>
                    <a:pt x="1" y="4179"/>
                  </a:lnTo>
                  <a:lnTo>
                    <a:pt x="6555" y="4179"/>
                  </a:lnTo>
                  <a:lnTo>
                    <a:pt x="6555" y="324"/>
                  </a:lnTo>
                  <a:lnTo>
                    <a:pt x="5467" y="0"/>
                  </a:lnTo>
                  <a:lnTo>
                    <a:pt x="5467" y="468"/>
                  </a:lnTo>
                  <a:cubicBezTo>
                    <a:pt x="5467" y="1670"/>
                    <a:pt x="4484" y="2652"/>
                    <a:pt x="3282" y="2652"/>
                  </a:cubicBezTo>
                  <a:cubicBezTo>
                    <a:pt x="2071" y="2652"/>
                    <a:pt x="1098" y="1670"/>
                    <a:pt x="1098" y="468"/>
                  </a:cubicBezTo>
                  <a:lnTo>
                    <a:pt x="1088" y="468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19" name="Google Shape;21219;p80"/>
            <p:cNvSpPr/>
            <p:nvPr/>
          </p:nvSpPr>
          <p:spPr>
            <a:xfrm>
              <a:off x="5845439" y="1548979"/>
              <a:ext cx="177901" cy="28489"/>
            </a:xfrm>
            <a:custGeom>
              <a:avLst/>
              <a:gdLst/>
              <a:ahLst/>
              <a:cxnLst/>
              <a:rect l="l" t="t" r="r" b="b"/>
              <a:pathLst>
                <a:path w="6794" h="1088" extrusionOk="0">
                  <a:moveTo>
                    <a:pt x="1" y="0"/>
                  </a:moveTo>
                  <a:cubicBezTo>
                    <a:pt x="1" y="58"/>
                    <a:pt x="1" y="115"/>
                    <a:pt x="11" y="172"/>
                  </a:cubicBezTo>
                  <a:lnTo>
                    <a:pt x="96" y="1088"/>
                  </a:lnTo>
                  <a:lnTo>
                    <a:pt x="6479" y="1088"/>
                  </a:lnTo>
                  <a:lnTo>
                    <a:pt x="6545" y="258"/>
                  </a:lnTo>
                  <a:lnTo>
                    <a:pt x="6526" y="258"/>
                  </a:lnTo>
                  <a:cubicBezTo>
                    <a:pt x="6631" y="182"/>
                    <a:pt x="6727" y="96"/>
                    <a:pt x="6793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0" name="Google Shape;21220;p80"/>
            <p:cNvSpPr/>
            <p:nvPr/>
          </p:nvSpPr>
          <p:spPr>
            <a:xfrm>
              <a:off x="5932635" y="1548979"/>
              <a:ext cx="90941" cy="22781"/>
            </a:xfrm>
            <a:custGeom>
              <a:avLst/>
              <a:gdLst/>
              <a:ahLst/>
              <a:cxnLst/>
              <a:rect l="l" t="t" r="r" b="b"/>
              <a:pathLst>
                <a:path w="3473" h="870" extrusionOk="0">
                  <a:moveTo>
                    <a:pt x="0" y="0"/>
                  </a:moveTo>
                  <a:cubicBezTo>
                    <a:pt x="105" y="506"/>
                    <a:pt x="554" y="868"/>
                    <a:pt x="1069" y="868"/>
                  </a:cubicBezTo>
                  <a:cubicBezTo>
                    <a:pt x="1317" y="868"/>
                    <a:pt x="1565" y="783"/>
                    <a:pt x="1756" y="620"/>
                  </a:cubicBezTo>
                  <a:cubicBezTo>
                    <a:pt x="2006" y="785"/>
                    <a:pt x="2298" y="869"/>
                    <a:pt x="2591" y="869"/>
                  </a:cubicBezTo>
                  <a:cubicBezTo>
                    <a:pt x="2789" y="869"/>
                    <a:pt x="2989" y="831"/>
                    <a:pt x="3177" y="754"/>
                  </a:cubicBezTo>
                  <a:lnTo>
                    <a:pt x="3215" y="258"/>
                  </a:lnTo>
                  <a:lnTo>
                    <a:pt x="3206" y="258"/>
                  </a:lnTo>
                  <a:cubicBezTo>
                    <a:pt x="3301" y="182"/>
                    <a:pt x="3397" y="96"/>
                    <a:pt x="3473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1" name="Google Shape;21221;p80"/>
            <p:cNvSpPr/>
            <p:nvPr/>
          </p:nvSpPr>
          <p:spPr>
            <a:xfrm>
              <a:off x="5932373" y="1537484"/>
              <a:ext cx="17282" cy="11521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0"/>
                  </a:moveTo>
                  <a:cubicBezTo>
                    <a:pt x="201" y="0"/>
                    <a:pt x="1" y="191"/>
                    <a:pt x="10" y="439"/>
                  </a:cubicBezTo>
                  <a:lnTo>
                    <a:pt x="659" y="43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2" name="Google Shape;21222;p80"/>
            <p:cNvSpPr/>
            <p:nvPr/>
          </p:nvSpPr>
          <p:spPr>
            <a:xfrm>
              <a:off x="5972096" y="1502999"/>
              <a:ext cx="57240" cy="57240"/>
            </a:xfrm>
            <a:custGeom>
              <a:avLst/>
              <a:gdLst/>
              <a:ahLst/>
              <a:cxnLst/>
              <a:rect l="l" t="t" r="r" b="b"/>
              <a:pathLst>
                <a:path w="2186" h="2186" extrusionOk="0">
                  <a:moveTo>
                    <a:pt x="1088" y="1"/>
                  </a:moveTo>
                  <a:cubicBezTo>
                    <a:pt x="487" y="1"/>
                    <a:pt x="1" y="497"/>
                    <a:pt x="1" y="1098"/>
                  </a:cubicBezTo>
                  <a:cubicBezTo>
                    <a:pt x="1" y="1699"/>
                    <a:pt x="487" y="2186"/>
                    <a:pt x="1088" y="2186"/>
                  </a:cubicBezTo>
                  <a:cubicBezTo>
                    <a:pt x="1689" y="2186"/>
                    <a:pt x="2185" y="1699"/>
                    <a:pt x="2185" y="1098"/>
                  </a:cubicBezTo>
                  <a:cubicBezTo>
                    <a:pt x="2185" y="497"/>
                    <a:pt x="1689" y="1"/>
                    <a:pt x="1088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3" name="Google Shape;21223;p80"/>
            <p:cNvSpPr/>
            <p:nvPr/>
          </p:nvSpPr>
          <p:spPr>
            <a:xfrm>
              <a:off x="5943371" y="1525989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08" h="1308" extrusionOk="0">
                  <a:moveTo>
                    <a:pt x="659" y="1"/>
                  </a:moveTo>
                  <a:cubicBezTo>
                    <a:pt x="296" y="1"/>
                    <a:pt x="1" y="296"/>
                    <a:pt x="1" y="659"/>
                  </a:cubicBezTo>
                  <a:cubicBezTo>
                    <a:pt x="1" y="1021"/>
                    <a:pt x="296" y="1308"/>
                    <a:pt x="659" y="1308"/>
                  </a:cubicBezTo>
                  <a:cubicBezTo>
                    <a:pt x="1021" y="1308"/>
                    <a:pt x="1308" y="1021"/>
                    <a:pt x="1308" y="659"/>
                  </a:cubicBezTo>
                  <a:cubicBezTo>
                    <a:pt x="1308" y="296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4" name="Google Shape;21224;p80"/>
            <p:cNvSpPr/>
            <p:nvPr/>
          </p:nvSpPr>
          <p:spPr>
            <a:xfrm>
              <a:off x="5845204" y="1548979"/>
              <a:ext cx="23750" cy="28489"/>
            </a:xfrm>
            <a:custGeom>
              <a:avLst/>
              <a:gdLst/>
              <a:ahLst/>
              <a:cxnLst/>
              <a:rect l="l" t="t" r="r" b="b"/>
              <a:pathLst>
                <a:path w="907" h="1088" extrusionOk="0">
                  <a:moveTo>
                    <a:pt x="0" y="0"/>
                  </a:moveTo>
                  <a:cubicBezTo>
                    <a:pt x="0" y="58"/>
                    <a:pt x="0" y="115"/>
                    <a:pt x="10" y="172"/>
                  </a:cubicBezTo>
                  <a:lnTo>
                    <a:pt x="105" y="1088"/>
                  </a:lnTo>
                  <a:lnTo>
                    <a:pt x="907" y="1088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5" name="Google Shape;21225;p80"/>
            <p:cNvSpPr/>
            <p:nvPr/>
          </p:nvSpPr>
          <p:spPr>
            <a:xfrm>
              <a:off x="5863428" y="1748326"/>
              <a:ext cx="137419" cy="80964"/>
            </a:xfrm>
            <a:custGeom>
              <a:avLst/>
              <a:gdLst/>
              <a:ahLst/>
              <a:cxnLst/>
              <a:rect l="l" t="t" r="r" b="b"/>
              <a:pathLst>
                <a:path w="5248" h="3092" extrusionOk="0">
                  <a:moveTo>
                    <a:pt x="430" y="0"/>
                  </a:moveTo>
                  <a:lnTo>
                    <a:pt x="1" y="134"/>
                  </a:lnTo>
                  <a:lnTo>
                    <a:pt x="1" y="468"/>
                  </a:lnTo>
                  <a:cubicBezTo>
                    <a:pt x="1" y="1918"/>
                    <a:pt x="1174" y="3091"/>
                    <a:pt x="2624" y="3091"/>
                  </a:cubicBezTo>
                  <a:cubicBezTo>
                    <a:pt x="4065" y="3091"/>
                    <a:pt x="5248" y="1918"/>
                    <a:pt x="5248" y="468"/>
                  </a:cubicBezTo>
                  <a:lnTo>
                    <a:pt x="5248" y="134"/>
                  </a:lnTo>
                  <a:lnTo>
                    <a:pt x="4799" y="0"/>
                  </a:lnTo>
                  <a:lnTo>
                    <a:pt x="4799" y="468"/>
                  </a:lnTo>
                  <a:cubicBezTo>
                    <a:pt x="4799" y="1670"/>
                    <a:pt x="3826" y="2652"/>
                    <a:pt x="2615" y="2652"/>
                  </a:cubicBezTo>
                  <a:cubicBezTo>
                    <a:pt x="1413" y="2652"/>
                    <a:pt x="430" y="1670"/>
                    <a:pt x="430" y="468"/>
                  </a:cubicBezTo>
                  <a:lnTo>
                    <a:pt x="430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6" name="Google Shape;21226;p80"/>
            <p:cNvSpPr/>
            <p:nvPr/>
          </p:nvSpPr>
          <p:spPr>
            <a:xfrm>
              <a:off x="5828969" y="1817768"/>
              <a:ext cx="17256" cy="39984"/>
            </a:xfrm>
            <a:custGeom>
              <a:avLst/>
              <a:gdLst/>
              <a:ahLst/>
              <a:cxnLst/>
              <a:rect l="l" t="t" r="r" b="b"/>
              <a:pathLst>
                <a:path w="659" h="1527" extrusionOk="0">
                  <a:moveTo>
                    <a:pt x="659" y="0"/>
                  </a:moveTo>
                  <a:cubicBezTo>
                    <a:pt x="296" y="0"/>
                    <a:pt x="0" y="286"/>
                    <a:pt x="0" y="649"/>
                  </a:cubicBezTo>
                  <a:lnTo>
                    <a:pt x="0" y="1527"/>
                  </a:lnTo>
                  <a:lnTo>
                    <a:pt x="659" y="1527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7" name="Google Shape;21227;p80"/>
            <p:cNvSpPr/>
            <p:nvPr/>
          </p:nvSpPr>
          <p:spPr>
            <a:xfrm>
              <a:off x="5846199" y="1817768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1" y="0"/>
                  </a:moveTo>
                  <a:lnTo>
                    <a:pt x="1" y="1527"/>
                  </a:lnTo>
                  <a:lnTo>
                    <a:pt x="439" y="1527"/>
                  </a:lnTo>
                  <a:lnTo>
                    <a:pt x="439" y="439"/>
                  </a:lnTo>
                  <a:cubicBezTo>
                    <a:pt x="439" y="191"/>
                    <a:pt x="239" y="0"/>
                    <a:pt x="1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8" name="Google Shape;21228;p80"/>
            <p:cNvSpPr/>
            <p:nvPr/>
          </p:nvSpPr>
          <p:spPr>
            <a:xfrm>
              <a:off x="6017815" y="1817768"/>
              <a:ext cx="17256" cy="39984"/>
            </a:xfrm>
            <a:custGeom>
              <a:avLst/>
              <a:gdLst/>
              <a:ahLst/>
              <a:cxnLst/>
              <a:rect l="l" t="t" r="r" b="b"/>
              <a:pathLst>
                <a:path w="659" h="1527" extrusionOk="0">
                  <a:moveTo>
                    <a:pt x="1" y="0"/>
                  </a:moveTo>
                  <a:lnTo>
                    <a:pt x="1" y="1527"/>
                  </a:lnTo>
                  <a:lnTo>
                    <a:pt x="659" y="1527"/>
                  </a:lnTo>
                  <a:lnTo>
                    <a:pt x="659" y="649"/>
                  </a:lnTo>
                  <a:cubicBezTo>
                    <a:pt x="649" y="286"/>
                    <a:pt x="363" y="0"/>
                    <a:pt x="1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29" name="Google Shape;21229;p80"/>
            <p:cNvSpPr/>
            <p:nvPr/>
          </p:nvSpPr>
          <p:spPr>
            <a:xfrm>
              <a:off x="6006320" y="1817768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440" y="0"/>
                  </a:moveTo>
                  <a:cubicBezTo>
                    <a:pt x="192" y="0"/>
                    <a:pt x="1" y="191"/>
                    <a:pt x="1" y="439"/>
                  </a:cubicBezTo>
                  <a:lnTo>
                    <a:pt x="1" y="1527"/>
                  </a:lnTo>
                  <a:lnTo>
                    <a:pt x="440" y="152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230" name="Google Shape;21230;p80"/>
          <p:cNvGrpSpPr/>
          <p:nvPr/>
        </p:nvGrpSpPr>
        <p:grpSpPr>
          <a:xfrm>
            <a:off x="6385562" y="1574300"/>
            <a:ext cx="351088" cy="473005"/>
            <a:chOff x="4896940" y="1502999"/>
            <a:chExt cx="263316" cy="354754"/>
          </a:xfrm>
        </p:grpSpPr>
        <p:sp>
          <p:nvSpPr>
            <p:cNvPr id="21231" name="Google Shape;21231;p80"/>
            <p:cNvSpPr/>
            <p:nvPr/>
          </p:nvSpPr>
          <p:spPr>
            <a:xfrm>
              <a:off x="4904193" y="1594384"/>
              <a:ext cx="113433" cy="103221"/>
            </a:xfrm>
            <a:custGeom>
              <a:avLst/>
              <a:gdLst/>
              <a:ahLst/>
              <a:cxnLst/>
              <a:rect l="l" t="t" r="r" b="b"/>
              <a:pathLst>
                <a:path w="4332" h="3942" extrusionOk="0">
                  <a:moveTo>
                    <a:pt x="1253" y="1"/>
                  </a:moveTo>
                  <a:cubicBezTo>
                    <a:pt x="1048" y="1"/>
                    <a:pt x="839" y="58"/>
                    <a:pt x="649" y="184"/>
                  </a:cubicBezTo>
                  <a:cubicBezTo>
                    <a:pt x="10" y="623"/>
                    <a:pt x="0" y="1567"/>
                    <a:pt x="649" y="2006"/>
                  </a:cubicBezTo>
                  <a:cubicBezTo>
                    <a:pt x="764" y="2092"/>
                    <a:pt x="830" y="2235"/>
                    <a:pt x="821" y="2378"/>
                  </a:cubicBezTo>
                  <a:cubicBezTo>
                    <a:pt x="821" y="2540"/>
                    <a:pt x="840" y="2693"/>
                    <a:pt x="888" y="2845"/>
                  </a:cubicBezTo>
                  <a:cubicBezTo>
                    <a:pt x="1099" y="3553"/>
                    <a:pt x="1724" y="3941"/>
                    <a:pt x="2357" y="3941"/>
                  </a:cubicBezTo>
                  <a:cubicBezTo>
                    <a:pt x="2808" y="3941"/>
                    <a:pt x="3264" y="3743"/>
                    <a:pt x="3578" y="3322"/>
                  </a:cubicBezTo>
                  <a:cubicBezTo>
                    <a:pt x="4332" y="2311"/>
                    <a:pt x="3607" y="880"/>
                    <a:pt x="2357" y="880"/>
                  </a:cubicBezTo>
                  <a:lnTo>
                    <a:pt x="2328" y="880"/>
                  </a:lnTo>
                  <a:cubicBezTo>
                    <a:pt x="2220" y="340"/>
                    <a:pt x="1749" y="1"/>
                    <a:pt x="12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2" name="Google Shape;21232;p80"/>
            <p:cNvSpPr/>
            <p:nvPr/>
          </p:nvSpPr>
          <p:spPr>
            <a:xfrm>
              <a:off x="5039831" y="1594620"/>
              <a:ext cx="113198" cy="102907"/>
            </a:xfrm>
            <a:custGeom>
              <a:avLst/>
              <a:gdLst/>
              <a:ahLst/>
              <a:cxnLst/>
              <a:rect l="l" t="t" r="r" b="b"/>
              <a:pathLst>
                <a:path w="4323" h="3930" extrusionOk="0">
                  <a:moveTo>
                    <a:pt x="3071" y="1"/>
                  </a:moveTo>
                  <a:cubicBezTo>
                    <a:pt x="2577" y="1"/>
                    <a:pt x="2109" y="338"/>
                    <a:pt x="1995" y="871"/>
                  </a:cubicBezTo>
                  <a:lnTo>
                    <a:pt x="1985" y="871"/>
                  </a:lnTo>
                  <a:cubicBezTo>
                    <a:pt x="726" y="871"/>
                    <a:pt x="1" y="2302"/>
                    <a:pt x="754" y="3313"/>
                  </a:cubicBezTo>
                  <a:cubicBezTo>
                    <a:pt x="1067" y="3733"/>
                    <a:pt x="1521" y="3929"/>
                    <a:pt x="1971" y="3929"/>
                  </a:cubicBezTo>
                  <a:cubicBezTo>
                    <a:pt x="2606" y="3929"/>
                    <a:pt x="3233" y="3540"/>
                    <a:pt x="3445" y="2836"/>
                  </a:cubicBezTo>
                  <a:cubicBezTo>
                    <a:pt x="3492" y="2684"/>
                    <a:pt x="3511" y="2531"/>
                    <a:pt x="3511" y="2369"/>
                  </a:cubicBezTo>
                  <a:cubicBezTo>
                    <a:pt x="3502" y="2226"/>
                    <a:pt x="3569" y="2083"/>
                    <a:pt x="3683" y="1997"/>
                  </a:cubicBezTo>
                  <a:cubicBezTo>
                    <a:pt x="4322" y="1558"/>
                    <a:pt x="4322" y="614"/>
                    <a:pt x="3674" y="184"/>
                  </a:cubicBezTo>
                  <a:cubicBezTo>
                    <a:pt x="3484" y="59"/>
                    <a:pt x="3275" y="1"/>
                    <a:pt x="307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3" name="Google Shape;21233;p80"/>
            <p:cNvSpPr/>
            <p:nvPr/>
          </p:nvSpPr>
          <p:spPr>
            <a:xfrm>
              <a:off x="4937160" y="1502999"/>
              <a:ext cx="183138" cy="123200"/>
            </a:xfrm>
            <a:custGeom>
              <a:avLst/>
              <a:gdLst/>
              <a:ahLst/>
              <a:cxnLst/>
              <a:rect l="l" t="t" r="r" b="b"/>
              <a:pathLst>
                <a:path w="6994" h="4705" extrusionOk="0">
                  <a:moveTo>
                    <a:pt x="3492" y="1"/>
                  </a:moveTo>
                  <a:cubicBezTo>
                    <a:pt x="1565" y="1"/>
                    <a:pt x="1" y="1565"/>
                    <a:pt x="1" y="3502"/>
                  </a:cubicBezTo>
                  <a:lnTo>
                    <a:pt x="1" y="4704"/>
                  </a:lnTo>
                  <a:lnTo>
                    <a:pt x="6994" y="4704"/>
                  </a:lnTo>
                  <a:lnTo>
                    <a:pt x="6994" y="3502"/>
                  </a:lnTo>
                  <a:cubicBezTo>
                    <a:pt x="6994" y="1565"/>
                    <a:pt x="5429" y="1"/>
                    <a:pt x="349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4" name="Google Shape;21234;p80"/>
            <p:cNvSpPr/>
            <p:nvPr/>
          </p:nvSpPr>
          <p:spPr>
            <a:xfrm>
              <a:off x="4896940" y="1680376"/>
              <a:ext cx="263316" cy="177377"/>
            </a:xfrm>
            <a:custGeom>
              <a:avLst/>
              <a:gdLst/>
              <a:ahLst/>
              <a:cxnLst/>
              <a:rect l="l" t="t" r="r" b="b"/>
              <a:pathLst>
                <a:path w="10056" h="6774" extrusionOk="0">
                  <a:moveTo>
                    <a:pt x="3721" y="0"/>
                  </a:moveTo>
                  <a:lnTo>
                    <a:pt x="3721" y="1355"/>
                  </a:lnTo>
                  <a:cubicBezTo>
                    <a:pt x="3721" y="1717"/>
                    <a:pt x="3483" y="2051"/>
                    <a:pt x="3130" y="2175"/>
                  </a:cubicBezTo>
                  <a:lnTo>
                    <a:pt x="878" y="2967"/>
                  </a:lnTo>
                  <a:cubicBezTo>
                    <a:pt x="354" y="3158"/>
                    <a:pt x="1" y="3654"/>
                    <a:pt x="1" y="4207"/>
                  </a:cubicBezTo>
                  <a:lnTo>
                    <a:pt x="1" y="6115"/>
                  </a:lnTo>
                  <a:cubicBezTo>
                    <a:pt x="1" y="6478"/>
                    <a:pt x="297" y="6774"/>
                    <a:pt x="659" y="6774"/>
                  </a:cubicBezTo>
                  <a:lnTo>
                    <a:pt x="9398" y="6774"/>
                  </a:lnTo>
                  <a:cubicBezTo>
                    <a:pt x="9760" y="6774"/>
                    <a:pt x="10056" y="6478"/>
                    <a:pt x="10056" y="6115"/>
                  </a:cubicBezTo>
                  <a:lnTo>
                    <a:pt x="10056" y="4207"/>
                  </a:lnTo>
                  <a:cubicBezTo>
                    <a:pt x="10056" y="3654"/>
                    <a:pt x="9703" y="3158"/>
                    <a:pt x="9178" y="2967"/>
                  </a:cubicBezTo>
                  <a:lnTo>
                    <a:pt x="6927" y="2175"/>
                  </a:lnTo>
                  <a:cubicBezTo>
                    <a:pt x="6574" y="2051"/>
                    <a:pt x="6345" y="1717"/>
                    <a:pt x="6345" y="1345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5" name="Google Shape;21235;p80"/>
            <p:cNvSpPr/>
            <p:nvPr/>
          </p:nvSpPr>
          <p:spPr>
            <a:xfrm>
              <a:off x="4897202" y="1730834"/>
              <a:ext cx="263055" cy="126919"/>
            </a:xfrm>
            <a:custGeom>
              <a:avLst/>
              <a:gdLst/>
              <a:ahLst/>
              <a:cxnLst/>
              <a:rect l="l" t="t" r="r" b="b"/>
              <a:pathLst>
                <a:path w="10046" h="4847" extrusionOk="0">
                  <a:moveTo>
                    <a:pt x="6554" y="0"/>
                  </a:moveTo>
                  <a:lnTo>
                    <a:pt x="6554" y="372"/>
                  </a:lnTo>
                  <a:cubicBezTo>
                    <a:pt x="6554" y="1269"/>
                    <a:pt x="5820" y="2004"/>
                    <a:pt x="4913" y="2004"/>
                  </a:cubicBezTo>
                  <a:cubicBezTo>
                    <a:pt x="4007" y="2004"/>
                    <a:pt x="3273" y="1269"/>
                    <a:pt x="3273" y="372"/>
                  </a:cubicBezTo>
                  <a:lnTo>
                    <a:pt x="3273" y="182"/>
                  </a:lnTo>
                  <a:cubicBezTo>
                    <a:pt x="3225" y="201"/>
                    <a:pt x="3177" y="229"/>
                    <a:pt x="3129" y="248"/>
                  </a:cubicBezTo>
                  <a:lnTo>
                    <a:pt x="868" y="1040"/>
                  </a:lnTo>
                  <a:cubicBezTo>
                    <a:pt x="344" y="1231"/>
                    <a:pt x="0" y="1727"/>
                    <a:pt x="0" y="2280"/>
                  </a:cubicBezTo>
                  <a:lnTo>
                    <a:pt x="0" y="4188"/>
                  </a:lnTo>
                  <a:cubicBezTo>
                    <a:pt x="0" y="4551"/>
                    <a:pt x="287" y="4847"/>
                    <a:pt x="649" y="4847"/>
                  </a:cubicBezTo>
                  <a:lnTo>
                    <a:pt x="9388" y="4847"/>
                  </a:lnTo>
                  <a:cubicBezTo>
                    <a:pt x="9750" y="4847"/>
                    <a:pt x="10046" y="4551"/>
                    <a:pt x="10046" y="4188"/>
                  </a:cubicBezTo>
                  <a:lnTo>
                    <a:pt x="10046" y="2280"/>
                  </a:lnTo>
                  <a:cubicBezTo>
                    <a:pt x="10046" y="1727"/>
                    <a:pt x="9693" y="1231"/>
                    <a:pt x="9168" y="1040"/>
                  </a:cubicBezTo>
                  <a:lnTo>
                    <a:pt x="6917" y="248"/>
                  </a:lnTo>
                  <a:cubicBezTo>
                    <a:pt x="6774" y="191"/>
                    <a:pt x="6650" y="105"/>
                    <a:pt x="6554" y="0"/>
                  </a:cubicBez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6" name="Google Shape;21236;p80"/>
            <p:cNvSpPr/>
            <p:nvPr/>
          </p:nvSpPr>
          <p:spPr>
            <a:xfrm>
              <a:off x="4953395" y="1730834"/>
              <a:ext cx="150407" cy="81697"/>
            </a:xfrm>
            <a:custGeom>
              <a:avLst/>
              <a:gdLst/>
              <a:ahLst/>
              <a:cxnLst/>
              <a:rect l="l" t="t" r="r" b="b"/>
              <a:pathLst>
                <a:path w="5744" h="3120" extrusionOk="0">
                  <a:moveTo>
                    <a:pt x="4399" y="0"/>
                  </a:moveTo>
                  <a:lnTo>
                    <a:pt x="4399" y="363"/>
                  </a:lnTo>
                  <a:cubicBezTo>
                    <a:pt x="4399" y="1269"/>
                    <a:pt x="3664" y="2004"/>
                    <a:pt x="2758" y="2004"/>
                  </a:cubicBezTo>
                  <a:cubicBezTo>
                    <a:pt x="1861" y="2004"/>
                    <a:pt x="1127" y="1269"/>
                    <a:pt x="1127" y="363"/>
                  </a:cubicBezTo>
                  <a:lnTo>
                    <a:pt x="1127" y="172"/>
                  </a:lnTo>
                  <a:cubicBezTo>
                    <a:pt x="1079" y="201"/>
                    <a:pt x="1031" y="229"/>
                    <a:pt x="974" y="248"/>
                  </a:cubicBezTo>
                  <a:lnTo>
                    <a:pt x="1" y="592"/>
                  </a:lnTo>
                  <a:cubicBezTo>
                    <a:pt x="10" y="1183"/>
                    <a:pt x="125" y="1765"/>
                    <a:pt x="354" y="2309"/>
                  </a:cubicBezTo>
                  <a:cubicBezTo>
                    <a:pt x="561" y="2810"/>
                    <a:pt x="1047" y="3119"/>
                    <a:pt x="1567" y="3119"/>
                  </a:cubicBezTo>
                  <a:cubicBezTo>
                    <a:pt x="1671" y="3119"/>
                    <a:pt x="1776" y="3107"/>
                    <a:pt x="1880" y="3082"/>
                  </a:cubicBezTo>
                  <a:lnTo>
                    <a:pt x="2872" y="2834"/>
                  </a:lnTo>
                  <a:lnTo>
                    <a:pt x="3865" y="3082"/>
                  </a:lnTo>
                  <a:cubicBezTo>
                    <a:pt x="3969" y="3107"/>
                    <a:pt x="4074" y="3119"/>
                    <a:pt x="4178" y="3119"/>
                  </a:cubicBezTo>
                  <a:cubicBezTo>
                    <a:pt x="4701" y="3119"/>
                    <a:pt x="5194" y="2810"/>
                    <a:pt x="5400" y="2309"/>
                  </a:cubicBezTo>
                  <a:cubicBezTo>
                    <a:pt x="5620" y="1765"/>
                    <a:pt x="5744" y="1183"/>
                    <a:pt x="5744" y="592"/>
                  </a:cubicBezTo>
                  <a:lnTo>
                    <a:pt x="4761" y="248"/>
                  </a:lnTo>
                  <a:cubicBezTo>
                    <a:pt x="4628" y="191"/>
                    <a:pt x="4504" y="105"/>
                    <a:pt x="43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7" name="Google Shape;21237;p80"/>
            <p:cNvSpPr/>
            <p:nvPr/>
          </p:nvSpPr>
          <p:spPr>
            <a:xfrm>
              <a:off x="4994374" y="1691871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20" y="1002"/>
                    <a:pt x="866" y="1092"/>
                    <a:pt x="1312" y="1092"/>
                  </a:cubicBezTo>
                  <a:cubicBezTo>
                    <a:pt x="1758" y="1092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8" name="Google Shape;21238;p80"/>
            <p:cNvSpPr/>
            <p:nvPr/>
          </p:nvSpPr>
          <p:spPr>
            <a:xfrm>
              <a:off x="4936427" y="1559846"/>
              <a:ext cx="184630" cy="149019"/>
            </a:xfrm>
            <a:custGeom>
              <a:avLst/>
              <a:gdLst/>
              <a:ahLst/>
              <a:cxnLst/>
              <a:rect l="l" t="t" r="r" b="b"/>
              <a:pathLst>
                <a:path w="7051" h="5691" extrusionOk="0">
                  <a:moveTo>
                    <a:pt x="3520" y="0"/>
                  </a:moveTo>
                  <a:cubicBezTo>
                    <a:pt x="3451" y="0"/>
                    <a:pt x="3382" y="34"/>
                    <a:pt x="3339" y="100"/>
                  </a:cubicBezTo>
                  <a:cubicBezTo>
                    <a:pt x="2528" y="1360"/>
                    <a:pt x="1450" y="1789"/>
                    <a:pt x="954" y="1923"/>
                  </a:cubicBezTo>
                  <a:cubicBezTo>
                    <a:pt x="868" y="1951"/>
                    <a:pt x="573" y="1980"/>
                    <a:pt x="573" y="1980"/>
                  </a:cubicBezTo>
                  <a:cubicBezTo>
                    <a:pt x="248" y="1980"/>
                    <a:pt x="0" y="2266"/>
                    <a:pt x="29" y="2590"/>
                  </a:cubicBezTo>
                  <a:cubicBezTo>
                    <a:pt x="66" y="2861"/>
                    <a:pt x="305" y="3077"/>
                    <a:pt x="583" y="3077"/>
                  </a:cubicBezTo>
                  <a:cubicBezTo>
                    <a:pt x="589" y="3077"/>
                    <a:pt x="595" y="3077"/>
                    <a:pt x="601" y="3077"/>
                  </a:cubicBezTo>
                  <a:lnTo>
                    <a:pt x="697" y="3077"/>
                  </a:lnTo>
                  <a:cubicBezTo>
                    <a:pt x="811" y="4556"/>
                    <a:pt x="2042" y="5691"/>
                    <a:pt x="3520" y="5691"/>
                  </a:cubicBezTo>
                  <a:cubicBezTo>
                    <a:pt x="5009" y="5691"/>
                    <a:pt x="6239" y="4556"/>
                    <a:pt x="6354" y="3077"/>
                  </a:cubicBezTo>
                  <a:lnTo>
                    <a:pt x="6440" y="3077"/>
                  </a:lnTo>
                  <a:cubicBezTo>
                    <a:pt x="6446" y="3077"/>
                    <a:pt x="6452" y="3077"/>
                    <a:pt x="6458" y="3077"/>
                  </a:cubicBezTo>
                  <a:cubicBezTo>
                    <a:pt x="6736" y="3077"/>
                    <a:pt x="6975" y="2861"/>
                    <a:pt x="7012" y="2590"/>
                  </a:cubicBezTo>
                  <a:cubicBezTo>
                    <a:pt x="7050" y="2266"/>
                    <a:pt x="6793" y="1980"/>
                    <a:pt x="6468" y="1980"/>
                  </a:cubicBezTo>
                  <a:cubicBezTo>
                    <a:pt x="6468" y="1980"/>
                    <a:pt x="6182" y="1951"/>
                    <a:pt x="6087" y="1923"/>
                  </a:cubicBezTo>
                  <a:cubicBezTo>
                    <a:pt x="5591" y="1789"/>
                    <a:pt x="4522" y="1360"/>
                    <a:pt x="3702" y="100"/>
                  </a:cubicBezTo>
                  <a:cubicBezTo>
                    <a:pt x="3659" y="34"/>
                    <a:pt x="3590" y="0"/>
                    <a:pt x="352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39" name="Google Shape;21239;p80"/>
            <p:cNvSpPr/>
            <p:nvPr/>
          </p:nvSpPr>
          <p:spPr>
            <a:xfrm>
              <a:off x="4936427" y="1560082"/>
              <a:ext cx="169391" cy="149019"/>
            </a:xfrm>
            <a:custGeom>
              <a:avLst/>
              <a:gdLst/>
              <a:ahLst/>
              <a:cxnLst/>
              <a:rect l="l" t="t" r="r" b="b"/>
              <a:pathLst>
                <a:path w="6469" h="5691" extrusionOk="0">
                  <a:moveTo>
                    <a:pt x="3520" y="1"/>
                  </a:moveTo>
                  <a:cubicBezTo>
                    <a:pt x="3451" y="1"/>
                    <a:pt x="3382" y="34"/>
                    <a:pt x="3339" y="101"/>
                  </a:cubicBezTo>
                  <a:cubicBezTo>
                    <a:pt x="2900" y="778"/>
                    <a:pt x="2280" y="1332"/>
                    <a:pt x="1555" y="1685"/>
                  </a:cubicBezTo>
                  <a:cubicBezTo>
                    <a:pt x="1364" y="1780"/>
                    <a:pt x="1164" y="1856"/>
                    <a:pt x="954" y="1914"/>
                  </a:cubicBezTo>
                  <a:cubicBezTo>
                    <a:pt x="868" y="1942"/>
                    <a:pt x="573" y="1971"/>
                    <a:pt x="573" y="1971"/>
                  </a:cubicBezTo>
                  <a:cubicBezTo>
                    <a:pt x="248" y="1971"/>
                    <a:pt x="0" y="2257"/>
                    <a:pt x="29" y="2581"/>
                  </a:cubicBezTo>
                  <a:cubicBezTo>
                    <a:pt x="66" y="2852"/>
                    <a:pt x="305" y="3068"/>
                    <a:pt x="592" y="3068"/>
                  </a:cubicBezTo>
                  <a:cubicBezTo>
                    <a:pt x="598" y="3068"/>
                    <a:pt x="604" y="3068"/>
                    <a:pt x="611" y="3068"/>
                  </a:cubicBezTo>
                  <a:lnTo>
                    <a:pt x="697" y="3068"/>
                  </a:lnTo>
                  <a:cubicBezTo>
                    <a:pt x="800" y="4563"/>
                    <a:pt x="2055" y="5690"/>
                    <a:pt x="3503" y="5690"/>
                  </a:cubicBezTo>
                  <a:cubicBezTo>
                    <a:pt x="3654" y="5690"/>
                    <a:pt x="3806" y="5678"/>
                    <a:pt x="3959" y="5653"/>
                  </a:cubicBezTo>
                  <a:cubicBezTo>
                    <a:pt x="2709" y="5453"/>
                    <a:pt x="1736" y="4451"/>
                    <a:pt x="1574" y="3192"/>
                  </a:cubicBezTo>
                  <a:cubicBezTo>
                    <a:pt x="1555" y="3011"/>
                    <a:pt x="1555" y="2820"/>
                    <a:pt x="1574" y="2629"/>
                  </a:cubicBezTo>
                  <a:cubicBezTo>
                    <a:pt x="1593" y="2476"/>
                    <a:pt x="1641" y="2333"/>
                    <a:pt x="1727" y="2200"/>
                  </a:cubicBezTo>
                  <a:cubicBezTo>
                    <a:pt x="1803" y="2095"/>
                    <a:pt x="1908" y="1999"/>
                    <a:pt x="2023" y="1933"/>
                  </a:cubicBezTo>
                  <a:cubicBezTo>
                    <a:pt x="2614" y="1599"/>
                    <a:pt x="3120" y="1141"/>
                    <a:pt x="3511" y="597"/>
                  </a:cubicBezTo>
                  <a:cubicBezTo>
                    <a:pt x="3969" y="1227"/>
                    <a:pt x="4579" y="1732"/>
                    <a:pt x="5276" y="2076"/>
                  </a:cubicBezTo>
                  <a:cubicBezTo>
                    <a:pt x="5439" y="2151"/>
                    <a:pt x="5612" y="2189"/>
                    <a:pt x="5784" y="2189"/>
                  </a:cubicBezTo>
                  <a:cubicBezTo>
                    <a:pt x="6024" y="2189"/>
                    <a:pt x="6262" y="2115"/>
                    <a:pt x="6468" y="1971"/>
                  </a:cubicBezTo>
                  <a:cubicBezTo>
                    <a:pt x="6468" y="1971"/>
                    <a:pt x="6182" y="1942"/>
                    <a:pt x="6087" y="1914"/>
                  </a:cubicBezTo>
                  <a:cubicBezTo>
                    <a:pt x="5591" y="1780"/>
                    <a:pt x="4522" y="1351"/>
                    <a:pt x="3702" y="101"/>
                  </a:cubicBezTo>
                  <a:cubicBezTo>
                    <a:pt x="3659" y="34"/>
                    <a:pt x="3590" y="1"/>
                    <a:pt x="352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0" name="Google Shape;21240;p80"/>
            <p:cNvSpPr/>
            <p:nvPr/>
          </p:nvSpPr>
          <p:spPr>
            <a:xfrm>
              <a:off x="4988614" y="161229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1" name="Google Shape;21241;p80"/>
            <p:cNvSpPr/>
            <p:nvPr/>
          </p:nvSpPr>
          <p:spPr>
            <a:xfrm>
              <a:off x="5057323" y="161229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2" name="Google Shape;21242;p80"/>
            <p:cNvSpPr/>
            <p:nvPr/>
          </p:nvSpPr>
          <p:spPr>
            <a:xfrm>
              <a:off x="5003382" y="1652174"/>
              <a:ext cx="50694" cy="17282"/>
            </a:xfrm>
            <a:custGeom>
              <a:avLst/>
              <a:gdLst/>
              <a:ahLst/>
              <a:cxnLst/>
              <a:rect l="l" t="t" r="r" b="b"/>
              <a:pathLst>
                <a:path w="1936" h="660" extrusionOk="0">
                  <a:moveTo>
                    <a:pt x="315" y="1"/>
                  </a:moveTo>
                  <a:cubicBezTo>
                    <a:pt x="144" y="1"/>
                    <a:pt x="0" y="219"/>
                    <a:pt x="162" y="381"/>
                  </a:cubicBezTo>
                  <a:cubicBezTo>
                    <a:pt x="364" y="557"/>
                    <a:pt x="623" y="660"/>
                    <a:pt x="894" y="660"/>
                  </a:cubicBezTo>
                  <a:cubicBezTo>
                    <a:pt x="917" y="660"/>
                    <a:pt x="940" y="659"/>
                    <a:pt x="963" y="658"/>
                  </a:cubicBezTo>
                  <a:cubicBezTo>
                    <a:pt x="986" y="659"/>
                    <a:pt x="1009" y="660"/>
                    <a:pt x="1032" y="660"/>
                  </a:cubicBezTo>
                  <a:cubicBezTo>
                    <a:pt x="1303" y="660"/>
                    <a:pt x="1563" y="557"/>
                    <a:pt x="1774" y="381"/>
                  </a:cubicBezTo>
                  <a:cubicBezTo>
                    <a:pt x="1936" y="219"/>
                    <a:pt x="1792" y="1"/>
                    <a:pt x="1621" y="1"/>
                  </a:cubicBezTo>
                  <a:cubicBezTo>
                    <a:pt x="1570" y="1"/>
                    <a:pt x="1517" y="20"/>
                    <a:pt x="1469" y="66"/>
                  </a:cubicBezTo>
                  <a:cubicBezTo>
                    <a:pt x="1316" y="171"/>
                    <a:pt x="1140" y="223"/>
                    <a:pt x="965" y="223"/>
                  </a:cubicBezTo>
                  <a:cubicBezTo>
                    <a:pt x="789" y="223"/>
                    <a:pt x="615" y="171"/>
                    <a:pt x="467" y="66"/>
                  </a:cubicBezTo>
                  <a:cubicBezTo>
                    <a:pt x="419" y="20"/>
                    <a:pt x="366" y="1"/>
                    <a:pt x="31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3" name="Google Shape;21243;p80"/>
            <p:cNvSpPr/>
            <p:nvPr/>
          </p:nvSpPr>
          <p:spPr>
            <a:xfrm>
              <a:off x="5040093" y="1504255"/>
              <a:ext cx="79943" cy="90469"/>
            </a:xfrm>
            <a:custGeom>
              <a:avLst/>
              <a:gdLst/>
              <a:ahLst/>
              <a:cxnLst/>
              <a:rect l="l" t="t" r="r" b="b"/>
              <a:pathLst>
                <a:path w="3053" h="3455" extrusionOk="0">
                  <a:moveTo>
                    <a:pt x="77" y="1"/>
                  </a:moveTo>
                  <a:cubicBezTo>
                    <a:pt x="29" y="201"/>
                    <a:pt x="0" y="401"/>
                    <a:pt x="0" y="611"/>
                  </a:cubicBezTo>
                  <a:cubicBezTo>
                    <a:pt x="0" y="2176"/>
                    <a:pt x="1269" y="3454"/>
                    <a:pt x="2843" y="3454"/>
                  </a:cubicBezTo>
                  <a:cubicBezTo>
                    <a:pt x="2910" y="3454"/>
                    <a:pt x="2986" y="3454"/>
                    <a:pt x="3053" y="3445"/>
                  </a:cubicBezTo>
                  <a:cubicBezTo>
                    <a:pt x="3053" y="1708"/>
                    <a:pt x="1784" y="249"/>
                    <a:pt x="7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4" name="Google Shape;21244;p80"/>
            <p:cNvSpPr/>
            <p:nvPr/>
          </p:nvSpPr>
          <p:spPr>
            <a:xfrm>
              <a:off x="5020114" y="1789043"/>
              <a:ext cx="17256" cy="57214"/>
            </a:xfrm>
            <a:custGeom>
              <a:avLst/>
              <a:gdLst/>
              <a:ahLst/>
              <a:cxnLst/>
              <a:rect l="l" t="t" r="r" b="b"/>
              <a:pathLst>
                <a:path w="659" h="2185" extrusionOk="0">
                  <a:moveTo>
                    <a:pt x="0" y="0"/>
                  </a:moveTo>
                  <a:lnTo>
                    <a:pt x="0" y="1965"/>
                  </a:lnTo>
                  <a:cubicBezTo>
                    <a:pt x="0" y="2089"/>
                    <a:pt x="95" y="2185"/>
                    <a:pt x="219" y="2185"/>
                  </a:cubicBezTo>
                  <a:lnTo>
                    <a:pt x="439" y="2185"/>
                  </a:lnTo>
                  <a:cubicBezTo>
                    <a:pt x="553" y="2185"/>
                    <a:pt x="649" y="2089"/>
                    <a:pt x="658" y="1975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5" name="Google Shape;21245;p80"/>
            <p:cNvSpPr/>
            <p:nvPr/>
          </p:nvSpPr>
          <p:spPr>
            <a:xfrm>
              <a:off x="4899689" y="1767546"/>
              <a:ext cx="48992" cy="90207"/>
            </a:xfrm>
            <a:custGeom>
              <a:avLst/>
              <a:gdLst/>
              <a:ahLst/>
              <a:cxnLst/>
              <a:rect l="l" t="t" r="r" b="b"/>
              <a:pathLst>
                <a:path w="1871" h="3445" extrusionOk="0">
                  <a:moveTo>
                    <a:pt x="239" y="1"/>
                  </a:moveTo>
                  <a:cubicBezTo>
                    <a:pt x="134" y="115"/>
                    <a:pt x="58" y="239"/>
                    <a:pt x="1" y="373"/>
                  </a:cubicBezTo>
                  <a:lnTo>
                    <a:pt x="1193" y="1394"/>
                  </a:lnTo>
                  <a:cubicBezTo>
                    <a:pt x="1336" y="1518"/>
                    <a:pt x="1422" y="1699"/>
                    <a:pt x="1422" y="1890"/>
                  </a:cubicBezTo>
                  <a:lnTo>
                    <a:pt x="1422" y="3445"/>
                  </a:lnTo>
                  <a:lnTo>
                    <a:pt x="1871" y="3445"/>
                  </a:lnTo>
                  <a:lnTo>
                    <a:pt x="1871" y="1899"/>
                  </a:lnTo>
                  <a:cubicBezTo>
                    <a:pt x="1871" y="1575"/>
                    <a:pt x="1727" y="1270"/>
                    <a:pt x="1479" y="106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6" name="Google Shape;21246;p80"/>
            <p:cNvSpPr/>
            <p:nvPr/>
          </p:nvSpPr>
          <p:spPr>
            <a:xfrm>
              <a:off x="5108777" y="1767546"/>
              <a:ext cx="48992" cy="90207"/>
            </a:xfrm>
            <a:custGeom>
              <a:avLst/>
              <a:gdLst/>
              <a:ahLst/>
              <a:cxnLst/>
              <a:rect l="l" t="t" r="r" b="b"/>
              <a:pathLst>
                <a:path w="1871" h="3445" extrusionOk="0">
                  <a:moveTo>
                    <a:pt x="1632" y="1"/>
                  </a:moveTo>
                  <a:lnTo>
                    <a:pt x="382" y="1060"/>
                  </a:lnTo>
                  <a:cubicBezTo>
                    <a:pt x="134" y="1270"/>
                    <a:pt x="1" y="1575"/>
                    <a:pt x="1" y="1899"/>
                  </a:cubicBezTo>
                  <a:lnTo>
                    <a:pt x="1" y="3445"/>
                  </a:lnTo>
                  <a:lnTo>
                    <a:pt x="440" y="3445"/>
                  </a:lnTo>
                  <a:lnTo>
                    <a:pt x="440" y="1890"/>
                  </a:lnTo>
                  <a:cubicBezTo>
                    <a:pt x="440" y="1699"/>
                    <a:pt x="525" y="1518"/>
                    <a:pt x="678" y="1394"/>
                  </a:cubicBezTo>
                  <a:lnTo>
                    <a:pt x="1871" y="373"/>
                  </a:lnTo>
                  <a:cubicBezTo>
                    <a:pt x="1813" y="239"/>
                    <a:pt x="1727" y="115"/>
                    <a:pt x="163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7" name="Google Shape;21247;p80"/>
            <p:cNvSpPr/>
            <p:nvPr/>
          </p:nvSpPr>
          <p:spPr>
            <a:xfrm>
              <a:off x="5020114" y="1789043"/>
              <a:ext cx="17256" cy="17989"/>
            </a:xfrm>
            <a:custGeom>
              <a:avLst/>
              <a:gdLst/>
              <a:ahLst/>
              <a:cxnLst/>
              <a:rect l="l" t="t" r="r" b="b"/>
              <a:pathLst>
                <a:path w="659" h="687" extrusionOk="0">
                  <a:moveTo>
                    <a:pt x="0" y="0"/>
                  </a:moveTo>
                  <a:lnTo>
                    <a:pt x="0" y="687"/>
                  </a:lnTo>
                  <a:lnTo>
                    <a:pt x="324" y="611"/>
                  </a:lnTo>
                  <a:lnTo>
                    <a:pt x="658" y="687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8" name="Google Shape;21248;p80"/>
            <p:cNvSpPr/>
            <p:nvPr/>
          </p:nvSpPr>
          <p:spPr>
            <a:xfrm>
              <a:off x="4963895" y="1720334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4" y="1"/>
                  </a:moveTo>
                  <a:lnTo>
                    <a:pt x="344" y="287"/>
                  </a:lnTo>
                  <a:cubicBezTo>
                    <a:pt x="172" y="344"/>
                    <a:pt x="58" y="497"/>
                    <a:pt x="48" y="678"/>
                  </a:cubicBezTo>
                  <a:cubicBezTo>
                    <a:pt x="1" y="1317"/>
                    <a:pt x="115" y="1956"/>
                    <a:pt x="353" y="2548"/>
                  </a:cubicBezTo>
                  <a:cubicBezTo>
                    <a:pt x="496" y="2873"/>
                    <a:pt x="817" y="3080"/>
                    <a:pt x="1163" y="3080"/>
                  </a:cubicBezTo>
                  <a:cubicBezTo>
                    <a:pt x="1233" y="3080"/>
                    <a:pt x="1304" y="3071"/>
                    <a:pt x="1374" y="3053"/>
                  </a:cubicBezTo>
                  <a:lnTo>
                    <a:pt x="2471" y="2786"/>
                  </a:lnTo>
                  <a:lnTo>
                    <a:pt x="3578" y="3053"/>
                  </a:lnTo>
                  <a:cubicBezTo>
                    <a:pt x="3649" y="3071"/>
                    <a:pt x="3720" y="3080"/>
                    <a:pt x="3790" y="3080"/>
                  </a:cubicBezTo>
                  <a:cubicBezTo>
                    <a:pt x="4135" y="3080"/>
                    <a:pt x="4456" y="2873"/>
                    <a:pt x="4599" y="2548"/>
                  </a:cubicBezTo>
                  <a:cubicBezTo>
                    <a:pt x="4837" y="1956"/>
                    <a:pt x="4942" y="1317"/>
                    <a:pt x="4904" y="678"/>
                  </a:cubicBezTo>
                  <a:cubicBezTo>
                    <a:pt x="4895" y="497"/>
                    <a:pt x="4780" y="344"/>
                    <a:pt x="4608" y="287"/>
                  </a:cubicBezTo>
                  <a:lnTo>
                    <a:pt x="3788" y="1"/>
                  </a:lnTo>
                  <a:lnTo>
                    <a:pt x="3788" y="659"/>
                  </a:lnTo>
                  <a:cubicBezTo>
                    <a:pt x="3788" y="1384"/>
                    <a:pt x="3206" y="1966"/>
                    <a:pt x="2481" y="1966"/>
                  </a:cubicBezTo>
                  <a:cubicBezTo>
                    <a:pt x="1756" y="1966"/>
                    <a:pt x="1164" y="1384"/>
                    <a:pt x="1164" y="659"/>
                  </a:cubicBezTo>
                  <a:lnTo>
                    <a:pt x="1164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49" name="Google Shape;21249;p80"/>
            <p:cNvSpPr/>
            <p:nvPr/>
          </p:nvSpPr>
          <p:spPr>
            <a:xfrm>
              <a:off x="5063058" y="1720334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0"/>
                  </a:moveTo>
                  <a:lnTo>
                    <a:pt x="1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0" name="Google Shape;21250;p80"/>
            <p:cNvSpPr/>
            <p:nvPr/>
          </p:nvSpPr>
          <p:spPr>
            <a:xfrm>
              <a:off x="4994374" y="1720334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1" name="Google Shape;21251;p80"/>
            <p:cNvSpPr/>
            <p:nvPr/>
          </p:nvSpPr>
          <p:spPr>
            <a:xfrm>
              <a:off x="4982879" y="1720334"/>
              <a:ext cx="91464" cy="62975"/>
            </a:xfrm>
            <a:custGeom>
              <a:avLst/>
              <a:gdLst/>
              <a:ahLst/>
              <a:cxnLst/>
              <a:rect l="l" t="t" r="r" b="b"/>
              <a:pathLst>
                <a:path w="3493" h="2405" extrusionOk="0">
                  <a:moveTo>
                    <a:pt x="3063" y="1"/>
                  </a:moveTo>
                  <a:lnTo>
                    <a:pt x="3063" y="659"/>
                  </a:lnTo>
                  <a:cubicBezTo>
                    <a:pt x="3063" y="1384"/>
                    <a:pt x="2471" y="1966"/>
                    <a:pt x="1746" y="1966"/>
                  </a:cubicBezTo>
                  <a:cubicBezTo>
                    <a:pt x="1021" y="1966"/>
                    <a:pt x="439" y="1384"/>
                    <a:pt x="439" y="659"/>
                  </a:cubicBezTo>
                  <a:lnTo>
                    <a:pt x="439" y="10"/>
                  </a:lnTo>
                  <a:lnTo>
                    <a:pt x="1" y="153"/>
                  </a:lnTo>
                  <a:lnTo>
                    <a:pt x="1" y="659"/>
                  </a:lnTo>
                  <a:cubicBezTo>
                    <a:pt x="1" y="1622"/>
                    <a:pt x="783" y="2405"/>
                    <a:pt x="1746" y="2405"/>
                  </a:cubicBezTo>
                  <a:cubicBezTo>
                    <a:pt x="2710" y="2405"/>
                    <a:pt x="3492" y="1622"/>
                    <a:pt x="3492" y="659"/>
                  </a:cubicBezTo>
                  <a:lnTo>
                    <a:pt x="3492" y="153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252" name="Google Shape;21252;p80"/>
          <p:cNvGrpSpPr/>
          <p:nvPr/>
        </p:nvGrpSpPr>
        <p:grpSpPr>
          <a:xfrm>
            <a:off x="8196832" y="5261077"/>
            <a:ext cx="366067" cy="472971"/>
            <a:chOff x="6255392" y="4268082"/>
            <a:chExt cx="274550" cy="354728"/>
          </a:xfrm>
        </p:grpSpPr>
        <p:sp>
          <p:nvSpPr>
            <p:cNvPr id="21253" name="Google Shape;21253;p80"/>
            <p:cNvSpPr/>
            <p:nvPr/>
          </p:nvSpPr>
          <p:spPr>
            <a:xfrm>
              <a:off x="6286342" y="4268082"/>
              <a:ext cx="213120" cy="206102"/>
            </a:xfrm>
            <a:custGeom>
              <a:avLst/>
              <a:gdLst/>
              <a:ahLst/>
              <a:cxnLst/>
              <a:rect l="l" t="t" r="r" b="b"/>
              <a:pathLst>
                <a:path w="8139" h="7871" extrusionOk="0">
                  <a:moveTo>
                    <a:pt x="4065" y="0"/>
                  </a:moveTo>
                  <a:cubicBezTo>
                    <a:pt x="2014" y="0"/>
                    <a:pt x="354" y="1670"/>
                    <a:pt x="354" y="3721"/>
                  </a:cubicBezTo>
                  <a:lnTo>
                    <a:pt x="354" y="4808"/>
                  </a:lnTo>
                  <a:cubicBezTo>
                    <a:pt x="354" y="5543"/>
                    <a:pt x="211" y="6010"/>
                    <a:pt x="87" y="6277"/>
                  </a:cubicBezTo>
                  <a:cubicBezTo>
                    <a:pt x="1" y="6468"/>
                    <a:pt x="49" y="6688"/>
                    <a:pt x="220" y="6812"/>
                  </a:cubicBezTo>
                  <a:cubicBezTo>
                    <a:pt x="640" y="7136"/>
                    <a:pt x="2100" y="7871"/>
                    <a:pt x="4065" y="7871"/>
                  </a:cubicBezTo>
                  <a:cubicBezTo>
                    <a:pt x="6040" y="7871"/>
                    <a:pt x="7490" y="7136"/>
                    <a:pt x="7919" y="6812"/>
                  </a:cubicBezTo>
                  <a:cubicBezTo>
                    <a:pt x="8081" y="6688"/>
                    <a:pt x="8139" y="6468"/>
                    <a:pt x="8053" y="6277"/>
                  </a:cubicBezTo>
                  <a:cubicBezTo>
                    <a:pt x="7938" y="6010"/>
                    <a:pt x="7786" y="5543"/>
                    <a:pt x="7786" y="4808"/>
                  </a:cubicBezTo>
                  <a:lnTo>
                    <a:pt x="7786" y="3721"/>
                  </a:lnTo>
                  <a:cubicBezTo>
                    <a:pt x="7786" y="1670"/>
                    <a:pt x="6116" y="0"/>
                    <a:pt x="4065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4" name="Google Shape;21254;p80"/>
            <p:cNvSpPr/>
            <p:nvPr/>
          </p:nvSpPr>
          <p:spPr>
            <a:xfrm>
              <a:off x="6352800" y="4451168"/>
              <a:ext cx="80205" cy="68736"/>
            </a:xfrm>
            <a:custGeom>
              <a:avLst/>
              <a:gdLst/>
              <a:ahLst/>
              <a:cxnLst/>
              <a:rect l="l" t="t" r="r" b="b"/>
              <a:pathLst>
                <a:path w="3063" h="2625" extrusionOk="0">
                  <a:moveTo>
                    <a:pt x="1" y="1"/>
                  </a:moveTo>
                  <a:lnTo>
                    <a:pt x="1" y="2624"/>
                  </a:lnTo>
                  <a:lnTo>
                    <a:pt x="3063" y="2624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5" name="Google Shape;21255;p80"/>
            <p:cNvSpPr/>
            <p:nvPr/>
          </p:nvSpPr>
          <p:spPr>
            <a:xfrm>
              <a:off x="6352800" y="4451168"/>
              <a:ext cx="80205" cy="34381"/>
            </a:xfrm>
            <a:custGeom>
              <a:avLst/>
              <a:gdLst/>
              <a:ahLst/>
              <a:cxnLst/>
              <a:rect l="l" t="t" r="r" b="b"/>
              <a:pathLst>
                <a:path w="3063" h="1313" extrusionOk="0">
                  <a:moveTo>
                    <a:pt x="1" y="1"/>
                  </a:moveTo>
                  <a:lnTo>
                    <a:pt x="1" y="926"/>
                  </a:lnTo>
                  <a:cubicBezTo>
                    <a:pt x="478" y="1184"/>
                    <a:pt x="1005" y="1313"/>
                    <a:pt x="1532" y="1313"/>
                  </a:cubicBezTo>
                  <a:cubicBezTo>
                    <a:pt x="2059" y="1313"/>
                    <a:pt x="2586" y="1184"/>
                    <a:pt x="3063" y="926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6" name="Google Shape;21256;p80"/>
            <p:cNvSpPr/>
            <p:nvPr/>
          </p:nvSpPr>
          <p:spPr>
            <a:xfrm>
              <a:off x="6296842" y="4307464"/>
              <a:ext cx="192381" cy="166458"/>
            </a:xfrm>
            <a:custGeom>
              <a:avLst/>
              <a:gdLst/>
              <a:ahLst/>
              <a:cxnLst/>
              <a:rect l="l" t="t" r="r" b="b"/>
              <a:pathLst>
                <a:path w="7347" h="6357" extrusionOk="0">
                  <a:moveTo>
                    <a:pt x="2397" y="0"/>
                  </a:moveTo>
                  <a:cubicBezTo>
                    <a:pt x="2313" y="0"/>
                    <a:pt x="2229" y="26"/>
                    <a:pt x="2157" y="80"/>
                  </a:cubicBezTo>
                  <a:cubicBezTo>
                    <a:pt x="1432" y="585"/>
                    <a:pt x="1021" y="1425"/>
                    <a:pt x="1050" y="2303"/>
                  </a:cubicBezTo>
                  <a:cubicBezTo>
                    <a:pt x="1060" y="2493"/>
                    <a:pt x="917" y="2646"/>
                    <a:pt x="726" y="2646"/>
                  </a:cubicBezTo>
                  <a:cubicBezTo>
                    <a:pt x="1" y="2646"/>
                    <a:pt x="1" y="3743"/>
                    <a:pt x="726" y="3743"/>
                  </a:cubicBezTo>
                  <a:lnTo>
                    <a:pt x="850" y="3743"/>
                  </a:lnTo>
                  <a:cubicBezTo>
                    <a:pt x="955" y="5222"/>
                    <a:pt x="2195" y="6357"/>
                    <a:pt x="3674" y="6357"/>
                  </a:cubicBezTo>
                  <a:cubicBezTo>
                    <a:pt x="5152" y="6357"/>
                    <a:pt x="6392" y="5222"/>
                    <a:pt x="6507" y="3743"/>
                  </a:cubicBezTo>
                  <a:lnTo>
                    <a:pt x="6621" y="3743"/>
                  </a:lnTo>
                  <a:cubicBezTo>
                    <a:pt x="7346" y="3743"/>
                    <a:pt x="7346" y="2646"/>
                    <a:pt x="6621" y="2646"/>
                  </a:cubicBezTo>
                  <a:cubicBezTo>
                    <a:pt x="6431" y="2646"/>
                    <a:pt x="6278" y="2493"/>
                    <a:pt x="6287" y="2303"/>
                  </a:cubicBezTo>
                  <a:cubicBezTo>
                    <a:pt x="6316" y="1425"/>
                    <a:pt x="5906" y="585"/>
                    <a:pt x="5190" y="80"/>
                  </a:cubicBezTo>
                  <a:cubicBezTo>
                    <a:pt x="5115" y="26"/>
                    <a:pt x="5028" y="0"/>
                    <a:pt x="4943" y="0"/>
                  </a:cubicBezTo>
                  <a:cubicBezTo>
                    <a:pt x="4802" y="0"/>
                    <a:pt x="4663" y="69"/>
                    <a:pt x="4580" y="194"/>
                  </a:cubicBezTo>
                  <a:cubicBezTo>
                    <a:pt x="4365" y="519"/>
                    <a:pt x="4017" y="681"/>
                    <a:pt x="3669" y="681"/>
                  </a:cubicBezTo>
                  <a:cubicBezTo>
                    <a:pt x="3321" y="681"/>
                    <a:pt x="2972" y="519"/>
                    <a:pt x="2758" y="194"/>
                  </a:cubicBezTo>
                  <a:cubicBezTo>
                    <a:pt x="2675" y="69"/>
                    <a:pt x="2536" y="0"/>
                    <a:pt x="2397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7" name="Google Shape;21257;p80"/>
            <p:cNvSpPr/>
            <p:nvPr/>
          </p:nvSpPr>
          <p:spPr>
            <a:xfrm>
              <a:off x="6296607" y="4320033"/>
              <a:ext cx="107935" cy="154125"/>
            </a:xfrm>
            <a:custGeom>
              <a:avLst/>
              <a:gdLst/>
              <a:ahLst/>
              <a:cxnLst/>
              <a:rect l="l" t="t" r="r" b="b"/>
              <a:pathLst>
                <a:path w="4122" h="5886" extrusionOk="0">
                  <a:moveTo>
                    <a:pt x="1708" y="0"/>
                  </a:moveTo>
                  <a:cubicBezTo>
                    <a:pt x="1269" y="506"/>
                    <a:pt x="1030" y="1155"/>
                    <a:pt x="1059" y="1823"/>
                  </a:cubicBezTo>
                  <a:cubicBezTo>
                    <a:pt x="1069" y="2013"/>
                    <a:pt x="916" y="2166"/>
                    <a:pt x="735" y="2175"/>
                  </a:cubicBezTo>
                  <a:cubicBezTo>
                    <a:pt x="0" y="2175"/>
                    <a:pt x="0" y="3263"/>
                    <a:pt x="735" y="3263"/>
                  </a:cubicBezTo>
                  <a:lnTo>
                    <a:pt x="849" y="3263"/>
                  </a:lnTo>
                  <a:cubicBezTo>
                    <a:pt x="953" y="4758"/>
                    <a:pt x="2208" y="5886"/>
                    <a:pt x="3663" y="5886"/>
                  </a:cubicBezTo>
                  <a:cubicBezTo>
                    <a:pt x="3814" y="5886"/>
                    <a:pt x="3967" y="5873"/>
                    <a:pt x="4121" y="5848"/>
                  </a:cubicBezTo>
                  <a:cubicBezTo>
                    <a:pt x="2729" y="5638"/>
                    <a:pt x="1708" y="4446"/>
                    <a:pt x="1708" y="3044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8" name="Google Shape;21258;p80"/>
            <p:cNvSpPr/>
            <p:nvPr/>
          </p:nvSpPr>
          <p:spPr>
            <a:xfrm>
              <a:off x="6352800" y="437685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59" name="Google Shape;21259;p80"/>
            <p:cNvSpPr/>
            <p:nvPr/>
          </p:nvSpPr>
          <p:spPr>
            <a:xfrm>
              <a:off x="6421509" y="4376855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0" name="Google Shape;21260;p80"/>
            <p:cNvSpPr/>
            <p:nvPr/>
          </p:nvSpPr>
          <p:spPr>
            <a:xfrm>
              <a:off x="6345311" y="435975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0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1" name="Google Shape;21261;p80"/>
            <p:cNvSpPr/>
            <p:nvPr/>
          </p:nvSpPr>
          <p:spPr>
            <a:xfrm>
              <a:off x="6413758" y="435975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735" y="439"/>
                  </a:lnTo>
                  <a:cubicBezTo>
                    <a:pt x="1021" y="430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2" name="Google Shape;21262;p80"/>
            <p:cNvSpPr/>
            <p:nvPr/>
          </p:nvSpPr>
          <p:spPr>
            <a:xfrm>
              <a:off x="6255392" y="4508382"/>
              <a:ext cx="274550" cy="114428"/>
            </a:xfrm>
            <a:custGeom>
              <a:avLst/>
              <a:gdLst/>
              <a:ahLst/>
              <a:cxnLst/>
              <a:rect l="l" t="t" r="r" b="b"/>
              <a:pathLst>
                <a:path w="10485" h="4370" extrusionOk="0">
                  <a:moveTo>
                    <a:pt x="2843" y="0"/>
                  </a:moveTo>
                  <a:lnTo>
                    <a:pt x="1231" y="497"/>
                  </a:lnTo>
                  <a:cubicBezTo>
                    <a:pt x="506" y="726"/>
                    <a:pt x="0" y="1393"/>
                    <a:pt x="0" y="2166"/>
                  </a:cubicBezTo>
                  <a:lnTo>
                    <a:pt x="0" y="3711"/>
                  </a:lnTo>
                  <a:cubicBezTo>
                    <a:pt x="0" y="4074"/>
                    <a:pt x="296" y="4370"/>
                    <a:pt x="658" y="4370"/>
                  </a:cubicBezTo>
                  <a:lnTo>
                    <a:pt x="9836" y="4370"/>
                  </a:lnTo>
                  <a:cubicBezTo>
                    <a:pt x="10198" y="4370"/>
                    <a:pt x="10484" y="4074"/>
                    <a:pt x="10484" y="3711"/>
                  </a:cubicBezTo>
                  <a:lnTo>
                    <a:pt x="10484" y="2166"/>
                  </a:lnTo>
                  <a:cubicBezTo>
                    <a:pt x="10484" y="1393"/>
                    <a:pt x="9988" y="716"/>
                    <a:pt x="9254" y="497"/>
                  </a:cubicBezTo>
                  <a:lnTo>
                    <a:pt x="7651" y="0"/>
                  </a:lnTo>
                  <a:lnTo>
                    <a:pt x="5247" y="220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3" name="Google Shape;21263;p80"/>
            <p:cNvSpPr/>
            <p:nvPr/>
          </p:nvSpPr>
          <p:spPr>
            <a:xfrm>
              <a:off x="6376785" y="4456667"/>
              <a:ext cx="32260" cy="28751"/>
            </a:xfrm>
            <a:custGeom>
              <a:avLst/>
              <a:gdLst/>
              <a:ahLst/>
              <a:cxnLst/>
              <a:rect l="l" t="t" r="r" b="b"/>
              <a:pathLst>
                <a:path w="1232" h="1098" extrusionOk="0">
                  <a:moveTo>
                    <a:pt x="182" y="1"/>
                  </a:moveTo>
                  <a:cubicBezTo>
                    <a:pt x="77" y="1"/>
                    <a:pt x="0" y="115"/>
                    <a:pt x="48" y="211"/>
                  </a:cubicBezTo>
                  <a:lnTo>
                    <a:pt x="315" y="897"/>
                  </a:lnTo>
                  <a:cubicBezTo>
                    <a:pt x="363" y="1021"/>
                    <a:pt x="487" y="1098"/>
                    <a:pt x="611" y="1098"/>
                  </a:cubicBezTo>
                  <a:cubicBezTo>
                    <a:pt x="745" y="1098"/>
                    <a:pt x="869" y="1021"/>
                    <a:pt x="916" y="897"/>
                  </a:cubicBezTo>
                  <a:lnTo>
                    <a:pt x="1183" y="211"/>
                  </a:lnTo>
                  <a:cubicBezTo>
                    <a:pt x="1231" y="115"/>
                    <a:pt x="1155" y="1"/>
                    <a:pt x="1040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4" name="Google Shape;21264;p80"/>
            <p:cNvSpPr/>
            <p:nvPr/>
          </p:nvSpPr>
          <p:spPr>
            <a:xfrm>
              <a:off x="6370029" y="4422705"/>
              <a:ext cx="45745" cy="16994"/>
            </a:xfrm>
            <a:custGeom>
              <a:avLst/>
              <a:gdLst/>
              <a:ahLst/>
              <a:cxnLst/>
              <a:rect l="l" t="t" r="r" b="b"/>
              <a:pathLst>
                <a:path w="1747" h="649" extrusionOk="0">
                  <a:moveTo>
                    <a:pt x="1" y="0"/>
                  </a:moveTo>
                  <a:lnTo>
                    <a:pt x="1" y="220"/>
                  </a:lnTo>
                  <a:cubicBezTo>
                    <a:pt x="1" y="458"/>
                    <a:pt x="192" y="649"/>
                    <a:pt x="440" y="649"/>
                  </a:cubicBezTo>
                  <a:lnTo>
                    <a:pt x="1308" y="649"/>
                  </a:lnTo>
                  <a:cubicBezTo>
                    <a:pt x="1546" y="649"/>
                    <a:pt x="1747" y="458"/>
                    <a:pt x="1747" y="220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5" name="Google Shape;21265;p80"/>
            <p:cNvSpPr/>
            <p:nvPr/>
          </p:nvSpPr>
          <p:spPr>
            <a:xfrm>
              <a:off x="6352800" y="4416944"/>
              <a:ext cx="79969" cy="28568"/>
            </a:xfrm>
            <a:custGeom>
              <a:avLst/>
              <a:gdLst/>
              <a:ahLst/>
              <a:cxnLst/>
              <a:rect l="l" t="t" r="r" b="b"/>
              <a:pathLst>
                <a:path w="3054" h="1091" extrusionOk="0">
                  <a:moveTo>
                    <a:pt x="659" y="1"/>
                  </a:moveTo>
                  <a:cubicBezTo>
                    <a:pt x="296" y="1"/>
                    <a:pt x="1" y="297"/>
                    <a:pt x="1" y="659"/>
                  </a:cubicBezTo>
                  <a:lnTo>
                    <a:pt x="1" y="869"/>
                  </a:lnTo>
                  <a:cubicBezTo>
                    <a:pt x="1" y="1017"/>
                    <a:pt x="110" y="1091"/>
                    <a:pt x="220" y="1091"/>
                  </a:cubicBezTo>
                  <a:cubicBezTo>
                    <a:pt x="330" y="1091"/>
                    <a:pt x="439" y="1017"/>
                    <a:pt x="439" y="869"/>
                  </a:cubicBezTo>
                  <a:cubicBezTo>
                    <a:pt x="439" y="755"/>
                    <a:pt x="535" y="659"/>
                    <a:pt x="659" y="659"/>
                  </a:cubicBezTo>
                  <a:lnTo>
                    <a:pt x="869" y="659"/>
                  </a:lnTo>
                  <a:cubicBezTo>
                    <a:pt x="1012" y="659"/>
                    <a:pt x="1145" y="611"/>
                    <a:pt x="1260" y="526"/>
                  </a:cubicBezTo>
                  <a:cubicBezTo>
                    <a:pt x="1336" y="468"/>
                    <a:pt x="1432" y="440"/>
                    <a:pt x="1527" y="440"/>
                  </a:cubicBezTo>
                  <a:cubicBezTo>
                    <a:pt x="1622" y="440"/>
                    <a:pt x="1718" y="468"/>
                    <a:pt x="1794" y="526"/>
                  </a:cubicBezTo>
                  <a:cubicBezTo>
                    <a:pt x="1909" y="611"/>
                    <a:pt x="2042" y="659"/>
                    <a:pt x="2185" y="659"/>
                  </a:cubicBezTo>
                  <a:lnTo>
                    <a:pt x="2405" y="659"/>
                  </a:lnTo>
                  <a:cubicBezTo>
                    <a:pt x="2519" y="659"/>
                    <a:pt x="2615" y="755"/>
                    <a:pt x="2615" y="869"/>
                  </a:cubicBezTo>
                  <a:cubicBezTo>
                    <a:pt x="2615" y="1017"/>
                    <a:pt x="2724" y="1091"/>
                    <a:pt x="2834" y="1091"/>
                  </a:cubicBezTo>
                  <a:cubicBezTo>
                    <a:pt x="2944" y="1091"/>
                    <a:pt x="3053" y="1017"/>
                    <a:pt x="3053" y="869"/>
                  </a:cubicBezTo>
                  <a:lnTo>
                    <a:pt x="3053" y="659"/>
                  </a:lnTo>
                  <a:cubicBezTo>
                    <a:pt x="3053" y="297"/>
                    <a:pt x="2767" y="1"/>
                    <a:pt x="240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6" name="Google Shape;21266;p80"/>
            <p:cNvSpPr/>
            <p:nvPr/>
          </p:nvSpPr>
          <p:spPr>
            <a:xfrm>
              <a:off x="6262619" y="4532106"/>
              <a:ext cx="50249" cy="90705"/>
            </a:xfrm>
            <a:custGeom>
              <a:avLst/>
              <a:gdLst/>
              <a:ahLst/>
              <a:cxnLst/>
              <a:rect l="l" t="t" r="r" b="b"/>
              <a:pathLst>
                <a:path w="1919" h="3464" extrusionOk="0">
                  <a:moveTo>
                    <a:pt x="277" y="1"/>
                  </a:moveTo>
                  <a:cubicBezTo>
                    <a:pt x="172" y="96"/>
                    <a:pt x="77" y="211"/>
                    <a:pt x="1" y="335"/>
                  </a:cubicBezTo>
                  <a:lnTo>
                    <a:pt x="1250" y="1413"/>
                  </a:lnTo>
                  <a:cubicBezTo>
                    <a:pt x="1394" y="1537"/>
                    <a:pt x="1479" y="1718"/>
                    <a:pt x="1479" y="1909"/>
                  </a:cubicBezTo>
                  <a:lnTo>
                    <a:pt x="1479" y="3464"/>
                  </a:lnTo>
                  <a:lnTo>
                    <a:pt x="1918" y="3464"/>
                  </a:lnTo>
                  <a:lnTo>
                    <a:pt x="1918" y="1899"/>
                  </a:lnTo>
                  <a:cubicBezTo>
                    <a:pt x="1918" y="1584"/>
                    <a:pt x="1775" y="1279"/>
                    <a:pt x="1537" y="1069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7" name="Google Shape;21267;p80"/>
            <p:cNvSpPr/>
            <p:nvPr/>
          </p:nvSpPr>
          <p:spPr>
            <a:xfrm>
              <a:off x="6472963" y="4532106"/>
              <a:ext cx="49987" cy="90705"/>
            </a:xfrm>
            <a:custGeom>
              <a:avLst/>
              <a:gdLst/>
              <a:ahLst/>
              <a:cxnLst/>
              <a:rect l="l" t="t" r="r" b="b"/>
              <a:pathLst>
                <a:path w="1909" h="3464" extrusionOk="0">
                  <a:moveTo>
                    <a:pt x="1641" y="1"/>
                  </a:moveTo>
                  <a:lnTo>
                    <a:pt x="382" y="1069"/>
                  </a:lnTo>
                  <a:cubicBezTo>
                    <a:pt x="134" y="1279"/>
                    <a:pt x="0" y="1584"/>
                    <a:pt x="0" y="1899"/>
                  </a:cubicBezTo>
                  <a:lnTo>
                    <a:pt x="0" y="3464"/>
                  </a:lnTo>
                  <a:lnTo>
                    <a:pt x="439" y="3464"/>
                  </a:lnTo>
                  <a:lnTo>
                    <a:pt x="439" y="1909"/>
                  </a:lnTo>
                  <a:cubicBezTo>
                    <a:pt x="439" y="1718"/>
                    <a:pt x="515" y="1537"/>
                    <a:pt x="668" y="1413"/>
                  </a:cubicBezTo>
                  <a:lnTo>
                    <a:pt x="1908" y="335"/>
                  </a:lnTo>
                  <a:cubicBezTo>
                    <a:pt x="1832" y="211"/>
                    <a:pt x="1746" y="96"/>
                    <a:pt x="1641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8" name="Google Shape;21268;p80"/>
            <p:cNvSpPr/>
            <p:nvPr/>
          </p:nvSpPr>
          <p:spPr>
            <a:xfrm>
              <a:off x="6387285" y="4548340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1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40"/>
                    <a:pt x="210" y="440"/>
                  </a:cubicBezTo>
                  <a:cubicBezTo>
                    <a:pt x="334" y="440"/>
                    <a:pt x="429" y="344"/>
                    <a:pt x="429" y="220"/>
                  </a:cubicBezTo>
                  <a:cubicBezTo>
                    <a:pt x="429" y="10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69" name="Google Shape;21269;p80"/>
            <p:cNvSpPr/>
            <p:nvPr/>
          </p:nvSpPr>
          <p:spPr>
            <a:xfrm>
              <a:off x="6387285" y="4588560"/>
              <a:ext cx="11260" cy="11286"/>
            </a:xfrm>
            <a:custGeom>
              <a:avLst/>
              <a:gdLst/>
              <a:ahLst/>
              <a:cxnLst/>
              <a:rect l="l" t="t" r="r" b="b"/>
              <a:pathLst>
                <a:path w="430" h="431" extrusionOk="0">
                  <a:moveTo>
                    <a:pt x="21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35"/>
                    <a:pt x="96" y="430"/>
                    <a:pt x="210" y="430"/>
                  </a:cubicBezTo>
                  <a:cubicBezTo>
                    <a:pt x="334" y="430"/>
                    <a:pt x="429" y="335"/>
                    <a:pt x="429" y="220"/>
                  </a:cubicBezTo>
                  <a:cubicBezTo>
                    <a:pt x="429" y="9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0" name="Google Shape;21270;p80"/>
            <p:cNvSpPr/>
            <p:nvPr/>
          </p:nvSpPr>
          <p:spPr>
            <a:xfrm>
              <a:off x="6318838" y="4508382"/>
              <a:ext cx="148155" cy="48495"/>
            </a:xfrm>
            <a:custGeom>
              <a:avLst/>
              <a:gdLst/>
              <a:ahLst/>
              <a:cxnLst/>
              <a:rect l="l" t="t" r="r" b="b"/>
              <a:pathLst>
                <a:path w="5658" h="1852" extrusionOk="0">
                  <a:moveTo>
                    <a:pt x="429" y="0"/>
                  </a:moveTo>
                  <a:lnTo>
                    <a:pt x="0" y="134"/>
                  </a:lnTo>
                  <a:lnTo>
                    <a:pt x="48" y="220"/>
                  </a:lnTo>
                  <a:lnTo>
                    <a:pt x="792" y="1517"/>
                  </a:lnTo>
                  <a:cubicBezTo>
                    <a:pt x="906" y="1718"/>
                    <a:pt x="1126" y="1851"/>
                    <a:pt x="1355" y="1851"/>
                  </a:cubicBezTo>
                  <a:cubicBezTo>
                    <a:pt x="1517" y="1851"/>
                    <a:pt x="1660" y="1794"/>
                    <a:pt x="1784" y="1689"/>
                  </a:cubicBezTo>
                  <a:lnTo>
                    <a:pt x="2824" y="792"/>
                  </a:lnTo>
                  <a:lnTo>
                    <a:pt x="3873" y="1689"/>
                  </a:lnTo>
                  <a:cubicBezTo>
                    <a:pt x="3999" y="1795"/>
                    <a:pt x="4149" y="1846"/>
                    <a:pt x="4298" y="1846"/>
                  </a:cubicBezTo>
                  <a:cubicBezTo>
                    <a:pt x="4524" y="1846"/>
                    <a:pt x="4745" y="1730"/>
                    <a:pt x="4866" y="1517"/>
                  </a:cubicBezTo>
                  <a:lnTo>
                    <a:pt x="5610" y="220"/>
                  </a:lnTo>
                  <a:lnTo>
                    <a:pt x="5657" y="134"/>
                  </a:lnTo>
                  <a:lnTo>
                    <a:pt x="5228" y="0"/>
                  </a:lnTo>
                  <a:lnTo>
                    <a:pt x="2824" y="22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1" name="Google Shape;21271;p80"/>
            <p:cNvSpPr/>
            <p:nvPr/>
          </p:nvSpPr>
          <p:spPr>
            <a:xfrm>
              <a:off x="6329809" y="4487853"/>
              <a:ext cx="62975" cy="57581"/>
            </a:xfrm>
            <a:custGeom>
              <a:avLst/>
              <a:gdLst/>
              <a:ahLst/>
              <a:cxnLst/>
              <a:rect l="l" t="t" r="r" b="b"/>
              <a:pathLst>
                <a:path w="2405" h="2199" extrusionOk="0">
                  <a:moveTo>
                    <a:pt x="533" y="0"/>
                  </a:moveTo>
                  <a:cubicBezTo>
                    <a:pt x="454" y="0"/>
                    <a:pt x="377" y="45"/>
                    <a:pt x="344" y="117"/>
                  </a:cubicBezTo>
                  <a:lnTo>
                    <a:pt x="1" y="794"/>
                  </a:lnTo>
                  <a:lnTo>
                    <a:pt x="745" y="2091"/>
                  </a:lnTo>
                  <a:cubicBezTo>
                    <a:pt x="785" y="2161"/>
                    <a:pt x="861" y="2199"/>
                    <a:pt x="937" y="2199"/>
                  </a:cubicBezTo>
                  <a:cubicBezTo>
                    <a:pt x="987" y="2199"/>
                    <a:pt x="1038" y="2183"/>
                    <a:pt x="1079" y="2149"/>
                  </a:cubicBezTo>
                  <a:lnTo>
                    <a:pt x="2405" y="1004"/>
                  </a:lnTo>
                  <a:lnTo>
                    <a:pt x="640" y="31"/>
                  </a:lnTo>
                  <a:cubicBezTo>
                    <a:pt x="607" y="10"/>
                    <a:pt x="570" y="0"/>
                    <a:pt x="53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2" name="Google Shape;21272;p80"/>
            <p:cNvSpPr/>
            <p:nvPr/>
          </p:nvSpPr>
          <p:spPr>
            <a:xfrm>
              <a:off x="6392784" y="4487853"/>
              <a:ext cx="62975" cy="57581"/>
            </a:xfrm>
            <a:custGeom>
              <a:avLst/>
              <a:gdLst/>
              <a:ahLst/>
              <a:cxnLst/>
              <a:rect l="l" t="t" r="r" b="b"/>
              <a:pathLst>
                <a:path w="2405" h="2199" extrusionOk="0">
                  <a:moveTo>
                    <a:pt x="1879" y="0"/>
                  </a:moveTo>
                  <a:cubicBezTo>
                    <a:pt x="1844" y="0"/>
                    <a:pt x="1808" y="10"/>
                    <a:pt x="1774" y="31"/>
                  </a:cubicBezTo>
                  <a:lnTo>
                    <a:pt x="0" y="1004"/>
                  </a:lnTo>
                  <a:lnTo>
                    <a:pt x="1336" y="2149"/>
                  </a:lnTo>
                  <a:cubicBezTo>
                    <a:pt x="1377" y="2183"/>
                    <a:pt x="1426" y="2199"/>
                    <a:pt x="1474" y="2199"/>
                  </a:cubicBezTo>
                  <a:cubicBezTo>
                    <a:pt x="1548" y="2199"/>
                    <a:pt x="1620" y="2161"/>
                    <a:pt x="1660" y="2091"/>
                  </a:cubicBezTo>
                  <a:lnTo>
                    <a:pt x="2404" y="794"/>
                  </a:lnTo>
                  <a:lnTo>
                    <a:pt x="2070" y="117"/>
                  </a:lnTo>
                  <a:cubicBezTo>
                    <a:pt x="2031" y="45"/>
                    <a:pt x="1956" y="0"/>
                    <a:pt x="187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273" name="Google Shape;21273;p80"/>
          <p:cNvGrpSpPr/>
          <p:nvPr/>
        </p:nvGrpSpPr>
        <p:grpSpPr>
          <a:xfrm>
            <a:off x="9995078" y="4623735"/>
            <a:ext cx="367743" cy="473145"/>
            <a:chOff x="7604076" y="3790075"/>
            <a:chExt cx="275807" cy="354859"/>
          </a:xfrm>
        </p:grpSpPr>
        <p:sp>
          <p:nvSpPr>
            <p:cNvPr id="21274" name="Google Shape;21274;p80"/>
            <p:cNvSpPr/>
            <p:nvPr/>
          </p:nvSpPr>
          <p:spPr>
            <a:xfrm>
              <a:off x="7623558" y="3790075"/>
              <a:ext cx="237341" cy="113800"/>
            </a:xfrm>
            <a:custGeom>
              <a:avLst/>
              <a:gdLst/>
              <a:ahLst/>
              <a:cxnLst/>
              <a:rect l="l" t="t" r="r" b="b"/>
              <a:pathLst>
                <a:path w="9064" h="4346" extrusionOk="0">
                  <a:moveTo>
                    <a:pt x="4531" y="0"/>
                  </a:moveTo>
                  <a:cubicBezTo>
                    <a:pt x="4436" y="0"/>
                    <a:pt x="4341" y="15"/>
                    <a:pt x="4246" y="43"/>
                  </a:cubicBezTo>
                  <a:lnTo>
                    <a:pt x="1508" y="768"/>
                  </a:lnTo>
                  <a:cubicBezTo>
                    <a:pt x="1336" y="816"/>
                    <a:pt x="1202" y="921"/>
                    <a:pt x="1107" y="1074"/>
                  </a:cubicBezTo>
                  <a:lnTo>
                    <a:pt x="105" y="2743"/>
                  </a:lnTo>
                  <a:cubicBezTo>
                    <a:pt x="0" y="2915"/>
                    <a:pt x="29" y="3134"/>
                    <a:pt x="172" y="3277"/>
                  </a:cubicBezTo>
                  <a:lnTo>
                    <a:pt x="1250" y="4346"/>
                  </a:lnTo>
                  <a:lnTo>
                    <a:pt x="7823" y="4346"/>
                  </a:lnTo>
                  <a:lnTo>
                    <a:pt x="8892" y="3277"/>
                  </a:lnTo>
                  <a:cubicBezTo>
                    <a:pt x="9035" y="3134"/>
                    <a:pt x="9063" y="2915"/>
                    <a:pt x="8958" y="2743"/>
                  </a:cubicBezTo>
                  <a:lnTo>
                    <a:pt x="7957" y="1074"/>
                  </a:lnTo>
                  <a:cubicBezTo>
                    <a:pt x="7871" y="921"/>
                    <a:pt x="7718" y="816"/>
                    <a:pt x="7556" y="768"/>
                  </a:cubicBezTo>
                  <a:lnTo>
                    <a:pt x="4808" y="43"/>
                  </a:lnTo>
                  <a:cubicBezTo>
                    <a:pt x="4718" y="15"/>
                    <a:pt x="4625" y="0"/>
                    <a:pt x="4531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5" name="Google Shape;21275;p80"/>
            <p:cNvSpPr/>
            <p:nvPr/>
          </p:nvSpPr>
          <p:spPr>
            <a:xfrm>
              <a:off x="7604076" y="4018513"/>
              <a:ext cx="275545" cy="126186"/>
            </a:xfrm>
            <a:custGeom>
              <a:avLst/>
              <a:gdLst/>
              <a:ahLst/>
              <a:cxnLst/>
              <a:rect l="l" t="t" r="r" b="b"/>
              <a:pathLst>
                <a:path w="10523" h="4819" extrusionOk="0">
                  <a:moveTo>
                    <a:pt x="3730" y="1"/>
                  </a:moveTo>
                  <a:lnTo>
                    <a:pt x="3730" y="831"/>
                  </a:lnTo>
                  <a:cubicBezTo>
                    <a:pt x="3730" y="1117"/>
                    <a:pt x="3540" y="1374"/>
                    <a:pt x="3253" y="1460"/>
                  </a:cubicBezTo>
                  <a:lnTo>
                    <a:pt x="945" y="2138"/>
                  </a:lnTo>
                  <a:cubicBezTo>
                    <a:pt x="382" y="2300"/>
                    <a:pt x="0" y="2815"/>
                    <a:pt x="0" y="3397"/>
                  </a:cubicBezTo>
                  <a:lnTo>
                    <a:pt x="0" y="4170"/>
                  </a:lnTo>
                  <a:cubicBezTo>
                    <a:pt x="0" y="4532"/>
                    <a:pt x="296" y="4818"/>
                    <a:pt x="658" y="4818"/>
                  </a:cubicBezTo>
                  <a:lnTo>
                    <a:pt x="9865" y="4818"/>
                  </a:lnTo>
                  <a:cubicBezTo>
                    <a:pt x="10227" y="4818"/>
                    <a:pt x="10513" y="4532"/>
                    <a:pt x="10513" y="4170"/>
                  </a:cubicBezTo>
                  <a:lnTo>
                    <a:pt x="10513" y="3406"/>
                  </a:lnTo>
                  <a:cubicBezTo>
                    <a:pt x="10523" y="2815"/>
                    <a:pt x="10141" y="2300"/>
                    <a:pt x="9588" y="2138"/>
                  </a:cubicBezTo>
                  <a:lnTo>
                    <a:pt x="7279" y="1460"/>
                  </a:lnTo>
                  <a:cubicBezTo>
                    <a:pt x="6993" y="1374"/>
                    <a:pt x="6802" y="1117"/>
                    <a:pt x="6802" y="831"/>
                  </a:cubicBezTo>
                  <a:lnTo>
                    <a:pt x="6802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6" name="Google Shape;21276;p80"/>
            <p:cNvSpPr/>
            <p:nvPr/>
          </p:nvSpPr>
          <p:spPr>
            <a:xfrm>
              <a:off x="7604312" y="4049987"/>
              <a:ext cx="275571" cy="94711"/>
            </a:xfrm>
            <a:custGeom>
              <a:avLst/>
              <a:gdLst/>
              <a:ahLst/>
              <a:cxnLst/>
              <a:rect l="l" t="t" r="r" b="b"/>
              <a:pathLst>
                <a:path w="10524" h="3617" extrusionOk="0">
                  <a:moveTo>
                    <a:pt x="3607" y="1"/>
                  </a:moveTo>
                  <a:cubicBezTo>
                    <a:pt x="3521" y="125"/>
                    <a:pt x="3397" y="211"/>
                    <a:pt x="3254" y="258"/>
                  </a:cubicBezTo>
                  <a:lnTo>
                    <a:pt x="945" y="936"/>
                  </a:lnTo>
                  <a:cubicBezTo>
                    <a:pt x="392" y="1098"/>
                    <a:pt x="1" y="1613"/>
                    <a:pt x="1" y="2195"/>
                  </a:cubicBezTo>
                  <a:lnTo>
                    <a:pt x="1" y="2968"/>
                  </a:lnTo>
                  <a:cubicBezTo>
                    <a:pt x="1" y="3330"/>
                    <a:pt x="296" y="3616"/>
                    <a:pt x="659" y="3616"/>
                  </a:cubicBezTo>
                  <a:lnTo>
                    <a:pt x="9865" y="3616"/>
                  </a:lnTo>
                  <a:cubicBezTo>
                    <a:pt x="10228" y="3616"/>
                    <a:pt x="10523" y="3330"/>
                    <a:pt x="10523" y="2968"/>
                  </a:cubicBezTo>
                  <a:lnTo>
                    <a:pt x="10523" y="2204"/>
                  </a:lnTo>
                  <a:cubicBezTo>
                    <a:pt x="10523" y="1613"/>
                    <a:pt x="10142" y="1098"/>
                    <a:pt x="9579" y="936"/>
                  </a:cubicBezTo>
                  <a:lnTo>
                    <a:pt x="7270" y="258"/>
                  </a:lnTo>
                  <a:cubicBezTo>
                    <a:pt x="7127" y="211"/>
                    <a:pt x="7003" y="125"/>
                    <a:pt x="6917" y="1"/>
                  </a:cubicBezTo>
                  <a:lnTo>
                    <a:pt x="5257" y="554"/>
                  </a:lnTo>
                  <a:lnTo>
                    <a:pt x="3607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7" name="Google Shape;21277;p80"/>
            <p:cNvSpPr/>
            <p:nvPr/>
          </p:nvSpPr>
          <p:spPr>
            <a:xfrm>
              <a:off x="7726962" y="4096204"/>
              <a:ext cx="30270" cy="48495"/>
            </a:xfrm>
            <a:custGeom>
              <a:avLst/>
              <a:gdLst/>
              <a:ahLst/>
              <a:cxnLst/>
              <a:rect l="l" t="t" r="r" b="b"/>
              <a:pathLst>
                <a:path w="1156" h="1852" extrusionOk="0">
                  <a:moveTo>
                    <a:pt x="936" y="1"/>
                  </a:moveTo>
                  <a:lnTo>
                    <a:pt x="220" y="29"/>
                  </a:lnTo>
                  <a:lnTo>
                    <a:pt x="1" y="1851"/>
                  </a:lnTo>
                  <a:lnTo>
                    <a:pt x="1155" y="185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8" name="Google Shape;21278;p80"/>
            <p:cNvSpPr/>
            <p:nvPr/>
          </p:nvSpPr>
          <p:spPr>
            <a:xfrm>
              <a:off x="7668779" y="4049987"/>
              <a:ext cx="146400" cy="57319"/>
            </a:xfrm>
            <a:custGeom>
              <a:avLst/>
              <a:gdLst/>
              <a:ahLst/>
              <a:cxnLst/>
              <a:rect l="l" t="t" r="r" b="b"/>
              <a:pathLst>
                <a:path w="5591" h="2189" extrusionOk="0">
                  <a:moveTo>
                    <a:pt x="1145" y="1"/>
                  </a:moveTo>
                  <a:cubicBezTo>
                    <a:pt x="1059" y="115"/>
                    <a:pt x="935" y="211"/>
                    <a:pt x="792" y="249"/>
                  </a:cubicBezTo>
                  <a:lnTo>
                    <a:pt x="0" y="487"/>
                  </a:lnTo>
                  <a:cubicBezTo>
                    <a:pt x="10" y="545"/>
                    <a:pt x="29" y="602"/>
                    <a:pt x="57" y="649"/>
                  </a:cubicBezTo>
                  <a:lnTo>
                    <a:pt x="744" y="1852"/>
                  </a:lnTo>
                  <a:cubicBezTo>
                    <a:pt x="871" y="2071"/>
                    <a:pt x="1096" y="2189"/>
                    <a:pt x="1323" y="2189"/>
                  </a:cubicBezTo>
                  <a:cubicBezTo>
                    <a:pt x="1472" y="2189"/>
                    <a:pt x="1621" y="2138"/>
                    <a:pt x="1746" y="2033"/>
                  </a:cubicBezTo>
                  <a:lnTo>
                    <a:pt x="2795" y="1126"/>
                  </a:lnTo>
                  <a:lnTo>
                    <a:pt x="3845" y="2033"/>
                  </a:lnTo>
                  <a:cubicBezTo>
                    <a:pt x="3965" y="2138"/>
                    <a:pt x="4114" y="2189"/>
                    <a:pt x="4263" y="2189"/>
                  </a:cubicBezTo>
                  <a:cubicBezTo>
                    <a:pt x="4490" y="2189"/>
                    <a:pt x="4716" y="2071"/>
                    <a:pt x="4837" y="1852"/>
                  </a:cubicBezTo>
                  <a:lnTo>
                    <a:pt x="5533" y="649"/>
                  </a:lnTo>
                  <a:cubicBezTo>
                    <a:pt x="5562" y="602"/>
                    <a:pt x="5581" y="545"/>
                    <a:pt x="5590" y="487"/>
                  </a:cubicBezTo>
                  <a:lnTo>
                    <a:pt x="4808" y="249"/>
                  </a:lnTo>
                  <a:cubicBezTo>
                    <a:pt x="4665" y="211"/>
                    <a:pt x="4541" y="115"/>
                    <a:pt x="4455" y="1"/>
                  </a:cubicBezTo>
                  <a:lnTo>
                    <a:pt x="2795" y="55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9" name="Google Shape;21279;p80"/>
            <p:cNvSpPr/>
            <p:nvPr/>
          </p:nvSpPr>
          <p:spPr>
            <a:xfrm>
              <a:off x="7719238" y="4064494"/>
              <a:ext cx="45981" cy="35245"/>
            </a:xfrm>
            <a:custGeom>
              <a:avLst/>
              <a:gdLst/>
              <a:ahLst/>
              <a:cxnLst/>
              <a:rect l="l" t="t" r="r" b="b"/>
              <a:pathLst>
                <a:path w="1756" h="1346" extrusionOk="0">
                  <a:moveTo>
                    <a:pt x="0" y="0"/>
                  </a:moveTo>
                  <a:lnTo>
                    <a:pt x="305" y="1002"/>
                  </a:lnTo>
                  <a:cubicBezTo>
                    <a:pt x="363" y="1202"/>
                    <a:pt x="544" y="1336"/>
                    <a:pt x="754" y="1345"/>
                  </a:cubicBezTo>
                  <a:lnTo>
                    <a:pt x="992" y="1345"/>
                  </a:lnTo>
                  <a:cubicBezTo>
                    <a:pt x="1202" y="1345"/>
                    <a:pt x="1383" y="1202"/>
                    <a:pt x="1450" y="1002"/>
                  </a:cubicBezTo>
                  <a:lnTo>
                    <a:pt x="1755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0" name="Google Shape;21280;p80"/>
            <p:cNvSpPr/>
            <p:nvPr/>
          </p:nvSpPr>
          <p:spPr>
            <a:xfrm>
              <a:off x="7701982" y="4018513"/>
              <a:ext cx="80231" cy="23148"/>
            </a:xfrm>
            <a:custGeom>
              <a:avLst/>
              <a:gdLst/>
              <a:ahLst/>
              <a:cxnLst/>
              <a:rect l="l" t="t" r="r" b="b"/>
              <a:pathLst>
                <a:path w="3064" h="884" extrusionOk="0">
                  <a:moveTo>
                    <a:pt x="1" y="1"/>
                  </a:moveTo>
                  <a:lnTo>
                    <a:pt x="1" y="497"/>
                  </a:lnTo>
                  <a:cubicBezTo>
                    <a:pt x="478" y="754"/>
                    <a:pt x="1005" y="883"/>
                    <a:pt x="1532" y="883"/>
                  </a:cubicBezTo>
                  <a:cubicBezTo>
                    <a:pt x="2059" y="883"/>
                    <a:pt x="2586" y="754"/>
                    <a:pt x="3063" y="49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1" name="Google Shape;21281;p80"/>
            <p:cNvSpPr/>
            <p:nvPr/>
          </p:nvSpPr>
          <p:spPr>
            <a:xfrm>
              <a:off x="7645527" y="3875124"/>
              <a:ext cx="188139" cy="154675"/>
            </a:xfrm>
            <a:custGeom>
              <a:avLst/>
              <a:gdLst/>
              <a:ahLst/>
              <a:cxnLst/>
              <a:rect l="l" t="t" r="r" b="b"/>
              <a:pathLst>
                <a:path w="7185" h="5907" extrusionOk="0">
                  <a:moveTo>
                    <a:pt x="840" y="1"/>
                  </a:moveTo>
                  <a:lnTo>
                    <a:pt x="840" y="2195"/>
                  </a:lnTo>
                  <a:lnTo>
                    <a:pt x="726" y="2195"/>
                  </a:lnTo>
                  <a:cubicBezTo>
                    <a:pt x="1" y="2195"/>
                    <a:pt x="1" y="3283"/>
                    <a:pt x="726" y="3292"/>
                  </a:cubicBezTo>
                  <a:lnTo>
                    <a:pt x="850" y="3292"/>
                  </a:lnTo>
                  <a:cubicBezTo>
                    <a:pt x="964" y="4771"/>
                    <a:pt x="2205" y="5906"/>
                    <a:pt x="3683" y="5906"/>
                  </a:cubicBezTo>
                  <a:cubicBezTo>
                    <a:pt x="5171" y="5906"/>
                    <a:pt x="6402" y="4771"/>
                    <a:pt x="6517" y="3292"/>
                  </a:cubicBezTo>
                  <a:lnTo>
                    <a:pt x="6641" y="3292"/>
                  </a:lnTo>
                  <a:cubicBezTo>
                    <a:pt x="6946" y="3292"/>
                    <a:pt x="7184" y="3044"/>
                    <a:pt x="7184" y="2739"/>
                  </a:cubicBezTo>
                  <a:cubicBezTo>
                    <a:pt x="7184" y="2434"/>
                    <a:pt x="6946" y="2195"/>
                    <a:pt x="6641" y="2195"/>
                  </a:cubicBezTo>
                  <a:lnTo>
                    <a:pt x="6536" y="2195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2" name="Google Shape;21282;p80"/>
            <p:cNvSpPr/>
            <p:nvPr/>
          </p:nvSpPr>
          <p:spPr>
            <a:xfrm>
              <a:off x="7701982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16" y="0"/>
                  </a:moveTo>
                  <a:cubicBezTo>
                    <a:pt x="113" y="0"/>
                    <a:pt x="10" y="69"/>
                    <a:pt x="1" y="208"/>
                  </a:cubicBezTo>
                  <a:lnTo>
                    <a:pt x="1" y="427"/>
                  </a:lnTo>
                  <a:cubicBezTo>
                    <a:pt x="1" y="541"/>
                    <a:pt x="96" y="646"/>
                    <a:pt x="220" y="646"/>
                  </a:cubicBezTo>
                  <a:cubicBezTo>
                    <a:pt x="335" y="646"/>
                    <a:pt x="440" y="541"/>
                    <a:pt x="430" y="427"/>
                  </a:cubicBezTo>
                  <a:lnTo>
                    <a:pt x="430" y="208"/>
                  </a:lnTo>
                  <a:cubicBezTo>
                    <a:pt x="421" y="69"/>
                    <a:pt x="318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3" name="Google Shape;21283;p80"/>
            <p:cNvSpPr/>
            <p:nvPr/>
          </p:nvSpPr>
          <p:spPr>
            <a:xfrm>
              <a:off x="7770691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105" y="646"/>
                    <a:pt x="220" y="646"/>
                  </a:cubicBezTo>
                  <a:cubicBezTo>
                    <a:pt x="34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4" name="Google Shape;21284;p80"/>
            <p:cNvSpPr/>
            <p:nvPr/>
          </p:nvSpPr>
          <p:spPr>
            <a:xfrm>
              <a:off x="7648276" y="3875124"/>
              <a:ext cx="168396" cy="154884"/>
            </a:xfrm>
            <a:custGeom>
              <a:avLst/>
              <a:gdLst/>
              <a:ahLst/>
              <a:cxnLst/>
              <a:rect l="l" t="t" r="r" b="b"/>
              <a:pathLst>
                <a:path w="6431" h="5915" extrusionOk="0">
                  <a:moveTo>
                    <a:pt x="735" y="1"/>
                  </a:moveTo>
                  <a:lnTo>
                    <a:pt x="735" y="2195"/>
                  </a:lnTo>
                  <a:lnTo>
                    <a:pt x="640" y="2195"/>
                  </a:lnTo>
                  <a:cubicBezTo>
                    <a:pt x="633" y="2195"/>
                    <a:pt x="626" y="2195"/>
                    <a:pt x="619" y="2195"/>
                  </a:cubicBezTo>
                  <a:cubicBezTo>
                    <a:pt x="380" y="2195"/>
                    <a:pt x="170" y="2355"/>
                    <a:pt x="96" y="2596"/>
                  </a:cubicBezTo>
                  <a:cubicBezTo>
                    <a:pt x="1" y="2939"/>
                    <a:pt x="258" y="3292"/>
                    <a:pt x="621" y="3292"/>
                  </a:cubicBezTo>
                  <a:lnTo>
                    <a:pt x="745" y="3292"/>
                  </a:lnTo>
                  <a:cubicBezTo>
                    <a:pt x="849" y="4795"/>
                    <a:pt x="2102" y="5915"/>
                    <a:pt x="3556" y="5915"/>
                  </a:cubicBezTo>
                  <a:cubicBezTo>
                    <a:pt x="3708" y="5915"/>
                    <a:pt x="3862" y="5903"/>
                    <a:pt x="4017" y="5877"/>
                  </a:cubicBezTo>
                  <a:cubicBezTo>
                    <a:pt x="2634" y="5668"/>
                    <a:pt x="1613" y="4475"/>
                    <a:pt x="1613" y="3073"/>
                  </a:cubicBezTo>
                  <a:lnTo>
                    <a:pt x="1613" y="2767"/>
                  </a:lnTo>
                  <a:cubicBezTo>
                    <a:pt x="1613" y="2399"/>
                    <a:pt x="1911" y="2112"/>
                    <a:pt x="2263" y="2112"/>
                  </a:cubicBezTo>
                  <a:cubicBezTo>
                    <a:pt x="2294" y="2112"/>
                    <a:pt x="2325" y="2114"/>
                    <a:pt x="2357" y="2119"/>
                  </a:cubicBezTo>
                  <a:cubicBezTo>
                    <a:pt x="2767" y="2166"/>
                    <a:pt x="3178" y="2195"/>
                    <a:pt x="3578" y="2195"/>
                  </a:cubicBezTo>
                  <a:cubicBezTo>
                    <a:pt x="4618" y="2195"/>
                    <a:pt x="5706" y="2033"/>
                    <a:pt x="6431" y="1689"/>
                  </a:cubicBezTo>
                  <a:lnTo>
                    <a:pt x="643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5" name="Google Shape;21285;p80"/>
            <p:cNvSpPr/>
            <p:nvPr/>
          </p:nvSpPr>
          <p:spPr>
            <a:xfrm>
              <a:off x="7656027" y="3892380"/>
              <a:ext cx="23017" cy="42970"/>
            </a:xfrm>
            <a:custGeom>
              <a:avLst/>
              <a:gdLst/>
              <a:ahLst/>
              <a:cxnLst/>
              <a:rect l="l" t="t" r="r" b="b"/>
              <a:pathLst>
                <a:path w="879" h="1641" extrusionOk="0">
                  <a:moveTo>
                    <a:pt x="1" y="0"/>
                  </a:moveTo>
                  <a:lnTo>
                    <a:pt x="1" y="1641"/>
                  </a:lnTo>
                  <a:lnTo>
                    <a:pt x="497" y="1584"/>
                  </a:lnTo>
                  <a:cubicBezTo>
                    <a:pt x="716" y="1555"/>
                    <a:pt x="878" y="1374"/>
                    <a:pt x="878" y="1145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6" name="Google Shape;21286;p80"/>
            <p:cNvSpPr/>
            <p:nvPr/>
          </p:nvSpPr>
          <p:spPr>
            <a:xfrm>
              <a:off x="7805151" y="3892380"/>
              <a:ext cx="23017" cy="42970"/>
            </a:xfrm>
            <a:custGeom>
              <a:avLst/>
              <a:gdLst/>
              <a:ahLst/>
              <a:cxnLst/>
              <a:rect l="l" t="t" r="r" b="b"/>
              <a:pathLst>
                <a:path w="879" h="1641" extrusionOk="0">
                  <a:moveTo>
                    <a:pt x="1" y="0"/>
                  </a:moveTo>
                  <a:lnTo>
                    <a:pt x="1" y="1145"/>
                  </a:lnTo>
                  <a:cubicBezTo>
                    <a:pt x="1" y="1374"/>
                    <a:pt x="163" y="1555"/>
                    <a:pt x="382" y="1584"/>
                  </a:cubicBezTo>
                  <a:lnTo>
                    <a:pt x="879" y="164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7" name="Google Shape;21287;p80"/>
            <p:cNvSpPr/>
            <p:nvPr/>
          </p:nvSpPr>
          <p:spPr>
            <a:xfrm>
              <a:off x="7679515" y="4038073"/>
              <a:ext cx="62477" cy="57659"/>
            </a:xfrm>
            <a:custGeom>
              <a:avLst/>
              <a:gdLst/>
              <a:ahLst/>
              <a:cxnLst/>
              <a:rect l="l" t="t" r="r" b="b"/>
              <a:pathLst>
                <a:path w="2386" h="2202" extrusionOk="0">
                  <a:moveTo>
                    <a:pt x="508" y="0"/>
                  </a:moveTo>
                  <a:cubicBezTo>
                    <a:pt x="431" y="0"/>
                    <a:pt x="355" y="43"/>
                    <a:pt x="315" y="122"/>
                  </a:cubicBezTo>
                  <a:lnTo>
                    <a:pt x="29" y="685"/>
                  </a:lnTo>
                  <a:cubicBezTo>
                    <a:pt x="0" y="751"/>
                    <a:pt x="0" y="828"/>
                    <a:pt x="29" y="895"/>
                  </a:cubicBezTo>
                  <a:lnTo>
                    <a:pt x="716" y="2087"/>
                  </a:lnTo>
                  <a:cubicBezTo>
                    <a:pt x="756" y="2161"/>
                    <a:pt x="829" y="2201"/>
                    <a:pt x="905" y="2201"/>
                  </a:cubicBezTo>
                  <a:cubicBezTo>
                    <a:pt x="956" y="2201"/>
                    <a:pt x="1007" y="2183"/>
                    <a:pt x="1050" y="2144"/>
                  </a:cubicBezTo>
                  <a:lnTo>
                    <a:pt x="2385" y="1009"/>
                  </a:lnTo>
                  <a:lnTo>
                    <a:pt x="611" y="26"/>
                  </a:lnTo>
                  <a:cubicBezTo>
                    <a:pt x="578" y="9"/>
                    <a:pt x="543" y="0"/>
                    <a:pt x="508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8" name="Google Shape;21288;p80"/>
            <p:cNvSpPr/>
            <p:nvPr/>
          </p:nvSpPr>
          <p:spPr>
            <a:xfrm>
              <a:off x="7741966" y="4037942"/>
              <a:ext cx="62477" cy="57843"/>
            </a:xfrm>
            <a:custGeom>
              <a:avLst/>
              <a:gdLst/>
              <a:ahLst/>
              <a:cxnLst/>
              <a:rect l="l" t="t" r="r" b="b"/>
              <a:pathLst>
                <a:path w="2386" h="2209" extrusionOk="0">
                  <a:moveTo>
                    <a:pt x="1880" y="1"/>
                  </a:moveTo>
                  <a:cubicBezTo>
                    <a:pt x="1844" y="1"/>
                    <a:pt x="1807" y="11"/>
                    <a:pt x="1775" y="31"/>
                  </a:cubicBezTo>
                  <a:lnTo>
                    <a:pt x="0" y="1014"/>
                  </a:lnTo>
                  <a:lnTo>
                    <a:pt x="1336" y="2159"/>
                  </a:lnTo>
                  <a:cubicBezTo>
                    <a:pt x="1377" y="2193"/>
                    <a:pt x="1426" y="2209"/>
                    <a:pt x="1475" y="2209"/>
                  </a:cubicBezTo>
                  <a:cubicBezTo>
                    <a:pt x="1549" y="2209"/>
                    <a:pt x="1624" y="2171"/>
                    <a:pt x="1670" y="2102"/>
                  </a:cubicBezTo>
                  <a:lnTo>
                    <a:pt x="2357" y="900"/>
                  </a:lnTo>
                  <a:cubicBezTo>
                    <a:pt x="2385" y="833"/>
                    <a:pt x="2385" y="756"/>
                    <a:pt x="2357" y="690"/>
                  </a:cubicBezTo>
                  <a:lnTo>
                    <a:pt x="2080" y="127"/>
                  </a:lnTo>
                  <a:cubicBezTo>
                    <a:pt x="2041" y="48"/>
                    <a:pt x="1961" y="1"/>
                    <a:pt x="1880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9" name="Google Shape;21289;p80"/>
            <p:cNvSpPr/>
            <p:nvPr/>
          </p:nvSpPr>
          <p:spPr>
            <a:xfrm>
              <a:off x="7722694" y="3978528"/>
              <a:ext cx="38806" cy="11312"/>
            </a:xfrm>
            <a:custGeom>
              <a:avLst/>
              <a:gdLst/>
              <a:ahLst/>
              <a:cxnLst/>
              <a:rect l="l" t="t" r="r" b="b"/>
              <a:pathLst>
                <a:path w="1482" h="432" extrusionOk="0">
                  <a:moveTo>
                    <a:pt x="281" y="0"/>
                  </a:moveTo>
                  <a:cubicBezTo>
                    <a:pt x="1" y="0"/>
                    <a:pt x="1" y="432"/>
                    <a:pt x="281" y="432"/>
                  </a:cubicBezTo>
                  <a:cubicBezTo>
                    <a:pt x="289" y="432"/>
                    <a:pt x="298" y="431"/>
                    <a:pt x="307" y="431"/>
                  </a:cubicBezTo>
                  <a:lnTo>
                    <a:pt x="1175" y="431"/>
                  </a:lnTo>
                  <a:cubicBezTo>
                    <a:pt x="1184" y="431"/>
                    <a:pt x="1193" y="432"/>
                    <a:pt x="1201" y="432"/>
                  </a:cubicBezTo>
                  <a:cubicBezTo>
                    <a:pt x="1481" y="432"/>
                    <a:pt x="1481" y="0"/>
                    <a:pt x="1201" y="0"/>
                  </a:cubicBezTo>
                  <a:cubicBezTo>
                    <a:pt x="1193" y="0"/>
                    <a:pt x="1184" y="1"/>
                    <a:pt x="1175" y="1"/>
                  </a:cubicBezTo>
                  <a:lnTo>
                    <a:pt x="307" y="1"/>
                  </a:lnTo>
                  <a:cubicBezTo>
                    <a:pt x="298" y="1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0" name="Google Shape;21290;p80"/>
            <p:cNvSpPr/>
            <p:nvPr/>
          </p:nvSpPr>
          <p:spPr>
            <a:xfrm>
              <a:off x="7656027" y="3892380"/>
              <a:ext cx="172140" cy="28751"/>
            </a:xfrm>
            <a:custGeom>
              <a:avLst/>
              <a:gdLst/>
              <a:ahLst/>
              <a:cxnLst/>
              <a:rect l="l" t="t" r="r" b="b"/>
              <a:pathLst>
                <a:path w="6574" h="1098" extrusionOk="0">
                  <a:moveTo>
                    <a:pt x="1" y="0"/>
                  </a:moveTo>
                  <a:cubicBezTo>
                    <a:pt x="1" y="611"/>
                    <a:pt x="1470" y="1097"/>
                    <a:pt x="3282" y="1097"/>
                  </a:cubicBezTo>
                  <a:cubicBezTo>
                    <a:pt x="5104" y="1097"/>
                    <a:pt x="6574" y="611"/>
                    <a:pt x="657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1" name="Google Shape;21291;p80"/>
            <p:cNvSpPr/>
            <p:nvPr/>
          </p:nvSpPr>
          <p:spPr>
            <a:xfrm>
              <a:off x="7656027" y="3857894"/>
              <a:ext cx="172140" cy="34512"/>
            </a:xfrm>
            <a:custGeom>
              <a:avLst/>
              <a:gdLst/>
              <a:ahLst/>
              <a:cxnLst/>
              <a:rect l="l" t="t" r="r" b="b"/>
              <a:pathLst>
                <a:path w="6574" h="1318" extrusionOk="0">
                  <a:moveTo>
                    <a:pt x="220" y="1"/>
                  </a:moveTo>
                  <a:cubicBezTo>
                    <a:pt x="96" y="1"/>
                    <a:pt x="1" y="106"/>
                    <a:pt x="1" y="220"/>
                  </a:cubicBezTo>
                  <a:lnTo>
                    <a:pt x="1" y="1317"/>
                  </a:lnTo>
                  <a:lnTo>
                    <a:pt x="6574" y="1317"/>
                  </a:lnTo>
                  <a:lnTo>
                    <a:pt x="6574" y="220"/>
                  </a:lnTo>
                  <a:cubicBezTo>
                    <a:pt x="6574" y="106"/>
                    <a:pt x="6478" y="1"/>
                    <a:pt x="635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2" name="Google Shape;21292;p80"/>
            <p:cNvSpPr/>
            <p:nvPr/>
          </p:nvSpPr>
          <p:spPr>
            <a:xfrm>
              <a:off x="7724972" y="3823670"/>
              <a:ext cx="34250" cy="39984"/>
            </a:xfrm>
            <a:custGeom>
              <a:avLst/>
              <a:gdLst/>
              <a:ahLst/>
              <a:cxnLst/>
              <a:rect l="l" t="t" r="r" b="b"/>
              <a:pathLst>
                <a:path w="1308" h="1527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69"/>
                  </a:lnTo>
                  <a:cubicBezTo>
                    <a:pt x="1" y="1231"/>
                    <a:pt x="287" y="1527"/>
                    <a:pt x="649" y="1527"/>
                  </a:cubicBezTo>
                  <a:cubicBezTo>
                    <a:pt x="1012" y="1527"/>
                    <a:pt x="1308" y="1231"/>
                    <a:pt x="1308" y="869"/>
                  </a:cubicBezTo>
                  <a:lnTo>
                    <a:pt x="1308" y="220"/>
                  </a:lnTo>
                  <a:cubicBezTo>
                    <a:pt x="1308" y="96"/>
                    <a:pt x="1212" y="1"/>
                    <a:pt x="1088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3" name="Google Shape;21293;p80"/>
            <p:cNvSpPr/>
            <p:nvPr/>
          </p:nvSpPr>
          <p:spPr>
            <a:xfrm>
              <a:off x="7724763" y="3823670"/>
              <a:ext cx="22964" cy="40115"/>
            </a:xfrm>
            <a:custGeom>
              <a:avLst/>
              <a:gdLst/>
              <a:ahLst/>
              <a:cxnLst/>
              <a:rect l="l" t="t" r="r" b="b"/>
              <a:pathLst>
                <a:path w="877" h="1532" extrusionOk="0">
                  <a:moveTo>
                    <a:pt x="228" y="1"/>
                  </a:moveTo>
                  <a:cubicBezTo>
                    <a:pt x="104" y="1"/>
                    <a:pt x="9" y="96"/>
                    <a:pt x="9" y="220"/>
                  </a:cubicBezTo>
                  <a:lnTo>
                    <a:pt x="9" y="869"/>
                  </a:lnTo>
                  <a:cubicBezTo>
                    <a:pt x="1" y="1245"/>
                    <a:pt x="309" y="1531"/>
                    <a:pt x="652" y="1531"/>
                  </a:cubicBezTo>
                  <a:cubicBezTo>
                    <a:pt x="726" y="1531"/>
                    <a:pt x="802" y="1518"/>
                    <a:pt x="877" y="1489"/>
                  </a:cubicBezTo>
                  <a:cubicBezTo>
                    <a:pt x="619" y="1393"/>
                    <a:pt x="447" y="1145"/>
                    <a:pt x="438" y="869"/>
                  </a:cubicBezTo>
                  <a:lnTo>
                    <a:pt x="438" y="220"/>
                  </a:lnTo>
                  <a:cubicBezTo>
                    <a:pt x="438" y="96"/>
                    <a:pt x="543" y="1"/>
                    <a:pt x="6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4" name="Google Shape;21294;p80"/>
            <p:cNvSpPr/>
            <p:nvPr/>
          </p:nvSpPr>
          <p:spPr>
            <a:xfrm>
              <a:off x="7609811" y="4080729"/>
              <a:ext cx="51977" cy="64206"/>
            </a:xfrm>
            <a:custGeom>
              <a:avLst/>
              <a:gdLst/>
              <a:ahLst/>
              <a:cxnLst/>
              <a:rect l="l" t="t" r="r" b="b"/>
              <a:pathLst>
                <a:path w="1985" h="2452" extrusionOk="0">
                  <a:moveTo>
                    <a:pt x="287" y="0"/>
                  </a:moveTo>
                  <a:cubicBezTo>
                    <a:pt x="172" y="96"/>
                    <a:pt x="77" y="201"/>
                    <a:pt x="1" y="334"/>
                  </a:cubicBezTo>
                  <a:lnTo>
                    <a:pt x="1317" y="1479"/>
                  </a:lnTo>
                  <a:cubicBezTo>
                    <a:pt x="1460" y="1603"/>
                    <a:pt x="1546" y="1784"/>
                    <a:pt x="1546" y="1975"/>
                  </a:cubicBezTo>
                  <a:lnTo>
                    <a:pt x="1546" y="2452"/>
                  </a:lnTo>
                  <a:lnTo>
                    <a:pt x="1985" y="2452"/>
                  </a:lnTo>
                  <a:lnTo>
                    <a:pt x="1985" y="1975"/>
                  </a:lnTo>
                  <a:cubicBezTo>
                    <a:pt x="1985" y="1651"/>
                    <a:pt x="1842" y="1355"/>
                    <a:pt x="1603" y="1145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5" name="Google Shape;21295;p80"/>
            <p:cNvSpPr/>
            <p:nvPr/>
          </p:nvSpPr>
          <p:spPr>
            <a:xfrm>
              <a:off x="7822407" y="4080729"/>
              <a:ext cx="51977" cy="64206"/>
            </a:xfrm>
            <a:custGeom>
              <a:avLst/>
              <a:gdLst/>
              <a:ahLst/>
              <a:cxnLst/>
              <a:rect l="l" t="t" r="r" b="b"/>
              <a:pathLst>
                <a:path w="1985" h="2452" extrusionOk="0">
                  <a:moveTo>
                    <a:pt x="1698" y="0"/>
                  </a:moveTo>
                  <a:lnTo>
                    <a:pt x="382" y="1145"/>
                  </a:lnTo>
                  <a:cubicBezTo>
                    <a:pt x="134" y="1355"/>
                    <a:pt x="0" y="1651"/>
                    <a:pt x="0" y="1975"/>
                  </a:cubicBezTo>
                  <a:lnTo>
                    <a:pt x="0" y="2452"/>
                  </a:lnTo>
                  <a:lnTo>
                    <a:pt x="439" y="2452"/>
                  </a:lnTo>
                  <a:lnTo>
                    <a:pt x="439" y="1975"/>
                  </a:lnTo>
                  <a:cubicBezTo>
                    <a:pt x="439" y="1784"/>
                    <a:pt x="525" y="1603"/>
                    <a:pt x="668" y="1479"/>
                  </a:cubicBezTo>
                  <a:lnTo>
                    <a:pt x="1984" y="334"/>
                  </a:lnTo>
                  <a:cubicBezTo>
                    <a:pt x="1908" y="201"/>
                    <a:pt x="1813" y="96"/>
                    <a:pt x="16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296" name="Google Shape;21296;p80"/>
          <p:cNvGrpSpPr/>
          <p:nvPr/>
        </p:nvGrpSpPr>
        <p:grpSpPr>
          <a:xfrm>
            <a:off x="9395545" y="4623910"/>
            <a:ext cx="366067" cy="472657"/>
            <a:chOff x="7154427" y="3790206"/>
            <a:chExt cx="274550" cy="354493"/>
          </a:xfrm>
        </p:grpSpPr>
        <p:sp>
          <p:nvSpPr>
            <p:cNvPr id="21297" name="Google Shape;21297;p80"/>
            <p:cNvSpPr/>
            <p:nvPr/>
          </p:nvSpPr>
          <p:spPr>
            <a:xfrm>
              <a:off x="7154427" y="3978790"/>
              <a:ext cx="274550" cy="165908"/>
            </a:xfrm>
            <a:custGeom>
              <a:avLst/>
              <a:gdLst/>
              <a:ahLst/>
              <a:cxnLst/>
              <a:rect l="l" t="t" r="r" b="b"/>
              <a:pathLst>
                <a:path w="10485" h="633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1" y="1585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687"/>
                  </a:lnTo>
                  <a:cubicBezTo>
                    <a:pt x="0" y="6049"/>
                    <a:pt x="287" y="6335"/>
                    <a:pt x="649" y="6335"/>
                  </a:cubicBezTo>
                  <a:lnTo>
                    <a:pt x="9826" y="6335"/>
                  </a:lnTo>
                  <a:cubicBezTo>
                    <a:pt x="10189" y="6335"/>
                    <a:pt x="10485" y="6049"/>
                    <a:pt x="10485" y="5687"/>
                  </a:cubicBezTo>
                  <a:lnTo>
                    <a:pt x="10485" y="3607"/>
                  </a:lnTo>
                  <a:cubicBezTo>
                    <a:pt x="10485" y="3025"/>
                    <a:pt x="10094" y="2510"/>
                    <a:pt x="9540" y="2348"/>
                  </a:cubicBezTo>
                  <a:lnTo>
                    <a:pt x="7241" y="1670"/>
                  </a:lnTo>
                  <a:cubicBezTo>
                    <a:pt x="6955" y="1585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8" name="Google Shape;21298;p80"/>
            <p:cNvSpPr/>
            <p:nvPr/>
          </p:nvSpPr>
          <p:spPr>
            <a:xfrm>
              <a:off x="7154427" y="4035743"/>
              <a:ext cx="274550" cy="108956"/>
            </a:xfrm>
            <a:custGeom>
              <a:avLst/>
              <a:gdLst/>
              <a:ahLst/>
              <a:cxnLst/>
              <a:rect l="l" t="t" r="r" b="b"/>
              <a:pathLst>
                <a:path w="10485" h="4161" extrusionOk="0">
                  <a:moveTo>
                    <a:pt x="1517" y="1"/>
                  </a:moveTo>
                  <a:lnTo>
                    <a:pt x="945" y="173"/>
                  </a:lnTo>
                  <a:cubicBezTo>
                    <a:pt x="382" y="335"/>
                    <a:pt x="0" y="840"/>
                    <a:pt x="0" y="1422"/>
                  </a:cubicBezTo>
                  <a:lnTo>
                    <a:pt x="0" y="3502"/>
                  </a:lnTo>
                  <a:cubicBezTo>
                    <a:pt x="0" y="3865"/>
                    <a:pt x="296" y="4160"/>
                    <a:pt x="659" y="4160"/>
                  </a:cubicBezTo>
                  <a:lnTo>
                    <a:pt x="9826" y="4160"/>
                  </a:lnTo>
                  <a:cubicBezTo>
                    <a:pt x="10189" y="4160"/>
                    <a:pt x="10485" y="3865"/>
                    <a:pt x="10485" y="3502"/>
                  </a:cubicBezTo>
                  <a:lnTo>
                    <a:pt x="10485" y="1432"/>
                  </a:lnTo>
                  <a:cubicBezTo>
                    <a:pt x="10485" y="850"/>
                    <a:pt x="10094" y="335"/>
                    <a:pt x="9540" y="173"/>
                  </a:cubicBezTo>
                  <a:lnTo>
                    <a:pt x="8968" y="11"/>
                  </a:lnTo>
                  <a:lnTo>
                    <a:pt x="5238" y="1871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9" name="Google Shape;21299;p80"/>
            <p:cNvSpPr/>
            <p:nvPr/>
          </p:nvSpPr>
          <p:spPr>
            <a:xfrm>
              <a:off x="7251600" y="3978790"/>
              <a:ext cx="79969" cy="22964"/>
            </a:xfrm>
            <a:custGeom>
              <a:avLst/>
              <a:gdLst/>
              <a:ahLst/>
              <a:cxnLst/>
              <a:rect l="l" t="t" r="r" b="b"/>
              <a:pathLst>
                <a:path w="3054" h="877" extrusionOk="0">
                  <a:moveTo>
                    <a:pt x="0" y="1"/>
                  </a:moveTo>
                  <a:lnTo>
                    <a:pt x="0" y="497"/>
                  </a:lnTo>
                  <a:cubicBezTo>
                    <a:pt x="477" y="750"/>
                    <a:pt x="1002" y="876"/>
                    <a:pt x="1527" y="876"/>
                  </a:cubicBezTo>
                  <a:cubicBezTo>
                    <a:pt x="2051" y="876"/>
                    <a:pt x="2576" y="750"/>
                    <a:pt x="3053" y="49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0" name="Google Shape;21300;p80"/>
            <p:cNvSpPr/>
            <p:nvPr/>
          </p:nvSpPr>
          <p:spPr>
            <a:xfrm>
              <a:off x="7195145" y="3835925"/>
              <a:ext cx="192381" cy="154387"/>
            </a:xfrm>
            <a:custGeom>
              <a:avLst/>
              <a:gdLst/>
              <a:ahLst/>
              <a:cxnLst/>
              <a:rect l="l" t="t" r="r" b="b"/>
              <a:pathLst>
                <a:path w="7347" h="5896" extrusionOk="0">
                  <a:moveTo>
                    <a:pt x="840" y="0"/>
                  </a:moveTo>
                  <a:lnTo>
                    <a:pt x="840" y="2185"/>
                  </a:lnTo>
                  <a:lnTo>
                    <a:pt x="725" y="2185"/>
                  </a:lnTo>
                  <a:cubicBezTo>
                    <a:pt x="0" y="2185"/>
                    <a:pt x="0" y="3282"/>
                    <a:pt x="725" y="3282"/>
                  </a:cubicBezTo>
                  <a:lnTo>
                    <a:pt x="849" y="3282"/>
                  </a:lnTo>
                  <a:cubicBezTo>
                    <a:pt x="964" y="4751"/>
                    <a:pt x="2195" y="5896"/>
                    <a:pt x="3673" y="5896"/>
                  </a:cubicBezTo>
                  <a:cubicBezTo>
                    <a:pt x="5161" y="5896"/>
                    <a:pt x="6392" y="4751"/>
                    <a:pt x="6507" y="3282"/>
                  </a:cubicBezTo>
                  <a:lnTo>
                    <a:pt x="6621" y="3282"/>
                  </a:lnTo>
                  <a:cubicBezTo>
                    <a:pt x="7346" y="3272"/>
                    <a:pt x="7346" y="2185"/>
                    <a:pt x="6621" y="2185"/>
                  </a:cubicBezTo>
                  <a:lnTo>
                    <a:pt x="6516" y="2185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1" name="Google Shape;21301;p80"/>
            <p:cNvSpPr/>
            <p:nvPr/>
          </p:nvSpPr>
          <p:spPr>
            <a:xfrm>
              <a:off x="7195145" y="3835925"/>
              <a:ext cx="107935" cy="154387"/>
            </a:xfrm>
            <a:custGeom>
              <a:avLst/>
              <a:gdLst/>
              <a:ahLst/>
              <a:cxnLst/>
              <a:rect l="l" t="t" r="r" b="b"/>
              <a:pathLst>
                <a:path w="4122" h="5896" extrusionOk="0">
                  <a:moveTo>
                    <a:pt x="840" y="0"/>
                  </a:move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82"/>
                    <a:pt x="735" y="3282"/>
                  </a:cubicBezTo>
                  <a:lnTo>
                    <a:pt x="849" y="3282"/>
                  </a:lnTo>
                  <a:cubicBezTo>
                    <a:pt x="953" y="4776"/>
                    <a:pt x="2206" y="5895"/>
                    <a:pt x="3660" y="5895"/>
                  </a:cubicBezTo>
                  <a:cubicBezTo>
                    <a:pt x="3812" y="5895"/>
                    <a:pt x="3966" y="5883"/>
                    <a:pt x="4122" y="5858"/>
                  </a:cubicBezTo>
                  <a:cubicBezTo>
                    <a:pt x="2738" y="5648"/>
                    <a:pt x="1718" y="4455"/>
                    <a:pt x="1718" y="3062"/>
                  </a:cubicBezTo>
                  <a:lnTo>
                    <a:pt x="171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2" name="Google Shape;21302;p80"/>
            <p:cNvSpPr/>
            <p:nvPr/>
          </p:nvSpPr>
          <p:spPr>
            <a:xfrm>
              <a:off x="7205619" y="3790206"/>
              <a:ext cx="171905" cy="91438"/>
            </a:xfrm>
            <a:custGeom>
              <a:avLst/>
              <a:gdLst/>
              <a:ahLst/>
              <a:cxnLst/>
              <a:rect l="l" t="t" r="r" b="b"/>
              <a:pathLst>
                <a:path w="6565" h="3492" extrusionOk="0">
                  <a:moveTo>
                    <a:pt x="3300" y="0"/>
                  </a:moveTo>
                  <a:cubicBezTo>
                    <a:pt x="3294" y="0"/>
                    <a:pt x="3289" y="0"/>
                    <a:pt x="3283" y="0"/>
                  </a:cubicBezTo>
                  <a:cubicBezTo>
                    <a:pt x="1470" y="0"/>
                    <a:pt x="1" y="1469"/>
                    <a:pt x="1" y="3272"/>
                  </a:cubicBezTo>
                  <a:lnTo>
                    <a:pt x="1" y="3492"/>
                  </a:lnTo>
                  <a:lnTo>
                    <a:pt x="6564" y="3492"/>
                  </a:lnTo>
                  <a:lnTo>
                    <a:pt x="6564" y="3272"/>
                  </a:lnTo>
                  <a:cubicBezTo>
                    <a:pt x="6564" y="1466"/>
                    <a:pt x="5105" y="0"/>
                    <a:pt x="3300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3" name="Google Shape;21303;p80"/>
            <p:cNvSpPr/>
            <p:nvPr/>
          </p:nvSpPr>
          <p:spPr>
            <a:xfrm>
              <a:off x="7245839" y="3790206"/>
              <a:ext cx="91464" cy="91438"/>
            </a:xfrm>
            <a:custGeom>
              <a:avLst/>
              <a:gdLst/>
              <a:ahLst/>
              <a:cxnLst/>
              <a:rect l="l" t="t" r="r" b="b"/>
              <a:pathLst>
                <a:path w="3493" h="3492" extrusionOk="0">
                  <a:moveTo>
                    <a:pt x="1747" y="0"/>
                  </a:moveTo>
                  <a:cubicBezTo>
                    <a:pt x="1127" y="0"/>
                    <a:pt x="516" y="172"/>
                    <a:pt x="1" y="506"/>
                  </a:cubicBezTo>
                  <a:lnTo>
                    <a:pt x="1" y="3492"/>
                  </a:lnTo>
                  <a:lnTo>
                    <a:pt x="3493" y="3492"/>
                  </a:lnTo>
                  <a:lnTo>
                    <a:pt x="3493" y="506"/>
                  </a:lnTo>
                  <a:cubicBezTo>
                    <a:pt x="2968" y="172"/>
                    <a:pt x="2367" y="0"/>
                    <a:pt x="174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4" name="Google Shape;21304;p80"/>
            <p:cNvSpPr/>
            <p:nvPr/>
          </p:nvSpPr>
          <p:spPr>
            <a:xfrm>
              <a:off x="7274328" y="3875883"/>
              <a:ext cx="34486" cy="34486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1317" y="1317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5" name="Google Shape;21305;p80"/>
            <p:cNvSpPr/>
            <p:nvPr/>
          </p:nvSpPr>
          <p:spPr>
            <a:xfrm>
              <a:off x="7266106" y="3933019"/>
              <a:ext cx="50747" cy="17334"/>
            </a:xfrm>
            <a:custGeom>
              <a:avLst/>
              <a:gdLst/>
              <a:ahLst/>
              <a:cxnLst/>
              <a:rect l="l" t="t" r="r" b="b"/>
              <a:pathLst>
                <a:path w="1938" h="662" extrusionOk="0">
                  <a:moveTo>
                    <a:pt x="316" y="1"/>
                  </a:moveTo>
                  <a:cubicBezTo>
                    <a:pt x="149" y="1"/>
                    <a:pt x="1" y="222"/>
                    <a:pt x="162" y="375"/>
                  </a:cubicBezTo>
                  <a:cubicBezTo>
                    <a:pt x="380" y="566"/>
                    <a:pt x="651" y="662"/>
                    <a:pt x="932" y="662"/>
                  </a:cubicBezTo>
                  <a:cubicBezTo>
                    <a:pt x="946" y="662"/>
                    <a:pt x="959" y="662"/>
                    <a:pt x="973" y="661"/>
                  </a:cubicBezTo>
                  <a:cubicBezTo>
                    <a:pt x="986" y="662"/>
                    <a:pt x="1000" y="662"/>
                    <a:pt x="1013" y="662"/>
                  </a:cubicBezTo>
                  <a:cubicBezTo>
                    <a:pt x="1294" y="662"/>
                    <a:pt x="1565" y="566"/>
                    <a:pt x="1784" y="375"/>
                  </a:cubicBezTo>
                  <a:cubicBezTo>
                    <a:pt x="1937" y="222"/>
                    <a:pt x="1794" y="1"/>
                    <a:pt x="1628" y="1"/>
                  </a:cubicBezTo>
                  <a:cubicBezTo>
                    <a:pt x="1577" y="1"/>
                    <a:pt x="1525" y="21"/>
                    <a:pt x="1478" y="70"/>
                  </a:cubicBezTo>
                  <a:cubicBezTo>
                    <a:pt x="1326" y="170"/>
                    <a:pt x="1149" y="220"/>
                    <a:pt x="973" y="220"/>
                  </a:cubicBezTo>
                  <a:cubicBezTo>
                    <a:pt x="796" y="220"/>
                    <a:pt x="620" y="170"/>
                    <a:pt x="467" y="70"/>
                  </a:cubicBezTo>
                  <a:cubicBezTo>
                    <a:pt x="420" y="21"/>
                    <a:pt x="368" y="1"/>
                    <a:pt x="316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6" name="Google Shape;21306;p80"/>
            <p:cNvSpPr/>
            <p:nvPr/>
          </p:nvSpPr>
          <p:spPr>
            <a:xfrm>
              <a:off x="7205619" y="3875883"/>
              <a:ext cx="74470" cy="49804"/>
            </a:xfrm>
            <a:custGeom>
              <a:avLst/>
              <a:gdLst/>
              <a:ahLst/>
              <a:cxnLst/>
              <a:rect l="l" t="t" r="r" b="b"/>
              <a:pathLst>
                <a:path w="2844" h="1902" extrusionOk="0">
                  <a:moveTo>
                    <a:pt x="1" y="0"/>
                  </a:moveTo>
                  <a:lnTo>
                    <a:pt x="1" y="430"/>
                  </a:lnTo>
                  <a:cubicBezTo>
                    <a:pt x="1" y="573"/>
                    <a:pt x="77" y="706"/>
                    <a:pt x="192" y="792"/>
                  </a:cubicBezTo>
                  <a:lnTo>
                    <a:pt x="1585" y="1756"/>
                  </a:lnTo>
                  <a:cubicBezTo>
                    <a:pt x="1729" y="1856"/>
                    <a:pt x="1888" y="1902"/>
                    <a:pt x="2042" y="1902"/>
                  </a:cubicBezTo>
                  <a:cubicBezTo>
                    <a:pt x="2458" y="1902"/>
                    <a:pt x="2844" y="1571"/>
                    <a:pt x="2844" y="1098"/>
                  </a:cubicBezTo>
                  <a:lnTo>
                    <a:pt x="2844" y="220"/>
                  </a:lnTo>
                  <a:cubicBezTo>
                    <a:pt x="2844" y="96"/>
                    <a:pt x="2748" y="0"/>
                    <a:pt x="263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7" name="Google Shape;21307;p80"/>
            <p:cNvSpPr/>
            <p:nvPr/>
          </p:nvSpPr>
          <p:spPr>
            <a:xfrm>
              <a:off x="7303053" y="3875883"/>
              <a:ext cx="74208" cy="49699"/>
            </a:xfrm>
            <a:custGeom>
              <a:avLst/>
              <a:gdLst/>
              <a:ahLst/>
              <a:cxnLst/>
              <a:rect l="l" t="t" r="r" b="b"/>
              <a:pathLst>
                <a:path w="2834" h="1898" extrusionOk="0">
                  <a:moveTo>
                    <a:pt x="21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098"/>
                  </a:lnTo>
                  <a:cubicBezTo>
                    <a:pt x="1" y="1572"/>
                    <a:pt x="388" y="1898"/>
                    <a:pt x="801" y="1898"/>
                  </a:cubicBezTo>
                  <a:cubicBezTo>
                    <a:pt x="953" y="1898"/>
                    <a:pt x="1109" y="1853"/>
                    <a:pt x="1250" y="1756"/>
                  </a:cubicBezTo>
                  <a:lnTo>
                    <a:pt x="2643" y="792"/>
                  </a:lnTo>
                  <a:cubicBezTo>
                    <a:pt x="2767" y="706"/>
                    <a:pt x="2834" y="573"/>
                    <a:pt x="2834" y="430"/>
                  </a:cubicBezTo>
                  <a:lnTo>
                    <a:pt x="2834" y="10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8" name="Google Shape;21308;p80"/>
            <p:cNvSpPr/>
            <p:nvPr/>
          </p:nvSpPr>
          <p:spPr>
            <a:xfrm>
              <a:off x="7254349" y="3893061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6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9" name="Google Shape;21309;p80"/>
            <p:cNvSpPr/>
            <p:nvPr/>
          </p:nvSpPr>
          <p:spPr>
            <a:xfrm>
              <a:off x="7317298" y="3893061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6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0" name="Google Shape;21310;p80"/>
            <p:cNvSpPr/>
            <p:nvPr/>
          </p:nvSpPr>
          <p:spPr>
            <a:xfrm>
              <a:off x="7257099" y="4058890"/>
              <a:ext cx="63158" cy="85808"/>
            </a:xfrm>
            <a:custGeom>
              <a:avLst/>
              <a:gdLst/>
              <a:ahLst/>
              <a:cxnLst/>
              <a:rect l="l" t="t" r="r" b="b"/>
              <a:pathLst>
                <a:path w="2412" h="3277" extrusionOk="0">
                  <a:moveTo>
                    <a:pt x="1316" y="1"/>
                  </a:moveTo>
                  <a:cubicBezTo>
                    <a:pt x="1118" y="1"/>
                    <a:pt x="914" y="56"/>
                    <a:pt x="725" y="176"/>
                  </a:cubicBezTo>
                  <a:cubicBezTo>
                    <a:pt x="0" y="634"/>
                    <a:pt x="77" y="1721"/>
                    <a:pt x="859" y="2084"/>
                  </a:cubicBezTo>
                  <a:cubicBezTo>
                    <a:pt x="1011" y="2160"/>
                    <a:pt x="1107" y="2313"/>
                    <a:pt x="1107" y="2475"/>
                  </a:cubicBezTo>
                  <a:lnTo>
                    <a:pt x="1107" y="3276"/>
                  </a:lnTo>
                  <a:lnTo>
                    <a:pt x="1536" y="3276"/>
                  </a:lnTo>
                  <a:lnTo>
                    <a:pt x="1536" y="2475"/>
                  </a:lnTo>
                  <a:cubicBezTo>
                    <a:pt x="1536" y="2313"/>
                    <a:pt x="1632" y="2160"/>
                    <a:pt x="1784" y="2084"/>
                  </a:cubicBezTo>
                  <a:cubicBezTo>
                    <a:pt x="2166" y="1903"/>
                    <a:pt x="2404" y="1521"/>
                    <a:pt x="2404" y="1092"/>
                  </a:cubicBezTo>
                  <a:cubicBezTo>
                    <a:pt x="2411" y="454"/>
                    <a:pt x="1887" y="1"/>
                    <a:pt x="1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1" name="Google Shape;21311;p80"/>
            <p:cNvSpPr/>
            <p:nvPr/>
          </p:nvSpPr>
          <p:spPr>
            <a:xfrm>
              <a:off x="7267232" y="3835873"/>
              <a:ext cx="49594" cy="23043"/>
            </a:xfrm>
            <a:custGeom>
              <a:avLst/>
              <a:gdLst/>
              <a:ahLst/>
              <a:cxnLst/>
              <a:rect l="l" t="t" r="r" b="b"/>
              <a:pathLst>
                <a:path w="1894" h="880" extrusionOk="0">
                  <a:moveTo>
                    <a:pt x="1559" y="0"/>
                  </a:moveTo>
                  <a:cubicBezTo>
                    <a:pt x="1526" y="0"/>
                    <a:pt x="1494" y="12"/>
                    <a:pt x="1464" y="40"/>
                  </a:cubicBezTo>
                  <a:lnTo>
                    <a:pt x="930" y="403"/>
                  </a:lnTo>
                  <a:lnTo>
                    <a:pt x="395" y="40"/>
                  </a:lnTo>
                  <a:cubicBezTo>
                    <a:pt x="364" y="27"/>
                    <a:pt x="333" y="21"/>
                    <a:pt x="304" y="21"/>
                  </a:cubicBezTo>
                  <a:cubicBezTo>
                    <a:pt x="121" y="21"/>
                    <a:pt x="1" y="255"/>
                    <a:pt x="157" y="403"/>
                  </a:cubicBezTo>
                  <a:lnTo>
                    <a:pt x="806" y="842"/>
                  </a:lnTo>
                  <a:cubicBezTo>
                    <a:pt x="844" y="861"/>
                    <a:pt x="882" y="870"/>
                    <a:pt x="930" y="880"/>
                  </a:cubicBezTo>
                  <a:cubicBezTo>
                    <a:pt x="968" y="870"/>
                    <a:pt x="1006" y="861"/>
                    <a:pt x="1044" y="842"/>
                  </a:cubicBezTo>
                  <a:lnTo>
                    <a:pt x="1702" y="403"/>
                  </a:lnTo>
                  <a:cubicBezTo>
                    <a:pt x="1894" y="315"/>
                    <a:pt x="1725" y="0"/>
                    <a:pt x="1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2" name="Google Shape;21312;p80"/>
            <p:cNvSpPr/>
            <p:nvPr/>
          </p:nvSpPr>
          <p:spPr>
            <a:xfrm>
              <a:off x="7285824" y="381880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3" name="Google Shape;21313;p80"/>
            <p:cNvSpPr/>
            <p:nvPr/>
          </p:nvSpPr>
          <p:spPr>
            <a:xfrm>
              <a:off x="7371501" y="4046505"/>
              <a:ext cx="51742" cy="98194"/>
            </a:xfrm>
            <a:custGeom>
              <a:avLst/>
              <a:gdLst/>
              <a:ahLst/>
              <a:cxnLst/>
              <a:rect l="l" t="t" r="r" b="b"/>
              <a:pathLst>
                <a:path w="1976" h="3750" extrusionOk="0">
                  <a:moveTo>
                    <a:pt x="1689" y="0"/>
                  </a:moveTo>
                  <a:lnTo>
                    <a:pt x="382" y="1145"/>
                  </a:lnTo>
                  <a:cubicBezTo>
                    <a:pt x="144" y="1345"/>
                    <a:pt x="1" y="1651"/>
                    <a:pt x="1" y="1965"/>
                  </a:cubicBezTo>
                  <a:lnTo>
                    <a:pt x="1" y="3749"/>
                  </a:lnTo>
                  <a:lnTo>
                    <a:pt x="439" y="3749"/>
                  </a:lnTo>
                  <a:lnTo>
                    <a:pt x="439" y="1965"/>
                  </a:lnTo>
                  <a:cubicBezTo>
                    <a:pt x="439" y="1775"/>
                    <a:pt x="525" y="1593"/>
                    <a:pt x="668" y="1469"/>
                  </a:cubicBezTo>
                  <a:lnTo>
                    <a:pt x="1975" y="325"/>
                  </a:lnTo>
                  <a:cubicBezTo>
                    <a:pt x="1899" y="201"/>
                    <a:pt x="1804" y="86"/>
                    <a:pt x="168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4" name="Google Shape;21314;p80"/>
            <p:cNvSpPr/>
            <p:nvPr/>
          </p:nvSpPr>
          <p:spPr>
            <a:xfrm>
              <a:off x="7159664" y="4046505"/>
              <a:ext cx="51742" cy="98194"/>
            </a:xfrm>
            <a:custGeom>
              <a:avLst/>
              <a:gdLst/>
              <a:ahLst/>
              <a:cxnLst/>
              <a:rect l="l" t="t" r="r" b="b"/>
              <a:pathLst>
                <a:path w="1976" h="3750" extrusionOk="0">
                  <a:moveTo>
                    <a:pt x="296" y="0"/>
                  </a:moveTo>
                  <a:cubicBezTo>
                    <a:pt x="182" y="86"/>
                    <a:pt x="77" y="201"/>
                    <a:pt x="1" y="325"/>
                  </a:cubicBezTo>
                  <a:lnTo>
                    <a:pt x="1317" y="1469"/>
                  </a:lnTo>
                  <a:cubicBezTo>
                    <a:pt x="1460" y="1593"/>
                    <a:pt x="1537" y="1775"/>
                    <a:pt x="1546" y="1965"/>
                  </a:cubicBezTo>
                  <a:lnTo>
                    <a:pt x="1546" y="3749"/>
                  </a:lnTo>
                  <a:lnTo>
                    <a:pt x="1975" y="3749"/>
                  </a:lnTo>
                  <a:lnTo>
                    <a:pt x="1975" y="1965"/>
                  </a:lnTo>
                  <a:cubicBezTo>
                    <a:pt x="1975" y="1651"/>
                    <a:pt x="1842" y="1345"/>
                    <a:pt x="1603" y="1145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5" name="Google Shape;21315;p80"/>
            <p:cNvSpPr/>
            <p:nvPr/>
          </p:nvSpPr>
          <p:spPr>
            <a:xfrm>
              <a:off x="7274328" y="4070490"/>
              <a:ext cx="34486" cy="34224"/>
            </a:xfrm>
            <a:custGeom>
              <a:avLst/>
              <a:gdLst/>
              <a:ahLst/>
              <a:cxnLst/>
              <a:rect l="l" t="t" r="r" b="b"/>
              <a:pathLst>
                <a:path w="1317" h="1307" extrusionOk="0">
                  <a:moveTo>
                    <a:pt x="659" y="0"/>
                  </a:moveTo>
                  <a:cubicBezTo>
                    <a:pt x="296" y="0"/>
                    <a:pt x="0" y="286"/>
                    <a:pt x="0" y="649"/>
                  </a:cubicBezTo>
                  <a:cubicBezTo>
                    <a:pt x="0" y="1011"/>
                    <a:pt x="296" y="1307"/>
                    <a:pt x="659" y="1307"/>
                  </a:cubicBezTo>
                  <a:cubicBezTo>
                    <a:pt x="1021" y="1307"/>
                    <a:pt x="1317" y="1011"/>
                    <a:pt x="1317" y="649"/>
                  </a:cubicBezTo>
                  <a:cubicBezTo>
                    <a:pt x="1317" y="28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6" name="Google Shape;21316;p80"/>
            <p:cNvSpPr/>
            <p:nvPr/>
          </p:nvSpPr>
          <p:spPr>
            <a:xfrm>
              <a:off x="7270820" y="4071983"/>
              <a:ext cx="36502" cy="32757"/>
            </a:xfrm>
            <a:custGeom>
              <a:avLst/>
              <a:gdLst/>
              <a:ahLst/>
              <a:cxnLst/>
              <a:rect l="l" t="t" r="r" b="b"/>
              <a:pathLst>
                <a:path w="1394" h="1251" extrusionOk="0">
                  <a:moveTo>
                    <a:pt x="526" y="0"/>
                  </a:moveTo>
                  <a:lnTo>
                    <a:pt x="526" y="0"/>
                  </a:lnTo>
                  <a:cubicBezTo>
                    <a:pt x="106" y="182"/>
                    <a:pt x="1" y="735"/>
                    <a:pt x="325" y="1059"/>
                  </a:cubicBezTo>
                  <a:cubicBezTo>
                    <a:pt x="455" y="1189"/>
                    <a:pt x="622" y="1250"/>
                    <a:pt x="788" y="1250"/>
                  </a:cubicBezTo>
                  <a:cubicBezTo>
                    <a:pt x="1035" y="1250"/>
                    <a:pt x="1279" y="1114"/>
                    <a:pt x="1394" y="868"/>
                  </a:cubicBezTo>
                  <a:lnTo>
                    <a:pt x="1394" y="868"/>
                  </a:lnTo>
                  <a:cubicBezTo>
                    <a:pt x="1308" y="907"/>
                    <a:pt x="1212" y="926"/>
                    <a:pt x="1127" y="926"/>
                  </a:cubicBezTo>
                  <a:cubicBezTo>
                    <a:pt x="650" y="926"/>
                    <a:pt x="325" y="430"/>
                    <a:pt x="526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317" name="Google Shape;21317;p80"/>
          <p:cNvGrpSpPr/>
          <p:nvPr/>
        </p:nvGrpSpPr>
        <p:grpSpPr>
          <a:xfrm>
            <a:off x="10595587" y="2201168"/>
            <a:ext cx="366101" cy="472971"/>
            <a:chOff x="8054458" y="1973150"/>
            <a:chExt cx="274576" cy="354728"/>
          </a:xfrm>
        </p:grpSpPr>
        <p:sp>
          <p:nvSpPr>
            <p:cNvPr id="21318" name="Google Shape;21318;p80"/>
            <p:cNvSpPr/>
            <p:nvPr/>
          </p:nvSpPr>
          <p:spPr>
            <a:xfrm>
              <a:off x="8054458" y="2150501"/>
              <a:ext cx="274576" cy="177377"/>
            </a:xfrm>
            <a:custGeom>
              <a:avLst/>
              <a:gdLst/>
              <a:ahLst/>
              <a:cxnLst/>
              <a:rect l="l" t="t" r="r" b="b"/>
              <a:pathLst>
                <a:path w="10486" h="6774" extrusionOk="0">
                  <a:moveTo>
                    <a:pt x="3721" y="0"/>
                  </a:moveTo>
                  <a:lnTo>
                    <a:pt x="3721" y="1632"/>
                  </a:lnTo>
                  <a:cubicBezTo>
                    <a:pt x="3712" y="1918"/>
                    <a:pt x="3521" y="2175"/>
                    <a:pt x="3244" y="2261"/>
                  </a:cubicBezTo>
                  <a:lnTo>
                    <a:pt x="945" y="2939"/>
                  </a:lnTo>
                  <a:cubicBezTo>
                    <a:pt x="382" y="3101"/>
                    <a:pt x="1" y="3616"/>
                    <a:pt x="1" y="4198"/>
                  </a:cubicBezTo>
                  <a:lnTo>
                    <a:pt x="1" y="6115"/>
                  </a:lnTo>
                  <a:cubicBezTo>
                    <a:pt x="1" y="6478"/>
                    <a:pt x="296" y="6774"/>
                    <a:pt x="659" y="6774"/>
                  </a:cubicBezTo>
                  <a:lnTo>
                    <a:pt x="9836" y="6774"/>
                  </a:lnTo>
                  <a:cubicBezTo>
                    <a:pt x="10189" y="6774"/>
                    <a:pt x="10485" y="6478"/>
                    <a:pt x="10485" y="6115"/>
                  </a:cubicBezTo>
                  <a:lnTo>
                    <a:pt x="10485" y="4198"/>
                  </a:lnTo>
                  <a:cubicBezTo>
                    <a:pt x="10485" y="3616"/>
                    <a:pt x="10104" y="3101"/>
                    <a:pt x="9550" y="2939"/>
                  </a:cubicBezTo>
                  <a:lnTo>
                    <a:pt x="7242" y="2261"/>
                  </a:lnTo>
                  <a:cubicBezTo>
                    <a:pt x="6965" y="2175"/>
                    <a:pt x="6774" y="1918"/>
                    <a:pt x="6774" y="1632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9" name="Google Shape;21319;p80"/>
            <p:cNvSpPr/>
            <p:nvPr/>
          </p:nvSpPr>
          <p:spPr>
            <a:xfrm>
              <a:off x="8088944" y="2150501"/>
              <a:ext cx="205866" cy="124431"/>
            </a:xfrm>
            <a:custGeom>
              <a:avLst/>
              <a:gdLst/>
              <a:ahLst/>
              <a:cxnLst/>
              <a:rect l="l" t="t" r="r" b="b"/>
              <a:pathLst>
                <a:path w="7862" h="4752" extrusionOk="0">
                  <a:moveTo>
                    <a:pt x="2404" y="0"/>
                  </a:moveTo>
                  <a:lnTo>
                    <a:pt x="2404" y="1632"/>
                  </a:lnTo>
                  <a:cubicBezTo>
                    <a:pt x="2395" y="1918"/>
                    <a:pt x="2204" y="2175"/>
                    <a:pt x="1927" y="2261"/>
                  </a:cubicBezTo>
                  <a:lnTo>
                    <a:pt x="0" y="2824"/>
                  </a:lnTo>
                  <a:cubicBezTo>
                    <a:pt x="468" y="3988"/>
                    <a:pt x="1584" y="4751"/>
                    <a:pt x="2834" y="4751"/>
                  </a:cubicBezTo>
                  <a:lnTo>
                    <a:pt x="5018" y="4751"/>
                  </a:lnTo>
                  <a:cubicBezTo>
                    <a:pt x="6268" y="4751"/>
                    <a:pt x="7394" y="3988"/>
                    <a:pt x="7861" y="2824"/>
                  </a:cubicBezTo>
                  <a:lnTo>
                    <a:pt x="5925" y="2261"/>
                  </a:lnTo>
                  <a:cubicBezTo>
                    <a:pt x="5648" y="2175"/>
                    <a:pt x="5457" y="1918"/>
                    <a:pt x="5457" y="1632"/>
                  </a:cubicBezTo>
                  <a:lnTo>
                    <a:pt x="5457" y="0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0" name="Google Shape;21320;p80"/>
            <p:cNvSpPr/>
            <p:nvPr/>
          </p:nvSpPr>
          <p:spPr>
            <a:xfrm>
              <a:off x="8157391" y="2246417"/>
              <a:ext cx="11521" cy="81462"/>
            </a:xfrm>
            <a:custGeom>
              <a:avLst/>
              <a:gdLst/>
              <a:ahLst/>
              <a:cxnLst/>
              <a:rect l="l" t="t" r="r" b="b"/>
              <a:pathLst>
                <a:path w="440" h="3111" extrusionOk="0">
                  <a:moveTo>
                    <a:pt x="220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3111"/>
                  </a:lnTo>
                  <a:lnTo>
                    <a:pt x="439" y="3111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1" name="Google Shape;21321;p80"/>
            <p:cNvSpPr/>
            <p:nvPr/>
          </p:nvSpPr>
          <p:spPr>
            <a:xfrm>
              <a:off x="8214579" y="2246417"/>
              <a:ext cx="11521" cy="81462"/>
            </a:xfrm>
            <a:custGeom>
              <a:avLst/>
              <a:gdLst/>
              <a:ahLst/>
              <a:cxnLst/>
              <a:rect l="l" t="t" r="r" b="b"/>
              <a:pathLst>
                <a:path w="440" h="3111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3111"/>
                  </a:lnTo>
                  <a:lnTo>
                    <a:pt x="440" y="3111"/>
                  </a:lnTo>
                  <a:lnTo>
                    <a:pt x="440" y="220"/>
                  </a:lnTo>
                  <a:cubicBezTo>
                    <a:pt x="440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2" name="Google Shape;21322;p80"/>
            <p:cNvSpPr/>
            <p:nvPr/>
          </p:nvSpPr>
          <p:spPr>
            <a:xfrm>
              <a:off x="8094443" y="2160478"/>
              <a:ext cx="194607" cy="103195"/>
            </a:xfrm>
            <a:custGeom>
              <a:avLst/>
              <a:gdLst/>
              <a:ahLst/>
              <a:cxnLst/>
              <a:rect l="l" t="t" r="r" b="b"/>
              <a:pathLst>
                <a:path w="7432" h="3941" extrusionOk="0">
                  <a:moveTo>
                    <a:pt x="1317" y="1"/>
                  </a:moveTo>
                  <a:cubicBezTo>
                    <a:pt x="592" y="1"/>
                    <a:pt x="0" y="592"/>
                    <a:pt x="0" y="1317"/>
                  </a:cubicBezTo>
                  <a:cubicBezTo>
                    <a:pt x="0" y="2768"/>
                    <a:pt x="1174" y="3941"/>
                    <a:pt x="2624" y="3941"/>
                  </a:cubicBezTo>
                  <a:lnTo>
                    <a:pt x="4808" y="3941"/>
                  </a:lnTo>
                  <a:cubicBezTo>
                    <a:pt x="6258" y="3941"/>
                    <a:pt x="7432" y="2768"/>
                    <a:pt x="7432" y="1317"/>
                  </a:cubicBezTo>
                  <a:cubicBezTo>
                    <a:pt x="7432" y="592"/>
                    <a:pt x="6850" y="1"/>
                    <a:pt x="61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3" name="Google Shape;21323;p80"/>
            <p:cNvSpPr/>
            <p:nvPr/>
          </p:nvSpPr>
          <p:spPr>
            <a:xfrm>
              <a:off x="8112746" y="2177734"/>
              <a:ext cx="158000" cy="65227"/>
            </a:xfrm>
            <a:custGeom>
              <a:avLst/>
              <a:gdLst/>
              <a:ahLst/>
              <a:cxnLst/>
              <a:rect l="l" t="t" r="r" b="b"/>
              <a:pathLst>
                <a:path w="6034" h="2491" extrusionOk="0">
                  <a:moveTo>
                    <a:pt x="664" y="0"/>
                  </a:moveTo>
                  <a:cubicBezTo>
                    <a:pt x="186" y="0"/>
                    <a:pt x="1" y="622"/>
                    <a:pt x="408" y="878"/>
                  </a:cubicBezTo>
                  <a:lnTo>
                    <a:pt x="2659" y="2376"/>
                  </a:lnTo>
                  <a:cubicBezTo>
                    <a:pt x="2769" y="2452"/>
                    <a:pt x="2895" y="2490"/>
                    <a:pt x="3022" y="2490"/>
                  </a:cubicBezTo>
                  <a:cubicBezTo>
                    <a:pt x="3148" y="2490"/>
                    <a:pt x="3275" y="2452"/>
                    <a:pt x="3384" y="2376"/>
                  </a:cubicBezTo>
                  <a:lnTo>
                    <a:pt x="5626" y="878"/>
                  </a:lnTo>
                  <a:cubicBezTo>
                    <a:pt x="6033" y="622"/>
                    <a:pt x="5848" y="0"/>
                    <a:pt x="5370" y="0"/>
                  </a:cubicBezTo>
                  <a:cubicBezTo>
                    <a:pt x="5366" y="0"/>
                    <a:pt x="5363" y="0"/>
                    <a:pt x="5359" y="0"/>
                  </a:cubicBezTo>
                  <a:lnTo>
                    <a:pt x="675" y="0"/>
                  </a:lnTo>
                  <a:cubicBezTo>
                    <a:pt x="671" y="0"/>
                    <a:pt x="668" y="0"/>
                    <a:pt x="664" y="0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4" name="Google Shape;21324;p80"/>
            <p:cNvSpPr/>
            <p:nvPr/>
          </p:nvSpPr>
          <p:spPr>
            <a:xfrm>
              <a:off x="8137910" y="2156236"/>
              <a:ext cx="107935" cy="86725"/>
            </a:xfrm>
            <a:custGeom>
              <a:avLst/>
              <a:gdLst/>
              <a:ahLst/>
              <a:cxnLst/>
              <a:rect l="l" t="t" r="r" b="b"/>
              <a:pathLst>
                <a:path w="4122" h="3312" extrusionOk="0">
                  <a:moveTo>
                    <a:pt x="534" y="1"/>
                  </a:moveTo>
                  <a:lnTo>
                    <a:pt x="534" y="1422"/>
                  </a:lnTo>
                  <a:cubicBezTo>
                    <a:pt x="534" y="1708"/>
                    <a:pt x="344" y="1966"/>
                    <a:pt x="57" y="2052"/>
                  </a:cubicBezTo>
                  <a:lnTo>
                    <a:pt x="0" y="2071"/>
                  </a:lnTo>
                  <a:lnTo>
                    <a:pt x="1698" y="3197"/>
                  </a:lnTo>
                  <a:cubicBezTo>
                    <a:pt x="1808" y="3273"/>
                    <a:pt x="1934" y="3311"/>
                    <a:pt x="2061" y="3311"/>
                  </a:cubicBezTo>
                  <a:cubicBezTo>
                    <a:pt x="2187" y="3311"/>
                    <a:pt x="2314" y="3273"/>
                    <a:pt x="2423" y="3197"/>
                  </a:cubicBezTo>
                  <a:lnTo>
                    <a:pt x="4121" y="2071"/>
                  </a:lnTo>
                  <a:lnTo>
                    <a:pt x="4055" y="2052"/>
                  </a:lnTo>
                  <a:cubicBezTo>
                    <a:pt x="3778" y="1966"/>
                    <a:pt x="3587" y="1708"/>
                    <a:pt x="3587" y="1422"/>
                  </a:cubicBezTo>
                  <a:lnTo>
                    <a:pt x="3587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5" name="Google Shape;21325;p80"/>
            <p:cNvSpPr/>
            <p:nvPr/>
          </p:nvSpPr>
          <p:spPr>
            <a:xfrm>
              <a:off x="8151631" y="2156236"/>
              <a:ext cx="80231" cy="28646"/>
            </a:xfrm>
            <a:custGeom>
              <a:avLst/>
              <a:gdLst/>
              <a:ahLst/>
              <a:cxnLst/>
              <a:rect l="l" t="t" r="r" b="b"/>
              <a:pathLst>
                <a:path w="3064" h="1094" extrusionOk="0">
                  <a:moveTo>
                    <a:pt x="1" y="1"/>
                  </a:moveTo>
                  <a:lnTo>
                    <a:pt x="1" y="707"/>
                  </a:lnTo>
                  <a:cubicBezTo>
                    <a:pt x="478" y="964"/>
                    <a:pt x="1005" y="1093"/>
                    <a:pt x="1532" y="1093"/>
                  </a:cubicBezTo>
                  <a:cubicBezTo>
                    <a:pt x="2059" y="1093"/>
                    <a:pt x="2586" y="964"/>
                    <a:pt x="3063" y="70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6" name="Google Shape;21326;p80"/>
            <p:cNvSpPr/>
            <p:nvPr/>
          </p:nvSpPr>
          <p:spPr>
            <a:xfrm>
              <a:off x="8094678" y="1973150"/>
              <a:ext cx="194136" cy="200368"/>
            </a:xfrm>
            <a:custGeom>
              <a:avLst/>
              <a:gdLst/>
              <a:ahLst/>
              <a:cxnLst/>
              <a:rect l="l" t="t" r="r" b="b"/>
              <a:pathLst>
                <a:path w="7414" h="7652" extrusionOk="0">
                  <a:moveTo>
                    <a:pt x="3712" y="0"/>
                  </a:moveTo>
                  <a:cubicBezTo>
                    <a:pt x="2023" y="0"/>
                    <a:pt x="649" y="1374"/>
                    <a:pt x="649" y="3062"/>
                  </a:cubicBezTo>
                  <a:lnTo>
                    <a:pt x="649" y="3950"/>
                  </a:lnTo>
                  <a:cubicBezTo>
                    <a:pt x="1" y="4074"/>
                    <a:pt x="96" y="5028"/>
                    <a:pt x="764" y="5028"/>
                  </a:cubicBezTo>
                  <a:lnTo>
                    <a:pt x="878" y="5028"/>
                  </a:lnTo>
                  <a:cubicBezTo>
                    <a:pt x="993" y="6506"/>
                    <a:pt x="2223" y="7651"/>
                    <a:pt x="3712" y="7651"/>
                  </a:cubicBezTo>
                  <a:cubicBezTo>
                    <a:pt x="5190" y="7651"/>
                    <a:pt x="6421" y="6506"/>
                    <a:pt x="6536" y="5028"/>
                  </a:cubicBezTo>
                  <a:lnTo>
                    <a:pt x="6660" y="5028"/>
                  </a:lnTo>
                  <a:cubicBezTo>
                    <a:pt x="7318" y="5028"/>
                    <a:pt x="7413" y="4074"/>
                    <a:pt x="6764" y="3950"/>
                  </a:cubicBezTo>
                  <a:lnTo>
                    <a:pt x="6764" y="3062"/>
                  </a:lnTo>
                  <a:cubicBezTo>
                    <a:pt x="6764" y="1374"/>
                    <a:pt x="5400" y="0"/>
                    <a:pt x="371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7" name="Google Shape;21327;p80"/>
            <p:cNvSpPr/>
            <p:nvPr/>
          </p:nvSpPr>
          <p:spPr>
            <a:xfrm>
              <a:off x="8099182" y="2003970"/>
              <a:ext cx="109427" cy="169548"/>
            </a:xfrm>
            <a:custGeom>
              <a:avLst/>
              <a:gdLst/>
              <a:ahLst/>
              <a:cxnLst/>
              <a:rect l="l" t="t" r="r" b="b"/>
              <a:pathLst>
                <a:path w="4179" h="6475" extrusionOk="0">
                  <a:moveTo>
                    <a:pt x="1348" y="0"/>
                  </a:moveTo>
                  <a:cubicBezTo>
                    <a:pt x="1215" y="0"/>
                    <a:pt x="1082" y="61"/>
                    <a:pt x="993" y="197"/>
                  </a:cubicBezTo>
                  <a:cubicBezTo>
                    <a:pt x="659" y="693"/>
                    <a:pt x="477" y="1284"/>
                    <a:pt x="477" y="1885"/>
                  </a:cubicBezTo>
                  <a:lnTo>
                    <a:pt x="477" y="2773"/>
                  </a:lnTo>
                  <a:cubicBezTo>
                    <a:pt x="191" y="2830"/>
                    <a:pt x="0" y="3106"/>
                    <a:pt x="48" y="3402"/>
                  </a:cubicBezTo>
                  <a:cubicBezTo>
                    <a:pt x="104" y="3663"/>
                    <a:pt x="332" y="3851"/>
                    <a:pt x="592" y="3851"/>
                  </a:cubicBezTo>
                  <a:cubicBezTo>
                    <a:pt x="598" y="3851"/>
                    <a:pt x="605" y="3851"/>
                    <a:pt x="611" y="3851"/>
                  </a:cubicBezTo>
                  <a:lnTo>
                    <a:pt x="706" y="3851"/>
                  </a:lnTo>
                  <a:cubicBezTo>
                    <a:pt x="823" y="5361"/>
                    <a:pt x="2080" y="6475"/>
                    <a:pt x="3523" y="6475"/>
                  </a:cubicBezTo>
                  <a:cubicBezTo>
                    <a:pt x="3738" y="6475"/>
                    <a:pt x="3958" y="6450"/>
                    <a:pt x="4179" y="6398"/>
                  </a:cubicBezTo>
                  <a:cubicBezTo>
                    <a:pt x="2786" y="6083"/>
                    <a:pt x="1794" y="4843"/>
                    <a:pt x="1794" y="3412"/>
                  </a:cubicBezTo>
                  <a:lnTo>
                    <a:pt x="1794" y="445"/>
                  </a:lnTo>
                  <a:cubicBezTo>
                    <a:pt x="1788" y="170"/>
                    <a:pt x="1569" y="0"/>
                    <a:pt x="134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8" name="Google Shape;21328;p80"/>
            <p:cNvSpPr/>
            <p:nvPr/>
          </p:nvSpPr>
          <p:spPr>
            <a:xfrm>
              <a:off x="8157889" y="2116277"/>
              <a:ext cx="67714" cy="66588"/>
            </a:xfrm>
            <a:custGeom>
              <a:avLst/>
              <a:gdLst/>
              <a:ahLst/>
              <a:cxnLst/>
              <a:rect l="l" t="t" r="r" b="b"/>
              <a:pathLst>
                <a:path w="2586" h="2543" extrusionOk="0">
                  <a:moveTo>
                    <a:pt x="792" y="0"/>
                  </a:moveTo>
                  <a:cubicBezTo>
                    <a:pt x="458" y="0"/>
                    <a:pt x="172" y="248"/>
                    <a:pt x="143" y="582"/>
                  </a:cubicBezTo>
                  <a:lnTo>
                    <a:pt x="38" y="1508"/>
                  </a:lnTo>
                  <a:cubicBezTo>
                    <a:pt x="0" y="1784"/>
                    <a:pt x="143" y="2042"/>
                    <a:pt x="391" y="2166"/>
                  </a:cubicBezTo>
                  <a:lnTo>
                    <a:pt x="1002" y="2471"/>
                  </a:lnTo>
                  <a:cubicBezTo>
                    <a:pt x="1093" y="2519"/>
                    <a:pt x="1193" y="2543"/>
                    <a:pt x="1294" y="2543"/>
                  </a:cubicBezTo>
                  <a:cubicBezTo>
                    <a:pt x="1395" y="2543"/>
                    <a:pt x="1498" y="2519"/>
                    <a:pt x="1593" y="2471"/>
                  </a:cubicBezTo>
                  <a:lnTo>
                    <a:pt x="2194" y="2166"/>
                  </a:lnTo>
                  <a:cubicBezTo>
                    <a:pt x="2443" y="2042"/>
                    <a:pt x="2586" y="1784"/>
                    <a:pt x="2557" y="1508"/>
                  </a:cubicBezTo>
                  <a:lnTo>
                    <a:pt x="2452" y="582"/>
                  </a:lnTo>
                  <a:cubicBezTo>
                    <a:pt x="2414" y="248"/>
                    <a:pt x="2137" y="0"/>
                    <a:pt x="180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29" name="Google Shape;21329;p80"/>
            <p:cNvSpPr/>
            <p:nvPr/>
          </p:nvSpPr>
          <p:spPr>
            <a:xfrm>
              <a:off x="8157889" y="2116016"/>
              <a:ext cx="41739" cy="66667"/>
            </a:xfrm>
            <a:custGeom>
              <a:avLst/>
              <a:gdLst/>
              <a:ahLst/>
              <a:cxnLst/>
              <a:rect l="l" t="t" r="r" b="b"/>
              <a:pathLst>
                <a:path w="1594" h="2546" extrusionOk="0">
                  <a:moveTo>
                    <a:pt x="792" y="1"/>
                  </a:moveTo>
                  <a:cubicBezTo>
                    <a:pt x="458" y="1"/>
                    <a:pt x="172" y="258"/>
                    <a:pt x="134" y="583"/>
                  </a:cubicBezTo>
                  <a:lnTo>
                    <a:pt x="38" y="1518"/>
                  </a:lnTo>
                  <a:cubicBezTo>
                    <a:pt x="0" y="1785"/>
                    <a:pt x="143" y="2052"/>
                    <a:pt x="391" y="2176"/>
                  </a:cubicBezTo>
                  <a:lnTo>
                    <a:pt x="1002" y="2481"/>
                  </a:lnTo>
                  <a:cubicBezTo>
                    <a:pt x="1093" y="2524"/>
                    <a:pt x="1193" y="2546"/>
                    <a:pt x="1294" y="2546"/>
                  </a:cubicBezTo>
                  <a:cubicBezTo>
                    <a:pt x="1395" y="2546"/>
                    <a:pt x="1498" y="2524"/>
                    <a:pt x="1593" y="2481"/>
                  </a:cubicBezTo>
                  <a:lnTo>
                    <a:pt x="1221" y="2243"/>
                  </a:lnTo>
                  <a:cubicBezTo>
                    <a:pt x="964" y="2061"/>
                    <a:pt x="821" y="1747"/>
                    <a:pt x="859" y="1432"/>
                  </a:cubicBezTo>
                  <a:lnTo>
                    <a:pt x="964" y="287"/>
                  </a:lnTo>
                  <a:cubicBezTo>
                    <a:pt x="973" y="192"/>
                    <a:pt x="1002" y="96"/>
                    <a:pt x="10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0" name="Google Shape;21330;p80"/>
            <p:cNvSpPr/>
            <p:nvPr/>
          </p:nvSpPr>
          <p:spPr>
            <a:xfrm>
              <a:off x="8172317" y="2128034"/>
              <a:ext cx="37366" cy="16758"/>
            </a:xfrm>
            <a:custGeom>
              <a:avLst/>
              <a:gdLst/>
              <a:ahLst/>
              <a:cxnLst/>
              <a:rect l="l" t="t" r="r" b="b"/>
              <a:pathLst>
                <a:path w="1427" h="640" extrusionOk="0">
                  <a:moveTo>
                    <a:pt x="355" y="1"/>
                  </a:moveTo>
                  <a:cubicBezTo>
                    <a:pt x="199" y="1"/>
                    <a:pt x="0" y="191"/>
                    <a:pt x="127" y="324"/>
                  </a:cubicBezTo>
                  <a:cubicBezTo>
                    <a:pt x="265" y="517"/>
                    <a:pt x="482" y="639"/>
                    <a:pt x="720" y="639"/>
                  </a:cubicBezTo>
                  <a:cubicBezTo>
                    <a:pt x="729" y="639"/>
                    <a:pt x="738" y="639"/>
                    <a:pt x="747" y="639"/>
                  </a:cubicBezTo>
                  <a:cubicBezTo>
                    <a:pt x="985" y="639"/>
                    <a:pt x="1214" y="524"/>
                    <a:pt x="1357" y="324"/>
                  </a:cubicBezTo>
                  <a:cubicBezTo>
                    <a:pt x="1427" y="164"/>
                    <a:pt x="1293" y="19"/>
                    <a:pt x="1149" y="19"/>
                  </a:cubicBezTo>
                  <a:cubicBezTo>
                    <a:pt x="1096" y="19"/>
                    <a:pt x="1041" y="39"/>
                    <a:pt x="995" y="86"/>
                  </a:cubicBezTo>
                  <a:cubicBezTo>
                    <a:pt x="928" y="162"/>
                    <a:pt x="835" y="200"/>
                    <a:pt x="742" y="200"/>
                  </a:cubicBezTo>
                  <a:cubicBezTo>
                    <a:pt x="649" y="200"/>
                    <a:pt x="556" y="162"/>
                    <a:pt x="489" y="86"/>
                  </a:cubicBezTo>
                  <a:cubicBezTo>
                    <a:pt x="461" y="25"/>
                    <a:pt x="411" y="1"/>
                    <a:pt x="35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1" name="Google Shape;21331;p80"/>
            <p:cNvSpPr/>
            <p:nvPr/>
          </p:nvSpPr>
          <p:spPr>
            <a:xfrm>
              <a:off x="8144142" y="2047568"/>
              <a:ext cx="32496" cy="11521"/>
            </a:xfrm>
            <a:custGeom>
              <a:avLst/>
              <a:gdLst/>
              <a:ahLst/>
              <a:cxnLst/>
              <a:rect l="l" t="t" r="r" b="b"/>
              <a:pathLst>
                <a:path w="124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945" y="440"/>
                  </a:lnTo>
                  <a:cubicBezTo>
                    <a:pt x="1241" y="440"/>
                    <a:pt x="1241" y="1"/>
                    <a:pt x="94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2" name="Google Shape;21332;p80"/>
            <p:cNvSpPr/>
            <p:nvPr/>
          </p:nvSpPr>
          <p:spPr>
            <a:xfrm>
              <a:off x="8207091" y="2047568"/>
              <a:ext cx="32260" cy="11521"/>
            </a:xfrm>
            <a:custGeom>
              <a:avLst/>
              <a:gdLst/>
              <a:ahLst/>
              <a:cxnLst/>
              <a:rect l="l" t="t" r="r" b="b"/>
              <a:pathLst>
                <a:path w="123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945" y="440"/>
                  </a:lnTo>
                  <a:cubicBezTo>
                    <a:pt x="1231" y="440"/>
                    <a:pt x="1231" y="1"/>
                    <a:pt x="94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3" name="Google Shape;21333;p80"/>
            <p:cNvSpPr/>
            <p:nvPr/>
          </p:nvSpPr>
          <p:spPr>
            <a:xfrm>
              <a:off x="8104183" y="2070558"/>
              <a:ext cx="43729" cy="11260"/>
            </a:xfrm>
            <a:custGeom>
              <a:avLst/>
              <a:gdLst/>
              <a:ahLst/>
              <a:cxnLst/>
              <a:rect l="l" t="t" r="r" b="b"/>
              <a:pathLst>
                <a:path w="1670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1383" y="430"/>
                  </a:lnTo>
                  <a:cubicBezTo>
                    <a:pt x="1670" y="43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4" name="Google Shape;21334;p80"/>
            <p:cNvSpPr/>
            <p:nvPr/>
          </p:nvSpPr>
          <p:spPr>
            <a:xfrm>
              <a:off x="8235580" y="2070558"/>
              <a:ext cx="43729" cy="11260"/>
            </a:xfrm>
            <a:custGeom>
              <a:avLst/>
              <a:gdLst/>
              <a:ahLst/>
              <a:cxnLst/>
              <a:rect l="l" t="t" r="r" b="b"/>
              <a:pathLst>
                <a:path w="1670" h="430" extrusionOk="0">
                  <a:moveTo>
                    <a:pt x="296" y="1"/>
                  </a:moveTo>
                  <a:cubicBezTo>
                    <a:pt x="0" y="1"/>
                    <a:pt x="0" y="430"/>
                    <a:pt x="296" y="430"/>
                  </a:cubicBezTo>
                  <a:lnTo>
                    <a:pt x="1383" y="430"/>
                  </a:lnTo>
                  <a:cubicBezTo>
                    <a:pt x="1670" y="43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5" name="Google Shape;21335;p80"/>
            <p:cNvSpPr/>
            <p:nvPr/>
          </p:nvSpPr>
          <p:spPr>
            <a:xfrm>
              <a:off x="8174621" y="2070558"/>
              <a:ext cx="34486" cy="22833"/>
            </a:xfrm>
            <a:custGeom>
              <a:avLst/>
              <a:gdLst/>
              <a:ahLst/>
              <a:cxnLst/>
              <a:rect l="l" t="t" r="r" b="b"/>
              <a:pathLst>
                <a:path w="1317" h="872" extrusionOk="0">
                  <a:moveTo>
                    <a:pt x="659" y="1"/>
                  </a:moveTo>
                  <a:cubicBezTo>
                    <a:pt x="296" y="1"/>
                    <a:pt x="0" y="287"/>
                    <a:pt x="0" y="649"/>
                  </a:cubicBezTo>
                  <a:cubicBezTo>
                    <a:pt x="0" y="797"/>
                    <a:pt x="110" y="871"/>
                    <a:pt x="220" y="871"/>
                  </a:cubicBezTo>
                  <a:cubicBezTo>
                    <a:pt x="330" y="871"/>
                    <a:pt x="439" y="797"/>
                    <a:pt x="439" y="649"/>
                  </a:cubicBezTo>
                  <a:cubicBezTo>
                    <a:pt x="439" y="506"/>
                    <a:pt x="549" y="435"/>
                    <a:pt x="659" y="435"/>
                  </a:cubicBezTo>
                  <a:cubicBezTo>
                    <a:pt x="768" y="435"/>
                    <a:pt x="878" y="506"/>
                    <a:pt x="878" y="649"/>
                  </a:cubicBezTo>
                  <a:cubicBezTo>
                    <a:pt x="878" y="773"/>
                    <a:pt x="974" y="869"/>
                    <a:pt x="1088" y="869"/>
                  </a:cubicBezTo>
                  <a:cubicBezTo>
                    <a:pt x="1212" y="869"/>
                    <a:pt x="1317" y="773"/>
                    <a:pt x="1317" y="649"/>
                  </a:cubicBezTo>
                  <a:cubicBezTo>
                    <a:pt x="1317" y="28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6" name="Google Shape;21336;p80"/>
            <p:cNvSpPr/>
            <p:nvPr/>
          </p:nvSpPr>
          <p:spPr>
            <a:xfrm>
              <a:off x="8134663" y="2064824"/>
              <a:ext cx="51480" cy="39984"/>
            </a:xfrm>
            <a:custGeom>
              <a:avLst/>
              <a:gdLst/>
              <a:ahLst/>
              <a:cxnLst/>
              <a:rect l="l" t="t" r="r" b="b"/>
              <a:pathLst>
                <a:path w="1966" h="1527" extrusionOk="0">
                  <a:moveTo>
                    <a:pt x="1526" y="429"/>
                  </a:moveTo>
                  <a:lnTo>
                    <a:pt x="1526" y="868"/>
                  </a:lnTo>
                  <a:cubicBezTo>
                    <a:pt x="1526" y="992"/>
                    <a:pt x="1431" y="1088"/>
                    <a:pt x="1307" y="1088"/>
                  </a:cubicBezTo>
                  <a:lnTo>
                    <a:pt x="649" y="1088"/>
                  </a:lnTo>
                  <a:cubicBezTo>
                    <a:pt x="534" y="1088"/>
                    <a:pt x="439" y="992"/>
                    <a:pt x="439" y="868"/>
                  </a:cubicBezTo>
                  <a:lnTo>
                    <a:pt x="439" y="429"/>
                  </a:lnTo>
                  <a:close/>
                  <a:moveTo>
                    <a:pt x="219" y="0"/>
                  </a:moveTo>
                  <a:cubicBezTo>
                    <a:pt x="95" y="0"/>
                    <a:pt x="0" y="96"/>
                    <a:pt x="0" y="210"/>
                  </a:cubicBezTo>
                  <a:lnTo>
                    <a:pt x="0" y="868"/>
                  </a:lnTo>
                  <a:cubicBezTo>
                    <a:pt x="0" y="1231"/>
                    <a:pt x="286" y="1527"/>
                    <a:pt x="649" y="1527"/>
                  </a:cubicBezTo>
                  <a:lnTo>
                    <a:pt x="1307" y="1527"/>
                  </a:lnTo>
                  <a:cubicBezTo>
                    <a:pt x="1670" y="1527"/>
                    <a:pt x="1965" y="1231"/>
                    <a:pt x="1965" y="868"/>
                  </a:cubicBezTo>
                  <a:lnTo>
                    <a:pt x="1965" y="210"/>
                  </a:lnTo>
                  <a:cubicBezTo>
                    <a:pt x="1965" y="96"/>
                    <a:pt x="186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7" name="Google Shape;21337;p80"/>
            <p:cNvSpPr/>
            <p:nvPr/>
          </p:nvSpPr>
          <p:spPr>
            <a:xfrm>
              <a:off x="8197612" y="2064824"/>
              <a:ext cx="51218" cy="39984"/>
            </a:xfrm>
            <a:custGeom>
              <a:avLst/>
              <a:gdLst/>
              <a:ahLst/>
              <a:cxnLst/>
              <a:rect l="l" t="t" r="r" b="b"/>
              <a:pathLst>
                <a:path w="1956" h="1527" extrusionOk="0">
                  <a:moveTo>
                    <a:pt x="1527" y="429"/>
                  </a:moveTo>
                  <a:lnTo>
                    <a:pt x="1527" y="868"/>
                  </a:lnTo>
                  <a:cubicBezTo>
                    <a:pt x="1527" y="992"/>
                    <a:pt x="1431" y="1088"/>
                    <a:pt x="1307" y="1088"/>
                  </a:cubicBezTo>
                  <a:lnTo>
                    <a:pt x="649" y="1088"/>
                  </a:lnTo>
                  <a:cubicBezTo>
                    <a:pt x="534" y="1088"/>
                    <a:pt x="429" y="992"/>
                    <a:pt x="429" y="868"/>
                  </a:cubicBezTo>
                  <a:lnTo>
                    <a:pt x="429" y="429"/>
                  </a:lnTo>
                  <a:close/>
                  <a:moveTo>
                    <a:pt x="210" y="0"/>
                  </a:moveTo>
                  <a:cubicBezTo>
                    <a:pt x="96" y="0"/>
                    <a:pt x="0" y="96"/>
                    <a:pt x="0" y="210"/>
                  </a:cubicBezTo>
                  <a:lnTo>
                    <a:pt x="0" y="868"/>
                  </a:lnTo>
                  <a:cubicBezTo>
                    <a:pt x="0" y="1231"/>
                    <a:pt x="286" y="1527"/>
                    <a:pt x="649" y="1527"/>
                  </a:cubicBezTo>
                  <a:lnTo>
                    <a:pt x="1307" y="1527"/>
                  </a:lnTo>
                  <a:cubicBezTo>
                    <a:pt x="1670" y="1527"/>
                    <a:pt x="1956" y="1231"/>
                    <a:pt x="1956" y="868"/>
                  </a:cubicBezTo>
                  <a:lnTo>
                    <a:pt x="1956" y="210"/>
                  </a:lnTo>
                  <a:cubicBezTo>
                    <a:pt x="1956" y="96"/>
                    <a:pt x="186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8" name="Google Shape;21338;p80"/>
            <p:cNvSpPr/>
            <p:nvPr/>
          </p:nvSpPr>
          <p:spPr>
            <a:xfrm>
              <a:off x="8154642" y="2076319"/>
              <a:ext cx="11521" cy="11312"/>
            </a:xfrm>
            <a:custGeom>
              <a:avLst/>
              <a:gdLst/>
              <a:ahLst/>
              <a:cxnLst/>
              <a:rect l="l" t="t" r="r" b="b"/>
              <a:pathLst>
                <a:path w="440" h="432" extrusionOk="0">
                  <a:moveTo>
                    <a:pt x="0" y="0"/>
                  </a:moveTo>
                  <a:lnTo>
                    <a:pt x="0" y="210"/>
                  </a:lnTo>
                  <a:cubicBezTo>
                    <a:pt x="0" y="358"/>
                    <a:pt x="110" y="432"/>
                    <a:pt x="220" y="432"/>
                  </a:cubicBezTo>
                  <a:cubicBezTo>
                    <a:pt x="329" y="432"/>
                    <a:pt x="439" y="358"/>
                    <a:pt x="439" y="210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39" name="Google Shape;21339;p80"/>
            <p:cNvSpPr/>
            <p:nvPr/>
          </p:nvSpPr>
          <p:spPr>
            <a:xfrm>
              <a:off x="8217591" y="2076319"/>
              <a:ext cx="11521" cy="11312"/>
            </a:xfrm>
            <a:custGeom>
              <a:avLst/>
              <a:gdLst/>
              <a:ahLst/>
              <a:cxnLst/>
              <a:rect l="l" t="t" r="r" b="b"/>
              <a:pathLst>
                <a:path w="440" h="432" extrusionOk="0">
                  <a:moveTo>
                    <a:pt x="0" y="0"/>
                  </a:moveTo>
                  <a:lnTo>
                    <a:pt x="0" y="210"/>
                  </a:lnTo>
                  <a:cubicBezTo>
                    <a:pt x="0" y="358"/>
                    <a:pt x="108" y="432"/>
                    <a:pt x="216" y="432"/>
                  </a:cubicBezTo>
                  <a:cubicBezTo>
                    <a:pt x="325" y="432"/>
                    <a:pt x="434" y="358"/>
                    <a:pt x="439" y="210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340" name="Google Shape;21340;p80"/>
          <p:cNvGrpSpPr/>
          <p:nvPr/>
        </p:nvGrpSpPr>
        <p:grpSpPr>
          <a:xfrm>
            <a:off x="9394882" y="2201168"/>
            <a:ext cx="366416" cy="472971"/>
            <a:chOff x="7153930" y="1973150"/>
            <a:chExt cx="274812" cy="354728"/>
          </a:xfrm>
        </p:grpSpPr>
        <p:sp>
          <p:nvSpPr>
            <p:cNvPr id="21341" name="Google Shape;21341;p80"/>
            <p:cNvSpPr/>
            <p:nvPr/>
          </p:nvSpPr>
          <p:spPr>
            <a:xfrm>
              <a:off x="7153930" y="2212691"/>
              <a:ext cx="274812" cy="115188"/>
            </a:xfrm>
            <a:custGeom>
              <a:avLst/>
              <a:gdLst/>
              <a:ahLst/>
              <a:cxnLst/>
              <a:rect l="l" t="t" r="r" b="b"/>
              <a:pathLst>
                <a:path w="10495" h="4399" extrusionOk="0">
                  <a:moveTo>
                    <a:pt x="3063" y="1"/>
                  </a:moveTo>
                  <a:lnTo>
                    <a:pt x="945" y="630"/>
                  </a:lnTo>
                  <a:cubicBezTo>
                    <a:pt x="391" y="793"/>
                    <a:pt x="10" y="1298"/>
                    <a:pt x="0" y="1880"/>
                  </a:cubicBezTo>
                  <a:lnTo>
                    <a:pt x="0" y="3740"/>
                  </a:lnTo>
                  <a:cubicBezTo>
                    <a:pt x="0" y="4103"/>
                    <a:pt x="296" y="4399"/>
                    <a:pt x="658" y="4399"/>
                  </a:cubicBezTo>
                  <a:lnTo>
                    <a:pt x="9836" y="4399"/>
                  </a:lnTo>
                  <a:cubicBezTo>
                    <a:pt x="10198" y="4399"/>
                    <a:pt x="10494" y="4103"/>
                    <a:pt x="10494" y="3740"/>
                  </a:cubicBezTo>
                  <a:lnTo>
                    <a:pt x="10494" y="1880"/>
                  </a:lnTo>
                  <a:cubicBezTo>
                    <a:pt x="10494" y="1298"/>
                    <a:pt x="10103" y="793"/>
                    <a:pt x="9550" y="630"/>
                  </a:cubicBezTo>
                  <a:lnTo>
                    <a:pt x="7441" y="1"/>
                  </a:lnTo>
                  <a:lnTo>
                    <a:pt x="5247" y="1995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2" name="Google Shape;21342;p80"/>
            <p:cNvSpPr/>
            <p:nvPr/>
          </p:nvSpPr>
          <p:spPr>
            <a:xfrm>
              <a:off x="7184409" y="2116277"/>
              <a:ext cx="213591" cy="211601"/>
            </a:xfrm>
            <a:custGeom>
              <a:avLst/>
              <a:gdLst/>
              <a:ahLst/>
              <a:cxnLst/>
              <a:rect l="l" t="t" r="r" b="b"/>
              <a:pathLst>
                <a:path w="8157" h="8081" extrusionOk="0">
                  <a:moveTo>
                    <a:pt x="4083" y="0"/>
                  </a:moveTo>
                  <a:lnTo>
                    <a:pt x="229" y="611"/>
                  </a:lnTo>
                  <a:cubicBezTo>
                    <a:pt x="86" y="630"/>
                    <a:pt x="0" y="792"/>
                    <a:pt x="76" y="926"/>
                  </a:cubicBezTo>
                  <a:lnTo>
                    <a:pt x="2557" y="5677"/>
                  </a:lnTo>
                  <a:lnTo>
                    <a:pt x="2232" y="6316"/>
                  </a:lnTo>
                  <a:cubicBezTo>
                    <a:pt x="2156" y="6459"/>
                    <a:pt x="2175" y="6631"/>
                    <a:pt x="2271" y="6764"/>
                  </a:cubicBezTo>
                  <a:lnTo>
                    <a:pt x="3206" y="8081"/>
                  </a:lnTo>
                  <a:lnTo>
                    <a:pt x="4951" y="8081"/>
                  </a:lnTo>
                  <a:lnTo>
                    <a:pt x="5896" y="6764"/>
                  </a:lnTo>
                  <a:cubicBezTo>
                    <a:pt x="5991" y="6631"/>
                    <a:pt x="6001" y="6459"/>
                    <a:pt x="5934" y="6316"/>
                  </a:cubicBezTo>
                  <a:lnTo>
                    <a:pt x="5610" y="5677"/>
                  </a:lnTo>
                  <a:lnTo>
                    <a:pt x="8090" y="926"/>
                  </a:lnTo>
                  <a:cubicBezTo>
                    <a:pt x="8157" y="792"/>
                    <a:pt x="8080" y="630"/>
                    <a:pt x="7937" y="611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3" name="Google Shape;21343;p80"/>
            <p:cNvSpPr/>
            <p:nvPr/>
          </p:nvSpPr>
          <p:spPr>
            <a:xfrm>
              <a:off x="7185640" y="2116277"/>
              <a:ext cx="211365" cy="145458"/>
            </a:xfrm>
            <a:custGeom>
              <a:avLst/>
              <a:gdLst/>
              <a:ahLst/>
              <a:cxnLst/>
              <a:rect l="l" t="t" r="r" b="b"/>
              <a:pathLst>
                <a:path w="8072" h="5555" extrusionOk="0">
                  <a:moveTo>
                    <a:pt x="4036" y="0"/>
                  </a:moveTo>
                  <a:lnTo>
                    <a:pt x="192" y="611"/>
                  </a:lnTo>
                  <a:cubicBezTo>
                    <a:pt x="87" y="620"/>
                    <a:pt x="10" y="706"/>
                    <a:pt x="1" y="802"/>
                  </a:cubicBezTo>
                  <a:lnTo>
                    <a:pt x="3864" y="5476"/>
                  </a:lnTo>
                  <a:cubicBezTo>
                    <a:pt x="3907" y="5529"/>
                    <a:pt x="3969" y="5555"/>
                    <a:pt x="4033" y="5555"/>
                  </a:cubicBezTo>
                  <a:cubicBezTo>
                    <a:pt x="4096" y="5555"/>
                    <a:pt x="4160" y="5529"/>
                    <a:pt x="4208" y="5476"/>
                  </a:cubicBezTo>
                  <a:lnTo>
                    <a:pt x="8072" y="802"/>
                  </a:lnTo>
                  <a:cubicBezTo>
                    <a:pt x="8062" y="706"/>
                    <a:pt x="7986" y="630"/>
                    <a:pt x="7890" y="611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4" name="Google Shape;21344;p80"/>
            <p:cNvSpPr/>
            <p:nvPr/>
          </p:nvSpPr>
          <p:spPr>
            <a:xfrm>
              <a:off x="7244608" y="2167731"/>
              <a:ext cx="93454" cy="94004"/>
            </a:xfrm>
            <a:custGeom>
              <a:avLst/>
              <a:gdLst/>
              <a:ahLst/>
              <a:cxnLst/>
              <a:rect l="l" t="t" r="r" b="b"/>
              <a:pathLst>
                <a:path w="3569" h="3590" extrusionOk="0">
                  <a:moveTo>
                    <a:pt x="258" y="1"/>
                  </a:moveTo>
                  <a:lnTo>
                    <a:pt x="258" y="1040"/>
                  </a:lnTo>
                  <a:cubicBezTo>
                    <a:pt x="258" y="1241"/>
                    <a:pt x="162" y="1432"/>
                    <a:pt x="0" y="1556"/>
                  </a:cubicBezTo>
                  <a:lnTo>
                    <a:pt x="1612" y="3511"/>
                  </a:lnTo>
                  <a:cubicBezTo>
                    <a:pt x="1655" y="3564"/>
                    <a:pt x="1717" y="3590"/>
                    <a:pt x="1781" y="3590"/>
                  </a:cubicBezTo>
                  <a:cubicBezTo>
                    <a:pt x="1844" y="3590"/>
                    <a:pt x="1908" y="3564"/>
                    <a:pt x="1956" y="3511"/>
                  </a:cubicBezTo>
                  <a:lnTo>
                    <a:pt x="3568" y="1556"/>
                  </a:lnTo>
                  <a:cubicBezTo>
                    <a:pt x="3406" y="1432"/>
                    <a:pt x="3311" y="1241"/>
                    <a:pt x="3311" y="1040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5" name="Google Shape;21345;p80"/>
            <p:cNvSpPr/>
            <p:nvPr/>
          </p:nvSpPr>
          <p:spPr>
            <a:xfrm>
              <a:off x="7157177" y="2238430"/>
              <a:ext cx="48233" cy="89448"/>
            </a:xfrm>
            <a:custGeom>
              <a:avLst/>
              <a:gdLst/>
              <a:ahLst/>
              <a:cxnLst/>
              <a:rect l="l" t="t" r="r" b="b"/>
              <a:pathLst>
                <a:path w="1842" h="3416" extrusionOk="0">
                  <a:moveTo>
                    <a:pt x="248" y="0"/>
                  </a:moveTo>
                  <a:cubicBezTo>
                    <a:pt x="143" y="105"/>
                    <a:pt x="67" y="229"/>
                    <a:pt x="0" y="363"/>
                  </a:cubicBezTo>
                  <a:lnTo>
                    <a:pt x="1174" y="1355"/>
                  </a:lnTo>
                  <a:cubicBezTo>
                    <a:pt x="1326" y="1479"/>
                    <a:pt x="1412" y="1670"/>
                    <a:pt x="1412" y="1861"/>
                  </a:cubicBezTo>
                  <a:lnTo>
                    <a:pt x="1412" y="3416"/>
                  </a:lnTo>
                  <a:lnTo>
                    <a:pt x="1841" y="3416"/>
                  </a:lnTo>
                  <a:lnTo>
                    <a:pt x="1841" y="1851"/>
                  </a:lnTo>
                  <a:cubicBezTo>
                    <a:pt x="1841" y="1536"/>
                    <a:pt x="1698" y="1231"/>
                    <a:pt x="1460" y="1031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6" name="Google Shape;21346;p80"/>
            <p:cNvSpPr/>
            <p:nvPr/>
          </p:nvSpPr>
          <p:spPr>
            <a:xfrm>
              <a:off x="7377000" y="2238430"/>
              <a:ext cx="48495" cy="89448"/>
            </a:xfrm>
            <a:custGeom>
              <a:avLst/>
              <a:gdLst/>
              <a:ahLst/>
              <a:cxnLst/>
              <a:rect l="l" t="t" r="r" b="b"/>
              <a:pathLst>
                <a:path w="1852" h="3416" extrusionOk="0">
                  <a:moveTo>
                    <a:pt x="1603" y="0"/>
                  </a:moveTo>
                  <a:lnTo>
                    <a:pt x="392" y="1031"/>
                  </a:lnTo>
                  <a:cubicBezTo>
                    <a:pt x="143" y="1231"/>
                    <a:pt x="0" y="1536"/>
                    <a:pt x="0" y="1851"/>
                  </a:cubicBezTo>
                  <a:lnTo>
                    <a:pt x="0" y="3416"/>
                  </a:lnTo>
                  <a:lnTo>
                    <a:pt x="439" y="3416"/>
                  </a:lnTo>
                  <a:lnTo>
                    <a:pt x="439" y="1861"/>
                  </a:lnTo>
                  <a:cubicBezTo>
                    <a:pt x="439" y="1670"/>
                    <a:pt x="525" y="1479"/>
                    <a:pt x="668" y="1355"/>
                  </a:cubicBezTo>
                  <a:lnTo>
                    <a:pt x="1851" y="363"/>
                  </a:lnTo>
                  <a:cubicBezTo>
                    <a:pt x="1784" y="229"/>
                    <a:pt x="1708" y="105"/>
                    <a:pt x="16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7" name="Google Shape;21347;p80"/>
            <p:cNvSpPr/>
            <p:nvPr/>
          </p:nvSpPr>
          <p:spPr>
            <a:xfrm>
              <a:off x="7251338" y="2167731"/>
              <a:ext cx="79969" cy="22886"/>
            </a:xfrm>
            <a:custGeom>
              <a:avLst/>
              <a:gdLst/>
              <a:ahLst/>
              <a:cxnLst/>
              <a:rect l="l" t="t" r="r" b="b"/>
              <a:pathLst>
                <a:path w="3054" h="874" extrusionOk="0">
                  <a:moveTo>
                    <a:pt x="1" y="1"/>
                  </a:moveTo>
                  <a:lnTo>
                    <a:pt x="1" y="487"/>
                  </a:lnTo>
                  <a:cubicBezTo>
                    <a:pt x="478" y="745"/>
                    <a:pt x="1002" y="874"/>
                    <a:pt x="1527" y="874"/>
                  </a:cubicBezTo>
                  <a:cubicBezTo>
                    <a:pt x="2052" y="874"/>
                    <a:pt x="2577" y="745"/>
                    <a:pt x="3054" y="487"/>
                  </a:cubicBezTo>
                  <a:lnTo>
                    <a:pt x="30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8" name="Google Shape;21348;p80"/>
            <p:cNvSpPr/>
            <p:nvPr/>
          </p:nvSpPr>
          <p:spPr>
            <a:xfrm>
              <a:off x="7195145" y="2013109"/>
              <a:ext cx="192381" cy="165882"/>
            </a:xfrm>
            <a:custGeom>
              <a:avLst/>
              <a:gdLst/>
              <a:ahLst/>
              <a:cxnLst/>
              <a:rect l="l" t="t" r="r" b="b"/>
              <a:pathLst>
                <a:path w="7347" h="6335" extrusionOk="0">
                  <a:moveTo>
                    <a:pt x="840" y="0"/>
                  </a:moveTo>
                  <a:lnTo>
                    <a:pt x="840" y="2624"/>
                  </a:lnTo>
                  <a:lnTo>
                    <a:pt x="725" y="2624"/>
                  </a:lnTo>
                  <a:cubicBezTo>
                    <a:pt x="0" y="2624"/>
                    <a:pt x="0" y="3721"/>
                    <a:pt x="725" y="3721"/>
                  </a:cubicBezTo>
                  <a:lnTo>
                    <a:pt x="849" y="3721"/>
                  </a:lnTo>
                  <a:cubicBezTo>
                    <a:pt x="964" y="5200"/>
                    <a:pt x="2195" y="6335"/>
                    <a:pt x="3673" y="6335"/>
                  </a:cubicBezTo>
                  <a:cubicBezTo>
                    <a:pt x="5161" y="6335"/>
                    <a:pt x="6392" y="5200"/>
                    <a:pt x="6507" y="3721"/>
                  </a:cubicBezTo>
                  <a:lnTo>
                    <a:pt x="6621" y="3721"/>
                  </a:lnTo>
                  <a:cubicBezTo>
                    <a:pt x="7346" y="3721"/>
                    <a:pt x="7346" y="2624"/>
                    <a:pt x="6621" y="2624"/>
                  </a:cubicBezTo>
                  <a:lnTo>
                    <a:pt x="6516" y="2624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9" name="Google Shape;21349;p80"/>
            <p:cNvSpPr/>
            <p:nvPr/>
          </p:nvSpPr>
          <p:spPr>
            <a:xfrm>
              <a:off x="7274067" y="2122012"/>
              <a:ext cx="34512" cy="17020"/>
            </a:xfrm>
            <a:custGeom>
              <a:avLst/>
              <a:gdLst/>
              <a:ahLst/>
              <a:cxnLst/>
              <a:rect l="l" t="t" r="r" b="b"/>
              <a:pathLst>
                <a:path w="1318" h="650" extrusionOk="0">
                  <a:moveTo>
                    <a:pt x="1" y="1"/>
                  </a:moveTo>
                  <a:cubicBezTo>
                    <a:pt x="1" y="363"/>
                    <a:pt x="297" y="650"/>
                    <a:pt x="659" y="650"/>
                  </a:cubicBezTo>
                  <a:cubicBezTo>
                    <a:pt x="1022" y="650"/>
                    <a:pt x="1317" y="363"/>
                    <a:pt x="1317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0" name="Google Shape;21350;p80"/>
            <p:cNvSpPr/>
            <p:nvPr/>
          </p:nvSpPr>
          <p:spPr>
            <a:xfrm>
              <a:off x="7197633" y="2013344"/>
              <a:ext cx="145170" cy="165882"/>
            </a:xfrm>
            <a:custGeom>
              <a:avLst/>
              <a:gdLst/>
              <a:ahLst/>
              <a:cxnLst/>
              <a:rect l="l" t="t" r="r" b="b"/>
              <a:pathLst>
                <a:path w="5544" h="6335" extrusionOk="0">
                  <a:moveTo>
                    <a:pt x="735" y="1"/>
                  </a:moveTo>
                  <a:lnTo>
                    <a:pt x="735" y="2624"/>
                  </a:lnTo>
                  <a:lnTo>
                    <a:pt x="649" y="2624"/>
                  </a:lnTo>
                  <a:cubicBezTo>
                    <a:pt x="392" y="2624"/>
                    <a:pt x="172" y="2787"/>
                    <a:pt x="106" y="3025"/>
                  </a:cubicBezTo>
                  <a:cubicBezTo>
                    <a:pt x="1" y="3369"/>
                    <a:pt x="268" y="3712"/>
                    <a:pt x="630" y="3722"/>
                  </a:cubicBezTo>
                  <a:lnTo>
                    <a:pt x="745" y="3722"/>
                  </a:lnTo>
                  <a:cubicBezTo>
                    <a:pt x="848" y="5216"/>
                    <a:pt x="2102" y="6335"/>
                    <a:pt x="3556" y="6335"/>
                  </a:cubicBezTo>
                  <a:cubicBezTo>
                    <a:pt x="3708" y="6335"/>
                    <a:pt x="3862" y="6323"/>
                    <a:pt x="4017" y="6297"/>
                  </a:cubicBezTo>
                  <a:cubicBezTo>
                    <a:pt x="2634" y="6087"/>
                    <a:pt x="1613" y="4895"/>
                    <a:pt x="1613" y="3493"/>
                  </a:cubicBezTo>
                  <a:lnTo>
                    <a:pt x="1613" y="2586"/>
                  </a:lnTo>
                  <a:cubicBezTo>
                    <a:pt x="1613" y="1957"/>
                    <a:pt x="1794" y="1337"/>
                    <a:pt x="2157" y="821"/>
                  </a:cubicBezTo>
                  <a:lnTo>
                    <a:pt x="2166" y="802"/>
                  </a:lnTo>
                  <a:cubicBezTo>
                    <a:pt x="2206" y="740"/>
                    <a:pt x="2272" y="708"/>
                    <a:pt x="2339" y="708"/>
                  </a:cubicBezTo>
                  <a:cubicBezTo>
                    <a:pt x="2386" y="708"/>
                    <a:pt x="2433" y="723"/>
                    <a:pt x="2472" y="755"/>
                  </a:cubicBezTo>
                  <a:cubicBezTo>
                    <a:pt x="2739" y="955"/>
                    <a:pt x="3034" y="1127"/>
                    <a:pt x="3349" y="1251"/>
                  </a:cubicBezTo>
                  <a:cubicBezTo>
                    <a:pt x="3421" y="1279"/>
                    <a:pt x="3499" y="1294"/>
                    <a:pt x="3579" y="1294"/>
                  </a:cubicBezTo>
                  <a:cubicBezTo>
                    <a:pt x="3659" y="1294"/>
                    <a:pt x="3740" y="1279"/>
                    <a:pt x="3817" y="1251"/>
                  </a:cubicBezTo>
                  <a:cubicBezTo>
                    <a:pt x="4198" y="1108"/>
                    <a:pt x="5267" y="230"/>
                    <a:pt x="554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1" name="Google Shape;21351;p80"/>
            <p:cNvSpPr/>
            <p:nvPr/>
          </p:nvSpPr>
          <p:spPr>
            <a:xfrm>
              <a:off x="7251338" y="2081923"/>
              <a:ext cx="11286" cy="17151"/>
            </a:xfrm>
            <a:custGeom>
              <a:avLst/>
              <a:gdLst/>
              <a:ahLst/>
              <a:cxnLst/>
              <a:rect l="l" t="t" r="r" b="b"/>
              <a:pathLst>
                <a:path w="431" h="655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2" name="Google Shape;21352;p80"/>
            <p:cNvSpPr/>
            <p:nvPr/>
          </p:nvSpPr>
          <p:spPr>
            <a:xfrm>
              <a:off x="7319786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10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3" name="Google Shape;21353;p80"/>
            <p:cNvSpPr/>
            <p:nvPr/>
          </p:nvSpPr>
          <p:spPr>
            <a:xfrm>
              <a:off x="7242671" y="2064641"/>
              <a:ext cx="33674" cy="17439"/>
            </a:xfrm>
            <a:custGeom>
              <a:avLst/>
              <a:gdLst/>
              <a:ahLst/>
              <a:cxnLst/>
              <a:rect l="l" t="t" r="r" b="b"/>
              <a:pathLst>
                <a:path w="1286" h="666" extrusionOk="0">
                  <a:moveTo>
                    <a:pt x="311" y="0"/>
                  </a:moveTo>
                  <a:cubicBezTo>
                    <a:pt x="87" y="0"/>
                    <a:pt x="0" y="350"/>
                    <a:pt x="255" y="427"/>
                  </a:cubicBezTo>
                  <a:lnTo>
                    <a:pt x="914" y="646"/>
                  </a:lnTo>
                  <a:cubicBezTo>
                    <a:pt x="933" y="656"/>
                    <a:pt x="961" y="656"/>
                    <a:pt x="981" y="656"/>
                  </a:cubicBezTo>
                  <a:lnTo>
                    <a:pt x="981" y="665"/>
                  </a:lnTo>
                  <a:cubicBezTo>
                    <a:pt x="1238" y="665"/>
                    <a:pt x="1286" y="312"/>
                    <a:pt x="1057" y="236"/>
                  </a:cubicBezTo>
                  <a:lnTo>
                    <a:pt x="399" y="17"/>
                  </a:lnTo>
                  <a:cubicBezTo>
                    <a:pt x="368" y="5"/>
                    <a:pt x="339" y="0"/>
                    <a:pt x="31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4" name="Google Shape;21354;p80"/>
            <p:cNvSpPr/>
            <p:nvPr/>
          </p:nvSpPr>
          <p:spPr>
            <a:xfrm>
              <a:off x="7306143" y="2064745"/>
              <a:ext cx="33255" cy="17099"/>
            </a:xfrm>
            <a:custGeom>
              <a:avLst/>
              <a:gdLst/>
              <a:ahLst/>
              <a:cxnLst/>
              <a:rect l="l" t="t" r="r" b="b"/>
              <a:pathLst>
                <a:path w="1270" h="653" extrusionOk="0">
                  <a:moveTo>
                    <a:pt x="967" y="1"/>
                  </a:moveTo>
                  <a:cubicBezTo>
                    <a:pt x="944" y="1"/>
                    <a:pt x="919" y="5"/>
                    <a:pt x="894" y="13"/>
                  </a:cubicBezTo>
                  <a:lnTo>
                    <a:pt x="236" y="232"/>
                  </a:lnTo>
                  <a:cubicBezTo>
                    <a:pt x="0" y="307"/>
                    <a:pt x="53" y="652"/>
                    <a:pt x="302" y="652"/>
                  </a:cubicBezTo>
                  <a:cubicBezTo>
                    <a:pt x="305" y="652"/>
                    <a:pt x="308" y="652"/>
                    <a:pt x="312" y="652"/>
                  </a:cubicBezTo>
                  <a:cubicBezTo>
                    <a:pt x="331" y="652"/>
                    <a:pt x="350" y="652"/>
                    <a:pt x="379" y="642"/>
                  </a:cubicBezTo>
                  <a:lnTo>
                    <a:pt x="1037" y="423"/>
                  </a:lnTo>
                  <a:cubicBezTo>
                    <a:pt x="1270" y="337"/>
                    <a:pt x="1183" y="1"/>
                    <a:pt x="9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5" name="Google Shape;21355;p80"/>
            <p:cNvSpPr/>
            <p:nvPr/>
          </p:nvSpPr>
          <p:spPr>
            <a:xfrm>
              <a:off x="7205383" y="1973150"/>
              <a:ext cx="171643" cy="111679"/>
            </a:xfrm>
            <a:custGeom>
              <a:avLst/>
              <a:gdLst/>
              <a:ahLst/>
              <a:cxnLst/>
              <a:rect l="l" t="t" r="r" b="b"/>
              <a:pathLst>
                <a:path w="6555" h="4265" extrusionOk="0">
                  <a:moveTo>
                    <a:pt x="2624" y="0"/>
                  </a:moveTo>
                  <a:cubicBezTo>
                    <a:pt x="1174" y="0"/>
                    <a:pt x="0" y="1173"/>
                    <a:pt x="0" y="2624"/>
                  </a:cubicBezTo>
                  <a:lnTo>
                    <a:pt x="0" y="4264"/>
                  </a:lnTo>
                  <a:cubicBezTo>
                    <a:pt x="96" y="4198"/>
                    <a:pt x="210" y="4159"/>
                    <a:pt x="334" y="4159"/>
                  </a:cubicBezTo>
                  <a:lnTo>
                    <a:pt x="477" y="4159"/>
                  </a:lnTo>
                  <a:cubicBezTo>
                    <a:pt x="582" y="4159"/>
                    <a:pt x="668" y="4083"/>
                    <a:pt x="687" y="3988"/>
                  </a:cubicBezTo>
                  <a:cubicBezTo>
                    <a:pt x="783" y="3577"/>
                    <a:pt x="1059" y="2538"/>
                    <a:pt x="1823" y="1689"/>
                  </a:cubicBezTo>
                  <a:cubicBezTo>
                    <a:pt x="1862" y="1644"/>
                    <a:pt x="1916" y="1623"/>
                    <a:pt x="1972" y="1623"/>
                  </a:cubicBezTo>
                  <a:cubicBezTo>
                    <a:pt x="2024" y="1623"/>
                    <a:pt x="2077" y="1642"/>
                    <a:pt x="2118" y="1679"/>
                  </a:cubicBezTo>
                  <a:cubicBezTo>
                    <a:pt x="2443" y="1975"/>
                    <a:pt x="2805" y="2204"/>
                    <a:pt x="3206" y="2385"/>
                  </a:cubicBezTo>
                  <a:cubicBezTo>
                    <a:pt x="3230" y="2395"/>
                    <a:pt x="3256" y="2399"/>
                    <a:pt x="3282" y="2399"/>
                  </a:cubicBezTo>
                  <a:cubicBezTo>
                    <a:pt x="3308" y="2399"/>
                    <a:pt x="3335" y="2395"/>
                    <a:pt x="3359" y="2385"/>
                  </a:cubicBezTo>
                  <a:cubicBezTo>
                    <a:pt x="3750" y="2204"/>
                    <a:pt x="4122" y="1975"/>
                    <a:pt x="4437" y="1679"/>
                  </a:cubicBezTo>
                  <a:cubicBezTo>
                    <a:pt x="4478" y="1642"/>
                    <a:pt x="4531" y="1623"/>
                    <a:pt x="4584" y="1623"/>
                  </a:cubicBezTo>
                  <a:cubicBezTo>
                    <a:pt x="4641" y="1623"/>
                    <a:pt x="4698" y="1644"/>
                    <a:pt x="4742" y="1689"/>
                  </a:cubicBezTo>
                  <a:cubicBezTo>
                    <a:pt x="5495" y="2538"/>
                    <a:pt x="5782" y="3577"/>
                    <a:pt x="5868" y="3988"/>
                  </a:cubicBezTo>
                  <a:cubicBezTo>
                    <a:pt x="5887" y="4083"/>
                    <a:pt x="5982" y="4159"/>
                    <a:pt x="6087" y="4159"/>
                  </a:cubicBezTo>
                  <a:lnTo>
                    <a:pt x="6230" y="4159"/>
                  </a:lnTo>
                  <a:cubicBezTo>
                    <a:pt x="6345" y="4159"/>
                    <a:pt x="6459" y="4198"/>
                    <a:pt x="6554" y="4264"/>
                  </a:cubicBezTo>
                  <a:lnTo>
                    <a:pt x="6554" y="2624"/>
                  </a:lnTo>
                  <a:cubicBezTo>
                    <a:pt x="6554" y="1173"/>
                    <a:pt x="5381" y="0"/>
                    <a:pt x="393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6" name="Google Shape;21356;p80"/>
            <p:cNvSpPr/>
            <p:nvPr/>
          </p:nvSpPr>
          <p:spPr>
            <a:xfrm>
              <a:off x="7297057" y="2120284"/>
              <a:ext cx="23017" cy="21236"/>
            </a:xfrm>
            <a:custGeom>
              <a:avLst/>
              <a:gdLst/>
              <a:ahLst/>
              <a:cxnLst/>
              <a:rect l="l" t="t" r="r" b="b"/>
              <a:pathLst>
                <a:path w="879" h="811" extrusionOk="0">
                  <a:moveTo>
                    <a:pt x="878" y="0"/>
                  </a:moveTo>
                  <a:lnTo>
                    <a:pt x="1" y="67"/>
                  </a:lnTo>
                  <a:lnTo>
                    <a:pt x="344" y="754"/>
                  </a:lnTo>
                  <a:cubicBezTo>
                    <a:pt x="363" y="792"/>
                    <a:pt x="399" y="811"/>
                    <a:pt x="435" y="811"/>
                  </a:cubicBezTo>
                  <a:cubicBezTo>
                    <a:pt x="470" y="811"/>
                    <a:pt x="506" y="792"/>
                    <a:pt x="525" y="75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7" name="Google Shape;21357;p80"/>
            <p:cNvSpPr/>
            <p:nvPr/>
          </p:nvSpPr>
          <p:spPr>
            <a:xfrm>
              <a:off x="7262598" y="2120284"/>
              <a:ext cx="22990" cy="21236"/>
            </a:xfrm>
            <a:custGeom>
              <a:avLst/>
              <a:gdLst/>
              <a:ahLst/>
              <a:cxnLst/>
              <a:rect l="l" t="t" r="r" b="b"/>
              <a:pathLst>
                <a:path w="878" h="811" extrusionOk="0">
                  <a:moveTo>
                    <a:pt x="0" y="0"/>
                  </a:moveTo>
                  <a:lnTo>
                    <a:pt x="353" y="754"/>
                  </a:lnTo>
                  <a:cubicBezTo>
                    <a:pt x="372" y="792"/>
                    <a:pt x="408" y="811"/>
                    <a:pt x="444" y="811"/>
                  </a:cubicBezTo>
                  <a:cubicBezTo>
                    <a:pt x="479" y="811"/>
                    <a:pt x="515" y="792"/>
                    <a:pt x="534" y="754"/>
                  </a:cubicBezTo>
                  <a:lnTo>
                    <a:pt x="87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8" name="Google Shape;21358;p80"/>
            <p:cNvSpPr/>
            <p:nvPr/>
          </p:nvSpPr>
          <p:spPr>
            <a:xfrm>
              <a:off x="7248877" y="2112350"/>
              <a:ext cx="84918" cy="15449"/>
            </a:xfrm>
            <a:custGeom>
              <a:avLst/>
              <a:gdLst/>
              <a:ahLst/>
              <a:cxnLst/>
              <a:rect l="l" t="t" r="r" b="b"/>
              <a:pathLst>
                <a:path w="3243" h="590" extrusionOk="0">
                  <a:moveTo>
                    <a:pt x="303" y="0"/>
                  </a:moveTo>
                  <a:cubicBezTo>
                    <a:pt x="64" y="0"/>
                    <a:pt x="0" y="375"/>
                    <a:pt x="257" y="437"/>
                  </a:cubicBezTo>
                  <a:cubicBezTo>
                    <a:pt x="705" y="542"/>
                    <a:pt x="1163" y="589"/>
                    <a:pt x="1621" y="589"/>
                  </a:cubicBezTo>
                  <a:cubicBezTo>
                    <a:pt x="2079" y="589"/>
                    <a:pt x="2537" y="542"/>
                    <a:pt x="2985" y="437"/>
                  </a:cubicBezTo>
                  <a:cubicBezTo>
                    <a:pt x="3242" y="375"/>
                    <a:pt x="3178" y="0"/>
                    <a:pt x="2939" y="0"/>
                  </a:cubicBezTo>
                  <a:cubicBezTo>
                    <a:pt x="2921" y="0"/>
                    <a:pt x="2901" y="3"/>
                    <a:pt x="2880" y="7"/>
                  </a:cubicBezTo>
                  <a:cubicBezTo>
                    <a:pt x="2465" y="98"/>
                    <a:pt x="2043" y="143"/>
                    <a:pt x="1621" y="143"/>
                  </a:cubicBezTo>
                  <a:cubicBezTo>
                    <a:pt x="1199" y="143"/>
                    <a:pt x="777" y="98"/>
                    <a:pt x="362" y="7"/>
                  </a:cubicBezTo>
                  <a:cubicBezTo>
                    <a:pt x="341" y="3"/>
                    <a:pt x="322" y="0"/>
                    <a:pt x="30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59" name="Google Shape;21359;p80"/>
            <p:cNvSpPr/>
            <p:nvPr/>
          </p:nvSpPr>
          <p:spPr>
            <a:xfrm>
              <a:off x="7285562" y="2257912"/>
              <a:ext cx="11521" cy="69966"/>
            </a:xfrm>
            <a:custGeom>
              <a:avLst/>
              <a:gdLst/>
              <a:ahLst/>
              <a:cxnLst/>
              <a:rect l="l" t="t" r="r" b="b"/>
              <a:pathLst>
                <a:path w="440" h="2672" extrusionOk="0">
                  <a:moveTo>
                    <a:pt x="1" y="1"/>
                  </a:moveTo>
                  <a:lnTo>
                    <a:pt x="1" y="2672"/>
                  </a:lnTo>
                  <a:lnTo>
                    <a:pt x="440" y="2672"/>
                  </a:lnTo>
                  <a:lnTo>
                    <a:pt x="440" y="1"/>
                  </a:lnTo>
                  <a:lnTo>
                    <a:pt x="392" y="67"/>
                  </a:lnTo>
                  <a:cubicBezTo>
                    <a:pt x="344" y="120"/>
                    <a:pt x="280" y="146"/>
                    <a:pt x="217" y="146"/>
                  </a:cubicBezTo>
                  <a:cubicBezTo>
                    <a:pt x="153" y="146"/>
                    <a:pt x="91" y="120"/>
                    <a:pt x="48" y="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360" name="Google Shape;21360;p80"/>
          <p:cNvGrpSpPr/>
          <p:nvPr/>
        </p:nvGrpSpPr>
        <p:grpSpPr>
          <a:xfrm>
            <a:off x="8794338" y="2201099"/>
            <a:ext cx="366416" cy="473041"/>
            <a:chOff x="6703522" y="1973098"/>
            <a:chExt cx="274812" cy="354781"/>
          </a:xfrm>
        </p:grpSpPr>
        <p:sp>
          <p:nvSpPr>
            <p:cNvPr id="21361" name="Google Shape;21361;p80"/>
            <p:cNvSpPr/>
            <p:nvPr/>
          </p:nvSpPr>
          <p:spPr>
            <a:xfrm>
              <a:off x="6761233" y="1973150"/>
              <a:ext cx="160147" cy="57214"/>
            </a:xfrm>
            <a:custGeom>
              <a:avLst/>
              <a:gdLst/>
              <a:ahLst/>
              <a:cxnLst/>
              <a:rect l="l" t="t" r="r" b="b"/>
              <a:pathLst>
                <a:path w="6116" h="2185" extrusionOk="0">
                  <a:moveTo>
                    <a:pt x="3053" y="0"/>
                  </a:moveTo>
                  <a:cubicBezTo>
                    <a:pt x="1565" y="0"/>
                    <a:pt x="325" y="935"/>
                    <a:pt x="0" y="2185"/>
                  </a:cubicBezTo>
                  <a:lnTo>
                    <a:pt x="6116" y="2185"/>
                  </a:lnTo>
                  <a:cubicBezTo>
                    <a:pt x="5782" y="935"/>
                    <a:pt x="4532" y="0"/>
                    <a:pt x="305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2" name="Google Shape;21362;p80"/>
            <p:cNvSpPr/>
            <p:nvPr/>
          </p:nvSpPr>
          <p:spPr>
            <a:xfrm>
              <a:off x="6724758" y="2116277"/>
              <a:ext cx="232601" cy="112177"/>
            </a:xfrm>
            <a:custGeom>
              <a:avLst/>
              <a:gdLst/>
              <a:ahLst/>
              <a:cxnLst/>
              <a:rect l="l" t="t" r="r" b="b"/>
              <a:pathLst>
                <a:path w="8883" h="4284" extrusionOk="0">
                  <a:moveTo>
                    <a:pt x="1327" y="0"/>
                  </a:moveTo>
                  <a:cubicBezTo>
                    <a:pt x="1203" y="697"/>
                    <a:pt x="783" y="745"/>
                    <a:pt x="764" y="1737"/>
                  </a:cubicBezTo>
                  <a:cubicBezTo>
                    <a:pt x="745" y="2261"/>
                    <a:pt x="773" y="2548"/>
                    <a:pt x="468" y="3015"/>
                  </a:cubicBezTo>
                  <a:cubicBezTo>
                    <a:pt x="1" y="3721"/>
                    <a:pt x="334" y="4284"/>
                    <a:pt x="334" y="4284"/>
                  </a:cubicBezTo>
                  <a:lnTo>
                    <a:pt x="8548" y="4284"/>
                  </a:lnTo>
                  <a:cubicBezTo>
                    <a:pt x="8548" y="4284"/>
                    <a:pt x="8882" y="3721"/>
                    <a:pt x="8424" y="3015"/>
                  </a:cubicBezTo>
                  <a:cubicBezTo>
                    <a:pt x="8110" y="2548"/>
                    <a:pt x="8138" y="2261"/>
                    <a:pt x="8129" y="1737"/>
                  </a:cubicBezTo>
                  <a:cubicBezTo>
                    <a:pt x="8100" y="745"/>
                    <a:pt x="7680" y="697"/>
                    <a:pt x="755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3" name="Google Shape;21363;p80"/>
            <p:cNvSpPr/>
            <p:nvPr/>
          </p:nvSpPr>
          <p:spPr>
            <a:xfrm>
              <a:off x="6703522" y="2201955"/>
              <a:ext cx="274812" cy="125924"/>
            </a:xfrm>
            <a:custGeom>
              <a:avLst/>
              <a:gdLst/>
              <a:ahLst/>
              <a:cxnLst/>
              <a:rect l="l" t="t" r="r" b="b"/>
              <a:pathLst>
                <a:path w="10495" h="4809" extrusionOk="0">
                  <a:moveTo>
                    <a:pt x="4380" y="1"/>
                  </a:moveTo>
                  <a:lnTo>
                    <a:pt x="945" y="1040"/>
                  </a:lnTo>
                  <a:cubicBezTo>
                    <a:pt x="392" y="1203"/>
                    <a:pt x="10" y="1708"/>
                    <a:pt x="1" y="2290"/>
                  </a:cubicBezTo>
                  <a:lnTo>
                    <a:pt x="1" y="4150"/>
                  </a:lnTo>
                  <a:cubicBezTo>
                    <a:pt x="1" y="4513"/>
                    <a:pt x="296" y="4809"/>
                    <a:pt x="659" y="4809"/>
                  </a:cubicBezTo>
                  <a:lnTo>
                    <a:pt x="9836" y="4809"/>
                  </a:lnTo>
                  <a:cubicBezTo>
                    <a:pt x="10199" y="4809"/>
                    <a:pt x="10495" y="4513"/>
                    <a:pt x="10495" y="4150"/>
                  </a:cubicBezTo>
                  <a:lnTo>
                    <a:pt x="10495" y="2290"/>
                  </a:lnTo>
                  <a:cubicBezTo>
                    <a:pt x="10495" y="1708"/>
                    <a:pt x="10104" y="1203"/>
                    <a:pt x="9550" y="1040"/>
                  </a:cubicBezTo>
                  <a:lnTo>
                    <a:pt x="6125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4" name="Google Shape;21364;p80"/>
            <p:cNvSpPr/>
            <p:nvPr/>
          </p:nvSpPr>
          <p:spPr>
            <a:xfrm>
              <a:off x="6769717" y="2201955"/>
              <a:ext cx="142918" cy="68736"/>
            </a:xfrm>
            <a:custGeom>
              <a:avLst/>
              <a:gdLst/>
              <a:ahLst/>
              <a:cxnLst/>
              <a:rect l="l" t="t" r="r" b="b"/>
              <a:pathLst>
                <a:path w="5458" h="2625" extrusionOk="0">
                  <a:moveTo>
                    <a:pt x="1852" y="1"/>
                  </a:moveTo>
                  <a:lnTo>
                    <a:pt x="1" y="563"/>
                  </a:lnTo>
                  <a:cubicBezTo>
                    <a:pt x="344" y="1785"/>
                    <a:pt x="1460" y="2624"/>
                    <a:pt x="2729" y="2624"/>
                  </a:cubicBezTo>
                  <a:cubicBezTo>
                    <a:pt x="3998" y="2624"/>
                    <a:pt x="5105" y="1785"/>
                    <a:pt x="5458" y="563"/>
                  </a:cubicBezTo>
                  <a:lnTo>
                    <a:pt x="3607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5" name="Google Shape;21365;p80"/>
            <p:cNvSpPr/>
            <p:nvPr/>
          </p:nvSpPr>
          <p:spPr>
            <a:xfrm>
              <a:off x="6755237" y="2212455"/>
              <a:ext cx="28751" cy="115423"/>
            </a:xfrm>
            <a:custGeom>
              <a:avLst/>
              <a:gdLst/>
              <a:ahLst/>
              <a:cxnLst/>
              <a:rect l="l" t="t" r="r" b="b"/>
              <a:pathLst>
                <a:path w="1098" h="4408" extrusionOk="0">
                  <a:moveTo>
                    <a:pt x="1098" y="0"/>
                  </a:moveTo>
                  <a:lnTo>
                    <a:pt x="0" y="325"/>
                  </a:lnTo>
                  <a:lnTo>
                    <a:pt x="0" y="4408"/>
                  </a:lnTo>
                  <a:lnTo>
                    <a:pt x="1098" y="440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6" name="Google Shape;21366;p80"/>
            <p:cNvSpPr/>
            <p:nvPr/>
          </p:nvSpPr>
          <p:spPr>
            <a:xfrm>
              <a:off x="6898364" y="2212455"/>
              <a:ext cx="28515" cy="115423"/>
            </a:xfrm>
            <a:custGeom>
              <a:avLst/>
              <a:gdLst/>
              <a:ahLst/>
              <a:cxnLst/>
              <a:rect l="l" t="t" r="r" b="b"/>
              <a:pathLst>
                <a:path w="1089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088" y="4408"/>
                  </a:lnTo>
                  <a:lnTo>
                    <a:pt x="1088" y="3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7" name="Google Shape;21367;p80"/>
            <p:cNvSpPr/>
            <p:nvPr/>
          </p:nvSpPr>
          <p:spPr>
            <a:xfrm>
              <a:off x="6744737" y="2053329"/>
              <a:ext cx="192643" cy="137157"/>
            </a:xfrm>
            <a:custGeom>
              <a:avLst/>
              <a:gdLst/>
              <a:ahLst/>
              <a:cxnLst/>
              <a:rect l="l" t="t" r="r" b="b"/>
              <a:pathLst>
                <a:path w="7357" h="5238" extrusionOk="0">
                  <a:moveTo>
                    <a:pt x="840" y="0"/>
                  </a:moveTo>
                  <a:lnTo>
                    <a:pt x="840" y="1527"/>
                  </a:lnTo>
                  <a:lnTo>
                    <a:pt x="726" y="1527"/>
                  </a:lnTo>
                  <a:cubicBezTo>
                    <a:pt x="1" y="1527"/>
                    <a:pt x="1" y="2624"/>
                    <a:pt x="726" y="2624"/>
                  </a:cubicBezTo>
                  <a:lnTo>
                    <a:pt x="850" y="2624"/>
                  </a:lnTo>
                  <a:cubicBezTo>
                    <a:pt x="964" y="4102"/>
                    <a:pt x="2195" y="5238"/>
                    <a:pt x="3674" y="5238"/>
                  </a:cubicBezTo>
                  <a:cubicBezTo>
                    <a:pt x="5162" y="5238"/>
                    <a:pt x="6393" y="4102"/>
                    <a:pt x="6507" y="2624"/>
                  </a:cubicBezTo>
                  <a:lnTo>
                    <a:pt x="6622" y="2624"/>
                  </a:lnTo>
                  <a:cubicBezTo>
                    <a:pt x="7356" y="2624"/>
                    <a:pt x="7356" y="1527"/>
                    <a:pt x="6622" y="1527"/>
                  </a:cubicBezTo>
                  <a:lnTo>
                    <a:pt x="6517" y="1527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8" name="Google Shape;21368;p80"/>
            <p:cNvSpPr/>
            <p:nvPr/>
          </p:nvSpPr>
          <p:spPr>
            <a:xfrm>
              <a:off x="6748743" y="2053329"/>
              <a:ext cx="166641" cy="116419"/>
            </a:xfrm>
            <a:custGeom>
              <a:avLst/>
              <a:gdLst/>
              <a:ahLst/>
              <a:cxnLst/>
              <a:rect l="l" t="t" r="r" b="b"/>
              <a:pathLst>
                <a:path w="6364" h="4446" extrusionOk="0">
                  <a:moveTo>
                    <a:pt x="687" y="0"/>
                  </a:moveTo>
                  <a:lnTo>
                    <a:pt x="687" y="1527"/>
                  </a:lnTo>
                  <a:lnTo>
                    <a:pt x="611" y="1527"/>
                  </a:lnTo>
                  <a:cubicBezTo>
                    <a:pt x="605" y="1527"/>
                    <a:pt x="599" y="1526"/>
                    <a:pt x="592" y="1526"/>
                  </a:cubicBezTo>
                  <a:cubicBezTo>
                    <a:pt x="305" y="1526"/>
                    <a:pt x="66" y="1743"/>
                    <a:pt x="29" y="2023"/>
                  </a:cubicBezTo>
                  <a:cubicBezTo>
                    <a:pt x="0" y="2338"/>
                    <a:pt x="248" y="2624"/>
                    <a:pt x="573" y="2624"/>
                  </a:cubicBezTo>
                  <a:lnTo>
                    <a:pt x="697" y="2624"/>
                  </a:lnTo>
                  <a:cubicBezTo>
                    <a:pt x="745" y="3311"/>
                    <a:pt x="1059" y="3969"/>
                    <a:pt x="1555" y="4446"/>
                  </a:cubicBezTo>
                  <a:lnTo>
                    <a:pt x="1555" y="1966"/>
                  </a:lnTo>
                  <a:cubicBezTo>
                    <a:pt x="1555" y="1365"/>
                    <a:pt x="2052" y="868"/>
                    <a:pt x="2653" y="868"/>
                  </a:cubicBezTo>
                  <a:lnTo>
                    <a:pt x="6364" y="86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69" name="Google Shape;21369;p80"/>
            <p:cNvSpPr/>
            <p:nvPr/>
          </p:nvSpPr>
          <p:spPr>
            <a:xfrm>
              <a:off x="6801192" y="2093418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0" name="Google Shape;21370;p80"/>
            <p:cNvSpPr/>
            <p:nvPr/>
          </p:nvSpPr>
          <p:spPr>
            <a:xfrm>
              <a:off x="6869901" y="209341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1" name="Google Shape;21371;p80"/>
            <p:cNvSpPr/>
            <p:nvPr/>
          </p:nvSpPr>
          <p:spPr>
            <a:xfrm>
              <a:off x="6792970" y="2076057"/>
              <a:ext cx="27887" cy="14768"/>
            </a:xfrm>
            <a:custGeom>
              <a:avLst/>
              <a:gdLst/>
              <a:ahLst/>
              <a:cxnLst/>
              <a:rect l="l" t="t" r="r" b="b"/>
              <a:pathLst>
                <a:path w="1065" h="564" extrusionOk="0">
                  <a:moveTo>
                    <a:pt x="752" y="1"/>
                  </a:moveTo>
                  <a:cubicBezTo>
                    <a:pt x="732" y="1"/>
                    <a:pt x="710" y="4"/>
                    <a:pt x="687" y="10"/>
                  </a:cubicBezTo>
                  <a:lnTo>
                    <a:pt x="248" y="134"/>
                  </a:lnTo>
                  <a:cubicBezTo>
                    <a:pt x="0" y="191"/>
                    <a:pt x="48" y="563"/>
                    <a:pt x="305" y="563"/>
                  </a:cubicBezTo>
                  <a:cubicBezTo>
                    <a:pt x="324" y="563"/>
                    <a:pt x="353" y="554"/>
                    <a:pt x="372" y="554"/>
                  </a:cubicBezTo>
                  <a:lnTo>
                    <a:pt x="811" y="430"/>
                  </a:lnTo>
                  <a:cubicBezTo>
                    <a:pt x="1065" y="360"/>
                    <a:pt x="981" y="1"/>
                    <a:pt x="75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2" name="Google Shape;21372;p80"/>
            <p:cNvSpPr/>
            <p:nvPr/>
          </p:nvSpPr>
          <p:spPr>
            <a:xfrm>
              <a:off x="6861496" y="2076057"/>
              <a:ext cx="27651" cy="14768"/>
            </a:xfrm>
            <a:custGeom>
              <a:avLst/>
              <a:gdLst/>
              <a:ahLst/>
              <a:cxnLst/>
              <a:rect l="l" t="t" r="r" b="b"/>
              <a:pathLst>
                <a:path w="1056" h="564" extrusionOk="0">
                  <a:moveTo>
                    <a:pt x="311" y="1"/>
                  </a:moveTo>
                  <a:cubicBezTo>
                    <a:pt x="76" y="1"/>
                    <a:pt x="1" y="360"/>
                    <a:pt x="255" y="430"/>
                  </a:cubicBezTo>
                  <a:lnTo>
                    <a:pt x="693" y="554"/>
                  </a:lnTo>
                  <a:cubicBezTo>
                    <a:pt x="712" y="554"/>
                    <a:pt x="732" y="563"/>
                    <a:pt x="751" y="563"/>
                  </a:cubicBezTo>
                  <a:cubicBezTo>
                    <a:pt x="1008" y="563"/>
                    <a:pt x="1056" y="191"/>
                    <a:pt x="808" y="134"/>
                  </a:cubicBezTo>
                  <a:lnTo>
                    <a:pt x="379" y="10"/>
                  </a:lnTo>
                  <a:cubicBezTo>
                    <a:pt x="355" y="4"/>
                    <a:pt x="332" y="1"/>
                    <a:pt x="31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3" name="Google Shape;21373;p80"/>
            <p:cNvSpPr/>
            <p:nvPr/>
          </p:nvSpPr>
          <p:spPr>
            <a:xfrm>
              <a:off x="6755237" y="2064824"/>
              <a:ext cx="23017" cy="31501"/>
            </a:xfrm>
            <a:custGeom>
              <a:avLst/>
              <a:gdLst/>
              <a:ahLst/>
              <a:cxnLst/>
              <a:rect l="l" t="t" r="r" b="b"/>
              <a:pathLst>
                <a:path w="879" h="1203" extrusionOk="0">
                  <a:moveTo>
                    <a:pt x="0" y="0"/>
                  </a:moveTo>
                  <a:lnTo>
                    <a:pt x="0" y="1202"/>
                  </a:lnTo>
                  <a:lnTo>
                    <a:pt x="497" y="1135"/>
                  </a:lnTo>
                  <a:cubicBezTo>
                    <a:pt x="716" y="1107"/>
                    <a:pt x="878" y="926"/>
                    <a:pt x="878" y="70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4" name="Google Shape;21374;p80"/>
            <p:cNvSpPr/>
            <p:nvPr/>
          </p:nvSpPr>
          <p:spPr>
            <a:xfrm>
              <a:off x="6903863" y="2064824"/>
              <a:ext cx="23017" cy="31501"/>
            </a:xfrm>
            <a:custGeom>
              <a:avLst/>
              <a:gdLst/>
              <a:ahLst/>
              <a:cxnLst/>
              <a:rect l="l" t="t" r="r" b="b"/>
              <a:pathLst>
                <a:path w="879" h="1203" extrusionOk="0">
                  <a:moveTo>
                    <a:pt x="1" y="0"/>
                  </a:moveTo>
                  <a:lnTo>
                    <a:pt x="1" y="706"/>
                  </a:lnTo>
                  <a:cubicBezTo>
                    <a:pt x="1" y="926"/>
                    <a:pt x="163" y="1107"/>
                    <a:pt x="392" y="1135"/>
                  </a:cubicBezTo>
                  <a:lnTo>
                    <a:pt x="878" y="12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5" name="Google Shape;21375;p80"/>
            <p:cNvSpPr/>
            <p:nvPr/>
          </p:nvSpPr>
          <p:spPr>
            <a:xfrm>
              <a:off x="6898364" y="2212455"/>
              <a:ext cx="14271" cy="31239"/>
            </a:xfrm>
            <a:custGeom>
              <a:avLst/>
              <a:gdLst/>
              <a:ahLst/>
              <a:cxnLst/>
              <a:rect l="l" t="t" r="r" b="b"/>
              <a:pathLst>
                <a:path w="545" h="1193" extrusionOk="0">
                  <a:moveTo>
                    <a:pt x="1" y="0"/>
                  </a:moveTo>
                  <a:lnTo>
                    <a:pt x="1" y="1193"/>
                  </a:lnTo>
                  <a:cubicBezTo>
                    <a:pt x="249" y="887"/>
                    <a:pt x="430" y="534"/>
                    <a:pt x="545" y="1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6" name="Google Shape;21376;p80"/>
            <p:cNvSpPr/>
            <p:nvPr/>
          </p:nvSpPr>
          <p:spPr>
            <a:xfrm>
              <a:off x="6769717" y="2212193"/>
              <a:ext cx="14271" cy="31501"/>
            </a:xfrm>
            <a:custGeom>
              <a:avLst/>
              <a:gdLst/>
              <a:ahLst/>
              <a:cxnLst/>
              <a:rect l="l" t="t" r="r" b="b"/>
              <a:pathLst>
                <a:path w="545" h="1203" extrusionOk="0">
                  <a:moveTo>
                    <a:pt x="545" y="1"/>
                  </a:moveTo>
                  <a:lnTo>
                    <a:pt x="1" y="163"/>
                  </a:lnTo>
                  <a:cubicBezTo>
                    <a:pt x="106" y="544"/>
                    <a:pt x="287" y="897"/>
                    <a:pt x="545" y="1203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7" name="Google Shape;21377;p80"/>
            <p:cNvSpPr/>
            <p:nvPr/>
          </p:nvSpPr>
          <p:spPr>
            <a:xfrm>
              <a:off x="6777966" y="2127773"/>
              <a:ext cx="126186" cy="131423"/>
            </a:xfrm>
            <a:custGeom>
              <a:avLst/>
              <a:gdLst/>
              <a:ahLst/>
              <a:cxnLst/>
              <a:rect l="l" t="t" r="r" b="b"/>
              <a:pathLst>
                <a:path w="4819" h="5019" extrusionOk="0">
                  <a:moveTo>
                    <a:pt x="4177" y="0"/>
                  </a:moveTo>
                  <a:cubicBezTo>
                    <a:pt x="4171" y="0"/>
                    <a:pt x="4166" y="0"/>
                    <a:pt x="4160" y="0"/>
                  </a:cubicBezTo>
                  <a:lnTo>
                    <a:pt x="659" y="0"/>
                  </a:lnTo>
                  <a:cubicBezTo>
                    <a:pt x="296" y="0"/>
                    <a:pt x="10" y="286"/>
                    <a:pt x="10" y="649"/>
                  </a:cubicBezTo>
                  <a:lnTo>
                    <a:pt x="10" y="2614"/>
                  </a:lnTo>
                  <a:cubicBezTo>
                    <a:pt x="1" y="3950"/>
                    <a:pt x="1088" y="5018"/>
                    <a:pt x="2414" y="5018"/>
                  </a:cubicBezTo>
                  <a:cubicBezTo>
                    <a:pt x="3740" y="5018"/>
                    <a:pt x="4818" y="3940"/>
                    <a:pt x="4818" y="2614"/>
                  </a:cubicBezTo>
                  <a:lnTo>
                    <a:pt x="4818" y="649"/>
                  </a:lnTo>
                  <a:cubicBezTo>
                    <a:pt x="4818" y="292"/>
                    <a:pt x="4532" y="0"/>
                    <a:pt x="4177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8" name="Google Shape;21378;p80"/>
            <p:cNvSpPr/>
            <p:nvPr/>
          </p:nvSpPr>
          <p:spPr>
            <a:xfrm>
              <a:off x="6815908" y="2144688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0" y="0"/>
                  </a:moveTo>
                  <a:cubicBezTo>
                    <a:pt x="144" y="0"/>
                    <a:pt x="1" y="221"/>
                    <a:pt x="154" y="375"/>
                  </a:cubicBezTo>
                  <a:cubicBezTo>
                    <a:pt x="373" y="566"/>
                    <a:pt x="644" y="662"/>
                    <a:pt x="925" y="662"/>
                  </a:cubicBezTo>
                  <a:cubicBezTo>
                    <a:pt x="938" y="662"/>
                    <a:pt x="952" y="662"/>
                    <a:pt x="965" y="661"/>
                  </a:cubicBezTo>
                  <a:cubicBezTo>
                    <a:pt x="979" y="662"/>
                    <a:pt x="992" y="662"/>
                    <a:pt x="1005" y="662"/>
                  </a:cubicBezTo>
                  <a:cubicBezTo>
                    <a:pt x="1287" y="662"/>
                    <a:pt x="1558" y="566"/>
                    <a:pt x="1776" y="375"/>
                  </a:cubicBezTo>
                  <a:cubicBezTo>
                    <a:pt x="1930" y="221"/>
                    <a:pt x="1786" y="0"/>
                    <a:pt x="1620" y="0"/>
                  </a:cubicBezTo>
                  <a:cubicBezTo>
                    <a:pt x="1570" y="0"/>
                    <a:pt x="1518" y="21"/>
                    <a:pt x="1471" y="70"/>
                  </a:cubicBezTo>
                  <a:cubicBezTo>
                    <a:pt x="1318" y="170"/>
                    <a:pt x="1142" y="220"/>
                    <a:pt x="965" y="220"/>
                  </a:cubicBezTo>
                  <a:cubicBezTo>
                    <a:pt x="789" y="220"/>
                    <a:pt x="612" y="170"/>
                    <a:pt x="460" y="70"/>
                  </a:cubicBezTo>
                  <a:cubicBezTo>
                    <a:pt x="413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9" name="Google Shape;21379;p80"/>
            <p:cNvSpPr/>
            <p:nvPr/>
          </p:nvSpPr>
          <p:spPr>
            <a:xfrm>
              <a:off x="6778044" y="2127773"/>
              <a:ext cx="100131" cy="131658"/>
            </a:xfrm>
            <a:custGeom>
              <a:avLst/>
              <a:gdLst/>
              <a:ahLst/>
              <a:cxnLst/>
              <a:rect l="l" t="t" r="r" b="b"/>
              <a:pathLst>
                <a:path w="3824" h="5028" extrusionOk="0">
                  <a:moveTo>
                    <a:pt x="665" y="0"/>
                  </a:moveTo>
                  <a:cubicBezTo>
                    <a:pt x="303" y="0"/>
                    <a:pt x="7" y="286"/>
                    <a:pt x="7" y="649"/>
                  </a:cubicBezTo>
                  <a:lnTo>
                    <a:pt x="7" y="2614"/>
                  </a:lnTo>
                  <a:cubicBezTo>
                    <a:pt x="0" y="4036"/>
                    <a:pt x="1171" y="5028"/>
                    <a:pt x="2419" y="5028"/>
                  </a:cubicBezTo>
                  <a:cubicBezTo>
                    <a:pt x="2896" y="5028"/>
                    <a:pt x="3385" y="4882"/>
                    <a:pt x="3823" y="4560"/>
                  </a:cubicBezTo>
                  <a:lnTo>
                    <a:pt x="3823" y="4560"/>
                  </a:lnTo>
                  <a:cubicBezTo>
                    <a:pt x="3718" y="4570"/>
                    <a:pt x="3604" y="4579"/>
                    <a:pt x="3499" y="4579"/>
                  </a:cubicBezTo>
                  <a:cubicBezTo>
                    <a:pt x="2173" y="4579"/>
                    <a:pt x="1095" y="3501"/>
                    <a:pt x="1104" y="2185"/>
                  </a:cubicBezTo>
                  <a:lnTo>
                    <a:pt x="110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0" name="Google Shape;21380;p80"/>
            <p:cNvSpPr/>
            <p:nvPr/>
          </p:nvSpPr>
          <p:spPr>
            <a:xfrm>
              <a:off x="6749503" y="2030338"/>
              <a:ext cx="183112" cy="34512"/>
            </a:xfrm>
            <a:custGeom>
              <a:avLst/>
              <a:gdLst/>
              <a:ahLst/>
              <a:cxnLst/>
              <a:rect l="l" t="t" r="r" b="b"/>
              <a:pathLst>
                <a:path w="6993" h="1318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1098"/>
                  </a:lnTo>
                  <a:cubicBezTo>
                    <a:pt x="0" y="1212"/>
                    <a:pt x="95" y="1317"/>
                    <a:pt x="219" y="1317"/>
                  </a:cubicBezTo>
                  <a:lnTo>
                    <a:pt x="6773" y="1317"/>
                  </a:lnTo>
                  <a:cubicBezTo>
                    <a:pt x="6897" y="1317"/>
                    <a:pt x="6993" y="1212"/>
                    <a:pt x="6993" y="1098"/>
                  </a:cubicBezTo>
                  <a:lnTo>
                    <a:pt x="6993" y="220"/>
                  </a:lnTo>
                  <a:cubicBezTo>
                    <a:pt x="6993" y="96"/>
                    <a:pt x="6897" y="1"/>
                    <a:pt x="6773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1" name="Google Shape;21381;p80"/>
            <p:cNvSpPr/>
            <p:nvPr/>
          </p:nvSpPr>
          <p:spPr>
            <a:xfrm>
              <a:off x="6810697" y="1973098"/>
              <a:ext cx="106678" cy="45771"/>
            </a:xfrm>
            <a:custGeom>
              <a:avLst/>
              <a:gdLst/>
              <a:ahLst/>
              <a:cxnLst/>
              <a:rect l="l" t="t" r="r" b="b"/>
              <a:pathLst>
                <a:path w="4074" h="1748" extrusionOk="0">
                  <a:moveTo>
                    <a:pt x="1150" y="1"/>
                  </a:moveTo>
                  <a:cubicBezTo>
                    <a:pt x="1117" y="1"/>
                    <a:pt x="1083" y="1"/>
                    <a:pt x="1050" y="2"/>
                  </a:cubicBezTo>
                  <a:lnTo>
                    <a:pt x="1040" y="2"/>
                  </a:lnTo>
                  <a:cubicBezTo>
                    <a:pt x="754" y="193"/>
                    <a:pt x="515" y="431"/>
                    <a:pt x="325" y="708"/>
                  </a:cubicBezTo>
                  <a:cubicBezTo>
                    <a:pt x="0" y="1137"/>
                    <a:pt x="315" y="1748"/>
                    <a:pt x="849" y="1748"/>
                  </a:cubicBezTo>
                  <a:lnTo>
                    <a:pt x="4074" y="1748"/>
                  </a:lnTo>
                  <a:cubicBezTo>
                    <a:pt x="3581" y="725"/>
                    <a:pt x="2462" y="1"/>
                    <a:pt x="115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2" name="Google Shape;21382;p80"/>
            <p:cNvSpPr/>
            <p:nvPr/>
          </p:nvSpPr>
          <p:spPr>
            <a:xfrm>
              <a:off x="6738243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0"/>
                  </a:moveTo>
                  <a:cubicBezTo>
                    <a:pt x="287" y="0"/>
                    <a:pt x="1" y="287"/>
                    <a:pt x="1" y="649"/>
                  </a:cubicBezTo>
                  <a:lnTo>
                    <a:pt x="1" y="1966"/>
                  </a:lnTo>
                  <a:lnTo>
                    <a:pt x="649" y="19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3" name="Google Shape;21383;p80"/>
            <p:cNvSpPr/>
            <p:nvPr/>
          </p:nvSpPr>
          <p:spPr>
            <a:xfrm>
              <a:off x="6755237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39" y="0"/>
                    <a:pt x="0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4" name="Google Shape;21384;p80"/>
            <p:cNvSpPr/>
            <p:nvPr/>
          </p:nvSpPr>
          <p:spPr>
            <a:xfrm>
              <a:off x="6926854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59" y="1966"/>
                  </a:lnTo>
                  <a:lnTo>
                    <a:pt x="659" y="649"/>
                  </a:lnTo>
                  <a:cubicBezTo>
                    <a:pt x="649" y="287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5" name="Google Shape;21385;p80"/>
            <p:cNvSpPr/>
            <p:nvPr/>
          </p:nvSpPr>
          <p:spPr>
            <a:xfrm>
              <a:off x="6915358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20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386" name="Google Shape;21386;p80"/>
          <p:cNvGrpSpPr/>
          <p:nvPr/>
        </p:nvGrpSpPr>
        <p:grpSpPr>
          <a:xfrm>
            <a:off x="8194142" y="2201168"/>
            <a:ext cx="366416" cy="472971"/>
            <a:chOff x="6253375" y="1973150"/>
            <a:chExt cx="274812" cy="354728"/>
          </a:xfrm>
        </p:grpSpPr>
        <p:sp>
          <p:nvSpPr>
            <p:cNvPr id="21387" name="Google Shape;21387;p80"/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8" name="Google Shape;21388;p80"/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9" name="Google Shape;21389;p80"/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0" name="Google Shape;21390;p80"/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1" name="Google Shape;21391;p80"/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2" name="Google Shape;21392;p80"/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3" name="Google Shape;21393;p80"/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4" name="Google Shape;21394;p80"/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5" name="Google Shape;21395;p80"/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6" name="Google Shape;21396;p80"/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7" name="Google Shape;21397;p80"/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8" name="Google Shape;21398;p80"/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9" name="Google Shape;21399;p80"/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0" name="Google Shape;21400;p80"/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1" name="Google Shape;21401;p80"/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2" name="Google Shape;21402;p80"/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3" name="Google Shape;21403;p80"/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4" name="Google Shape;21404;p80"/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5" name="Google Shape;21405;p80"/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6" name="Google Shape;21406;p80"/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7" name="Google Shape;21407;p80"/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8" name="Google Shape;21408;p80"/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9" name="Google Shape;21409;p80"/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0" name="Google Shape;21410;p80"/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1" name="Google Shape;21411;p80"/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2" name="Google Shape;21412;p80"/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3" name="Google Shape;21413;p80"/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4" name="Google Shape;21414;p80"/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5" name="Google Shape;21415;p80"/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6" name="Google Shape;21416;p80"/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7" name="Google Shape;21417;p80"/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8" name="Google Shape;21418;p80"/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9" name="Google Shape;21419;p80"/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0" name="Google Shape;21420;p80"/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1" name="Google Shape;21421;p80"/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2" name="Google Shape;21422;p80"/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3" name="Google Shape;21423;p80"/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4" name="Google Shape;21424;p80"/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25" name="Google Shape;21425;p80"/>
          <p:cNvGrpSpPr/>
          <p:nvPr/>
        </p:nvGrpSpPr>
        <p:grpSpPr>
          <a:xfrm>
            <a:off x="7592971" y="2201168"/>
            <a:ext cx="367079" cy="472971"/>
            <a:chOff x="5802496" y="1973150"/>
            <a:chExt cx="275309" cy="354728"/>
          </a:xfrm>
        </p:grpSpPr>
        <p:sp>
          <p:nvSpPr>
            <p:cNvPr id="21426" name="Google Shape;21426;p80"/>
            <p:cNvSpPr/>
            <p:nvPr/>
          </p:nvSpPr>
          <p:spPr>
            <a:xfrm>
              <a:off x="5803229" y="2210439"/>
              <a:ext cx="274576" cy="117440"/>
            </a:xfrm>
            <a:custGeom>
              <a:avLst/>
              <a:gdLst/>
              <a:ahLst/>
              <a:cxnLst/>
              <a:rect l="l" t="t" r="r" b="b"/>
              <a:pathLst>
                <a:path w="10486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8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27" y="4485"/>
                  </a:lnTo>
                  <a:cubicBezTo>
                    <a:pt x="10189" y="4485"/>
                    <a:pt x="10485" y="4189"/>
                    <a:pt x="10485" y="3826"/>
                  </a:cubicBezTo>
                  <a:lnTo>
                    <a:pt x="1048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42" y="259"/>
                  </a:lnTo>
                  <a:cubicBezTo>
                    <a:pt x="7098" y="211"/>
                    <a:pt x="6984" y="125"/>
                    <a:pt x="689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7" name="Google Shape;21427;p80"/>
            <p:cNvSpPr/>
            <p:nvPr/>
          </p:nvSpPr>
          <p:spPr>
            <a:xfrm>
              <a:off x="5885162" y="2210439"/>
              <a:ext cx="110946" cy="20267"/>
            </a:xfrm>
            <a:custGeom>
              <a:avLst/>
              <a:gdLst/>
              <a:ahLst/>
              <a:cxnLst/>
              <a:rect l="l" t="t" r="r" b="b"/>
              <a:pathLst>
                <a:path w="4237" h="774" extrusionOk="0">
                  <a:moveTo>
                    <a:pt x="468" y="1"/>
                  </a:moveTo>
                  <a:cubicBezTo>
                    <a:pt x="382" y="125"/>
                    <a:pt x="258" y="211"/>
                    <a:pt x="125" y="259"/>
                  </a:cubicBezTo>
                  <a:lnTo>
                    <a:pt x="1" y="297"/>
                  </a:lnTo>
                  <a:cubicBezTo>
                    <a:pt x="659" y="611"/>
                    <a:pt x="1384" y="774"/>
                    <a:pt x="2119" y="774"/>
                  </a:cubicBezTo>
                  <a:cubicBezTo>
                    <a:pt x="2853" y="774"/>
                    <a:pt x="3578" y="611"/>
                    <a:pt x="4237" y="297"/>
                  </a:cubicBezTo>
                  <a:lnTo>
                    <a:pt x="4122" y="259"/>
                  </a:lnTo>
                  <a:cubicBezTo>
                    <a:pt x="3979" y="211"/>
                    <a:pt x="3855" y="125"/>
                    <a:pt x="376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8" name="Google Shape;21428;p80"/>
            <p:cNvSpPr/>
            <p:nvPr/>
          </p:nvSpPr>
          <p:spPr>
            <a:xfrm>
              <a:off x="5992075" y="1973150"/>
              <a:ext cx="68736" cy="68709"/>
            </a:xfrm>
            <a:custGeom>
              <a:avLst/>
              <a:gdLst/>
              <a:ahLst/>
              <a:cxnLst/>
              <a:rect l="l" t="t" r="r" b="b"/>
              <a:pathLst>
                <a:path w="2625" h="2624" extrusionOk="0">
                  <a:moveTo>
                    <a:pt x="1308" y="0"/>
                  </a:moveTo>
                  <a:cubicBezTo>
                    <a:pt x="583" y="0"/>
                    <a:pt x="1" y="592"/>
                    <a:pt x="1" y="131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24" y="2032"/>
                    <a:pt x="2624" y="1317"/>
                  </a:cubicBezTo>
                  <a:cubicBezTo>
                    <a:pt x="2624" y="59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9" name="Google Shape;21429;p80"/>
            <p:cNvSpPr/>
            <p:nvPr/>
          </p:nvSpPr>
          <p:spPr>
            <a:xfrm>
              <a:off x="6009069" y="1990380"/>
              <a:ext cx="34512" cy="34250"/>
            </a:xfrm>
            <a:custGeom>
              <a:avLst/>
              <a:gdLst/>
              <a:ahLst/>
              <a:cxnLst/>
              <a:rect l="l" t="t" r="r" b="b"/>
              <a:pathLst>
                <a:path w="1318" h="1308" extrusionOk="0">
                  <a:moveTo>
                    <a:pt x="659" y="0"/>
                  </a:moveTo>
                  <a:cubicBezTo>
                    <a:pt x="296" y="0"/>
                    <a:pt x="1" y="296"/>
                    <a:pt x="1" y="659"/>
                  </a:cubicBezTo>
                  <a:cubicBezTo>
                    <a:pt x="1" y="1021"/>
                    <a:pt x="296" y="1307"/>
                    <a:pt x="659" y="1307"/>
                  </a:cubicBezTo>
                  <a:cubicBezTo>
                    <a:pt x="1021" y="1307"/>
                    <a:pt x="1317" y="1021"/>
                    <a:pt x="1317" y="659"/>
                  </a:cubicBezTo>
                  <a:cubicBezTo>
                    <a:pt x="1317" y="29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0" name="Google Shape;21430;p80"/>
            <p:cNvSpPr/>
            <p:nvPr/>
          </p:nvSpPr>
          <p:spPr>
            <a:xfrm>
              <a:off x="5988593" y="1987133"/>
              <a:ext cx="60723" cy="54255"/>
            </a:xfrm>
            <a:custGeom>
              <a:avLst/>
              <a:gdLst/>
              <a:ahLst/>
              <a:cxnLst/>
              <a:rect l="l" t="t" r="r" b="b"/>
              <a:pathLst>
                <a:path w="2319" h="2072" extrusionOk="0">
                  <a:moveTo>
                    <a:pt x="392" y="0"/>
                  </a:moveTo>
                  <a:cubicBezTo>
                    <a:pt x="0" y="544"/>
                    <a:pt x="86" y="1288"/>
                    <a:pt x="573" y="1737"/>
                  </a:cubicBezTo>
                  <a:cubicBezTo>
                    <a:pt x="825" y="1960"/>
                    <a:pt x="1141" y="2072"/>
                    <a:pt x="1457" y="2072"/>
                  </a:cubicBezTo>
                  <a:cubicBezTo>
                    <a:pt x="1764" y="2072"/>
                    <a:pt x="2070" y="1967"/>
                    <a:pt x="2319" y="1756"/>
                  </a:cubicBezTo>
                  <a:cubicBezTo>
                    <a:pt x="1842" y="1011"/>
                    <a:pt x="1174" y="401"/>
                    <a:pt x="39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1" name="Google Shape;21431;p80"/>
            <p:cNvSpPr/>
            <p:nvPr/>
          </p:nvSpPr>
          <p:spPr>
            <a:xfrm>
              <a:off x="6006817" y="1996114"/>
              <a:ext cx="32260" cy="29170"/>
            </a:xfrm>
            <a:custGeom>
              <a:avLst/>
              <a:gdLst/>
              <a:ahLst/>
              <a:cxnLst/>
              <a:rect l="l" t="t" r="r" b="b"/>
              <a:pathLst>
                <a:path w="1232" h="1114" extrusionOk="0">
                  <a:moveTo>
                    <a:pt x="268" y="1"/>
                  </a:moveTo>
                  <a:cubicBezTo>
                    <a:pt x="1" y="258"/>
                    <a:pt x="10" y="688"/>
                    <a:pt x="287" y="945"/>
                  </a:cubicBezTo>
                  <a:cubicBezTo>
                    <a:pt x="413" y="1058"/>
                    <a:pt x="571" y="1114"/>
                    <a:pt x="728" y="1114"/>
                  </a:cubicBezTo>
                  <a:cubicBezTo>
                    <a:pt x="915" y="1114"/>
                    <a:pt x="1102" y="1034"/>
                    <a:pt x="1231" y="878"/>
                  </a:cubicBezTo>
                  <a:cubicBezTo>
                    <a:pt x="945" y="544"/>
                    <a:pt x="621" y="249"/>
                    <a:pt x="268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2" name="Google Shape;21432;p80"/>
            <p:cNvSpPr/>
            <p:nvPr/>
          </p:nvSpPr>
          <p:spPr>
            <a:xfrm>
              <a:off x="5820459" y="1973150"/>
              <a:ext cx="68736" cy="68709"/>
            </a:xfrm>
            <a:custGeom>
              <a:avLst/>
              <a:gdLst/>
              <a:ahLst/>
              <a:cxnLst/>
              <a:rect l="l" t="t" r="r" b="b"/>
              <a:pathLst>
                <a:path w="2625" h="2624" extrusionOk="0">
                  <a:moveTo>
                    <a:pt x="1308" y="0"/>
                  </a:moveTo>
                  <a:cubicBezTo>
                    <a:pt x="583" y="0"/>
                    <a:pt x="1" y="592"/>
                    <a:pt x="1" y="131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24" y="2032"/>
                    <a:pt x="2624" y="1317"/>
                  </a:cubicBezTo>
                  <a:cubicBezTo>
                    <a:pt x="2624" y="59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3" name="Google Shape;21433;p80"/>
            <p:cNvSpPr/>
            <p:nvPr/>
          </p:nvSpPr>
          <p:spPr>
            <a:xfrm>
              <a:off x="5837453" y="1990380"/>
              <a:ext cx="34512" cy="34250"/>
            </a:xfrm>
            <a:custGeom>
              <a:avLst/>
              <a:gdLst/>
              <a:ahLst/>
              <a:cxnLst/>
              <a:rect l="l" t="t" r="r" b="b"/>
              <a:pathLst>
                <a:path w="1318" h="1308" extrusionOk="0">
                  <a:moveTo>
                    <a:pt x="659" y="0"/>
                  </a:moveTo>
                  <a:cubicBezTo>
                    <a:pt x="296" y="0"/>
                    <a:pt x="1" y="296"/>
                    <a:pt x="1" y="659"/>
                  </a:cubicBezTo>
                  <a:cubicBezTo>
                    <a:pt x="1" y="1021"/>
                    <a:pt x="296" y="1307"/>
                    <a:pt x="659" y="1307"/>
                  </a:cubicBezTo>
                  <a:cubicBezTo>
                    <a:pt x="1021" y="1307"/>
                    <a:pt x="1317" y="1021"/>
                    <a:pt x="1317" y="659"/>
                  </a:cubicBezTo>
                  <a:cubicBezTo>
                    <a:pt x="1317" y="29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4" name="Google Shape;21434;p80"/>
            <p:cNvSpPr/>
            <p:nvPr/>
          </p:nvSpPr>
          <p:spPr>
            <a:xfrm>
              <a:off x="5831954" y="1987133"/>
              <a:ext cx="60487" cy="54255"/>
            </a:xfrm>
            <a:custGeom>
              <a:avLst/>
              <a:gdLst/>
              <a:ahLst/>
              <a:cxnLst/>
              <a:rect l="l" t="t" r="r" b="b"/>
              <a:pathLst>
                <a:path w="2310" h="2072" extrusionOk="0">
                  <a:moveTo>
                    <a:pt x="1928" y="0"/>
                  </a:moveTo>
                  <a:lnTo>
                    <a:pt x="1928" y="0"/>
                  </a:lnTo>
                  <a:cubicBezTo>
                    <a:pt x="1136" y="401"/>
                    <a:pt x="468" y="1011"/>
                    <a:pt x="1" y="1756"/>
                  </a:cubicBezTo>
                  <a:cubicBezTo>
                    <a:pt x="245" y="1967"/>
                    <a:pt x="551" y="2072"/>
                    <a:pt x="857" y="2072"/>
                  </a:cubicBezTo>
                  <a:cubicBezTo>
                    <a:pt x="1174" y="2072"/>
                    <a:pt x="1490" y="1960"/>
                    <a:pt x="1737" y="1737"/>
                  </a:cubicBezTo>
                  <a:cubicBezTo>
                    <a:pt x="2233" y="1288"/>
                    <a:pt x="2309" y="544"/>
                    <a:pt x="192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5" name="Google Shape;21435;p80"/>
            <p:cNvSpPr/>
            <p:nvPr/>
          </p:nvSpPr>
          <p:spPr>
            <a:xfrm>
              <a:off x="5842192" y="1996114"/>
              <a:ext cx="32024" cy="29170"/>
            </a:xfrm>
            <a:custGeom>
              <a:avLst/>
              <a:gdLst/>
              <a:ahLst/>
              <a:cxnLst/>
              <a:rect l="l" t="t" r="r" b="b"/>
              <a:pathLst>
                <a:path w="1223" h="1114" extrusionOk="0">
                  <a:moveTo>
                    <a:pt x="965" y="1"/>
                  </a:moveTo>
                  <a:cubicBezTo>
                    <a:pt x="602" y="249"/>
                    <a:pt x="278" y="544"/>
                    <a:pt x="1" y="878"/>
                  </a:cubicBezTo>
                  <a:cubicBezTo>
                    <a:pt x="131" y="1034"/>
                    <a:pt x="314" y="1114"/>
                    <a:pt x="499" y="1114"/>
                  </a:cubicBezTo>
                  <a:cubicBezTo>
                    <a:pt x="654" y="1114"/>
                    <a:pt x="810" y="1058"/>
                    <a:pt x="936" y="945"/>
                  </a:cubicBezTo>
                  <a:cubicBezTo>
                    <a:pt x="1213" y="688"/>
                    <a:pt x="1222" y="258"/>
                    <a:pt x="96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6" name="Google Shape;21436;p80"/>
            <p:cNvSpPr/>
            <p:nvPr/>
          </p:nvSpPr>
          <p:spPr>
            <a:xfrm>
              <a:off x="5823208" y="1984619"/>
              <a:ext cx="234591" cy="234591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85" y="1"/>
                  </a:moveTo>
                  <a:cubicBezTo>
                    <a:pt x="2014" y="1"/>
                    <a:pt x="1" y="2004"/>
                    <a:pt x="1" y="4475"/>
                  </a:cubicBezTo>
                  <a:cubicBezTo>
                    <a:pt x="1" y="6955"/>
                    <a:pt x="2014" y="8959"/>
                    <a:pt x="4485" y="8959"/>
                  </a:cubicBezTo>
                  <a:cubicBezTo>
                    <a:pt x="6956" y="8959"/>
                    <a:pt x="8959" y="6955"/>
                    <a:pt x="8959" y="4475"/>
                  </a:cubicBezTo>
                  <a:cubicBezTo>
                    <a:pt x="8959" y="2004"/>
                    <a:pt x="6956" y="1"/>
                    <a:pt x="448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7" name="Google Shape;21437;p80"/>
            <p:cNvSpPr/>
            <p:nvPr/>
          </p:nvSpPr>
          <p:spPr>
            <a:xfrm>
              <a:off x="5866178" y="2036099"/>
              <a:ext cx="148678" cy="148652"/>
            </a:xfrm>
            <a:custGeom>
              <a:avLst/>
              <a:gdLst/>
              <a:ahLst/>
              <a:cxnLst/>
              <a:rect l="l" t="t" r="r" b="b"/>
              <a:pathLst>
                <a:path w="5678" h="5677" extrusionOk="0">
                  <a:moveTo>
                    <a:pt x="2844" y="0"/>
                  </a:moveTo>
                  <a:cubicBezTo>
                    <a:pt x="1270" y="0"/>
                    <a:pt x="1" y="1278"/>
                    <a:pt x="1" y="2843"/>
                  </a:cubicBezTo>
                  <a:cubicBezTo>
                    <a:pt x="1" y="4408"/>
                    <a:pt x="1270" y="5676"/>
                    <a:pt x="2844" y="5676"/>
                  </a:cubicBezTo>
                  <a:cubicBezTo>
                    <a:pt x="4408" y="5676"/>
                    <a:pt x="5677" y="4408"/>
                    <a:pt x="5677" y="2843"/>
                  </a:cubicBezTo>
                  <a:cubicBezTo>
                    <a:pt x="5677" y="1278"/>
                    <a:pt x="4408" y="0"/>
                    <a:pt x="284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8" name="Google Shape;21438;p80"/>
            <p:cNvSpPr/>
            <p:nvPr/>
          </p:nvSpPr>
          <p:spPr>
            <a:xfrm>
              <a:off x="5865680" y="2036125"/>
              <a:ext cx="86463" cy="148836"/>
            </a:xfrm>
            <a:custGeom>
              <a:avLst/>
              <a:gdLst/>
              <a:ahLst/>
              <a:cxnLst/>
              <a:rect l="l" t="t" r="r" b="b"/>
              <a:pathLst>
                <a:path w="3302" h="5684" extrusionOk="0">
                  <a:moveTo>
                    <a:pt x="2842" y="1"/>
                  </a:moveTo>
                  <a:cubicBezTo>
                    <a:pt x="1299" y="1"/>
                    <a:pt x="1" y="1243"/>
                    <a:pt x="1" y="2842"/>
                  </a:cubicBezTo>
                  <a:cubicBezTo>
                    <a:pt x="1" y="4433"/>
                    <a:pt x="1300" y="5683"/>
                    <a:pt x="2844" y="5683"/>
                  </a:cubicBezTo>
                  <a:cubicBezTo>
                    <a:pt x="2995" y="5683"/>
                    <a:pt x="3147" y="5671"/>
                    <a:pt x="3302" y="5647"/>
                  </a:cubicBezTo>
                  <a:cubicBezTo>
                    <a:pt x="1918" y="5427"/>
                    <a:pt x="897" y="4235"/>
                    <a:pt x="897" y="2842"/>
                  </a:cubicBezTo>
                  <a:cubicBezTo>
                    <a:pt x="897" y="1440"/>
                    <a:pt x="1918" y="257"/>
                    <a:pt x="3302" y="37"/>
                  </a:cubicBezTo>
                  <a:cubicBezTo>
                    <a:pt x="3147" y="13"/>
                    <a:pt x="2993" y="1"/>
                    <a:pt x="284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9" name="Google Shape;21439;p80"/>
            <p:cNvSpPr/>
            <p:nvPr/>
          </p:nvSpPr>
          <p:spPr>
            <a:xfrm>
              <a:off x="5900663" y="209341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0" name="Google Shape;21440;p80"/>
            <p:cNvSpPr/>
            <p:nvPr/>
          </p:nvSpPr>
          <p:spPr>
            <a:xfrm>
              <a:off x="5969111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1" name="Google Shape;21441;p80"/>
            <p:cNvSpPr/>
            <p:nvPr/>
          </p:nvSpPr>
          <p:spPr>
            <a:xfrm>
              <a:off x="5892913" y="2076293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6" y="1"/>
                  </a:cubicBezTo>
                  <a:lnTo>
                    <a:pt x="296" y="1"/>
                  </a:lnTo>
                  <a:cubicBezTo>
                    <a:pt x="1" y="1"/>
                    <a:pt x="1" y="430"/>
                    <a:pt x="296" y="430"/>
                  </a:cubicBezTo>
                  <a:lnTo>
                    <a:pt x="726" y="430"/>
                  </a:lnTo>
                  <a:cubicBezTo>
                    <a:pt x="1018" y="43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2" name="Google Shape;21442;p80"/>
            <p:cNvSpPr/>
            <p:nvPr/>
          </p:nvSpPr>
          <p:spPr>
            <a:xfrm>
              <a:off x="5961622" y="2076293"/>
              <a:ext cx="26499" cy="11286"/>
            </a:xfrm>
            <a:custGeom>
              <a:avLst/>
              <a:gdLst/>
              <a:ahLst/>
              <a:cxnLst/>
              <a:rect l="l" t="t" r="r" b="b"/>
              <a:pathLst>
                <a:path w="1012" h="431" extrusionOk="0">
                  <a:moveTo>
                    <a:pt x="734" y="1"/>
                  </a:moveTo>
                  <a:cubicBezTo>
                    <a:pt x="731" y="1"/>
                    <a:pt x="728" y="1"/>
                    <a:pt x="725" y="1"/>
                  </a:cubicBezTo>
                  <a:lnTo>
                    <a:pt x="286" y="1"/>
                  </a:ln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08" y="430"/>
                    <a:pt x="1011" y="1"/>
                    <a:pt x="734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3" name="Google Shape;21443;p80"/>
            <p:cNvSpPr/>
            <p:nvPr/>
          </p:nvSpPr>
          <p:spPr>
            <a:xfrm>
              <a:off x="5887178" y="2013475"/>
              <a:ext cx="13511" cy="11390"/>
            </a:xfrm>
            <a:custGeom>
              <a:avLst/>
              <a:gdLst/>
              <a:ahLst/>
              <a:cxnLst/>
              <a:rect l="l" t="t" r="r" b="b"/>
              <a:pathLst>
                <a:path w="516" h="435" extrusionOk="0">
                  <a:moveTo>
                    <a:pt x="293" y="0"/>
                  </a:moveTo>
                  <a:cubicBezTo>
                    <a:pt x="240" y="0"/>
                    <a:pt x="186" y="20"/>
                    <a:pt x="143" y="63"/>
                  </a:cubicBezTo>
                  <a:cubicBezTo>
                    <a:pt x="0" y="196"/>
                    <a:pt x="96" y="435"/>
                    <a:pt x="296" y="435"/>
                  </a:cubicBezTo>
                  <a:cubicBezTo>
                    <a:pt x="410" y="435"/>
                    <a:pt x="515" y="339"/>
                    <a:pt x="515" y="215"/>
                  </a:cubicBezTo>
                  <a:cubicBezTo>
                    <a:pt x="515" y="86"/>
                    <a:pt x="406" y="0"/>
                    <a:pt x="293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4" name="Google Shape;21444;p80"/>
            <p:cNvSpPr/>
            <p:nvPr/>
          </p:nvSpPr>
          <p:spPr>
            <a:xfrm>
              <a:off x="5978852" y="2013475"/>
              <a:ext cx="13250" cy="11390"/>
            </a:xfrm>
            <a:custGeom>
              <a:avLst/>
              <a:gdLst/>
              <a:ahLst/>
              <a:cxnLst/>
              <a:rect l="l" t="t" r="r" b="b"/>
              <a:pathLst>
                <a:path w="506" h="435" extrusionOk="0">
                  <a:moveTo>
                    <a:pt x="288" y="0"/>
                  </a:moveTo>
                  <a:cubicBezTo>
                    <a:pt x="235" y="0"/>
                    <a:pt x="180" y="20"/>
                    <a:pt x="134" y="63"/>
                  </a:cubicBezTo>
                  <a:cubicBezTo>
                    <a:pt x="0" y="196"/>
                    <a:pt x="96" y="435"/>
                    <a:pt x="287" y="435"/>
                  </a:cubicBezTo>
                  <a:cubicBezTo>
                    <a:pt x="411" y="435"/>
                    <a:pt x="506" y="339"/>
                    <a:pt x="506" y="215"/>
                  </a:cubicBezTo>
                  <a:cubicBezTo>
                    <a:pt x="506" y="86"/>
                    <a:pt x="401" y="0"/>
                    <a:pt x="288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5" name="Google Shape;21445;p80"/>
            <p:cNvSpPr/>
            <p:nvPr/>
          </p:nvSpPr>
          <p:spPr>
            <a:xfrm>
              <a:off x="5914908" y="2130522"/>
              <a:ext cx="51480" cy="22755"/>
            </a:xfrm>
            <a:custGeom>
              <a:avLst/>
              <a:gdLst/>
              <a:ahLst/>
              <a:cxnLst/>
              <a:rect l="l" t="t" r="r" b="b"/>
              <a:pathLst>
                <a:path w="1966" h="869" extrusionOk="0">
                  <a:moveTo>
                    <a:pt x="143" y="0"/>
                  </a:moveTo>
                  <a:cubicBezTo>
                    <a:pt x="57" y="0"/>
                    <a:pt x="0" y="76"/>
                    <a:pt x="10" y="153"/>
                  </a:cubicBezTo>
                  <a:cubicBezTo>
                    <a:pt x="95" y="563"/>
                    <a:pt x="496" y="868"/>
                    <a:pt x="983" y="868"/>
                  </a:cubicBezTo>
                  <a:cubicBezTo>
                    <a:pt x="1460" y="868"/>
                    <a:pt x="1860" y="563"/>
                    <a:pt x="1946" y="153"/>
                  </a:cubicBezTo>
                  <a:cubicBezTo>
                    <a:pt x="1965" y="76"/>
                    <a:pt x="1899" y="0"/>
                    <a:pt x="1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6" name="Google Shape;21446;p80"/>
            <p:cNvSpPr/>
            <p:nvPr/>
          </p:nvSpPr>
          <p:spPr>
            <a:xfrm>
              <a:off x="5802496" y="2011616"/>
              <a:ext cx="228333" cy="207673"/>
            </a:xfrm>
            <a:custGeom>
              <a:avLst/>
              <a:gdLst/>
              <a:ahLst/>
              <a:cxnLst/>
              <a:rect l="l" t="t" r="r" b="b"/>
              <a:pathLst>
                <a:path w="8720" h="7931" extrusionOk="0">
                  <a:moveTo>
                    <a:pt x="2414" y="0"/>
                  </a:moveTo>
                  <a:cubicBezTo>
                    <a:pt x="372" y="1679"/>
                    <a:pt x="229" y="4751"/>
                    <a:pt x="2099" y="6621"/>
                  </a:cubicBezTo>
                  <a:cubicBezTo>
                    <a:pt x="2977" y="7499"/>
                    <a:pt x="4120" y="7931"/>
                    <a:pt x="5259" y="7931"/>
                  </a:cubicBezTo>
                  <a:cubicBezTo>
                    <a:pt x="6546" y="7931"/>
                    <a:pt x="7829" y="7379"/>
                    <a:pt x="8720" y="6297"/>
                  </a:cubicBezTo>
                  <a:lnTo>
                    <a:pt x="8720" y="6297"/>
                  </a:lnTo>
                  <a:cubicBezTo>
                    <a:pt x="7918" y="6964"/>
                    <a:pt x="6917" y="7327"/>
                    <a:pt x="5877" y="7327"/>
                  </a:cubicBezTo>
                  <a:cubicBezTo>
                    <a:pt x="2080" y="7327"/>
                    <a:pt x="0" y="2919"/>
                    <a:pt x="241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7" name="Google Shape;21447;p80"/>
            <p:cNvSpPr/>
            <p:nvPr/>
          </p:nvSpPr>
          <p:spPr>
            <a:xfrm>
              <a:off x="5843449" y="2287894"/>
              <a:ext cx="11260" cy="39984"/>
            </a:xfrm>
            <a:custGeom>
              <a:avLst/>
              <a:gdLst/>
              <a:ahLst/>
              <a:cxnLst/>
              <a:rect l="l" t="t" r="r" b="b"/>
              <a:pathLst>
                <a:path w="430" h="1527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527"/>
                  </a:lnTo>
                  <a:lnTo>
                    <a:pt x="430" y="1527"/>
                  </a:lnTo>
                  <a:lnTo>
                    <a:pt x="430" y="210"/>
                  </a:lnTo>
                  <a:cubicBezTo>
                    <a:pt x="430" y="96"/>
                    <a:pt x="335" y="0"/>
                    <a:pt x="21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8" name="Google Shape;21448;p80"/>
            <p:cNvSpPr/>
            <p:nvPr/>
          </p:nvSpPr>
          <p:spPr>
            <a:xfrm>
              <a:off x="6026299" y="2287894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527"/>
                  </a:lnTo>
                  <a:lnTo>
                    <a:pt x="440" y="1527"/>
                  </a:lnTo>
                  <a:lnTo>
                    <a:pt x="440" y="210"/>
                  </a:lnTo>
                  <a:cubicBezTo>
                    <a:pt x="440" y="96"/>
                    <a:pt x="344" y="0"/>
                    <a:pt x="2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9" name="Google Shape;21449;p80"/>
            <p:cNvSpPr/>
            <p:nvPr/>
          </p:nvSpPr>
          <p:spPr>
            <a:xfrm>
              <a:off x="5872933" y="2270664"/>
              <a:ext cx="135167" cy="57214"/>
            </a:xfrm>
            <a:custGeom>
              <a:avLst/>
              <a:gdLst/>
              <a:ahLst/>
              <a:cxnLst/>
              <a:rect l="l" t="t" r="r" b="b"/>
              <a:pathLst>
                <a:path w="5162" h="2185" extrusionOk="0">
                  <a:moveTo>
                    <a:pt x="2586" y="0"/>
                  </a:moveTo>
                  <a:cubicBezTo>
                    <a:pt x="1307" y="0"/>
                    <a:pt x="220" y="925"/>
                    <a:pt x="0" y="2185"/>
                  </a:cubicBezTo>
                  <a:lnTo>
                    <a:pt x="5161" y="2185"/>
                  </a:lnTo>
                  <a:cubicBezTo>
                    <a:pt x="4952" y="925"/>
                    <a:pt x="3864" y="0"/>
                    <a:pt x="258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0" name="Google Shape;21450;p80"/>
            <p:cNvSpPr/>
            <p:nvPr/>
          </p:nvSpPr>
          <p:spPr>
            <a:xfrm>
              <a:off x="5911897" y="2018843"/>
              <a:ext cx="57240" cy="34512"/>
            </a:xfrm>
            <a:custGeom>
              <a:avLst/>
              <a:gdLst/>
              <a:ahLst/>
              <a:cxnLst/>
              <a:rect l="l" t="t" r="r" b="b"/>
              <a:pathLst>
                <a:path w="2186" h="1318" extrusionOk="0">
                  <a:moveTo>
                    <a:pt x="659" y="1"/>
                  </a:moveTo>
                  <a:cubicBezTo>
                    <a:pt x="296" y="1"/>
                    <a:pt x="1" y="297"/>
                    <a:pt x="1" y="659"/>
                  </a:cubicBezTo>
                  <a:cubicBezTo>
                    <a:pt x="1" y="1022"/>
                    <a:pt x="296" y="1317"/>
                    <a:pt x="659" y="1317"/>
                  </a:cubicBezTo>
                  <a:lnTo>
                    <a:pt x="1537" y="1317"/>
                  </a:lnTo>
                  <a:cubicBezTo>
                    <a:pt x="1890" y="1317"/>
                    <a:pt x="2185" y="1022"/>
                    <a:pt x="2185" y="659"/>
                  </a:cubicBezTo>
                  <a:cubicBezTo>
                    <a:pt x="2185" y="297"/>
                    <a:pt x="1890" y="1"/>
                    <a:pt x="153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1" name="Google Shape;21451;p80"/>
            <p:cNvSpPr/>
            <p:nvPr/>
          </p:nvSpPr>
          <p:spPr>
            <a:xfrm>
              <a:off x="5929126" y="2007610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40" y="1"/>
                  </a:moveTo>
                  <a:cubicBezTo>
                    <a:pt x="192" y="1"/>
                    <a:pt x="1" y="191"/>
                    <a:pt x="1" y="430"/>
                  </a:cubicBezTo>
                  <a:cubicBezTo>
                    <a:pt x="1" y="678"/>
                    <a:pt x="192" y="869"/>
                    <a:pt x="440" y="869"/>
                  </a:cubicBezTo>
                  <a:cubicBezTo>
                    <a:pt x="678" y="869"/>
                    <a:pt x="869" y="678"/>
                    <a:pt x="869" y="430"/>
                  </a:cubicBezTo>
                  <a:cubicBezTo>
                    <a:pt x="869" y="191"/>
                    <a:pt x="678" y="1"/>
                    <a:pt x="4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52" name="Google Shape;21452;p80"/>
          <p:cNvGrpSpPr/>
          <p:nvPr/>
        </p:nvGrpSpPr>
        <p:grpSpPr>
          <a:xfrm>
            <a:off x="6993753" y="2201168"/>
            <a:ext cx="366101" cy="472971"/>
            <a:chOff x="5353083" y="1973150"/>
            <a:chExt cx="274576" cy="354728"/>
          </a:xfrm>
        </p:grpSpPr>
        <p:sp>
          <p:nvSpPr>
            <p:cNvPr id="21453" name="Google Shape;21453;p80"/>
            <p:cNvSpPr/>
            <p:nvPr/>
          </p:nvSpPr>
          <p:spPr>
            <a:xfrm>
              <a:off x="5353083" y="216773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632"/>
                  </a:lnTo>
                  <a:cubicBezTo>
                    <a:pt x="3712" y="1918"/>
                    <a:pt x="3521" y="2176"/>
                    <a:pt x="3244" y="2252"/>
                  </a:cubicBezTo>
                  <a:lnTo>
                    <a:pt x="945" y="2929"/>
                  </a:lnTo>
                  <a:cubicBezTo>
                    <a:pt x="382" y="3101"/>
                    <a:pt x="1" y="3607"/>
                    <a:pt x="1" y="4189"/>
                  </a:cubicBezTo>
                  <a:lnTo>
                    <a:pt x="1" y="5457"/>
                  </a:lnTo>
                  <a:cubicBezTo>
                    <a:pt x="1" y="5820"/>
                    <a:pt x="296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7"/>
                  </a:cubicBezTo>
                  <a:lnTo>
                    <a:pt x="10485" y="4189"/>
                  </a:lnTo>
                  <a:cubicBezTo>
                    <a:pt x="10485" y="3607"/>
                    <a:pt x="10104" y="3101"/>
                    <a:pt x="9541" y="2939"/>
                  </a:cubicBezTo>
                  <a:lnTo>
                    <a:pt x="7242" y="2262"/>
                  </a:lnTo>
                  <a:cubicBezTo>
                    <a:pt x="6965" y="2176"/>
                    <a:pt x="6774" y="1918"/>
                    <a:pt x="6774" y="1632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4" name="Google Shape;21454;p80"/>
            <p:cNvSpPr/>
            <p:nvPr/>
          </p:nvSpPr>
          <p:spPr>
            <a:xfrm>
              <a:off x="5484479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1" y="0"/>
                  </a:moveTo>
                  <a:lnTo>
                    <a:pt x="1" y="1966"/>
                  </a:lnTo>
                  <a:lnTo>
                    <a:pt x="440" y="1966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5" name="Google Shape;21455;p80"/>
            <p:cNvSpPr/>
            <p:nvPr/>
          </p:nvSpPr>
          <p:spPr>
            <a:xfrm>
              <a:off x="5393067" y="2177734"/>
              <a:ext cx="194607" cy="102933"/>
            </a:xfrm>
            <a:custGeom>
              <a:avLst/>
              <a:gdLst/>
              <a:ahLst/>
              <a:cxnLst/>
              <a:rect l="l" t="t" r="r" b="b"/>
              <a:pathLst>
                <a:path w="7432" h="3931" extrusionOk="0">
                  <a:moveTo>
                    <a:pt x="1317" y="0"/>
                  </a:moveTo>
                  <a:cubicBezTo>
                    <a:pt x="592" y="0"/>
                    <a:pt x="0" y="582"/>
                    <a:pt x="0" y="1307"/>
                  </a:cubicBezTo>
                  <a:cubicBezTo>
                    <a:pt x="0" y="2757"/>
                    <a:pt x="1174" y="3931"/>
                    <a:pt x="2624" y="3931"/>
                  </a:cubicBezTo>
                  <a:lnTo>
                    <a:pt x="4808" y="3931"/>
                  </a:lnTo>
                  <a:cubicBezTo>
                    <a:pt x="6258" y="3931"/>
                    <a:pt x="7432" y="2757"/>
                    <a:pt x="7432" y="1307"/>
                  </a:cubicBezTo>
                  <a:cubicBezTo>
                    <a:pt x="7432" y="582"/>
                    <a:pt x="6840" y="0"/>
                    <a:pt x="611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6" name="Google Shape;21456;p80"/>
            <p:cNvSpPr/>
            <p:nvPr/>
          </p:nvSpPr>
          <p:spPr>
            <a:xfrm>
              <a:off x="5411213" y="2194963"/>
              <a:ext cx="157817" cy="65044"/>
            </a:xfrm>
            <a:custGeom>
              <a:avLst/>
              <a:gdLst/>
              <a:ahLst/>
              <a:cxnLst/>
              <a:rect l="l" t="t" r="r" b="b"/>
              <a:pathLst>
                <a:path w="6027" h="2484" extrusionOk="0">
                  <a:moveTo>
                    <a:pt x="650" y="0"/>
                  </a:moveTo>
                  <a:cubicBezTo>
                    <a:pt x="179" y="0"/>
                    <a:pt x="0" y="624"/>
                    <a:pt x="404" y="878"/>
                  </a:cubicBezTo>
                  <a:lnTo>
                    <a:pt x="2656" y="2376"/>
                  </a:lnTo>
                  <a:cubicBezTo>
                    <a:pt x="2765" y="2447"/>
                    <a:pt x="2892" y="2483"/>
                    <a:pt x="3018" y="2483"/>
                  </a:cubicBezTo>
                  <a:cubicBezTo>
                    <a:pt x="3145" y="2483"/>
                    <a:pt x="3271" y="2447"/>
                    <a:pt x="3381" y="2376"/>
                  </a:cubicBezTo>
                  <a:lnTo>
                    <a:pt x="5632" y="878"/>
                  </a:lnTo>
                  <a:cubicBezTo>
                    <a:pt x="6027" y="624"/>
                    <a:pt x="5847" y="0"/>
                    <a:pt x="5386" y="0"/>
                  </a:cubicBezTo>
                  <a:cubicBezTo>
                    <a:pt x="5379" y="0"/>
                    <a:pt x="5372" y="0"/>
                    <a:pt x="5365" y="0"/>
                  </a:cubicBezTo>
                  <a:lnTo>
                    <a:pt x="671" y="0"/>
                  </a:lnTo>
                  <a:cubicBezTo>
                    <a:pt x="664" y="0"/>
                    <a:pt x="657" y="0"/>
                    <a:pt x="65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7" name="Google Shape;21457;p80"/>
            <p:cNvSpPr/>
            <p:nvPr/>
          </p:nvSpPr>
          <p:spPr>
            <a:xfrm>
              <a:off x="5436272" y="2173492"/>
              <a:ext cx="107935" cy="86515"/>
            </a:xfrm>
            <a:custGeom>
              <a:avLst/>
              <a:gdLst/>
              <a:ahLst/>
              <a:cxnLst/>
              <a:rect l="l" t="t" r="r" b="b"/>
              <a:pathLst>
                <a:path w="4122" h="3304" extrusionOk="0">
                  <a:moveTo>
                    <a:pt x="1" y="2061"/>
                  </a:moveTo>
                  <a:lnTo>
                    <a:pt x="10" y="2070"/>
                  </a:lnTo>
                  <a:lnTo>
                    <a:pt x="13" y="2069"/>
                  </a:lnTo>
                  <a:lnTo>
                    <a:pt x="13" y="2069"/>
                  </a:lnTo>
                  <a:lnTo>
                    <a:pt x="1" y="2061"/>
                  </a:lnTo>
                  <a:close/>
                  <a:moveTo>
                    <a:pt x="535" y="0"/>
                  </a:moveTo>
                  <a:lnTo>
                    <a:pt x="535" y="1421"/>
                  </a:lnTo>
                  <a:cubicBezTo>
                    <a:pt x="535" y="1708"/>
                    <a:pt x="344" y="1965"/>
                    <a:pt x="67" y="2051"/>
                  </a:cubicBezTo>
                  <a:lnTo>
                    <a:pt x="13" y="2069"/>
                  </a:lnTo>
                  <a:lnTo>
                    <a:pt x="13" y="2069"/>
                  </a:lnTo>
                  <a:lnTo>
                    <a:pt x="1699" y="3196"/>
                  </a:lnTo>
                  <a:cubicBezTo>
                    <a:pt x="1808" y="3267"/>
                    <a:pt x="1935" y="3303"/>
                    <a:pt x="2061" y="3303"/>
                  </a:cubicBezTo>
                  <a:cubicBezTo>
                    <a:pt x="2188" y="3303"/>
                    <a:pt x="2314" y="3267"/>
                    <a:pt x="2424" y="3196"/>
                  </a:cubicBezTo>
                  <a:lnTo>
                    <a:pt x="4122" y="2061"/>
                  </a:lnTo>
                  <a:lnTo>
                    <a:pt x="4065" y="2051"/>
                  </a:lnTo>
                  <a:cubicBezTo>
                    <a:pt x="3788" y="1965"/>
                    <a:pt x="3597" y="1708"/>
                    <a:pt x="3597" y="1421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8" name="Google Shape;21458;p80"/>
            <p:cNvSpPr/>
            <p:nvPr/>
          </p:nvSpPr>
          <p:spPr>
            <a:xfrm>
              <a:off x="5450255" y="2173492"/>
              <a:ext cx="80231" cy="28620"/>
            </a:xfrm>
            <a:custGeom>
              <a:avLst/>
              <a:gdLst/>
              <a:ahLst/>
              <a:cxnLst/>
              <a:rect l="l" t="t" r="r" b="b"/>
              <a:pathLst>
                <a:path w="3064" h="1093" extrusionOk="0">
                  <a:moveTo>
                    <a:pt x="1" y="0"/>
                  </a:moveTo>
                  <a:lnTo>
                    <a:pt x="1" y="706"/>
                  </a:lnTo>
                  <a:cubicBezTo>
                    <a:pt x="478" y="964"/>
                    <a:pt x="1002" y="1092"/>
                    <a:pt x="1528" y="1092"/>
                  </a:cubicBezTo>
                  <a:cubicBezTo>
                    <a:pt x="2054" y="1092"/>
                    <a:pt x="2581" y="964"/>
                    <a:pt x="3063" y="70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9" name="Google Shape;21459;p80"/>
            <p:cNvSpPr/>
            <p:nvPr/>
          </p:nvSpPr>
          <p:spPr>
            <a:xfrm>
              <a:off x="5394062" y="2076057"/>
              <a:ext cx="192381" cy="114428"/>
            </a:xfrm>
            <a:custGeom>
              <a:avLst/>
              <a:gdLst/>
              <a:ahLst/>
              <a:cxnLst/>
              <a:rect l="l" t="t" r="r" b="b"/>
              <a:pathLst>
                <a:path w="7347" h="4370" extrusionOk="0">
                  <a:moveTo>
                    <a:pt x="830" y="0"/>
                  </a:moveTo>
                  <a:lnTo>
                    <a:pt x="830" y="659"/>
                  </a:lnTo>
                  <a:lnTo>
                    <a:pt x="725" y="659"/>
                  </a:lnTo>
                  <a:cubicBezTo>
                    <a:pt x="0" y="659"/>
                    <a:pt x="0" y="1756"/>
                    <a:pt x="725" y="1756"/>
                  </a:cubicBezTo>
                  <a:lnTo>
                    <a:pt x="840" y="1756"/>
                  </a:lnTo>
                  <a:cubicBezTo>
                    <a:pt x="954" y="3234"/>
                    <a:pt x="2194" y="4370"/>
                    <a:pt x="3673" y="4370"/>
                  </a:cubicBezTo>
                  <a:cubicBezTo>
                    <a:pt x="5152" y="4370"/>
                    <a:pt x="6392" y="3234"/>
                    <a:pt x="6497" y="1756"/>
                  </a:cubicBezTo>
                  <a:lnTo>
                    <a:pt x="6621" y="1756"/>
                  </a:lnTo>
                  <a:cubicBezTo>
                    <a:pt x="7346" y="1756"/>
                    <a:pt x="7346" y="659"/>
                    <a:pt x="6621" y="659"/>
                  </a:cubicBezTo>
                  <a:lnTo>
                    <a:pt x="6516" y="659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0" name="Google Shape;21460;p80"/>
            <p:cNvSpPr/>
            <p:nvPr/>
          </p:nvSpPr>
          <p:spPr>
            <a:xfrm>
              <a:off x="5394062" y="2076319"/>
              <a:ext cx="107699" cy="114402"/>
            </a:xfrm>
            <a:custGeom>
              <a:avLst/>
              <a:gdLst/>
              <a:ahLst/>
              <a:cxnLst/>
              <a:rect l="l" t="t" r="r" b="b"/>
              <a:pathLst>
                <a:path w="4113" h="4369" extrusionOk="0">
                  <a:moveTo>
                    <a:pt x="840" y="0"/>
                  </a:moveTo>
                  <a:lnTo>
                    <a:pt x="840" y="649"/>
                  </a:lnTo>
                  <a:lnTo>
                    <a:pt x="725" y="649"/>
                  </a:lnTo>
                  <a:cubicBezTo>
                    <a:pt x="0" y="649"/>
                    <a:pt x="0" y="1746"/>
                    <a:pt x="725" y="1746"/>
                  </a:cubicBezTo>
                  <a:lnTo>
                    <a:pt x="849" y="1746"/>
                  </a:lnTo>
                  <a:cubicBezTo>
                    <a:pt x="953" y="3241"/>
                    <a:pt x="2200" y="4368"/>
                    <a:pt x="3654" y="4368"/>
                  </a:cubicBezTo>
                  <a:cubicBezTo>
                    <a:pt x="3805" y="4368"/>
                    <a:pt x="3958" y="4356"/>
                    <a:pt x="4112" y="4331"/>
                  </a:cubicBezTo>
                  <a:cubicBezTo>
                    <a:pt x="2729" y="4112"/>
                    <a:pt x="1708" y="2919"/>
                    <a:pt x="1708" y="1526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1" name="Google Shape;21461;p80"/>
            <p:cNvSpPr/>
            <p:nvPr/>
          </p:nvSpPr>
          <p:spPr>
            <a:xfrm>
              <a:off x="5470994" y="2139006"/>
              <a:ext cx="38256" cy="11521"/>
            </a:xfrm>
            <a:custGeom>
              <a:avLst/>
              <a:gdLst/>
              <a:ahLst/>
              <a:cxnLst/>
              <a:rect l="l" t="t" r="r" b="b"/>
              <a:pathLst>
                <a:path w="1461" h="440" extrusionOk="0">
                  <a:moveTo>
                    <a:pt x="296" y="1"/>
                  </a:moveTo>
                  <a:cubicBezTo>
                    <a:pt x="1" y="1"/>
                    <a:pt x="1" y="439"/>
                    <a:pt x="296" y="439"/>
                  </a:cubicBezTo>
                  <a:lnTo>
                    <a:pt x="1174" y="439"/>
                  </a:lnTo>
                  <a:cubicBezTo>
                    <a:pt x="1460" y="439"/>
                    <a:pt x="1460" y="1"/>
                    <a:pt x="117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2" name="Google Shape;21462;p80"/>
            <p:cNvSpPr/>
            <p:nvPr/>
          </p:nvSpPr>
          <p:spPr>
            <a:xfrm>
              <a:off x="5405296" y="1973150"/>
              <a:ext cx="170150" cy="74444"/>
            </a:xfrm>
            <a:custGeom>
              <a:avLst/>
              <a:gdLst/>
              <a:ahLst/>
              <a:cxnLst/>
              <a:rect l="l" t="t" r="r" b="b"/>
              <a:pathLst>
                <a:path w="6498" h="2843" extrusionOk="0">
                  <a:moveTo>
                    <a:pt x="3244" y="0"/>
                  </a:moveTo>
                  <a:cubicBezTo>
                    <a:pt x="1613" y="0"/>
                    <a:pt x="220" y="1221"/>
                    <a:pt x="1" y="2843"/>
                  </a:cubicBezTo>
                  <a:lnTo>
                    <a:pt x="6497" y="2843"/>
                  </a:lnTo>
                  <a:cubicBezTo>
                    <a:pt x="6278" y="1212"/>
                    <a:pt x="4885" y="0"/>
                    <a:pt x="324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3" name="Google Shape;21463;p80"/>
            <p:cNvSpPr/>
            <p:nvPr/>
          </p:nvSpPr>
          <p:spPr>
            <a:xfrm>
              <a:off x="5478980" y="2270664"/>
              <a:ext cx="22781" cy="22990"/>
            </a:xfrm>
            <a:custGeom>
              <a:avLst/>
              <a:gdLst/>
              <a:ahLst/>
              <a:cxnLst/>
              <a:rect l="l" t="t" r="r" b="b"/>
              <a:pathLst>
                <a:path w="870" h="878" extrusionOk="0">
                  <a:moveTo>
                    <a:pt x="430" y="0"/>
                  </a:moveTo>
                  <a:cubicBezTo>
                    <a:pt x="192" y="0"/>
                    <a:pt x="1" y="191"/>
                    <a:pt x="1" y="439"/>
                  </a:cubicBezTo>
                  <a:cubicBezTo>
                    <a:pt x="1" y="677"/>
                    <a:pt x="192" y="878"/>
                    <a:pt x="430" y="878"/>
                  </a:cubicBezTo>
                  <a:cubicBezTo>
                    <a:pt x="678" y="878"/>
                    <a:pt x="869" y="677"/>
                    <a:pt x="869" y="439"/>
                  </a:cubicBezTo>
                  <a:cubicBezTo>
                    <a:pt x="869" y="191"/>
                    <a:pt x="678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4" name="Google Shape;21464;p80"/>
            <p:cNvSpPr/>
            <p:nvPr/>
          </p:nvSpPr>
          <p:spPr>
            <a:xfrm>
              <a:off x="5356330" y="2253670"/>
              <a:ext cx="48233" cy="74208"/>
            </a:xfrm>
            <a:custGeom>
              <a:avLst/>
              <a:gdLst/>
              <a:ahLst/>
              <a:cxnLst/>
              <a:rect l="l" t="t" r="r" b="b"/>
              <a:pathLst>
                <a:path w="1842" h="2834" extrusionOk="0">
                  <a:moveTo>
                    <a:pt x="249" y="0"/>
                  </a:moveTo>
                  <a:cubicBezTo>
                    <a:pt x="144" y="96"/>
                    <a:pt x="68" y="220"/>
                    <a:pt x="1" y="353"/>
                  </a:cubicBezTo>
                  <a:lnTo>
                    <a:pt x="1174" y="1365"/>
                  </a:lnTo>
                  <a:cubicBezTo>
                    <a:pt x="1327" y="1489"/>
                    <a:pt x="1403" y="1670"/>
                    <a:pt x="1403" y="1861"/>
                  </a:cubicBezTo>
                  <a:lnTo>
                    <a:pt x="1403" y="2834"/>
                  </a:lnTo>
                  <a:lnTo>
                    <a:pt x="1842" y="2834"/>
                  </a:lnTo>
                  <a:lnTo>
                    <a:pt x="1842" y="1870"/>
                  </a:lnTo>
                  <a:cubicBezTo>
                    <a:pt x="1842" y="1546"/>
                    <a:pt x="1699" y="1250"/>
                    <a:pt x="1460" y="1040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5" name="Google Shape;21465;p80"/>
            <p:cNvSpPr/>
            <p:nvPr/>
          </p:nvSpPr>
          <p:spPr>
            <a:xfrm>
              <a:off x="5575917" y="2253670"/>
              <a:ext cx="48233" cy="74208"/>
            </a:xfrm>
            <a:custGeom>
              <a:avLst/>
              <a:gdLst/>
              <a:ahLst/>
              <a:cxnLst/>
              <a:rect l="l" t="t" r="r" b="b"/>
              <a:pathLst>
                <a:path w="1842" h="2834" extrusionOk="0">
                  <a:moveTo>
                    <a:pt x="1594" y="0"/>
                  </a:moveTo>
                  <a:lnTo>
                    <a:pt x="382" y="1040"/>
                  </a:lnTo>
                  <a:cubicBezTo>
                    <a:pt x="143" y="1250"/>
                    <a:pt x="0" y="1546"/>
                    <a:pt x="0" y="1870"/>
                  </a:cubicBezTo>
                  <a:lnTo>
                    <a:pt x="0" y="2834"/>
                  </a:lnTo>
                  <a:lnTo>
                    <a:pt x="439" y="2834"/>
                  </a:lnTo>
                  <a:lnTo>
                    <a:pt x="439" y="1861"/>
                  </a:lnTo>
                  <a:cubicBezTo>
                    <a:pt x="439" y="1670"/>
                    <a:pt x="525" y="1489"/>
                    <a:pt x="668" y="1365"/>
                  </a:cubicBezTo>
                  <a:lnTo>
                    <a:pt x="1842" y="353"/>
                  </a:lnTo>
                  <a:cubicBezTo>
                    <a:pt x="1784" y="220"/>
                    <a:pt x="1698" y="96"/>
                    <a:pt x="159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6" name="Google Shape;21466;p80"/>
            <p:cNvSpPr/>
            <p:nvPr/>
          </p:nvSpPr>
          <p:spPr>
            <a:xfrm>
              <a:off x="5398566" y="2047568"/>
              <a:ext cx="183374" cy="28777"/>
            </a:xfrm>
            <a:custGeom>
              <a:avLst/>
              <a:gdLst/>
              <a:ahLst/>
              <a:cxnLst/>
              <a:rect l="l" t="t" r="r" b="b"/>
              <a:pathLst>
                <a:path w="7003" h="1099" extrusionOk="0">
                  <a:moveTo>
                    <a:pt x="21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879"/>
                  </a:lnTo>
                  <a:cubicBezTo>
                    <a:pt x="0" y="993"/>
                    <a:pt x="105" y="1098"/>
                    <a:pt x="219" y="1098"/>
                  </a:cubicBezTo>
                  <a:lnTo>
                    <a:pt x="6783" y="1098"/>
                  </a:lnTo>
                  <a:cubicBezTo>
                    <a:pt x="6897" y="1098"/>
                    <a:pt x="7002" y="993"/>
                    <a:pt x="7002" y="879"/>
                  </a:cubicBezTo>
                  <a:lnTo>
                    <a:pt x="7002" y="220"/>
                  </a:lnTo>
                  <a:cubicBezTo>
                    <a:pt x="7002" y="96"/>
                    <a:pt x="6897" y="1"/>
                    <a:pt x="6783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7" name="Google Shape;21467;p80"/>
            <p:cNvSpPr/>
            <p:nvPr/>
          </p:nvSpPr>
          <p:spPr>
            <a:xfrm>
              <a:off x="5427788" y="1973150"/>
              <a:ext cx="62713" cy="74444"/>
            </a:xfrm>
            <a:custGeom>
              <a:avLst/>
              <a:gdLst/>
              <a:ahLst/>
              <a:cxnLst/>
              <a:rect l="l" t="t" r="r" b="b"/>
              <a:pathLst>
                <a:path w="2395" h="2843" extrusionOk="0">
                  <a:moveTo>
                    <a:pt x="2395" y="0"/>
                  </a:moveTo>
                  <a:cubicBezTo>
                    <a:pt x="1880" y="0"/>
                    <a:pt x="1374" y="124"/>
                    <a:pt x="916" y="363"/>
                  </a:cubicBezTo>
                  <a:cubicBezTo>
                    <a:pt x="420" y="954"/>
                    <a:pt x="77" y="1832"/>
                    <a:pt x="0" y="2843"/>
                  </a:cubicBezTo>
                  <a:lnTo>
                    <a:pt x="439" y="2843"/>
                  </a:lnTo>
                  <a:cubicBezTo>
                    <a:pt x="544" y="1603"/>
                    <a:pt x="1059" y="592"/>
                    <a:pt x="1746" y="191"/>
                  </a:cubicBezTo>
                  <a:lnTo>
                    <a:pt x="1746" y="191"/>
                  </a:lnTo>
                  <a:cubicBezTo>
                    <a:pt x="1460" y="868"/>
                    <a:pt x="1336" y="1984"/>
                    <a:pt x="1307" y="2843"/>
                  </a:cubicBezTo>
                  <a:lnTo>
                    <a:pt x="1746" y="2843"/>
                  </a:lnTo>
                  <a:cubicBezTo>
                    <a:pt x="1803" y="992"/>
                    <a:pt x="2223" y="0"/>
                    <a:pt x="239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8" name="Google Shape;21468;p80"/>
            <p:cNvSpPr/>
            <p:nvPr/>
          </p:nvSpPr>
          <p:spPr>
            <a:xfrm>
              <a:off x="5490240" y="1973150"/>
              <a:ext cx="62477" cy="74208"/>
            </a:xfrm>
            <a:custGeom>
              <a:avLst/>
              <a:gdLst/>
              <a:ahLst/>
              <a:cxnLst/>
              <a:rect l="l" t="t" r="r" b="b"/>
              <a:pathLst>
                <a:path w="2386" h="2834" extrusionOk="0">
                  <a:moveTo>
                    <a:pt x="0" y="0"/>
                  </a:moveTo>
                  <a:cubicBezTo>
                    <a:pt x="181" y="0"/>
                    <a:pt x="592" y="992"/>
                    <a:pt x="649" y="2833"/>
                  </a:cubicBezTo>
                  <a:lnTo>
                    <a:pt x="1088" y="2833"/>
                  </a:lnTo>
                  <a:cubicBezTo>
                    <a:pt x="1059" y="1984"/>
                    <a:pt x="935" y="868"/>
                    <a:pt x="649" y="181"/>
                  </a:cubicBezTo>
                  <a:lnTo>
                    <a:pt x="649" y="181"/>
                  </a:lnTo>
                  <a:cubicBezTo>
                    <a:pt x="1336" y="582"/>
                    <a:pt x="1851" y="1603"/>
                    <a:pt x="1956" y="2833"/>
                  </a:cubicBezTo>
                  <a:lnTo>
                    <a:pt x="2385" y="2833"/>
                  </a:lnTo>
                  <a:cubicBezTo>
                    <a:pt x="2309" y="1832"/>
                    <a:pt x="1975" y="954"/>
                    <a:pt x="1479" y="353"/>
                  </a:cubicBezTo>
                  <a:cubicBezTo>
                    <a:pt x="1021" y="124"/>
                    <a:pt x="515" y="0"/>
                    <a:pt x="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9" name="Google Shape;21469;p80"/>
            <p:cNvSpPr/>
            <p:nvPr/>
          </p:nvSpPr>
          <p:spPr>
            <a:xfrm>
              <a:off x="5398802" y="2047568"/>
              <a:ext cx="39984" cy="28515"/>
            </a:xfrm>
            <a:custGeom>
              <a:avLst/>
              <a:gdLst/>
              <a:ahLst/>
              <a:cxnLst/>
              <a:rect l="l" t="t" r="r" b="b"/>
              <a:pathLst>
                <a:path w="1527" h="1089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993"/>
                    <a:pt x="96" y="1088"/>
                    <a:pt x="220" y="1088"/>
                  </a:cubicBezTo>
                  <a:lnTo>
                    <a:pt x="1527" y="1088"/>
                  </a:lnTo>
                  <a:cubicBezTo>
                    <a:pt x="1412" y="1088"/>
                    <a:pt x="1308" y="993"/>
                    <a:pt x="1308" y="879"/>
                  </a:cubicBezTo>
                  <a:lnTo>
                    <a:pt x="1308" y="220"/>
                  </a:lnTo>
                  <a:cubicBezTo>
                    <a:pt x="1308" y="96"/>
                    <a:pt x="1412" y="1"/>
                    <a:pt x="1527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0" name="Google Shape;21470;p80"/>
            <p:cNvSpPr/>
            <p:nvPr/>
          </p:nvSpPr>
          <p:spPr>
            <a:xfrm>
              <a:off x="5404536" y="2076057"/>
              <a:ext cx="171643" cy="49699"/>
            </a:xfrm>
            <a:custGeom>
              <a:avLst/>
              <a:gdLst/>
              <a:ahLst/>
              <a:cxnLst/>
              <a:rect l="l" t="t" r="r" b="b"/>
              <a:pathLst>
                <a:path w="6555" h="1898" extrusionOk="0">
                  <a:moveTo>
                    <a:pt x="1" y="0"/>
                  </a:moveTo>
                  <a:lnTo>
                    <a:pt x="1" y="430"/>
                  </a:lnTo>
                  <a:cubicBezTo>
                    <a:pt x="1" y="573"/>
                    <a:pt x="68" y="706"/>
                    <a:pt x="192" y="792"/>
                  </a:cubicBezTo>
                  <a:lnTo>
                    <a:pt x="1585" y="1756"/>
                  </a:lnTo>
                  <a:cubicBezTo>
                    <a:pt x="1723" y="1852"/>
                    <a:pt x="1881" y="1898"/>
                    <a:pt x="2037" y="1898"/>
                  </a:cubicBezTo>
                  <a:cubicBezTo>
                    <a:pt x="2344" y="1898"/>
                    <a:pt x="2644" y="1722"/>
                    <a:pt x="2777" y="1412"/>
                  </a:cubicBezTo>
                  <a:cubicBezTo>
                    <a:pt x="2860" y="1219"/>
                    <a:pt x="3049" y="1097"/>
                    <a:pt x="3251" y="1097"/>
                  </a:cubicBezTo>
                  <a:cubicBezTo>
                    <a:pt x="3258" y="1097"/>
                    <a:pt x="3266" y="1097"/>
                    <a:pt x="3273" y="1098"/>
                  </a:cubicBezTo>
                  <a:cubicBezTo>
                    <a:pt x="3281" y="1097"/>
                    <a:pt x="3289" y="1097"/>
                    <a:pt x="3297" y="1097"/>
                  </a:cubicBezTo>
                  <a:cubicBezTo>
                    <a:pt x="3507" y="1097"/>
                    <a:pt x="3696" y="1219"/>
                    <a:pt x="3779" y="1412"/>
                  </a:cubicBezTo>
                  <a:cubicBezTo>
                    <a:pt x="3912" y="1722"/>
                    <a:pt x="4208" y="1898"/>
                    <a:pt x="4515" y="1898"/>
                  </a:cubicBezTo>
                  <a:cubicBezTo>
                    <a:pt x="4671" y="1898"/>
                    <a:pt x="4830" y="1852"/>
                    <a:pt x="4971" y="1756"/>
                  </a:cubicBezTo>
                  <a:lnTo>
                    <a:pt x="6364" y="792"/>
                  </a:lnTo>
                  <a:cubicBezTo>
                    <a:pt x="6479" y="706"/>
                    <a:pt x="6555" y="573"/>
                    <a:pt x="6555" y="430"/>
                  </a:cubicBezTo>
                  <a:lnTo>
                    <a:pt x="6555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1" name="Google Shape;21471;p80"/>
            <p:cNvSpPr/>
            <p:nvPr/>
          </p:nvSpPr>
          <p:spPr>
            <a:xfrm>
              <a:off x="5450255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2" name="Google Shape;21472;p80"/>
            <p:cNvSpPr/>
            <p:nvPr/>
          </p:nvSpPr>
          <p:spPr>
            <a:xfrm>
              <a:off x="5518965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3" name="Google Shape;21473;p80"/>
            <p:cNvSpPr/>
            <p:nvPr/>
          </p:nvSpPr>
          <p:spPr>
            <a:xfrm>
              <a:off x="5404301" y="2076057"/>
              <a:ext cx="171878" cy="11521"/>
            </a:xfrm>
            <a:custGeom>
              <a:avLst/>
              <a:gdLst/>
              <a:ahLst/>
              <a:cxnLst/>
              <a:rect l="l" t="t" r="r" b="b"/>
              <a:pathLst>
                <a:path w="6564" h="440" extrusionOk="0">
                  <a:moveTo>
                    <a:pt x="0" y="0"/>
                  </a:moveTo>
                  <a:lnTo>
                    <a:pt x="0" y="430"/>
                  </a:lnTo>
                  <a:cubicBezTo>
                    <a:pt x="0" y="430"/>
                    <a:pt x="10" y="439"/>
                    <a:pt x="10" y="439"/>
                  </a:cubicBezTo>
                  <a:lnTo>
                    <a:pt x="6564" y="439"/>
                  </a:lnTo>
                  <a:lnTo>
                    <a:pt x="6564" y="430"/>
                  </a:lnTo>
                  <a:lnTo>
                    <a:pt x="656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74" name="Google Shape;21474;p80"/>
          <p:cNvGrpSpPr/>
          <p:nvPr/>
        </p:nvGrpSpPr>
        <p:grpSpPr>
          <a:xfrm>
            <a:off x="6393244" y="2201168"/>
            <a:ext cx="366416" cy="472971"/>
            <a:chOff x="4902701" y="1973150"/>
            <a:chExt cx="274812" cy="354728"/>
          </a:xfrm>
        </p:grpSpPr>
        <p:sp>
          <p:nvSpPr>
            <p:cNvPr id="21475" name="Google Shape;21475;p80"/>
            <p:cNvSpPr/>
            <p:nvPr/>
          </p:nvSpPr>
          <p:spPr>
            <a:xfrm>
              <a:off x="4902936" y="2161996"/>
              <a:ext cx="274576" cy="165882"/>
            </a:xfrm>
            <a:custGeom>
              <a:avLst/>
              <a:gdLst/>
              <a:ahLst/>
              <a:cxnLst/>
              <a:rect l="l" t="t" r="r" b="b"/>
              <a:pathLst>
                <a:path w="10486" h="6335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45" y="2347"/>
                  </a:lnTo>
                  <a:cubicBezTo>
                    <a:pt x="382" y="2509"/>
                    <a:pt x="1" y="3015"/>
                    <a:pt x="1" y="3597"/>
                  </a:cubicBezTo>
                  <a:lnTo>
                    <a:pt x="1" y="5676"/>
                  </a:lnTo>
                  <a:cubicBezTo>
                    <a:pt x="1" y="6039"/>
                    <a:pt x="297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39"/>
                    <a:pt x="10485" y="5676"/>
                  </a:cubicBezTo>
                  <a:lnTo>
                    <a:pt x="10485" y="3606"/>
                  </a:lnTo>
                  <a:cubicBezTo>
                    <a:pt x="10485" y="3015"/>
                    <a:pt x="10104" y="2509"/>
                    <a:pt x="9541" y="2347"/>
                  </a:cubicBezTo>
                  <a:lnTo>
                    <a:pt x="7242" y="167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6" name="Google Shape;21476;p80"/>
            <p:cNvSpPr/>
            <p:nvPr/>
          </p:nvSpPr>
          <p:spPr>
            <a:xfrm>
              <a:off x="4902701" y="2208710"/>
              <a:ext cx="274550" cy="119168"/>
            </a:xfrm>
            <a:custGeom>
              <a:avLst/>
              <a:gdLst/>
              <a:ahLst/>
              <a:cxnLst/>
              <a:rect l="l" t="t" r="r" b="b"/>
              <a:pathLst>
                <a:path w="10485" h="4551" extrusionOk="0">
                  <a:moveTo>
                    <a:pt x="2843" y="0"/>
                  </a:moveTo>
                  <a:lnTo>
                    <a:pt x="945" y="563"/>
                  </a:lnTo>
                  <a:cubicBezTo>
                    <a:pt x="382" y="725"/>
                    <a:pt x="0" y="1231"/>
                    <a:pt x="0" y="1813"/>
                  </a:cubicBezTo>
                  <a:lnTo>
                    <a:pt x="0" y="3892"/>
                  </a:lnTo>
                  <a:cubicBezTo>
                    <a:pt x="0" y="4255"/>
                    <a:pt x="296" y="4551"/>
                    <a:pt x="658" y="4551"/>
                  </a:cubicBezTo>
                  <a:lnTo>
                    <a:pt x="9836" y="4551"/>
                  </a:lnTo>
                  <a:cubicBezTo>
                    <a:pt x="10198" y="4551"/>
                    <a:pt x="10485" y="4255"/>
                    <a:pt x="10485" y="3892"/>
                  </a:cubicBezTo>
                  <a:lnTo>
                    <a:pt x="10485" y="1822"/>
                  </a:lnTo>
                  <a:cubicBezTo>
                    <a:pt x="10485" y="1240"/>
                    <a:pt x="10103" y="725"/>
                    <a:pt x="9550" y="563"/>
                  </a:cubicBezTo>
                  <a:lnTo>
                    <a:pt x="7651" y="0"/>
                  </a:lnTo>
                  <a:cubicBezTo>
                    <a:pt x="7251" y="620"/>
                    <a:pt x="6325" y="1059"/>
                    <a:pt x="5247" y="1059"/>
                  </a:cubicBezTo>
                  <a:cubicBezTo>
                    <a:pt x="4169" y="1059"/>
                    <a:pt x="3244" y="620"/>
                    <a:pt x="2843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7" name="Google Shape;21477;p80"/>
            <p:cNvSpPr/>
            <p:nvPr/>
          </p:nvSpPr>
          <p:spPr>
            <a:xfrm>
              <a:off x="5000109" y="2161996"/>
              <a:ext cx="79969" cy="22886"/>
            </a:xfrm>
            <a:custGeom>
              <a:avLst/>
              <a:gdLst/>
              <a:ahLst/>
              <a:cxnLst/>
              <a:rect l="l" t="t" r="r" b="b"/>
              <a:pathLst>
                <a:path w="3054" h="874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3" y="873"/>
                    <a:pt x="1527" y="873"/>
                  </a:cubicBezTo>
                  <a:cubicBezTo>
                    <a:pt x="2052" y="873"/>
                    <a:pt x="2577" y="744"/>
                    <a:pt x="3054" y="487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8" name="Google Shape;21478;p80"/>
            <p:cNvSpPr/>
            <p:nvPr/>
          </p:nvSpPr>
          <p:spPr>
            <a:xfrm>
              <a:off x="4943654" y="2019105"/>
              <a:ext cx="192643" cy="154413"/>
            </a:xfrm>
            <a:custGeom>
              <a:avLst/>
              <a:gdLst/>
              <a:ahLst/>
              <a:cxnLst/>
              <a:rect l="l" t="t" r="r" b="b"/>
              <a:pathLst>
                <a:path w="7357" h="5897" extrusionOk="0">
                  <a:moveTo>
                    <a:pt x="840" y="0"/>
                  </a:moveTo>
                  <a:lnTo>
                    <a:pt x="840" y="2185"/>
                  </a:lnTo>
                  <a:lnTo>
                    <a:pt x="735" y="2185"/>
                  </a:lnTo>
                  <a:cubicBezTo>
                    <a:pt x="732" y="2185"/>
                    <a:pt x="729" y="2185"/>
                    <a:pt x="726" y="2185"/>
                  </a:cubicBezTo>
                  <a:cubicBezTo>
                    <a:pt x="1" y="2185"/>
                    <a:pt x="4" y="3273"/>
                    <a:pt x="735" y="3273"/>
                  </a:cubicBezTo>
                  <a:lnTo>
                    <a:pt x="850" y="3273"/>
                  </a:lnTo>
                  <a:cubicBezTo>
                    <a:pt x="964" y="4751"/>
                    <a:pt x="2195" y="5896"/>
                    <a:pt x="3683" y="5896"/>
                  </a:cubicBezTo>
                  <a:cubicBezTo>
                    <a:pt x="5162" y="5896"/>
                    <a:pt x="6393" y="4751"/>
                    <a:pt x="6507" y="3273"/>
                  </a:cubicBezTo>
                  <a:lnTo>
                    <a:pt x="6631" y="3273"/>
                  </a:lnTo>
                  <a:cubicBezTo>
                    <a:pt x="7356" y="3273"/>
                    <a:pt x="7356" y="2185"/>
                    <a:pt x="6631" y="2185"/>
                  </a:cubicBezTo>
                  <a:lnTo>
                    <a:pt x="6526" y="2185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9" name="Google Shape;21479;p80"/>
            <p:cNvSpPr/>
            <p:nvPr/>
          </p:nvSpPr>
          <p:spPr>
            <a:xfrm>
              <a:off x="4946403" y="2041833"/>
              <a:ext cx="145170" cy="131658"/>
            </a:xfrm>
            <a:custGeom>
              <a:avLst/>
              <a:gdLst/>
              <a:ahLst/>
              <a:cxnLst/>
              <a:rect l="l" t="t" r="r" b="b"/>
              <a:pathLst>
                <a:path w="5544" h="5028" extrusionOk="0">
                  <a:moveTo>
                    <a:pt x="735" y="1"/>
                  </a:moveTo>
                  <a:lnTo>
                    <a:pt x="735" y="1317"/>
                  </a:lnTo>
                  <a:lnTo>
                    <a:pt x="649" y="1317"/>
                  </a:lnTo>
                  <a:cubicBezTo>
                    <a:pt x="642" y="1317"/>
                    <a:pt x="635" y="1317"/>
                    <a:pt x="628" y="1317"/>
                  </a:cubicBezTo>
                  <a:cubicBezTo>
                    <a:pt x="380" y="1317"/>
                    <a:pt x="171" y="1476"/>
                    <a:pt x="106" y="1708"/>
                  </a:cubicBezTo>
                  <a:cubicBezTo>
                    <a:pt x="1" y="2061"/>
                    <a:pt x="268" y="2405"/>
                    <a:pt x="630" y="2405"/>
                  </a:cubicBezTo>
                  <a:lnTo>
                    <a:pt x="745" y="2405"/>
                  </a:lnTo>
                  <a:cubicBezTo>
                    <a:pt x="848" y="3908"/>
                    <a:pt x="2102" y="5027"/>
                    <a:pt x="3556" y="5027"/>
                  </a:cubicBezTo>
                  <a:cubicBezTo>
                    <a:pt x="3708" y="5027"/>
                    <a:pt x="3862" y="5015"/>
                    <a:pt x="4017" y="4990"/>
                  </a:cubicBezTo>
                  <a:cubicBezTo>
                    <a:pt x="2634" y="4780"/>
                    <a:pt x="1613" y="3588"/>
                    <a:pt x="1613" y="2185"/>
                  </a:cubicBezTo>
                  <a:lnTo>
                    <a:pt x="1613" y="1746"/>
                  </a:lnTo>
                  <a:cubicBezTo>
                    <a:pt x="1613" y="1021"/>
                    <a:pt x="2195" y="439"/>
                    <a:pt x="2920" y="439"/>
                  </a:cubicBezTo>
                  <a:lnTo>
                    <a:pt x="5105" y="439"/>
                  </a:lnTo>
                  <a:cubicBezTo>
                    <a:pt x="5343" y="439"/>
                    <a:pt x="5543" y="239"/>
                    <a:pt x="554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0" name="Google Shape;21480;p80"/>
            <p:cNvSpPr/>
            <p:nvPr/>
          </p:nvSpPr>
          <p:spPr>
            <a:xfrm>
              <a:off x="5000109" y="2076686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1" name="Google Shape;21481;p80"/>
            <p:cNvSpPr/>
            <p:nvPr/>
          </p:nvSpPr>
          <p:spPr>
            <a:xfrm>
              <a:off x="5068556" y="2076686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10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2" name="Google Shape;21482;p80"/>
            <p:cNvSpPr/>
            <p:nvPr/>
          </p:nvSpPr>
          <p:spPr>
            <a:xfrm>
              <a:off x="4992384" y="2059063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3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3" name="Google Shape;21483;p80"/>
            <p:cNvSpPr/>
            <p:nvPr/>
          </p:nvSpPr>
          <p:spPr>
            <a:xfrm>
              <a:off x="5061068" y="2059063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3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4" name="Google Shape;21484;p80"/>
            <p:cNvSpPr/>
            <p:nvPr/>
          </p:nvSpPr>
          <p:spPr>
            <a:xfrm>
              <a:off x="5014615" y="2116068"/>
              <a:ext cx="50773" cy="17282"/>
            </a:xfrm>
            <a:custGeom>
              <a:avLst/>
              <a:gdLst/>
              <a:ahLst/>
              <a:cxnLst/>
              <a:rect l="l" t="t" r="r" b="b"/>
              <a:pathLst>
                <a:path w="1939" h="660" extrusionOk="0">
                  <a:moveTo>
                    <a:pt x="319" y="0"/>
                  </a:moveTo>
                  <a:cubicBezTo>
                    <a:pt x="150" y="0"/>
                    <a:pt x="1" y="219"/>
                    <a:pt x="162" y="380"/>
                  </a:cubicBezTo>
                  <a:cubicBezTo>
                    <a:pt x="373" y="556"/>
                    <a:pt x="633" y="659"/>
                    <a:pt x="904" y="659"/>
                  </a:cubicBezTo>
                  <a:cubicBezTo>
                    <a:pt x="927" y="659"/>
                    <a:pt x="950" y="659"/>
                    <a:pt x="973" y="657"/>
                  </a:cubicBezTo>
                  <a:cubicBezTo>
                    <a:pt x="996" y="659"/>
                    <a:pt x="1019" y="659"/>
                    <a:pt x="1042" y="659"/>
                  </a:cubicBezTo>
                  <a:cubicBezTo>
                    <a:pt x="1313" y="659"/>
                    <a:pt x="1573" y="556"/>
                    <a:pt x="1784" y="380"/>
                  </a:cubicBezTo>
                  <a:cubicBezTo>
                    <a:pt x="1938" y="219"/>
                    <a:pt x="1793" y="0"/>
                    <a:pt x="1626" y="0"/>
                  </a:cubicBezTo>
                  <a:cubicBezTo>
                    <a:pt x="1576" y="0"/>
                    <a:pt x="1525" y="20"/>
                    <a:pt x="1479" y="66"/>
                  </a:cubicBezTo>
                  <a:cubicBezTo>
                    <a:pt x="1326" y="171"/>
                    <a:pt x="1150" y="223"/>
                    <a:pt x="973" y="223"/>
                  </a:cubicBezTo>
                  <a:cubicBezTo>
                    <a:pt x="797" y="223"/>
                    <a:pt x="620" y="171"/>
                    <a:pt x="468" y="66"/>
                  </a:cubicBezTo>
                  <a:cubicBezTo>
                    <a:pt x="422" y="20"/>
                    <a:pt x="370" y="0"/>
                    <a:pt x="31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5" name="Google Shape;21485;p80"/>
            <p:cNvSpPr/>
            <p:nvPr/>
          </p:nvSpPr>
          <p:spPr>
            <a:xfrm>
              <a:off x="4954154" y="1973150"/>
              <a:ext cx="171643" cy="68709"/>
            </a:xfrm>
            <a:custGeom>
              <a:avLst/>
              <a:gdLst/>
              <a:ahLst/>
              <a:cxnLst/>
              <a:rect l="l" t="t" r="r" b="b"/>
              <a:pathLst>
                <a:path w="6555" h="2624" extrusionOk="0">
                  <a:moveTo>
                    <a:pt x="1164" y="0"/>
                  </a:moveTo>
                  <a:cubicBezTo>
                    <a:pt x="869" y="0"/>
                    <a:pt x="601" y="210"/>
                    <a:pt x="535" y="496"/>
                  </a:cubicBezTo>
                  <a:lnTo>
                    <a:pt x="0" y="2624"/>
                  </a:lnTo>
                  <a:lnTo>
                    <a:pt x="6554" y="2624"/>
                  </a:lnTo>
                  <a:lnTo>
                    <a:pt x="6020" y="496"/>
                  </a:lnTo>
                  <a:cubicBezTo>
                    <a:pt x="5944" y="210"/>
                    <a:pt x="5686" y="0"/>
                    <a:pt x="5381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6" name="Google Shape;21486;p80"/>
            <p:cNvSpPr/>
            <p:nvPr/>
          </p:nvSpPr>
          <p:spPr>
            <a:xfrm>
              <a:off x="4973400" y="2185118"/>
              <a:ext cx="55224" cy="50589"/>
            </a:xfrm>
            <a:custGeom>
              <a:avLst/>
              <a:gdLst/>
              <a:ahLst/>
              <a:cxnLst/>
              <a:rect l="l" t="t" r="r" b="b"/>
              <a:pathLst>
                <a:path w="2109" h="1932" extrusionOk="0">
                  <a:moveTo>
                    <a:pt x="834" y="0"/>
                  </a:moveTo>
                  <a:cubicBezTo>
                    <a:pt x="746" y="0"/>
                    <a:pt x="658" y="41"/>
                    <a:pt x="601" y="119"/>
                  </a:cubicBezTo>
                  <a:lnTo>
                    <a:pt x="0" y="911"/>
                  </a:lnTo>
                  <a:cubicBezTo>
                    <a:pt x="467" y="1454"/>
                    <a:pt x="1221" y="1836"/>
                    <a:pt x="2108" y="1931"/>
                  </a:cubicBezTo>
                  <a:lnTo>
                    <a:pt x="2108" y="787"/>
                  </a:lnTo>
                  <a:cubicBezTo>
                    <a:pt x="2108" y="682"/>
                    <a:pt x="2042" y="596"/>
                    <a:pt x="1946" y="577"/>
                  </a:cubicBezTo>
                  <a:cubicBezTo>
                    <a:pt x="1603" y="500"/>
                    <a:pt x="1288" y="329"/>
                    <a:pt x="1040" y="90"/>
                  </a:cubicBezTo>
                  <a:cubicBezTo>
                    <a:pt x="983" y="29"/>
                    <a:pt x="909" y="0"/>
                    <a:pt x="834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7" name="Google Shape;21487;p80"/>
            <p:cNvSpPr/>
            <p:nvPr/>
          </p:nvSpPr>
          <p:spPr>
            <a:xfrm>
              <a:off x="5051327" y="2184987"/>
              <a:ext cx="55486" cy="50720"/>
            </a:xfrm>
            <a:custGeom>
              <a:avLst/>
              <a:gdLst/>
              <a:ahLst/>
              <a:cxnLst/>
              <a:rect l="l" t="t" r="r" b="b"/>
              <a:pathLst>
                <a:path w="2119" h="1937" extrusionOk="0">
                  <a:moveTo>
                    <a:pt x="1284" y="0"/>
                  </a:moveTo>
                  <a:cubicBezTo>
                    <a:pt x="1210" y="0"/>
                    <a:pt x="1135" y="29"/>
                    <a:pt x="1079" y="86"/>
                  </a:cubicBezTo>
                  <a:cubicBezTo>
                    <a:pt x="830" y="334"/>
                    <a:pt x="506" y="505"/>
                    <a:pt x="163" y="582"/>
                  </a:cubicBezTo>
                  <a:cubicBezTo>
                    <a:pt x="67" y="601"/>
                    <a:pt x="0" y="687"/>
                    <a:pt x="10" y="792"/>
                  </a:cubicBezTo>
                  <a:lnTo>
                    <a:pt x="10" y="1936"/>
                  </a:lnTo>
                  <a:cubicBezTo>
                    <a:pt x="888" y="1841"/>
                    <a:pt x="1641" y="1459"/>
                    <a:pt x="2118" y="906"/>
                  </a:cubicBezTo>
                  <a:lnTo>
                    <a:pt x="1517" y="124"/>
                  </a:lnTo>
                  <a:cubicBezTo>
                    <a:pt x="1460" y="41"/>
                    <a:pt x="1372" y="0"/>
                    <a:pt x="1284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8" name="Google Shape;21488;p80"/>
            <p:cNvSpPr/>
            <p:nvPr/>
          </p:nvSpPr>
          <p:spPr>
            <a:xfrm>
              <a:off x="4963895" y="225340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cubicBezTo>
                    <a:pt x="582" y="440"/>
                    <a:pt x="582" y="1"/>
                    <a:pt x="28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9" name="Google Shape;21489;p80"/>
            <p:cNvSpPr/>
            <p:nvPr/>
          </p:nvSpPr>
          <p:spPr>
            <a:xfrm>
              <a:off x="5101026" y="225340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1"/>
                  </a:moveTo>
                  <a:cubicBezTo>
                    <a:pt x="1" y="1"/>
                    <a:pt x="1" y="440"/>
                    <a:pt x="297" y="440"/>
                  </a:cubicBezTo>
                  <a:cubicBezTo>
                    <a:pt x="583" y="440"/>
                    <a:pt x="583" y="1"/>
                    <a:pt x="29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0" name="Google Shape;21490;p80"/>
            <p:cNvSpPr/>
            <p:nvPr/>
          </p:nvSpPr>
          <p:spPr>
            <a:xfrm>
              <a:off x="5101026" y="228189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cubicBezTo>
                    <a:pt x="583" y="439"/>
                    <a:pt x="583" y="0"/>
                    <a:pt x="29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1" name="Google Shape;21491;p80"/>
            <p:cNvSpPr/>
            <p:nvPr/>
          </p:nvSpPr>
          <p:spPr>
            <a:xfrm>
              <a:off x="4963895" y="228189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cubicBezTo>
                    <a:pt x="582" y="439"/>
                    <a:pt x="582" y="0"/>
                    <a:pt x="28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2" name="Google Shape;21492;p80"/>
            <p:cNvSpPr/>
            <p:nvPr/>
          </p:nvSpPr>
          <p:spPr>
            <a:xfrm>
              <a:off x="5101026" y="2310623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cubicBezTo>
                    <a:pt x="583" y="439"/>
                    <a:pt x="583" y="0"/>
                    <a:pt x="29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3" name="Google Shape;21493;p80"/>
            <p:cNvSpPr/>
            <p:nvPr/>
          </p:nvSpPr>
          <p:spPr>
            <a:xfrm>
              <a:off x="4963895" y="2310623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cubicBezTo>
                    <a:pt x="582" y="439"/>
                    <a:pt x="582" y="0"/>
                    <a:pt x="28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4" name="Google Shape;21494;p80"/>
            <p:cNvSpPr/>
            <p:nvPr/>
          </p:nvSpPr>
          <p:spPr>
            <a:xfrm>
              <a:off x="4954390" y="2041833"/>
              <a:ext cx="22781" cy="37235"/>
            </a:xfrm>
            <a:custGeom>
              <a:avLst/>
              <a:gdLst/>
              <a:ahLst/>
              <a:cxnLst/>
              <a:rect l="l" t="t" r="r" b="b"/>
              <a:pathLst>
                <a:path w="870" h="1422" extrusionOk="0">
                  <a:moveTo>
                    <a:pt x="1" y="1"/>
                  </a:moveTo>
                  <a:lnTo>
                    <a:pt x="1" y="1422"/>
                  </a:lnTo>
                  <a:lnTo>
                    <a:pt x="488" y="1355"/>
                  </a:lnTo>
                  <a:cubicBezTo>
                    <a:pt x="707" y="1327"/>
                    <a:pt x="869" y="1145"/>
                    <a:pt x="869" y="926"/>
                  </a:cubicBezTo>
                  <a:lnTo>
                    <a:pt x="869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5" name="Google Shape;21495;p80"/>
            <p:cNvSpPr/>
            <p:nvPr/>
          </p:nvSpPr>
          <p:spPr>
            <a:xfrm>
              <a:off x="5103042" y="2041833"/>
              <a:ext cx="22755" cy="37235"/>
            </a:xfrm>
            <a:custGeom>
              <a:avLst/>
              <a:gdLst/>
              <a:ahLst/>
              <a:cxnLst/>
              <a:rect l="l" t="t" r="r" b="b"/>
              <a:pathLst>
                <a:path w="869" h="1422" extrusionOk="0">
                  <a:moveTo>
                    <a:pt x="0" y="1"/>
                  </a:moveTo>
                  <a:lnTo>
                    <a:pt x="0" y="926"/>
                  </a:lnTo>
                  <a:cubicBezTo>
                    <a:pt x="0" y="1145"/>
                    <a:pt x="162" y="1336"/>
                    <a:pt x="382" y="1355"/>
                  </a:cubicBezTo>
                  <a:lnTo>
                    <a:pt x="868" y="1422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6" name="Google Shape;21496;p80"/>
            <p:cNvSpPr/>
            <p:nvPr/>
          </p:nvSpPr>
          <p:spPr>
            <a:xfrm>
              <a:off x="4954390" y="1973150"/>
              <a:ext cx="70490" cy="68709"/>
            </a:xfrm>
            <a:custGeom>
              <a:avLst/>
              <a:gdLst/>
              <a:ahLst/>
              <a:cxnLst/>
              <a:rect l="l" t="t" r="r" b="b"/>
              <a:pathLst>
                <a:path w="2692" h="2624" extrusionOk="0">
                  <a:moveTo>
                    <a:pt x="1165" y="0"/>
                  </a:moveTo>
                  <a:cubicBezTo>
                    <a:pt x="860" y="0"/>
                    <a:pt x="602" y="210"/>
                    <a:pt x="526" y="496"/>
                  </a:cubicBezTo>
                  <a:lnTo>
                    <a:pt x="1" y="2624"/>
                  </a:lnTo>
                  <a:lnTo>
                    <a:pt x="1527" y="2624"/>
                  </a:lnTo>
                  <a:lnTo>
                    <a:pt x="2052" y="496"/>
                  </a:lnTo>
                  <a:cubicBezTo>
                    <a:pt x="2128" y="210"/>
                    <a:pt x="2396" y="0"/>
                    <a:pt x="2691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7" name="Google Shape;21497;p80"/>
            <p:cNvSpPr/>
            <p:nvPr/>
          </p:nvSpPr>
          <p:spPr>
            <a:xfrm>
              <a:off x="4958658" y="2013344"/>
              <a:ext cx="162897" cy="11286"/>
            </a:xfrm>
            <a:custGeom>
              <a:avLst/>
              <a:gdLst/>
              <a:ahLst/>
              <a:cxnLst/>
              <a:rect l="l" t="t" r="r" b="b"/>
              <a:pathLst>
                <a:path w="6221" h="431" extrusionOk="0">
                  <a:moveTo>
                    <a:pt x="105" y="1"/>
                  </a:moveTo>
                  <a:lnTo>
                    <a:pt x="0" y="430"/>
                  </a:lnTo>
                  <a:lnTo>
                    <a:pt x="6220" y="430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8" name="Google Shape;21498;p80"/>
            <p:cNvSpPr/>
            <p:nvPr/>
          </p:nvSpPr>
          <p:spPr>
            <a:xfrm>
              <a:off x="4958658" y="2013344"/>
              <a:ext cx="42734" cy="11286"/>
            </a:xfrm>
            <a:custGeom>
              <a:avLst/>
              <a:gdLst/>
              <a:ahLst/>
              <a:cxnLst/>
              <a:rect l="l" t="t" r="r" b="b"/>
              <a:pathLst>
                <a:path w="1632" h="431" extrusionOk="0">
                  <a:moveTo>
                    <a:pt x="105" y="1"/>
                  </a:moveTo>
                  <a:lnTo>
                    <a:pt x="0" y="430"/>
                  </a:lnTo>
                  <a:lnTo>
                    <a:pt x="1527" y="43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9" name="Google Shape;21499;p80"/>
            <p:cNvSpPr/>
            <p:nvPr/>
          </p:nvSpPr>
          <p:spPr>
            <a:xfrm>
              <a:off x="4942659" y="2224945"/>
              <a:ext cx="97199" cy="102933"/>
            </a:xfrm>
            <a:custGeom>
              <a:avLst/>
              <a:gdLst/>
              <a:ahLst/>
              <a:cxnLst/>
              <a:rect l="l" t="t" r="r" b="b"/>
              <a:pathLst>
                <a:path w="3712" h="3931" extrusionOk="0">
                  <a:moveTo>
                    <a:pt x="1317" y="0"/>
                  </a:moveTo>
                  <a:cubicBezTo>
                    <a:pt x="592" y="0"/>
                    <a:pt x="1" y="582"/>
                    <a:pt x="1" y="1307"/>
                  </a:cubicBezTo>
                  <a:lnTo>
                    <a:pt x="1" y="3931"/>
                  </a:lnTo>
                  <a:lnTo>
                    <a:pt x="439" y="3931"/>
                  </a:lnTo>
                  <a:lnTo>
                    <a:pt x="439" y="1307"/>
                  </a:lnTo>
                  <a:cubicBezTo>
                    <a:pt x="439" y="836"/>
                    <a:pt x="822" y="439"/>
                    <a:pt x="1300" y="439"/>
                  </a:cubicBezTo>
                  <a:cubicBezTo>
                    <a:pt x="1306" y="439"/>
                    <a:pt x="1311" y="439"/>
                    <a:pt x="1317" y="439"/>
                  </a:cubicBezTo>
                  <a:lnTo>
                    <a:pt x="3712" y="439"/>
                  </a:lnTo>
                  <a:cubicBezTo>
                    <a:pt x="3111" y="439"/>
                    <a:pt x="2510" y="296"/>
                    <a:pt x="1985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500" name="Google Shape;21500;p80"/>
          <p:cNvGrpSpPr/>
          <p:nvPr/>
        </p:nvGrpSpPr>
        <p:grpSpPr>
          <a:xfrm>
            <a:off x="6393244" y="3410287"/>
            <a:ext cx="363413" cy="472901"/>
            <a:chOff x="4902701" y="2879989"/>
            <a:chExt cx="272560" cy="354676"/>
          </a:xfrm>
        </p:grpSpPr>
        <p:sp>
          <p:nvSpPr>
            <p:cNvPr id="21501" name="Google Shape;21501;p80"/>
            <p:cNvSpPr/>
            <p:nvPr/>
          </p:nvSpPr>
          <p:spPr>
            <a:xfrm>
              <a:off x="4902701" y="3081273"/>
              <a:ext cx="272560" cy="153392"/>
            </a:xfrm>
            <a:custGeom>
              <a:avLst/>
              <a:gdLst/>
              <a:ahLst/>
              <a:cxnLst/>
              <a:rect l="l" t="t" r="r" b="b"/>
              <a:pathLst>
                <a:path w="10409" h="5858" extrusionOk="0">
                  <a:moveTo>
                    <a:pt x="3673" y="0"/>
                  </a:moveTo>
                  <a:lnTo>
                    <a:pt x="3673" y="1040"/>
                  </a:lnTo>
                  <a:cubicBezTo>
                    <a:pt x="3673" y="1326"/>
                    <a:pt x="3482" y="1574"/>
                    <a:pt x="3206" y="1660"/>
                  </a:cubicBezTo>
                  <a:lnTo>
                    <a:pt x="935" y="2328"/>
                  </a:lnTo>
                  <a:cubicBezTo>
                    <a:pt x="372" y="2490"/>
                    <a:pt x="0" y="2996"/>
                    <a:pt x="0" y="3577"/>
                  </a:cubicBezTo>
                  <a:lnTo>
                    <a:pt x="0" y="5209"/>
                  </a:lnTo>
                  <a:cubicBezTo>
                    <a:pt x="0" y="5571"/>
                    <a:pt x="286" y="5858"/>
                    <a:pt x="649" y="5858"/>
                  </a:cubicBezTo>
                  <a:lnTo>
                    <a:pt x="9760" y="5858"/>
                  </a:lnTo>
                  <a:cubicBezTo>
                    <a:pt x="10113" y="5858"/>
                    <a:pt x="10408" y="5571"/>
                    <a:pt x="10408" y="5209"/>
                  </a:cubicBezTo>
                  <a:lnTo>
                    <a:pt x="10408" y="3577"/>
                  </a:lnTo>
                  <a:cubicBezTo>
                    <a:pt x="10408" y="2996"/>
                    <a:pt x="10027" y="2490"/>
                    <a:pt x="9464" y="2328"/>
                  </a:cubicBezTo>
                  <a:lnTo>
                    <a:pt x="7184" y="1660"/>
                  </a:lnTo>
                  <a:cubicBezTo>
                    <a:pt x="6907" y="1574"/>
                    <a:pt x="6716" y="1317"/>
                    <a:pt x="6716" y="1030"/>
                  </a:cubicBezTo>
                  <a:lnTo>
                    <a:pt x="671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2" name="Google Shape;21502;p80"/>
            <p:cNvSpPr/>
            <p:nvPr/>
          </p:nvSpPr>
          <p:spPr>
            <a:xfrm>
              <a:off x="4902701" y="3123483"/>
              <a:ext cx="272560" cy="111182"/>
            </a:xfrm>
            <a:custGeom>
              <a:avLst/>
              <a:gdLst/>
              <a:ahLst/>
              <a:cxnLst/>
              <a:rect l="l" t="t" r="r" b="b"/>
              <a:pathLst>
                <a:path w="10409" h="4246" extrusionOk="0">
                  <a:moveTo>
                    <a:pt x="3320" y="0"/>
                  </a:moveTo>
                  <a:cubicBezTo>
                    <a:pt x="3282" y="19"/>
                    <a:pt x="3244" y="29"/>
                    <a:pt x="3206" y="48"/>
                  </a:cubicBezTo>
                  <a:lnTo>
                    <a:pt x="935" y="716"/>
                  </a:lnTo>
                  <a:cubicBezTo>
                    <a:pt x="372" y="878"/>
                    <a:pt x="0" y="1384"/>
                    <a:pt x="0" y="1965"/>
                  </a:cubicBezTo>
                  <a:lnTo>
                    <a:pt x="0" y="3597"/>
                  </a:lnTo>
                  <a:cubicBezTo>
                    <a:pt x="0" y="3959"/>
                    <a:pt x="286" y="4246"/>
                    <a:pt x="649" y="4246"/>
                  </a:cubicBezTo>
                  <a:lnTo>
                    <a:pt x="9760" y="4246"/>
                  </a:lnTo>
                  <a:cubicBezTo>
                    <a:pt x="10113" y="4246"/>
                    <a:pt x="10408" y="3959"/>
                    <a:pt x="10408" y="3597"/>
                  </a:cubicBezTo>
                  <a:lnTo>
                    <a:pt x="10408" y="1965"/>
                  </a:lnTo>
                  <a:cubicBezTo>
                    <a:pt x="10408" y="1384"/>
                    <a:pt x="10027" y="878"/>
                    <a:pt x="9464" y="716"/>
                  </a:cubicBezTo>
                  <a:lnTo>
                    <a:pt x="7184" y="48"/>
                  </a:lnTo>
                  <a:cubicBezTo>
                    <a:pt x="7146" y="29"/>
                    <a:pt x="7107" y="19"/>
                    <a:pt x="7069" y="0"/>
                  </a:cubicBezTo>
                  <a:lnTo>
                    <a:pt x="5200" y="344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3" name="Google Shape;21503;p80"/>
            <p:cNvSpPr/>
            <p:nvPr/>
          </p:nvSpPr>
          <p:spPr>
            <a:xfrm>
              <a:off x="4966644" y="3123483"/>
              <a:ext cx="143913" cy="43781"/>
            </a:xfrm>
            <a:custGeom>
              <a:avLst/>
              <a:gdLst/>
              <a:ahLst/>
              <a:cxnLst/>
              <a:rect l="l" t="t" r="r" b="b"/>
              <a:pathLst>
                <a:path w="5496" h="1672" extrusionOk="0">
                  <a:moveTo>
                    <a:pt x="878" y="0"/>
                  </a:moveTo>
                  <a:cubicBezTo>
                    <a:pt x="840" y="19"/>
                    <a:pt x="802" y="29"/>
                    <a:pt x="764" y="48"/>
                  </a:cubicBezTo>
                  <a:lnTo>
                    <a:pt x="0" y="267"/>
                  </a:lnTo>
                  <a:cubicBezTo>
                    <a:pt x="39" y="372"/>
                    <a:pt x="105" y="468"/>
                    <a:pt x="191" y="544"/>
                  </a:cubicBezTo>
                  <a:lnTo>
                    <a:pt x="1260" y="1460"/>
                  </a:lnTo>
                  <a:cubicBezTo>
                    <a:pt x="1423" y="1602"/>
                    <a:pt x="1624" y="1671"/>
                    <a:pt x="1823" y="1671"/>
                  </a:cubicBezTo>
                  <a:cubicBezTo>
                    <a:pt x="2077" y="1671"/>
                    <a:pt x="2329" y="1559"/>
                    <a:pt x="2500" y="1345"/>
                  </a:cubicBezTo>
                  <a:lnTo>
                    <a:pt x="2748" y="1031"/>
                  </a:lnTo>
                  <a:lnTo>
                    <a:pt x="2996" y="1345"/>
                  </a:lnTo>
                  <a:cubicBezTo>
                    <a:pt x="3167" y="1559"/>
                    <a:pt x="3419" y="1671"/>
                    <a:pt x="3675" y="1671"/>
                  </a:cubicBezTo>
                  <a:cubicBezTo>
                    <a:pt x="3875" y="1671"/>
                    <a:pt x="4078" y="1602"/>
                    <a:pt x="4246" y="1460"/>
                  </a:cubicBezTo>
                  <a:lnTo>
                    <a:pt x="5314" y="544"/>
                  </a:lnTo>
                  <a:cubicBezTo>
                    <a:pt x="5400" y="468"/>
                    <a:pt x="5457" y="372"/>
                    <a:pt x="5495" y="267"/>
                  </a:cubicBezTo>
                  <a:lnTo>
                    <a:pt x="4732" y="48"/>
                  </a:lnTo>
                  <a:cubicBezTo>
                    <a:pt x="4694" y="29"/>
                    <a:pt x="4656" y="19"/>
                    <a:pt x="4627" y="0"/>
                  </a:cubicBezTo>
                  <a:lnTo>
                    <a:pt x="2748" y="3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4" name="Google Shape;21504;p80"/>
            <p:cNvSpPr/>
            <p:nvPr/>
          </p:nvSpPr>
          <p:spPr>
            <a:xfrm>
              <a:off x="4998878" y="3081273"/>
              <a:ext cx="79445" cy="22676"/>
            </a:xfrm>
            <a:custGeom>
              <a:avLst/>
              <a:gdLst/>
              <a:ahLst/>
              <a:cxnLst/>
              <a:rect l="l" t="t" r="r" b="b"/>
              <a:pathLst>
                <a:path w="3034" h="866" extrusionOk="0">
                  <a:moveTo>
                    <a:pt x="0" y="0"/>
                  </a:moveTo>
                  <a:lnTo>
                    <a:pt x="0" y="487"/>
                  </a:lnTo>
                  <a:cubicBezTo>
                    <a:pt x="472" y="739"/>
                    <a:pt x="995" y="866"/>
                    <a:pt x="1517" y="866"/>
                  </a:cubicBezTo>
                  <a:cubicBezTo>
                    <a:pt x="2039" y="866"/>
                    <a:pt x="2562" y="739"/>
                    <a:pt x="3034" y="487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5" name="Google Shape;21505;p80"/>
            <p:cNvSpPr/>
            <p:nvPr/>
          </p:nvSpPr>
          <p:spPr>
            <a:xfrm>
              <a:off x="4942397" y="2933616"/>
              <a:ext cx="187904" cy="158917"/>
            </a:xfrm>
            <a:custGeom>
              <a:avLst/>
              <a:gdLst/>
              <a:ahLst/>
              <a:cxnLst/>
              <a:rect l="l" t="t" r="r" b="b"/>
              <a:pathLst>
                <a:path w="7176" h="6069" extrusionOk="0">
                  <a:moveTo>
                    <a:pt x="860" y="1"/>
                  </a:moveTo>
                  <a:lnTo>
                    <a:pt x="860" y="2386"/>
                  </a:lnTo>
                  <a:lnTo>
                    <a:pt x="755" y="2386"/>
                  </a:lnTo>
                  <a:cubicBezTo>
                    <a:pt x="745" y="2386"/>
                    <a:pt x="736" y="2385"/>
                    <a:pt x="727" y="2385"/>
                  </a:cubicBezTo>
                  <a:cubicBezTo>
                    <a:pt x="4" y="2385"/>
                    <a:pt x="1" y="3474"/>
                    <a:pt x="718" y="3474"/>
                  </a:cubicBezTo>
                  <a:cubicBezTo>
                    <a:pt x="730" y="3474"/>
                    <a:pt x="742" y="3474"/>
                    <a:pt x="755" y="3473"/>
                  </a:cubicBezTo>
                  <a:lnTo>
                    <a:pt x="869" y="3473"/>
                  </a:lnTo>
                  <a:cubicBezTo>
                    <a:pt x="993" y="4933"/>
                    <a:pt x="2214" y="6068"/>
                    <a:pt x="3684" y="6068"/>
                  </a:cubicBezTo>
                  <a:cubicBezTo>
                    <a:pt x="5153" y="6068"/>
                    <a:pt x="6374" y="4933"/>
                    <a:pt x="6488" y="3473"/>
                  </a:cubicBezTo>
                  <a:lnTo>
                    <a:pt x="6603" y="3473"/>
                  </a:lnTo>
                  <a:cubicBezTo>
                    <a:pt x="6609" y="3474"/>
                    <a:pt x="6615" y="3474"/>
                    <a:pt x="6621" y="3474"/>
                  </a:cubicBezTo>
                  <a:cubicBezTo>
                    <a:pt x="6927" y="3474"/>
                    <a:pt x="7175" y="3238"/>
                    <a:pt x="7175" y="2930"/>
                  </a:cubicBezTo>
                  <a:cubicBezTo>
                    <a:pt x="7175" y="2630"/>
                    <a:pt x="6927" y="2386"/>
                    <a:pt x="6620" y="2386"/>
                  </a:cubicBezTo>
                  <a:cubicBezTo>
                    <a:pt x="6614" y="2386"/>
                    <a:pt x="6609" y="2386"/>
                    <a:pt x="6603" y="2386"/>
                  </a:cubicBezTo>
                  <a:lnTo>
                    <a:pt x="6498" y="2386"/>
                  </a:lnTo>
                  <a:lnTo>
                    <a:pt x="6498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6" name="Google Shape;21506;p80"/>
            <p:cNvSpPr/>
            <p:nvPr/>
          </p:nvSpPr>
          <p:spPr>
            <a:xfrm>
              <a:off x="4947163" y="2933616"/>
              <a:ext cx="142656" cy="159074"/>
            </a:xfrm>
            <a:custGeom>
              <a:avLst/>
              <a:gdLst/>
              <a:ahLst/>
              <a:cxnLst/>
              <a:rect l="l" t="t" r="r" b="b"/>
              <a:pathLst>
                <a:path w="5448" h="6075" extrusionOk="0">
                  <a:moveTo>
                    <a:pt x="678" y="1"/>
                  </a:moveTo>
                  <a:lnTo>
                    <a:pt x="678" y="2386"/>
                  </a:lnTo>
                  <a:lnTo>
                    <a:pt x="601" y="2386"/>
                  </a:lnTo>
                  <a:cubicBezTo>
                    <a:pt x="595" y="2386"/>
                    <a:pt x="589" y="2386"/>
                    <a:pt x="583" y="2386"/>
                  </a:cubicBezTo>
                  <a:cubicBezTo>
                    <a:pt x="304" y="2386"/>
                    <a:pt x="66" y="2593"/>
                    <a:pt x="29" y="2872"/>
                  </a:cubicBezTo>
                  <a:cubicBezTo>
                    <a:pt x="0" y="3197"/>
                    <a:pt x="248" y="3473"/>
                    <a:pt x="573" y="3473"/>
                  </a:cubicBezTo>
                  <a:lnTo>
                    <a:pt x="687" y="3473"/>
                  </a:lnTo>
                  <a:cubicBezTo>
                    <a:pt x="800" y="4963"/>
                    <a:pt x="2044" y="6075"/>
                    <a:pt x="3486" y="6075"/>
                  </a:cubicBezTo>
                  <a:cubicBezTo>
                    <a:pt x="3632" y="6075"/>
                    <a:pt x="3781" y="6063"/>
                    <a:pt x="3931" y="6040"/>
                  </a:cubicBezTo>
                  <a:cubicBezTo>
                    <a:pt x="2567" y="5820"/>
                    <a:pt x="1546" y="4637"/>
                    <a:pt x="1546" y="3254"/>
                  </a:cubicBezTo>
                  <a:lnTo>
                    <a:pt x="1546" y="1737"/>
                  </a:lnTo>
                  <a:cubicBezTo>
                    <a:pt x="1546" y="1260"/>
                    <a:pt x="1937" y="869"/>
                    <a:pt x="2414" y="869"/>
                  </a:cubicBezTo>
                  <a:lnTo>
                    <a:pt x="5018" y="869"/>
                  </a:lnTo>
                  <a:cubicBezTo>
                    <a:pt x="5257" y="869"/>
                    <a:pt x="5448" y="678"/>
                    <a:pt x="5448" y="440"/>
                  </a:cubicBezTo>
                  <a:lnTo>
                    <a:pt x="5448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7" name="Google Shape;21507;p80"/>
            <p:cNvSpPr/>
            <p:nvPr/>
          </p:nvSpPr>
          <p:spPr>
            <a:xfrm>
              <a:off x="4976883" y="3106175"/>
              <a:ext cx="61980" cy="49725"/>
            </a:xfrm>
            <a:custGeom>
              <a:avLst/>
              <a:gdLst/>
              <a:ahLst/>
              <a:cxnLst/>
              <a:rect l="l" t="t" r="r" b="b"/>
              <a:pathLst>
                <a:path w="2367" h="1899" extrusionOk="0">
                  <a:moveTo>
                    <a:pt x="500" y="1"/>
                  </a:moveTo>
                  <a:cubicBezTo>
                    <a:pt x="420" y="1"/>
                    <a:pt x="345" y="46"/>
                    <a:pt x="306" y="117"/>
                  </a:cubicBezTo>
                  <a:lnTo>
                    <a:pt x="39" y="661"/>
                  </a:lnTo>
                  <a:cubicBezTo>
                    <a:pt x="1" y="738"/>
                    <a:pt x="20" y="823"/>
                    <a:pt x="77" y="871"/>
                  </a:cubicBezTo>
                  <a:lnTo>
                    <a:pt x="1155" y="1797"/>
                  </a:lnTo>
                  <a:cubicBezTo>
                    <a:pt x="1235" y="1864"/>
                    <a:pt x="1337" y="1898"/>
                    <a:pt x="1438" y="1898"/>
                  </a:cubicBezTo>
                  <a:cubicBezTo>
                    <a:pt x="1564" y="1898"/>
                    <a:pt x="1690" y="1845"/>
                    <a:pt x="1775" y="1739"/>
                  </a:cubicBezTo>
                  <a:lnTo>
                    <a:pt x="2367" y="1005"/>
                  </a:lnTo>
                  <a:lnTo>
                    <a:pt x="611" y="32"/>
                  </a:lnTo>
                  <a:cubicBezTo>
                    <a:pt x="575" y="10"/>
                    <a:pt x="537" y="1"/>
                    <a:pt x="50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8" name="Google Shape;21508;p80"/>
            <p:cNvSpPr/>
            <p:nvPr/>
          </p:nvSpPr>
          <p:spPr>
            <a:xfrm>
              <a:off x="5038836" y="3106175"/>
              <a:ext cx="61718" cy="49725"/>
            </a:xfrm>
            <a:custGeom>
              <a:avLst/>
              <a:gdLst/>
              <a:ahLst/>
              <a:cxnLst/>
              <a:rect l="l" t="t" r="r" b="b"/>
              <a:pathLst>
                <a:path w="2357" h="1899" extrusionOk="0">
                  <a:moveTo>
                    <a:pt x="1861" y="1"/>
                  </a:moveTo>
                  <a:cubicBezTo>
                    <a:pt x="1825" y="1"/>
                    <a:pt x="1789" y="10"/>
                    <a:pt x="1756" y="32"/>
                  </a:cubicBezTo>
                  <a:lnTo>
                    <a:pt x="1" y="1005"/>
                  </a:lnTo>
                  <a:lnTo>
                    <a:pt x="582" y="1739"/>
                  </a:lnTo>
                  <a:cubicBezTo>
                    <a:pt x="667" y="1845"/>
                    <a:pt x="793" y="1898"/>
                    <a:pt x="921" y="1898"/>
                  </a:cubicBezTo>
                  <a:cubicBezTo>
                    <a:pt x="1024" y="1898"/>
                    <a:pt x="1127" y="1864"/>
                    <a:pt x="1212" y="1797"/>
                  </a:cubicBezTo>
                  <a:lnTo>
                    <a:pt x="2281" y="871"/>
                  </a:lnTo>
                  <a:cubicBezTo>
                    <a:pt x="2338" y="823"/>
                    <a:pt x="2357" y="738"/>
                    <a:pt x="2319" y="661"/>
                  </a:cubicBezTo>
                  <a:lnTo>
                    <a:pt x="2052" y="117"/>
                  </a:lnTo>
                  <a:cubicBezTo>
                    <a:pt x="2012" y="46"/>
                    <a:pt x="1938" y="1"/>
                    <a:pt x="1861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9" name="Google Shape;21509;p80"/>
            <p:cNvSpPr/>
            <p:nvPr/>
          </p:nvSpPr>
          <p:spPr>
            <a:xfrm>
              <a:off x="4999114" y="2996512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52"/>
                    <a:pt x="211" y="652"/>
                  </a:cubicBezTo>
                  <a:cubicBezTo>
                    <a:pt x="335" y="652"/>
                    <a:pt x="430" y="556"/>
                    <a:pt x="430" y="43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0" name="Google Shape;21510;p80"/>
            <p:cNvSpPr/>
            <p:nvPr/>
          </p:nvSpPr>
          <p:spPr>
            <a:xfrm>
              <a:off x="5067064" y="2996512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52"/>
                    <a:pt x="220" y="652"/>
                  </a:cubicBezTo>
                  <a:cubicBezTo>
                    <a:pt x="344" y="652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1" name="Google Shape;21511;p80"/>
            <p:cNvSpPr/>
            <p:nvPr/>
          </p:nvSpPr>
          <p:spPr>
            <a:xfrm>
              <a:off x="4991363" y="2979099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0"/>
                    <a:pt x="287" y="439"/>
                  </a:cubicBezTo>
                  <a:lnTo>
                    <a:pt x="726" y="439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2" name="Google Shape;21512;p80"/>
            <p:cNvSpPr/>
            <p:nvPr/>
          </p:nvSpPr>
          <p:spPr>
            <a:xfrm>
              <a:off x="5059575" y="2979099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0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3" name="Google Shape;21513;p80"/>
            <p:cNvSpPr/>
            <p:nvPr/>
          </p:nvSpPr>
          <p:spPr>
            <a:xfrm>
              <a:off x="5013097" y="3033538"/>
              <a:ext cx="51244" cy="22781"/>
            </a:xfrm>
            <a:custGeom>
              <a:avLst/>
              <a:gdLst/>
              <a:ahLst/>
              <a:cxnLst/>
              <a:rect l="l" t="t" r="r" b="b"/>
              <a:pathLst>
                <a:path w="1957" h="870" extrusionOk="0">
                  <a:moveTo>
                    <a:pt x="125" y="1"/>
                  </a:moveTo>
                  <a:cubicBezTo>
                    <a:pt x="58" y="1"/>
                    <a:pt x="1" y="58"/>
                    <a:pt x="10" y="125"/>
                  </a:cubicBezTo>
                  <a:cubicBezTo>
                    <a:pt x="87" y="545"/>
                    <a:pt x="487" y="869"/>
                    <a:pt x="984" y="869"/>
                  </a:cubicBezTo>
                  <a:cubicBezTo>
                    <a:pt x="1470" y="869"/>
                    <a:pt x="1871" y="545"/>
                    <a:pt x="1947" y="125"/>
                  </a:cubicBezTo>
                  <a:cubicBezTo>
                    <a:pt x="1957" y="58"/>
                    <a:pt x="1909" y="1"/>
                    <a:pt x="1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4" name="Google Shape;21514;p80"/>
            <p:cNvSpPr/>
            <p:nvPr/>
          </p:nvSpPr>
          <p:spPr>
            <a:xfrm>
              <a:off x="5033102" y="3172188"/>
              <a:ext cx="11260" cy="1126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cubicBezTo>
                    <a:pt x="0" y="334"/>
                    <a:pt x="95" y="430"/>
                    <a:pt x="220" y="430"/>
                  </a:cubicBezTo>
                  <a:cubicBezTo>
                    <a:pt x="334" y="430"/>
                    <a:pt x="429" y="334"/>
                    <a:pt x="429" y="220"/>
                  </a:cubicBezTo>
                  <a:cubicBezTo>
                    <a:pt x="429" y="96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5" name="Google Shape;21515;p80"/>
            <p:cNvSpPr/>
            <p:nvPr/>
          </p:nvSpPr>
          <p:spPr>
            <a:xfrm>
              <a:off x="5033102" y="3206150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cubicBezTo>
                    <a:pt x="0" y="344"/>
                    <a:pt x="95" y="440"/>
                    <a:pt x="220" y="440"/>
                  </a:cubicBezTo>
                  <a:cubicBezTo>
                    <a:pt x="334" y="440"/>
                    <a:pt x="429" y="344"/>
                    <a:pt x="429" y="220"/>
                  </a:cubicBezTo>
                  <a:cubicBezTo>
                    <a:pt x="429" y="96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6" name="Google Shape;21516;p80"/>
            <p:cNvSpPr/>
            <p:nvPr/>
          </p:nvSpPr>
          <p:spPr>
            <a:xfrm>
              <a:off x="4944413" y="2922383"/>
              <a:ext cx="188637" cy="76460"/>
            </a:xfrm>
            <a:custGeom>
              <a:avLst/>
              <a:gdLst/>
              <a:ahLst/>
              <a:cxnLst/>
              <a:rect l="l" t="t" r="r" b="b"/>
              <a:pathLst>
                <a:path w="7204" h="2920" extrusionOk="0">
                  <a:moveTo>
                    <a:pt x="1174" y="1"/>
                  </a:moveTo>
                  <a:cubicBezTo>
                    <a:pt x="516" y="1"/>
                    <a:pt x="0" y="583"/>
                    <a:pt x="105" y="1241"/>
                  </a:cubicBezTo>
                  <a:lnTo>
                    <a:pt x="353" y="2920"/>
                  </a:lnTo>
                  <a:lnTo>
                    <a:pt x="840" y="2863"/>
                  </a:lnTo>
                  <a:cubicBezTo>
                    <a:pt x="1050" y="2834"/>
                    <a:pt x="1212" y="2653"/>
                    <a:pt x="1222" y="2433"/>
                  </a:cubicBezTo>
                  <a:lnTo>
                    <a:pt x="1222" y="1298"/>
                  </a:lnTo>
                  <a:cubicBezTo>
                    <a:pt x="1222" y="1060"/>
                    <a:pt x="1412" y="869"/>
                    <a:pt x="1651" y="869"/>
                  </a:cubicBezTo>
                  <a:lnTo>
                    <a:pt x="5553" y="869"/>
                  </a:lnTo>
                  <a:cubicBezTo>
                    <a:pt x="5791" y="869"/>
                    <a:pt x="5991" y="1060"/>
                    <a:pt x="5991" y="1298"/>
                  </a:cubicBezTo>
                  <a:lnTo>
                    <a:pt x="5991" y="2433"/>
                  </a:lnTo>
                  <a:cubicBezTo>
                    <a:pt x="5991" y="2653"/>
                    <a:pt x="6154" y="2834"/>
                    <a:pt x="6373" y="2863"/>
                  </a:cubicBezTo>
                  <a:lnTo>
                    <a:pt x="6860" y="2920"/>
                  </a:lnTo>
                  <a:lnTo>
                    <a:pt x="7108" y="1241"/>
                  </a:lnTo>
                  <a:cubicBezTo>
                    <a:pt x="7203" y="583"/>
                    <a:pt x="6697" y="1"/>
                    <a:pt x="603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7" name="Google Shape;21517;p80"/>
            <p:cNvSpPr/>
            <p:nvPr/>
          </p:nvSpPr>
          <p:spPr>
            <a:xfrm>
              <a:off x="4976385" y="2879989"/>
              <a:ext cx="150668" cy="65148"/>
            </a:xfrm>
            <a:custGeom>
              <a:avLst/>
              <a:gdLst/>
              <a:ahLst/>
              <a:cxnLst/>
              <a:rect l="l" t="t" r="r" b="b"/>
              <a:pathLst>
                <a:path w="5754" h="2488" extrusionOk="0">
                  <a:moveTo>
                    <a:pt x="5093" y="0"/>
                  </a:moveTo>
                  <a:cubicBezTo>
                    <a:pt x="5059" y="0"/>
                    <a:pt x="5024" y="8"/>
                    <a:pt x="4990" y="26"/>
                  </a:cubicBezTo>
                  <a:cubicBezTo>
                    <a:pt x="4770" y="151"/>
                    <a:pt x="4351" y="313"/>
                    <a:pt x="3683" y="313"/>
                  </a:cubicBezTo>
                  <a:lnTo>
                    <a:pt x="1517" y="313"/>
                  </a:lnTo>
                  <a:cubicBezTo>
                    <a:pt x="678" y="313"/>
                    <a:pt x="1" y="1000"/>
                    <a:pt x="1" y="1839"/>
                  </a:cubicBezTo>
                  <a:cubicBezTo>
                    <a:pt x="1" y="2192"/>
                    <a:pt x="287" y="2488"/>
                    <a:pt x="649" y="2488"/>
                  </a:cubicBezTo>
                  <a:lnTo>
                    <a:pt x="4122" y="2488"/>
                  </a:lnTo>
                  <a:cubicBezTo>
                    <a:pt x="4933" y="2488"/>
                    <a:pt x="5753" y="1524"/>
                    <a:pt x="5305" y="151"/>
                  </a:cubicBezTo>
                  <a:cubicBezTo>
                    <a:pt x="5270" y="60"/>
                    <a:pt x="5184" y="0"/>
                    <a:pt x="5093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8" name="Google Shape;21518;p80"/>
            <p:cNvSpPr/>
            <p:nvPr/>
          </p:nvSpPr>
          <p:spPr>
            <a:xfrm>
              <a:off x="4936427" y="3183421"/>
              <a:ext cx="17256" cy="51244"/>
            </a:xfrm>
            <a:custGeom>
              <a:avLst/>
              <a:gdLst/>
              <a:ahLst/>
              <a:cxnLst/>
              <a:rect l="l" t="t" r="r" b="b"/>
              <a:pathLst>
                <a:path w="659" h="1957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lnTo>
                    <a:pt x="0" y="1957"/>
                  </a:lnTo>
                  <a:lnTo>
                    <a:pt x="658" y="1957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9" name="Google Shape;21519;p80"/>
            <p:cNvSpPr/>
            <p:nvPr/>
          </p:nvSpPr>
          <p:spPr>
            <a:xfrm>
              <a:off x="5123781" y="3183421"/>
              <a:ext cx="16994" cy="51244"/>
            </a:xfrm>
            <a:custGeom>
              <a:avLst/>
              <a:gdLst/>
              <a:ahLst/>
              <a:cxnLst/>
              <a:rect l="l" t="t" r="r" b="b"/>
              <a:pathLst>
                <a:path w="649" h="1957" extrusionOk="0">
                  <a:moveTo>
                    <a:pt x="0" y="1"/>
                  </a:moveTo>
                  <a:lnTo>
                    <a:pt x="0" y="1957"/>
                  </a:lnTo>
                  <a:lnTo>
                    <a:pt x="649" y="1957"/>
                  </a:lnTo>
                  <a:lnTo>
                    <a:pt x="649" y="659"/>
                  </a:lnTo>
                  <a:cubicBezTo>
                    <a:pt x="649" y="297"/>
                    <a:pt x="363" y="1"/>
                    <a:pt x="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0" name="Google Shape;21520;p80"/>
            <p:cNvSpPr/>
            <p:nvPr/>
          </p:nvSpPr>
          <p:spPr>
            <a:xfrm>
              <a:off x="4953657" y="3127725"/>
              <a:ext cx="22755" cy="106940"/>
            </a:xfrm>
            <a:custGeom>
              <a:avLst/>
              <a:gdLst/>
              <a:ahLst/>
              <a:cxnLst/>
              <a:rect l="l" t="t" r="r" b="b"/>
              <a:pathLst>
                <a:path w="869" h="4084" extrusionOk="0">
                  <a:moveTo>
                    <a:pt x="869" y="0"/>
                  </a:moveTo>
                  <a:lnTo>
                    <a:pt x="0" y="258"/>
                  </a:lnTo>
                  <a:lnTo>
                    <a:pt x="0" y="4084"/>
                  </a:lnTo>
                  <a:lnTo>
                    <a:pt x="869" y="4084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1" name="Google Shape;21521;p80"/>
            <p:cNvSpPr/>
            <p:nvPr/>
          </p:nvSpPr>
          <p:spPr>
            <a:xfrm>
              <a:off x="5101288" y="3127725"/>
              <a:ext cx="22755" cy="106940"/>
            </a:xfrm>
            <a:custGeom>
              <a:avLst/>
              <a:gdLst/>
              <a:ahLst/>
              <a:cxnLst/>
              <a:rect l="l" t="t" r="r" b="b"/>
              <a:pathLst>
                <a:path w="869" h="4084" extrusionOk="0">
                  <a:moveTo>
                    <a:pt x="0" y="0"/>
                  </a:moveTo>
                  <a:lnTo>
                    <a:pt x="0" y="4084"/>
                  </a:lnTo>
                  <a:lnTo>
                    <a:pt x="869" y="4084"/>
                  </a:lnTo>
                  <a:lnTo>
                    <a:pt x="869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2" name="Google Shape;21522;p80"/>
            <p:cNvSpPr/>
            <p:nvPr/>
          </p:nvSpPr>
          <p:spPr>
            <a:xfrm>
              <a:off x="4953657" y="3183421"/>
              <a:ext cx="11260" cy="51244"/>
            </a:xfrm>
            <a:custGeom>
              <a:avLst/>
              <a:gdLst/>
              <a:ahLst/>
              <a:cxnLst/>
              <a:rect l="l" t="t" r="r" b="b"/>
              <a:pathLst>
                <a:path w="430" h="1957" extrusionOk="0">
                  <a:moveTo>
                    <a:pt x="0" y="1"/>
                  </a:moveTo>
                  <a:lnTo>
                    <a:pt x="0" y="1957"/>
                  </a:lnTo>
                  <a:lnTo>
                    <a:pt x="430" y="1957"/>
                  </a:lnTo>
                  <a:lnTo>
                    <a:pt x="430" y="440"/>
                  </a:lnTo>
                  <a:cubicBezTo>
                    <a:pt x="430" y="201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3" name="Google Shape;21523;p80"/>
            <p:cNvSpPr/>
            <p:nvPr/>
          </p:nvSpPr>
          <p:spPr>
            <a:xfrm>
              <a:off x="5112521" y="3183421"/>
              <a:ext cx="11286" cy="51244"/>
            </a:xfrm>
            <a:custGeom>
              <a:avLst/>
              <a:gdLst/>
              <a:ahLst/>
              <a:cxnLst/>
              <a:rect l="l" t="t" r="r" b="b"/>
              <a:pathLst>
                <a:path w="431" h="1957" extrusionOk="0">
                  <a:moveTo>
                    <a:pt x="430" y="1"/>
                  </a:moveTo>
                  <a:cubicBezTo>
                    <a:pt x="192" y="1"/>
                    <a:pt x="1" y="201"/>
                    <a:pt x="1" y="440"/>
                  </a:cubicBezTo>
                  <a:lnTo>
                    <a:pt x="1" y="1957"/>
                  </a:lnTo>
                  <a:lnTo>
                    <a:pt x="430" y="195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4" name="Google Shape;21524;p80"/>
            <p:cNvSpPr/>
            <p:nvPr/>
          </p:nvSpPr>
          <p:spPr>
            <a:xfrm>
              <a:off x="5010112" y="2880172"/>
              <a:ext cx="110448" cy="44488"/>
            </a:xfrm>
            <a:custGeom>
              <a:avLst/>
              <a:gdLst/>
              <a:ahLst/>
              <a:cxnLst/>
              <a:rect l="l" t="t" r="r" b="b"/>
              <a:pathLst>
                <a:path w="4218" h="1699" extrusionOk="0">
                  <a:moveTo>
                    <a:pt x="3811" y="1"/>
                  </a:moveTo>
                  <a:cubicBezTo>
                    <a:pt x="3775" y="1"/>
                    <a:pt x="3738" y="10"/>
                    <a:pt x="3702" y="29"/>
                  </a:cubicBezTo>
                  <a:cubicBezTo>
                    <a:pt x="3482" y="153"/>
                    <a:pt x="3063" y="315"/>
                    <a:pt x="2395" y="315"/>
                  </a:cubicBezTo>
                  <a:lnTo>
                    <a:pt x="229" y="315"/>
                  </a:lnTo>
                  <a:lnTo>
                    <a:pt x="182" y="344"/>
                  </a:lnTo>
                  <a:cubicBezTo>
                    <a:pt x="67" y="563"/>
                    <a:pt x="0" y="811"/>
                    <a:pt x="0" y="1059"/>
                  </a:cubicBezTo>
                  <a:lnTo>
                    <a:pt x="0" y="1069"/>
                  </a:lnTo>
                  <a:cubicBezTo>
                    <a:pt x="10" y="1374"/>
                    <a:pt x="277" y="1613"/>
                    <a:pt x="582" y="1613"/>
                  </a:cubicBezTo>
                  <a:lnTo>
                    <a:pt x="3521" y="1613"/>
                  </a:lnTo>
                  <a:cubicBezTo>
                    <a:pt x="3673" y="1613"/>
                    <a:pt x="3826" y="1641"/>
                    <a:pt x="3959" y="1699"/>
                  </a:cubicBezTo>
                  <a:cubicBezTo>
                    <a:pt x="4160" y="1298"/>
                    <a:pt x="4217" y="764"/>
                    <a:pt x="4017" y="144"/>
                  </a:cubicBezTo>
                  <a:cubicBezTo>
                    <a:pt x="3983" y="55"/>
                    <a:pt x="3901" y="1"/>
                    <a:pt x="381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525" name="Google Shape;21525;p80"/>
          <p:cNvGrpSpPr/>
          <p:nvPr/>
        </p:nvGrpSpPr>
        <p:grpSpPr>
          <a:xfrm>
            <a:off x="7594960" y="5261077"/>
            <a:ext cx="366067" cy="472971"/>
            <a:chOff x="5803988" y="4268082"/>
            <a:chExt cx="274550" cy="354728"/>
          </a:xfrm>
        </p:grpSpPr>
        <p:sp>
          <p:nvSpPr>
            <p:cNvPr id="21526" name="Google Shape;21526;p80"/>
            <p:cNvSpPr/>
            <p:nvPr/>
          </p:nvSpPr>
          <p:spPr>
            <a:xfrm>
              <a:off x="5803988" y="4519877"/>
              <a:ext cx="274550" cy="102933"/>
            </a:xfrm>
            <a:custGeom>
              <a:avLst/>
              <a:gdLst/>
              <a:ahLst/>
              <a:cxnLst/>
              <a:rect l="l" t="t" r="r" b="b"/>
              <a:pathLst>
                <a:path w="10485" h="3931" extrusionOk="0">
                  <a:moveTo>
                    <a:pt x="3721" y="0"/>
                  </a:moveTo>
                  <a:lnTo>
                    <a:pt x="945" y="811"/>
                  </a:lnTo>
                  <a:cubicBezTo>
                    <a:pt x="382" y="973"/>
                    <a:pt x="0" y="1489"/>
                    <a:pt x="0" y="2070"/>
                  </a:cubicBezTo>
                  <a:lnTo>
                    <a:pt x="0" y="3272"/>
                  </a:lnTo>
                  <a:cubicBezTo>
                    <a:pt x="0" y="3635"/>
                    <a:pt x="296" y="3931"/>
                    <a:pt x="659" y="3931"/>
                  </a:cubicBezTo>
                  <a:lnTo>
                    <a:pt x="9836" y="3931"/>
                  </a:lnTo>
                  <a:cubicBezTo>
                    <a:pt x="10199" y="3931"/>
                    <a:pt x="10485" y="3635"/>
                    <a:pt x="10485" y="3272"/>
                  </a:cubicBezTo>
                  <a:lnTo>
                    <a:pt x="10485" y="2070"/>
                  </a:lnTo>
                  <a:cubicBezTo>
                    <a:pt x="10485" y="1489"/>
                    <a:pt x="10103" y="973"/>
                    <a:pt x="9540" y="811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7" name="Google Shape;21527;p80"/>
            <p:cNvSpPr/>
            <p:nvPr/>
          </p:nvSpPr>
          <p:spPr>
            <a:xfrm>
              <a:off x="5870943" y="4519877"/>
              <a:ext cx="140666" cy="45745"/>
            </a:xfrm>
            <a:custGeom>
              <a:avLst/>
              <a:gdLst/>
              <a:ahLst/>
              <a:cxnLst/>
              <a:rect l="l" t="t" r="r" b="b"/>
              <a:pathLst>
                <a:path w="5372" h="1747" extrusionOk="0">
                  <a:moveTo>
                    <a:pt x="1164" y="0"/>
                  </a:moveTo>
                  <a:lnTo>
                    <a:pt x="0" y="344"/>
                  </a:lnTo>
                  <a:cubicBezTo>
                    <a:pt x="611" y="1221"/>
                    <a:pt x="1612" y="1746"/>
                    <a:pt x="2690" y="1746"/>
                  </a:cubicBezTo>
                  <a:cubicBezTo>
                    <a:pt x="3759" y="1746"/>
                    <a:pt x="4760" y="1221"/>
                    <a:pt x="5371" y="344"/>
                  </a:cubicBezTo>
                  <a:lnTo>
                    <a:pt x="421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8" name="Google Shape;21528;p80"/>
            <p:cNvSpPr/>
            <p:nvPr/>
          </p:nvSpPr>
          <p:spPr>
            <a:xfrm>
              <a:off x="5849707" y="4523124"/>
              <a:ext cx="39984" cy="99686"/>
            </a:xfrm>
            <a:custGeom>
              <a:avLst/>
              <a:gdLst/>
              <a:ahLst/>
              <a:cxnLst/>
              <a:rect l="l" t="t" r="r" b="b"/>
              <a:pathLst>
                <a:path w="1527" h="3807" extrusionOk="0">
                  <a:moveTo>
                    <a:pt x="1527" y="0"/>
                  </a:moveTo>
                  <a:lnTo>
                    <a:pt x="0" y="458"/>
                  </a:lnTo>
                  <a:lnTo>
                    <a:pt x="0" y="3807"/>
                  </a:lnTo>
                  <a:lnTo>
                    <a:pt x="1527" y="3807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9" name="Google Shape;21529;p80"/>
            <p:cNvSpPr/>
            <p:nvPr/>
          </p:nvSpPr>
          <p:spPr>
            <a:xfrm>
              <a:off x="5870943" y="4523360"/>
              <a:ext cx="18748" cy="25007"/>
            </a:xfrm>
            <a:custGeom>
              <a:avLst/>
              <a:gdLst/>
              <a:ahLst/>
              <a:cxnLst/>
              <a:rect l="l" t="t" r="r" b="b"/>
              <a:pathLst>
                <a:path w="716" h="955" extrusionOk="0">
                  <a:moveTo>
                    <a:pt x="716" y="1"/>
                  </a:moveTo>
                  <a:lnTo>
                    <a:pt x="0" y="211"/>
                  </a:lnTo>
                  <a:cubicBezTo>
                    <a:pt x="200" y="497"/>
                    <a:pt x="439" y="745"/>
                    <a:pt x="716" y="955"/>
                  </a:cubicBezTo>
                  <a:lnTo>
                    <a:pt x="716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0" name="Google Shape;21530;p80"/>
            <p:cNvSpPr/>
            <p:nvPr/>
          </p:nvSpPr>
          <p:spPr>
            <a:xfrm>
              <a:off x="5992835" y="4523124"/>
              <a:ext cx="39984" cy="99686"/>
            </a:xfrm>
            <a:custGeom>
              <a:avLst/>
              <a:gdLst/>
              <a:ahLst/>
              <a:cxnLst/>
              <a:rect l="l" t="t" r="r" b="b"/>
              <a:pathLst>
                <a:path w="1527" h="3807" extrusionOk="0">
                  <a:moveTo>
                    <a:pt x="1" y="0"/>
                  </a:moveTo>
                  <a:lnTo>
                    <a:pt x="1" y="3807"/>
                  </a:lnTo>
                  <a:lnTo>
                    <a:pt x="1527" y="3807"/>
                  </a:lnTo>
                  <a:lnTo>
                    <a:pt x="1527" y="4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1" name="Google Shape;21531;p80"/>
            <p:cNvSpPr/>
            <p:nvPr/>
          </p:nvSpPr>
          <p:spPr>
            <a:xfrm>
              <a:off x="5992835" y="4523124"/>
              <a:ext cx="18775" cy="25007"/>
            </a:xfrm>
            <a:custGeom>
              <a:avLst/>
              <a:gdLst/>
              <a:ahLst/>
              <a:cxnLst/>
              <a:rect l="l" t="t" r="r" b="b"/>
              <a:pathLst>
                <a:path w="717" h="955" extrusionOk="0">
                  <a:moveTo>
                    <a:pt x="1" y="0"/>
                  </a:moveTo>
                  <a:lnTo>
                    <a:pt x="1" y="954"/>
                  </a:lnTo>
                  <a:cubicBezTo>
                    <a:pt x="277" y="744"/>
                    <a:pt x="516" y="496"/>
                    <a:pt x="716" y="2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2" name="Google Shape;21532;p80"/>
            <p:cNvSpPr/>
            <p:nvPr/>
          </p:nvSpPr>
          <p:spPr>
            <a:xfrm>
              <a:off x="5866924" y="4342500"/>
              <a:ext cx="157395" cy="36274"/>
            </a:xfrm>
            <a:custGeom>
              <a:avLst/>
              <a:gdLst/>
              <a:ahLst/>
              <a:cxnLst/>
              <a:rect l="l" t="t" r="r" b="b"/>
              <a:pathLst>
                <a:path w="5677" h="1308" extrusionOk="0">
                  <a:moveTo>
                    <a:pt x="0" y="1"/>
                  </a:moveTo>
                  <a:lnTo>
                    <a:pt x="0" y="1308"/>
                  </a:lnTo>
                  <a:lnTo>
                    <a:pt x="5677" y="1308"/>
                  </a:lnTo>
                  <a:lnTo>
                    <a:pt x="5677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3" name="Google Shape;21533;p80"/>
            <p:cNvSpPr/>
            <p:nvPr/>
          </p:nvSpPr>
          <p:spPr>
            <a:xfrm>
              <a:off x="5844942" y="4376724"/>
              <a:ext cx="192643" cy="74470"/>
            </a:xfrm>
            <a:custGeom>
              <a:avLst/>
              <a:gdLst/>
              <a:ahLst/>
              <a:cxnLst/>
              <a:rect l="l" t="t" r="r" b="b"/>
              <a:pathLst>
                <a:path w="7357" h="2844" extrusionOk="0">
                  <a:moveTo>
                    <a:pt x="840" y="1"/>
                  </a:moveTo>
                  <a:lnTo>
                    <a:pt x="840" y="1098"/>
                  </a:lnTo>
                  <a:lnTo>
                    <a:pt x="735" y="1098"/>
                  </a:lnTo>
                  <a:cubicBezTo>
                    <a:pt x="1" y="1098"/>
                    <a:pt x="1" y="2186"/>
                    <a:pt x="735" y="2186"/>
                  </a:cubicBezTo>
                  <a:lnTo>
                    <a:pt x="840" y="2186"/>
                  </a:lnTo>
                  <a:lnTo>
                    <a:pt x="840" y="2844"/>
                  </a:lnTo>
                  <a:lnTo>
                    <a:pt x="6517" y="2844"/>
                  </a:lnTo>
                  <a:lnTo>
                    <a:pt x="6517" y="2186"/>
                  </a:lnTo>
                  <a:lnTo>
                    <a:pt x="6631" y="2186"/>
                  </a:lnTo>
                  <a:cubicBezTo>
                    <a:pt x="7356" y="2186"/>
                    <a:pt x="7356" y="1088"/>
                    <a:pt x="6631" y="1088"/>
                  </a:cubicBezTo>
                  <a:lnTo>
                    <a:pt x="6631" y="1098"/>
                  </a:lnTo>
                  <a:lnTo>
                    <a:pt x="6517" y="1098"/>
                  </a:lnTo>
                  <a:lnTo>
                    <a:pt x="6517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4" name="Google Shape;21534;p80"/>
            <p:cNvSpPr/>
            <p:nvPr/>
          </p:nvSpPr>
          <p:spPr>
            <a:xfrm>
              <a:off x="5848948" y="4376724"/>
              <a:ext cx="166903" cy="74470"/>
            </a:xfrm>
            <a:custGeom>
              <a:avLst/>
              <a:gdLst/>
              <a:ahLst/>
              <a:cxnLst/>
              <a:rect l="l" t="t" r="r" b="b"/>
              <a:pathLst>
                <a:path w="6374" h="2844" extrusionOk="0">
                  <a:moveTo>
                    <a:pt x="687" y="1"/>
                  </a:moveTo>
                  <a:lnTo>
                    <a:pt x="687" y="1098"/>
                  </a:lnTo>
                  <a:lnTo>
                    <a:pt x="611" y="1098"/>
                  </a:lnTo>
                  <a:cubicBezTo>
                    <a:pt x="605" y="1098"/>
                    <a:pt x="599" y="1098"/>
                    <a:pt x="592" y="1098"/>
                  </a:cubicBezTo>
                  <a:cubicBezTo>
                    <a:pt x="314" y="1098"/>
                    <a:pt x="76" y="1305"/>
                    <a:pt x="39" y="1585"/>
                  </a:cubicBezTo>
                  <a:cubicBezTo>
                    <a:pt x="1" y="1909"/>
                    <a:pt x="258" y="2186"/>
                    <a:pt x="582" y="2186"/>
                  </a:cubicBezTo>
                  <a:lnTo>
                    <a:pt x="687" y="2186"/>
                  </a:lnTo>
                  <a:lnTo>
                    <a:pt x="687" y="2844"/>
                  </a:lnTo>
                  <a:lnTo>
                    <a:pt x="1565" y="2844"/>
                  </a:lnTo>
                  <a:lnTo>
                    <a:pt x="1565" y="1747"/>
                  </a:lnTo>
                  <a:cubicBezTo>
                    <a:pt x="1565" y="1022"/>
                    <a:pt x="2147" y="440"/>
                    <a:pt x="2872" y="440"/>
                  </a:cubicBezTo>
                  <a:lnTo>
                    <a:pt x="6373" y="440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5" name="Google Shape;21535;p80"/>
            <p:cNvSpPr/>
            <p:nvPr/>
          </p:nvSpPr>
          <p:spPr>
            <a:xfrm>
              <a:off x="5866937" y="4439699"/>
              <a:ext cx="148652" cy="114428"/>
            </a:xfrm>
            <a:custGeom>
              <a:avLst/>
              <a:gdLst/>
              <a:ahLst/>
              <a:cxnLst/>
              <a:rect l="l" t="t" r="r" b="b"/>
              <a:pathLst>
                <a:path w="5677" h="4370" extrusionOk="0">
                  <a:moveTo>
                    <a:pt x="0" y="0"/>
                  </a:moveTo>
                  <a:lnTo>
                    <a:pt x="0" y="1536"/>
                  </a:lnTo>
                  <a:cubicBezTo>
                    <a:pt x="0" y="3100"/>
                    <a:pt x="1269" y="4369"/>
                    <a:pt x="2843" y="4369"/>
                  </a:cubicBezTo>
                  <a:cubicBezTo>
                    <a:pt x="4408" y="4369"/>
                    <a:pt x="5677" y="3100"/>
                    <a:pt x="5677" y="1536"/>
                  </a:cubicBezTo>
                  <a:lnTo>
                    <a:pt x="5677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6" name="Google Shape;21536;p80"/>
            <p:cNvSpPr/>
            <p:nvPr/>
          </p:nvSpPr>
          <p:spPr>
            <a:xfrm>
              <a:off x="5901161" y="4405396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7" name="Google Shape;21537;p80"/>
            <p:cNvSpPr/>
            <p:nvPr/>
          </p:nvSpPr>
          <p:spPr>
            <a:xfrm>
              <a:off x="5969844" y="4405396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1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44" y="661"/>
                    <a:pt x="440" y="556"/>
                    <a:pt x="440" y="442"/>
                  </a:cubicBezTo>
                  <a:lnTo>
                    <a:pt x="440" y="222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8" name="Google Shape;21538;p80"/>
            <p:cNvSpPr/>
            <p:nvPr/>
          </p:nvSpPr>
          <p:spPr>
            <a:xfrm>
              <a:off x="5915877" y="4456745"/>
              <a:ext cx="50773" cy="17465"/>
            </a:xfrm>
            <a:custGeom>
              <a:avLst/>
              <a:gdLst/>
              <a:ahLst/>
              <a:cxnLst/>
              <a:rect l="l" t="t" r="r" b="b"/>
              <a:pathLst>
                <a:path w="1939" h="667" extrusionOk="0">
                  <a:moveTo>
                    <a:pt x="319" y="0"/>
                  </a:moveTo>
                  <a:cubicBezTo>
                    <a:pt x="147" y="0"/>
                    <a:pt x="1" y="224"/>
                    <a:pt x="163" y="379"/>
                  </a:cubicBezTo>
                  <a:cubicBezTo>
                    <a:pt x="374" y="562"/>
                    <a:pt x="645" y="666"/>
                    <a:pt x="936" y="666"/>
                  </a:cubicBezTo>
                  <a:cubicBezTo>
                    <a:pt x="949" y="666"/>
                    <a:pt x="962" y="666"/>
                    <a:pt x="974" y="666"/>
                  </a:cubicBezTo>
                  <a:cubicBezTo>
                    <a:pt x="986" y="666"/>
                    <a:pt x="998" y="666"/>
                    <a:pt x="1010" y="666"/>
                  </a:cubicBezTo>
                  <a:cubicBezTo>
                    <a:pt x="1285" y="666"/>
                    <a:pt x="1565" y="562"/>
                    <a:pt x="1776" y="379"/>
                  </a:cubicBezTo>
                  <a:cubicBezTo>
                    <a:pt x="1938" y="224"/>
                    <a:pt x="1792" y="0"/>
                    <a:pt x="1620" y="0"/>
                  </a:cubicBezTo>
                  <a:cubicBezTo>
                    <a:pt x="1570" y="0"/>
                    <a:pt x="1518" y="19"/>
                    <a:pt x="1470" y="64"/>
                  </a:cubicBezTo>
                  <a:cubicBezTo>
                    <a:pt x="1318" y="169"/>
                    <a:pt x="1141" y="222"/>
                    <a:pt x="966" y="222"/>
                  </a:cubicBezTo>
                  <a:cubicBezTo>
                    <a:pt x="791" y="222"/>
                    <a:pt x="617" y="169"/>
                    <a:pt x="469" y="64"/>
                  </a:cubicBezTo>
                  <a:cubicBezTo>
                    <a:pt x="421" y="19"/>
                    <a:pt x="369" y="0"/>
                    <a:pt x="31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9" name="Google Shape;21539;p80"/>
            <p:cNvSpPr/>
            <p:nvPr/>
          </p:nvSpPr>
          <p:spPr>
            <a:xfrm>
              <a:off x="5884167" y="4268082"/>
              <a:ext cx="160147" cy="138492"/>
            </a:xfrm>
            <a:custGeom>
              <a:avLst/>
              <a:gdLst/>
              <a:ahLst/>
              <a:cxnLst/>
              <a:rect l="l" t="t" r="r" b="b"/>
              <a:pathLst>
                <a:path w="6116" h="5289" extrusionOk="0">
                  <a:moveTo>
                    <a:pt x="2176" y="0"/>
                  </a:moveTo>
                  <a:cubicBezTo>
                    <a:pt x="1413" y="0"/>
                    <a:pt x="668" y="191"/>
                    <a:pt x="1" y="553"/>
                  </a:cubicBezTo>
                  <a:cubicBezTo>
                    <a:pt x="2109" y="3635"/>
                    <a:pt x="4542" y="5018"/>
                    <a:pt x="5019" y="5247"/>
                  </a:cubicBezTo>
                  <a:cubicBezTo>
                    <a:pt x="5092" y="5276"/>
                    <a:pt x="5170" y="5289"/>
                    <a:pt x="5250" y="5289"/>
                  </a:cubicBezTo>
                  <a:cubicBezTo>
                    <a:pt x="5274" y="5289"/>
                    <a:pt x="5299" y="5287"/>
                    <a:pt x="5324" y="5285"/>
                  </a:cubicBezTo>
                  <a:cubicBezTo>
                    <a:pt x="5830" y="4732"/>
                    <a:pt x="6106" y="4026"/>
                    <a:pt x="6116" y="3282"/>
                  </a:cubicBezTo>
                  <a:cubicBezTo>
                    <a:pt x="6116" y="1469"/>
                    <a:pt x="4351" y="0"/>
                    <a:pt x="217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0" name="Google Shape;21540;p80"/>
            <p:cNvSpPr/>
            <p:nvPr/>
          </p:nvSpPr>
          <p:spPr>
            <a:xfrm>
              <a:off x="5838212" y="4268082"/>
              <a:ext cx="160147" cy="138492"/>
            </a:xfrm>
            <a:custGeom>
              <a:avLst/>
              <a:gdLst/>
              <a:ahLst/>
              <a:cxnLst/>
              <a:rect l="l" t="t" r="r" b="b"/>
              <a:pathLst>
                <a:path w="6116" h="5289" extrusionOk="0">
                  <a:moveTo>
                    <a:pt x="3940" y="0"/>
                  </a:moveTo>
                  <a:cubicBezTo>
                    <a:pt x="1765" y="0"/>
                    <a:pt x="0" y="1469"/>
                    <a:pt x="0" y="3282"/>
                  </a:cubicBezTo>
                  <a:cubicBezTo>
                    <a:pt x="10" y="4026"/>
                    <a:pt x="287" y="4732"/>
                    <a:pt x="792" y="5285"/>
                  </a:cubicBezTo>
                  <a:cubicBezTo>
                    <a:pt x="815" y="5287"/>
                    <a:pt x="838" y="5289"/>
                    <a:pt x="862" y="5289"/>
                  </a:cubicBezTo>
                  <a:cubicBezTo>
                    <a:pt x="941" y="5289"/>
                    <a:pt x="1025" y="5276"/>
                    <a:pt x="1097" y="5247"/>
                  </a:cubicBezTo>
                  <a:cubicBezTo>
                    <a:pt x="1574" y="5018"/>
                    <a:pt x="4007" y="3635"/>
                    <a:pt x="6115" y="553"/>
                  </a:cubicBezTo>
                  <a:cubicBezTo>
                    <a:pt x="5448" y="191"/>
                    <a:pt x="4704" y="0"/>
                    <a:pt x="394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1" name="Google Shape;21541;p80"/>
            <p:cNvSpPr/>
            <p:nvPr/>
          </p:nvSpPr>
          <p:spPr>
            <a:xfrm>
              <a:off x="5866701" y="4439699"/>
              <a:ext cx="86201" cy="114428"/>
            </a:xfrm>
            <a:custGeom>
              <a:avLst/>
              <a:gdLst/>
              <a:ahLst/>
              <a:cxnLst/>
              <a:rect l="l" t="t" r="r" b="b"/>
              <a:pathLst>
                <a:path w="3292" h="4370" extrusionOk="0">
                  <a:moveTo>
                    <a:pt x="9" y="0"/>
                  </a:moveTo>
                  <a:lnTo>
                    <a:pt x="9" y="1536"/>
                  </a:lnTo>
                  <a:cubicBezTo>
                    <a:pt x="1" y="3122"/>
                    <a:pt x="1292" y="4370"/>
                    <a:pt x="2823" y="4370"/>
                  </a:cubicBezTo>
                  <a:cubicBezTo>
                    <a:pt x="2977" y="4370"/>
                    <a:pt x="3133" y="4357"/>
                    <a:pt x="3291" y="4331"/>
                  </a:cubicBezTo>
                  <a:cubicBezTo>
                    <a:pt x="1908" y="4121"/>
                    <a:pt x="887" y="2929"/>
                    <a:pt x="878" y="153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2" name="Google Shape;21542;p80"/>
            <p:cNvSpPr/>
            <p:nvPr/>
          </p:nvSpPr>
          <p:spPr>
            <a:xfrm>
              <a:off x="5935620" y="4571331"/>
              <a:ext cx="11286" cy="11521"/>
            </a:xfrm>
            <a:custGeom>
              <a:avLst/>
              <a:gdLst/>
              <a:ahLst/>
              <a:cxnLst/>
              <a:rect l="l" t="t" r="r" b="b"/>
              <a:pathLst>
                <a:path w="431" h="44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cubicBezTo>
                    <a:pt x="1" y="344"/>
                    <a:pt x="96" y="439"/>
                    <a:pt x="220" y="439"/>
                  </a:cubicBezTo>
                  <a:cubicBezTo>
                    <a:pt x="335" y="439"/>
                    <a:pt x="430" y="344"/>
                    <a:pt x="430" y="220"/>
                  </a:cubicBez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3" name="Google Shape;21543;p80"/>
            <p:cNvSpPr/>
            <p:nvPr/>
          </p:nvSpPr>
          <p:spPr>
            <a:xfrm>
              <a:off x="5935620" y="4600056"/>
              <a:ext cx="11286" cy="11260"/>
            </a:xfrm>
            <a:custGeom>
              <a:avLst/>
              <a:gdLst/>
              <a:ahLst/>
              <a:cxnLst/>
              <a:rect l="l" t="t" r="r" b="b"/>
              <a:pathLst>
                <a:path w="431" h="430" extrusionOk="0">
                  <a:moveTo>
                    <a:pt x="220" y="1"/>
                  </a:moveTo>
                  <a:cubicBezTo>
                    <a:pt x="96" y="1"/>
                    <a:pt x="1" y="96"/>
                    <a:pt x="1" y="210"/>
                  </a:cubicBezTo>
                  <a:cubicBezTo>
                    <a:pt x="1" y="335"/>
                    <a:pt x="96" y="430"/>
                    <a:pt x="220" y="430"/>
                  </a:cubicBezTo>
                  <a:cubicBezTo>
                    <a:pt x="335" y="430"/>
                    <a:pt x="430" y="335"/>
                    <a:pt x="430" y="210"/>
                  </a:cubicBez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4" name="Google Shape;21544;p80"/>
            <p:cNvSpPr/>
            <p:nvPr/>
          </p:nvSpPr>
          <p:spPr>
            <a:xfrm>
              <a:off x="5832713" y="4571331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1"/>
                  </a:moveTo>
                  <a:cubicBezTo>
                    <a:pt x="287" y="1"/>
                    <a:pt x="0" y="296"/>
                    <a:pt x="0" y="659"/>
                  </a:cubicBezTo>
                  <a:lnTo>
                    <a:pt x="0" y="1966"/>
                  </a:lnTo>
                  <a:lnTo>
                    <a:pt x="649" y="1966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5" name="Google Shape;21545;p80"/>
            <p:cNvSpPr/>
            <p:nvPr/>
          </p:nvSpPr>
          <p:spPr>
            <a:xfrm>
              <a:off x="5849707" y="4571331"/>
              <a:ext cx="11495" cy="51480"/>
            </a:xfrm>
            <a:custGeom>
              <a:avLst/>
              <a:gdLst/>
              <a:ahLst/>
              <a:cxnLst/>
              <a:rect l="l" t="t" r="r" b="b"/>
              <a:pathLst>
                <a:path w="439" h="1966" extrusionOk="0">
                  <a:moveTo>
                    <a:pt x="0" y="1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6" name="Google Shape;21546;p80"/>
            <p:cNvSpPr/>
            <p:nvPr/>
          </p:nvSpPr>
          <p:spPr>
            <a:xfrm>
              <a:off x="6032793" y="4571331"/>
              <a:ext cx="17282" cy="51480"/>
            </a:xfrm>
            <a:custGeom>
              <a:avLst/>
              <a:gdLst/>
              <a:ahLst/>
              <a:cxnLst/>
              <a:rect l="l" t="t" r="r" b="b"/>
              <a:pathLst>
                <a:path w="660" h="1966" extrusionOk="0">
                  <a:moveTo>
                    <a:pt x="1" y="1"/>
                  </a:moveTo>
                  <a:lnTo>
                    <a:pt x="1" y="1966"/>
                  </a:lnTo>
                  <a:lnTo>
                    <a:pt x="659" y="1966"/>
                  </a:lnTo>
                  <a:lnTo>
                    <a:pt x="659" y="659"/>
                  </a:lnTo>
                  <a:cubicBezTo>
                    <a:pt x="650" y="296"/>
                    <a:pt x="363" y="1"/>
                    <a:pt x="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7" name="Google Shape;21547;p80"/>
            <p:cNvSpPr/>
            <p:nvPr/>
          </p:nvSpPr>
          <p:spPr>
            <a:xfrm>
              <a:off x="6021324" y="4571331"/>
              <a:ext cx="11495" cy="51480"/>
            </a:xfrm>
            <a:custGeom>
              <a:avLst/>
              <a:gdLst/>
              <a:ahLst/>
              <a:cxnLst/>
              <a:rect l="l" t="t" r="r" b="b"/>
              <a:pathLst>
                <a:path w="439" h="1966" extrusionOk="0">
                  <a:moveTo>
                    <a:pt x="439" y="1"/>
                  </a:moveTo>
                  <a:cubicBezTo>
                    <a:pt x="191" y="1"/>
                    <a:pt x="0" y="191"/>
                    <a:pt x="0" y="439"/>
                  </a:cubicBezTo>
                  <a:lnTo>
                    <a:pt x="0" y="1966"/>
                  </a:lnTo>
                  <a:lnTo>
                    <a:pt x="439" y="1966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548" name="Google Shape;21548;p80"/>
          <p:cNvGrpSpPr/>
          <p:nvPr/>
        </p:nvGrpSpPr>
        <p:grpSpPr>
          <a:xfrm>
            <a:off x="6992774" y="5261077"/>
            <a:ext cx="366067" cy="472971"/>
            <a:chOff x="5352349" y="4268082"/>
            <a:chExt cx="274550" cy="354728"/>
          </a:xfrm>
        </p:grpSpPr>
        <p:sp>
          <p:nvSpPr>
            <p:cNvPr id="21549" name="Google Shape;21549;p80"/>
            <p:cNvSpPr/>
            <p:nvPr/>
          </p:nvSpPr>
          <p:spPr>
            <a:xfrm>
              <a:off x="5352349" y="4502647"/>
              <a:ext cx="274550" cy="120163"/>
            </a:xfrm>
            <a:custGeom>
              <a:avLst/>
              <a:gdLst/>
              <a:ahLst/>
              <a:cxnLst/>
              <a:rect l="l" t="t" r="r" b="b"/>
              <a:pathLst>
                <a:path w="10485" h="4589" extrusionOk="0">
                  <a:moveTo>
                    <a:pt x="5247" y="0"/>
                  </a:moveTo>
                  <a:lnTo>
                    <a:pt x="1097" y="1212"/>
                  </a:lnTo>
                  <a:cubicBezTo>
                    <a:pt x="449" y="1402"/>
                    <a:pt x="0" y="2003"/>
                    <a:pt x="0" y="2681"/>
                  </a:cubicBezTo>
                  <a:lnTo>
                    <a:pt x="0" y="3930"/>
                  </a:lnTo>
                  <a:cubicBezTo>
                    <a:pt x="0" y="4293"/>
                    <a:pt x="296" y="4589"/>
                    <a:pt x="658" y="4589"/>
                  </a:cubicBezTo>
                  <a:lnTo>
                    <a:pt x="9826" y="4589"/>
                  </a:lnTo>
                  <a:cubicBezTo>
                    <a:pt x="10189" y="4589"/>
                    <a:pt x="10485" y="4293"/>
                    <a:pt x="10485" y="3930"/>
                  </a:cubicBezTo>
                  <a:lnTo>
                    <a:pt x="10485" y="2681"/>
                  </a:lnTo>
                  <a:cubicBezTo>
                    <a:pt x="10485" y="2003"/>
                    <a:pt x="10036" y="1402"/>
                    <a:pt x="9387" y="1212"/>
                  </a:cubicBezTo>
                  <a:lnTo>
                    <a:pt x="5247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0" name="Google Shape;21550;p80"/>
            <p:cNvSpPr/>
            <p:nvPr/>
          </p:nvSpPr>
          <p:spPr>
            <a:xfrm>
              <a:off x="5449522" y="4468424"/>
              <a:ext cx="80205" cy="154387"/>
            </a:xfrm>
            <a:custGeom>
              <a:avLst/>
              <a:gdLst/>
              <a:ahLst/>
              <a:cxnLst/>
              <a:rect l="l" t="t" r="r" b="b"/>
              <a:pathLst>
                <a:path w="3063" h="5896" extrusionOk="0">
                  <a:moveTo>
                    <a:pt x="0" y="0"/>
                  </a:moveTo>
                  <a:lnTo>
                    <a:pt x="0" y="5896"/>
                  </a:lnTo>
                  <a:lnTo>
                    <a:pt x="3062" y="5896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1" name="Google Shape;21551;p80"/>
            <p:cNvSpPr/>
            <p:nvPr/>
          </p:nvSpPr>
          <p:spPr>
            <a:xfrm>
              <a:off x="5449522" y="4468162"/>
              <a:ext cx="80205" cy="28882"/>
            </a:xfrm>
            <a:custGeom>
              <a:avLst/>
              <a:gdLst/>
              <a:ahLst/>
              <a:cxnLst/>
              <a:rect l="l" t="t" r="r" b="b"/>
              <a:pathLst>
                <a:path w="3063" h="1103" extrusionOk="0">
                  <a:moveTo>
                    <a:pt x="0" y="1"/>
                  </a:moveTo>
                  <a:lnTo>
                    <a:pt x="0" y="716"/>
                  </a:lnTo>
                  <a:cubicBezTo>
                    <a:pt x="477" y="974"/>
                    <a:pt x="1004" y="1102"/>
                    <a:pt x="1531" y="1102"/>
                  </a:cubicBezTo>
                  <a:cubicBezTo>
                    <a:pt x="2058" y="1102"/>
                    <a:pt x="2585" y="974"/>
                    <a:pt x="3062" y="716"/>
                  </a:cubicBezTo>
                  <a:lnTo>
                    <a:pt x="306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2" name="Google Shape;21552;p80"/>
            <p:cNvSpPr/>
            <p:nvPr/>
          </p:nvSpPr>
          <p:spPr>
            <a:xfrm>
              <a:off x="5529700" y="4456928"/>
              <a:ext cx="64729" cy="165882"/>
            </a:xfrm>
            <a:custGeom>
              <a:avLst/>
              <a:gdLst/>
              <a:ahLst/>
              <a:cxnLst/>
              <a:rect l="l" t="t" r="r" b="b"/>
              <a:pathLst>
                <a:path w="2472" h="6335" extrusionOk="0">
                  <a:moveTo>
                    <a:pt x="0" y="0"/>
                  </a:moveTo>
                  <a:lnTo>
                    <a:pt x="0" y="6335"/>
                  </a:lnTo>
                  <a:lnTo>
                    <a:pt x="878" y="6335"/>
                  </a:lnTo>
                  <a:lnTo>
                    <a:pt x="878" y="3940"/>
                  </a:lnTo>
                  <a:cubicBezTo>
                    <a:pt x="878" y="3797"/>
                    <a:pt x="926" y="3654"/>
                    <a:pt x="1021" y="3540"/>
                  </a:cubicBezTo>
                  <a:lnTo>
                    <a:pt x="2309" y="1927"/>
                  </a:lnTo>
                  <a:cubicBezTo>
                    <a:pt x="2471" y="1717"/>
                    <a:pt x="2424" y="1412"/>
                    <a:pt x="2195" y="12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3" name="Google Shape;21553;p80"/>
            <p:cNvSpPr/>
            <p:nvPr/>
          </p:nvSpPr>
          <p:spPr>
            <a:xfrm>
              <a:off x="5384819" y="4456928"/>
              <a:ext cx="64965" cy="165882"/>
            </a:xfrm>
            <a:custGeom>
              <a:avLst/>
              <a:gdLst/>
              <a:ahLst/>
              <a:cxnLst/>
              <a:rect l="l" t="t" r="r" b="b"/>
              <a:pathLst>
                <a:path w="2481" h="6335" extrusionOk="0">
                  <a:moveTo>
                    <a:pt x="2481" y="0"/>
                  </a:moveTo>
                  <a:lnTo>
                    <a:pt x="287" y="1269"/>
                  </a:lnTo>
                  <a:cubicBezTo>
                    <a:pt x="58" y="1412"/>
                    <a:pt x="0" y="1717"/>
                    <a:pt x="172" y="1927"/>
                  </a:cubicBezTo>
                  <a:lnTo>
                    <a:pt x="1460" y="3540"/>
                  </a:lnTo>
                  <a:cubicBezTo>
                    <a:pt x="1546" y="3654"/>
                    <a:pt x="1603" y="3797"/>
                    <a:pt x="1603" y="3940"/>
                  </a:cubicBezTo>
                  <a:lnTo>
                    <a:pt x="1603" y="6335"/>
                  </a:lnTo>
                  <a:lnTo>
                    <a:pt x="2481" y="6335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4" name="Google Shape;21554;p80"/>
            <p:cNvSpPr/>
            <p:nvPr/>
          </p:nvSpPr>
          <p:spPr>
            <a:xfrm>
              <a:off x="5449522" y="4523622"/>
              <a:ext cx="80205" cy="99189"/>
            </a:xfrm>
            <a:custGeom>
              <a:avLst/>
              <a:gdLst/>
              <a:ahLst/>
              <a:cxnLst/>
              <a:rect l="l" t="t" r="r" b="b"/>
              <a:pathLst>
                <a:path w="3063" h="3788" extrusionOk="0">
                  <a:moveTo>
                    <a:pt x="0" y="0"/>
                  </a:moveTo>
                  <a:lnTo>
                    <a:pt x="0" y="3788"/>
                  </a:lnTo>
                  <a:lnTo>
                    <a:pt x="3062" y="3788"/>
                  </a:lnTo>
                  <a:lnTo>
                    <a:pt x="3062" y="0"/>
                  </a:lnTo>
                  <a:cubicBezTo>
                    <a:pt x="2690" y="458"/>
                    <a:pt x="2128" y="735"/>
                    <a:pt x="1536" y="735"/>
                  </a:cubicBezTo>
                  <a:cubicBezTo>
                    <a:pt x="935" y="735"/>
                    <a:pt x="372" y="458"/>
                    <a:pt x="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5" name="Google Shape;21555;p80"/>
            <p:cNvSpPr/>
            <p:nvPr/>
          </p:nvSpPr>
          <p:spPr>
            <a:xfrm>
              <a:off x="5449522" y="4523622"/>
              <a:ext cx="80205" cy="42053"/>
            </a:xfrm>
            <a:custGeom>
              <a:avLst/>
              <a:gdLst/>
              <a:ahLst/>
              <a:cxnLst/>
              <a:rect l="l" t="t" r="r" b="b"/>
              <a:pathLst>
                <a:path w="3063" h="1606" extrusionOk="0">
                  <a:moveTo>
                    <a:pt x="0" y="0"/>
                  </a:moveTo>
                  <a:lnTo>
                    <a:pt x="0" y="1155"/>
                  </a:lnTo>
                  <a:cubicBezTo>
                    <a:pt x="468" y="1455"/>
                    <a:pt x="999" y="1605"/>
                    <a:pt x="1531" y="1605"/>
                  </a:cubicBezTo>
                  <a:cubicBezTo>
                    <a:pt x="2063" y="1605"/>
                    <a:pt x="2595" y="1455"/>
                    <a:pt x="3062" y="1155"/>
                  </a:cubicBezTo>
                  <a:lnTo>
                    <a:pt x="3062" y="0"/>
                  </a:lnTo>
                  <a:cubicBezTo>
                    <a:pt x="2690" y="458"/>
                    <a:pt x="2128" y="735"/>
                    <a:pt x="1536" y="735"/>
                  </a:cubicBezTo>
                  <a:cubicBezTo>
                    <a:pt x="935" y="735"/>
                    <a:pt x="372" y="458"/>
                    <a:pt x="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6" name="Google Shape;21556;p80"/>
            <p:cNvSpPr/>
            <p:nvPr/>
          </p:nvSpPr>
          <p:spPr>
            <a:xfrm>
              <a:off x="5398042" y="4273817"/>
              <a:ext cx="183138" cy="125924"/>
            </a:xfrm>
            <a:custGeom>
              <a:avLst/>
              <a:gdLst/>
              <a:ahLst/>
              <a:cxnLst/>
              <a:rect l="l" t="t" r="r" b="b"/>
              <a:pathLst>
                <a:path w="6994" h="4809" extrusionOk="0">
                  <a:moveTo>
                    <a:pt x="3502" y="1"/>
                  </a:moveTo>
                  <a:cubicBezTo>
                    <a:pt x="1565" y="1"/>
                    <a:pt x="1" y="1565"/>
                    <a:pt x="1" y="3502"/>
                  </a:cubicBezTo>
                  <a:lnTo>
                    <a:pt x="1" y="4809"/>
                  </a:lnTo>
                  <a:lnTo>
                    <a:pt x="6994" y="4809"/>
                  </a:lnTo>
                  <a:lnTo>
                    <a:pt x="6994" y="3502"/>
                  </a:lnTo>
                  <a:cubicBezTo>
                    <a:pt x="6994" y="1565"/>
                    <a:pt x="5429" y="1"/>
                    <a:pt x="35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7" name="Google Shape;21557;p80"/>
            <p:cNvSpPr/>
            <p:nvPr/>
          </p:nvSpPr>
          <p:spPr>
            <a:xfrm>
              <a:off x="5397833" y="4273817"/>
              <a:ext cx="106154" cy="125924"/>
            </a:xfrm>
            <a:custGeom>
              <a:avLst/>
              <a:gdLst/>
              <a:ahLst/>
              <a:cxnLst/>
              <a:rect l="l" t="t" r="r" b="b"/>
              <a:pathLst>
                <a:path w="4054" h="4809" extrusionOk="0">
                  <a:moveTo>
                    <a:pt x="3478" y="0"/>
                  </a:moveTo>
                  <a:cubicBezTo>
                    <a:pt x="1591" y="0"/>
                    <a:pt x="0" y="1542"/>
                    <a:pt x="9" y="3502"/>
                  </a:cubicBezTo>
                  <a:lnTo>
                    <a:pt x="9" y="4809"/>
                  </a:lnTo>
                  <a:lnTo>
                    <a:pt x="1106" y="4809"/>
                  </a:lnTo>
                  <a:lnTo>
                    <a:pt x="1106" y="3502"/>
                  </a:lnTo>
                  <a:cubicBezTo>
                    <a:pt x="1106" y="1784"/>
                    <a:pt x="2356" y="315"/>
                    <a:pt x="4054" y="48"/>
                  </a:cubicBezTo>
                  <a:cubicBezTo>
                    <a:pt x="3860" y="16"/>
                    <a:pt x="3667" y="0"/>
                    <a:pt x="3478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8" name="Google Shape;21558;p80"/>
            <p:cNvSpPr/>
            <p:nvPr/>
          </p:nvSpPr>
          <p:spPr>
            <a:xfrm>
              <a:off x="5363818" y="4348261"/>
              <a:ext cx="251585" cy="91438"/>
            </a:xfrm>
            <a:custGeom>
              <a:avLst/>
              <a:gdLst/>
              <a:ahLst/>
              <a:cxnLst/>
              <a:rect l="l" t="t" r="r" b="b"/>
              <a:pathLst>
                <a:path w="9608" h="3492" extrusionOk="0">
                  <a:moveTo>
                    <a:pt x="1747" y="0"/>
                  </a:moveTo>
                  <a:cubicBezTo>
                    <a:pt x="783" y="0"/>
                    <a:pt x="1" y="783"/>
                    <a:pt x="1" y="1746"/>
                  </a:cubicBezTo>
                  <a:cubicBezTo>
                    <a:pt x="1" y="2710"/>
                    <a:pt x="783" y="3492"/>
                    <a:pt x="1747" y="3492"/>
                  </a:cubicBezTo>
                  <a:lnTo>
                    <a:pt x="7862" y="3492"/>
                  </a:lnTo>
                  <a:cubicBezTo>
                    <a:pt x="8825" y="3492"/>
                    <a:pt x="9608" y="2710"/>
                    <a:pt x="9608" y="1746"/>
                  </a:cubicBezTo>
                  <a:cubicBezTo>
                    <a:pt x="9608" y="783"/>
                    <a:pt x="8825" y="0"/>
                    <a:pt x="7862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59" name="Google Shape;21559;p80"/>
            <p:cNvSpPr/>
            <p:nvPr/>
          </p:nvSpPr>
          <p:spPr>
            <a:xfrm>
              <a:off x="5363818" y="4359494"/>
              <a:ext cx="251585" cy="91700"/>
            </a:xfrm>
            <a:custGeom>
              <a:avLst/>
              <a:gdLst/>
              <a:ahLst/>
              <a:cxnLst/>
              <a:rect l="l" t="t" r="r" b="b"/>
              <a:pathLst>
                <a:path w="9608" h="3502" extrusionOk="0">
                  <a:moveTo>
                    <a:pt x="1747" y="1"/>
                  </a:moveTo>
                  <a:cubicBezTo>
                    <a:pt x="783" y="1"/>
                    <a:pt x="1" y="783"/>
                    <a:pt x="1" y="1746"/>
                  </a:cubicBezTo>
                  <a:cubicBezTo>
                    <a:pt x="1" y="2720"/>
                    <a:pt x="783" y="3502"/>
                    <a:pt x="1747" y="3502"/>
                  </a:cubicBezTo>
                  <a:lnTo>
                    <a:pt x="7862" y="3502"/>
                  </a:lnTo>
                  <a:cubicBezTo>
                    <a:pt x="8825" y="3502"/>
                    <a:pt x="9608" y="2720"/>
                    <a:pt x="9608" y="1746"/>
                  </a:cubicBezTo>
                  <a:cubicBezTo>
                    <a:pt x="9608" y="783"/>
                    <a:pt x="8825" y="1"/>
                    <a:pt x="7862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0" name="Google Shape;21560;p80"/>
            <p:cNvSpPr/>
            <p:nvPr/>
          </p:nvSpPr>
          <p:spPr>
            <a:xfrm>
              <a:off x="5394298" y="4359756"/>
              <a:ext cx="190627" cy="125924"/>
            </a:xfrm>
            <a:custGeom>
              <a:avLst/>
              <a:gdLst/>
              <a:ahLst/>
              <a:cxnLst/>
              <a:rect l="l" t="t" r="r" b="b"/>
              <a:pathLst>
                <a:path w="7280" h="4809" extrusionOk="0">
                  <a:moveTo>
                    <a:pt x="802" y="0"/>
                  </a:moveTo>
                  <a:lnTo>
                    <a:pt x="802" y="1088"/>
                  </a:lnTo>
                  <a:lnTo>
                    <a:pt x="583" y="1088"/>
                  </a:lnTo>
                  <a:cubicBezTo>
                    <a:pt x="1" y="1088"/>
                    <a:pt x="1" y="1965"/>
                    <a:pt x="583" y="1965"/>
                  </a:cubicBezTo>
                  <a:lnTo>
                    <a:pt x="802" y="1965"/>
                  </a:lnTo>
                  <a:cubicBezTo>
                    <a:pt x="802" y="3530"/>
                    <a:pt x="2071" y="4808"/>
                    <a:pt x="3645" y="4808"/>
                  </a:cubicBezTo>
                  <a:cubicBezTo>
                    <a:pt x="5210" y="4808"/>
                    <a:pt x="6488" y="3530"/>
                    <a:pt x="6488" y="1965"/>
                  </a:cubicBezTo>
                  <a:lnTo>
                    <a:pt x="6698" y="1965"/>
                  </a:lnTo>
                  <a:cubicBezTo>
                    <a:pt x="7280" y="1965"/>
                    <a:pt x="7280" y="1088"/>
                    <a:pt x="6698" y="1088"/>
                  </a:cubicBezTo>
                  <a:lnTo>
                    <a:pt x="6488" y="1088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1" name="Google Shape;21561;p80"/>
            <p:cNvSpPr/>
            <p:nvPr/>
          </p:nvSpPr>
          <p:spPr>
            <a:xfrm>
              <a:off x="5397047" y="4359756"/>
              <a:ext cx="144175" cy="125688"/>
            </a:xfrm>
            <a:custGeom>
              <a:avLst/>
              <a:gdLst/>
              <a:ahLst/>
              <a:cxnLst/>
              <a:rect l="l" t="t" r="r" b="b"/>
              <a:pathLst>
                <a:path w="5506" h="4800" extrusionOk="0">
                  <a:moveTo>
                    <a:pt x="697" y="0"/>
                  </a:moveTo>
                  <a:lnTo>
                    <a:pt x="697" y="1088"/>
                  </a:lnTo>
                  <a:lnTo>
                    <a:pt x="497" y="1088"/>
                  </a:lnTo>
                  <a:cubicBezTo>
                    <a:pt x="287" y="1088"/>
                    <a:pt x="96" y="1231"/>
                    <a:pt x="48" y="1450"/>
                  </a:cubicBezTo>
                  <a:cubicBezTo>
                    <a:pt x="1" y="1717"/>
                    <a:pt x="211" y="1956"/>
                    <a:pt x="478" y="1956"/>
                  </a:cubicBezTo>
                  <a:lnTo>
                    <a:pt x="697" y="1956"/>
                  </a:lnTo>
                  <a:cubicBezTo>
                    <a:pt x="680" y="3543"/>
                    <a:pt x="1972" y="4799"/>
                    <a:pt x="3504" y="4799"/>
                  </a:cubicBezTo>
                  <a:cubicBezTo>
                    <a:pt x="3657" y="4799"/>
                    <a:pt x="3813" y="4787"/>
                    <a:pt x="3969" y="4761"/>
                  </a:cubicBezTo>
                  <a:cubicBezTo>
                    <a:pt x="2586" y="4551"/>
                    <a:pt x="1565" y="3358"/>
                    <a:pt x="1565" y="1956"/>
                  </a:cubicBezTo>
                  <a:lnTo>
                    <a:pt x="1565" y="1736"/>
                  </a:lnTo>
                  <a:cubicBezTo>
                    <a:pt x="1565" y="1011"/>
                    <a:pt x="2157" y="430"/>
                    <a:pt x="2882" y="430"/>
                  </a:cubicBezTo>
                  <a:lnTo>
                    <a:pt x="5066" y="430"/>
                  </a:lnTo>
                  <a:cubicBezTo>
                    <a:pt x="5305" y="430"/>
                    <a:pt x="5496" y="239"/>
                    <a:pt x="5505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2" name="Google Shape;21562;p80"/>
            <p:cNvSpPr/>
            <p:nvPr/>
          </p:nvSpPr>
          <p:spPr>
            <a:xfrm>
              <a:off x="5466752" y="4268082"/>
              <a:ext cx="45745" cy="65201"/>
            </a:xfrm>
            <a:custGeom>
              <a:avLst/>
              <a:gdLst/>
              <a:ahLst/>
              <a:cxnLst/>
              <a:rect l="l" t="t" r="r" b="b"/>
              <a:pathLst>
                <a:path w="1747" h="2490" extrusionOk="0">
                  <a:moveTo>
                    <a:pt x="220" y="0"/>
                  </a:moveTo>
                  <a:cubicBezTo>
                    <a:pt x="96" y="0"/>
                    <a:pt x="0" y="95"/>
                    <a:pt x="0" y="220"/>
                  </a:cubicBezTo>
                  <a:lnTo>
                    <a:pt x="0" y="1145"/>
                  </a:lnTo>
                  <a:cubicBezTo>
                    <a:pt x="0" y="1393"/>
                    <a:pt x="86" y="1631"/>
                    <a:pt x="239" y="1832"/>
                  </a:cubicBezTo>
                  <a:lnTo>
                    <a:pt x="706" y="2404"/>
                  </a:lnTo>
                  <a:cubicBezTo>
                    <a:pt x="749" y="2461"/>
                    <a:pt x="811" y="2490"/>
                    <a:pt x="875" y="2490"/>
                  </a:cubicBezTo>
                  <a:cubicBezTo>
                    <a:pt x="938" y="2490"/>
                    <a:pt x="1002" y="2461"/>
                    <a:pt x="1050" y="2404"/>
                  </a:cubicBezTo>
                  <a:lnTo>
                    <a:pt x="1508" y="1832"/>
                  </a:lnTo>
                  <a:cubicBezTo>
                    <a:pt x="1660" y="1631"/>
                    <a:pt x="1746" y="1393"/>
                    <a:pt x="1746" y="1145"/>
                  </a:cubicBezTo>
                  <a:lnTo>
                    <a:pt x="1746" y="220"/>
                  </a:lnTo>
                  <a:cubicBezTo>
                    <a:pt x="1746" y="105"/>
                    <a:pt x="1651" y="0"/>
                    <a:pt x="1527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3" name="Google Shape;21563;p80"/>
            <p:cNvSpPr/>
            <p:nvPr/>
          </p:nvSpPr>
          <p:spPr>
            <a:xfrm>
              <a:off x="5466752" y="4268082"/>
              <a:ext cx="22755" cy="65201"/>
            </a:xfrm>
            <a:custGeom>
              <a:avLst/>
              <a:gdLst/>
              <a:ahLst/>
              <a:cxnLst/>
              <a:rect l="l" t="t" r="r" b="b"/>
              <a:pathLst>
                <a:path w="869" h="2490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1145"/>
                  </a:lnTo>
                  <a:cubicBezTo>
                    <a:pt x="0" y="1393"/>
                    <a:pt x="86" y="1631"/>
                    <a:pt x="239" y="1832"/>
                  </a:cubicBezTo>
                  <a:lnTo>
                    <a:pt x="706" y="2404"/>
                  </a:lnTo>
                  <a:cubicBezTo>
                    <a:pt x="745" y="2461"/>
                    <a:pt x="802" y="2490"/>
                    <a:pt x="869" y="2490"/>
                  </a:cubicBezTo>
                  <a:lnTo>
                    <a:pt x="869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4" name="Google Shape;21564;p80"/>
            <p:cNvSpPr/>
            <p:nvPr/>
          </p:nvSpPr>
          <p:spPr>
            <a:xfrm>
              <a:off x="5449522" y="4388350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5" name="Google Shape;21565;p80"/>
            <p:cNvSpPr/>
            <p:nvPr/>
          </p:nvSpPr>
          <p:spPr>
            <a:xfrm>
              <a:off x="5518205" y="438835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6" name="Google Shape;21566;p80"/>
            <p:cNvSpPr/>
            <p:nvPr/>
          </p:nvSpPr>
          <p:spPr>
            <a:xfrm>
              <a:off x="5442007" y="4371251"/>
              <a:ext cx="26525" cy="11260"/>
            </a:xfrm>
            <a:custGeom>
              <a:avLst/>
              <a:gdLst/>
              <a:ahLst/>
              <a:cxnLst/>
              <a:rect l="l" t="t" r="r" b="b"/>
              <a:pathLst>
                <a:path w="1013" h="430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lnTo>
                    <a:pt x="726" y="429"/>
                  </a:lnTo>
                  <a:cubicBezTo>
                    <a:pt x="1012" y="42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7" name="Google Shape;21567;p80"/>
            <p:cNvSpPr/>
            <p:nvPr/>
          </p:nvSpPr>
          <p:spPr>
            <a:xfrm>
              <a:off x="5464264" y="4428230"/>
              <a:ext cx="50720" cy="17256"/>
            </a:xfrm>
            <a:custGeom>
              <a:avLst/>
              <a:gdLst/>
              <a:ahLst/>
              <a:cxnLst/>
              <a:rect l="l" t="t" r="r" b="b"/>
              <a:pathLst>
                <a:path w="1937" h="659" extrusionOk="0">
                  <a:moveTo>
                    <a:pt x="315" y="1"/>
                  </a:moveTo>
                  <a:cubicBezTo>
                    <a:pt x="145" y="1"/>
                    <a:pt x="0" y="219"/>
                    <a:pt x="162" y="381"/>
                  </a:cubicBezTo>
                  <a:cubicBezTo>
                    <a:pt x="372" y="563"/>
                    <a:pt x="651" y="658"/>
                    <a:pt x="933" y="658"/>
                  </a:cubicBezTo>
                  <a:cubicBezTo>
                    <a:pt x="946" y="658"/>
                    <a:pt x="960" y="658"/>
                    <a:pt x="973" y="657"/>
                  </a:cubicBezTo>
                  <a:cubicBezTo>
                    <a:pt x="986" y="658"/>
                    <a:pt x="999" y="658"/>
                    <a:pt x="1012" y="658"/>
                  </a:cubicBezTo>
                  <a:cubicBezTo>
                    <a:pt x="1286" y="658"/>
                    <a:pt x="1565" y="563"/>
                    <a:pt x="1774" y="381"/>
                  </a:cubicBezTo>
                  <a:cubicBezTo>
                    <a:pt x="1936" y="219"/>
                    <a:pt x="1792" y="1"/>
                    <a:pt x="1621" y="1"/>
                  </a:cubicBezTo>
                  <a:cubicBezTo>
                    <a:pt x="1570" y="1"/>
                    <a:pt x="1517" y="20"/>
                    <a:pt x="1469" y="66"/>
                  </a:cubicBezTo>
                  <a:cubicBezTo>
                    <a:pt x="1317" y="171"/>
                    <a:pt x="1142" y="223"/>
                    <a:pt x="968" y="223"/>
                  </a:cubicBezTo>
                  <a:cubicBezTo>
                    <a:pt x="794" y="223"/>
                    <a:pt x="620" y="171"/>
                    <a:pt x="467" y="66"/>
                  </a:cubicBezTo>
                  <a:cubicBezTo>
                    <a:pt x="419" y="20"/>
                    <a:pt x="366" y="1"/>
                    <a:pt x="31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8" name="Google Shape;21568;p80"/>
            <p:cNvSpPr/>
            <p:nvPr/>
          </p:nvSpPr>
          <p:spPr>
            <a:xfrm>
              <a:off x="5510716" y="4371251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0"/>
                  </a:moveTo>
                  <a:cubicBezTo>
                    <a:pt x="0" y="0"/>
                    <a:pt x="0" y="429"/>
                    <a:pt x="287" y="429"/>
                  </a:cubicBezTo>
                  <a:lnTo>
                    <a:pt x="725" y="429"/>
                  </a:lnTo>
                  <a:cubicBezTo>
                    <a:pt x="1012" y="429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69" name="Google Shape;21569;p80"/>
            <p:cNvSpPr/>
            <p:nvPr/>
          </p:nvSpPr>
          <p:spPr>
            <a:xfrm>
              <a:off x="5403803" y="4359756"/>
              <a:ext cx="23017" cy="30244"/>
            </a:xfrm>
            <a:custGeom>
              <a:avLst/>
              <a:gdLst/>
              <a:ahLst/>
              <a:cxnLst/>
              <a:rect l="l" t="t" r="r" b="b"/>
              <a:pathLst>
                <a:path w="879" h="1155" extrusionOk="0">
                  <a:moveTo>
                    <a:pt x="220" y="0"/>
                  </a:moveTo>
                  <a:cubicBezTo>
                    <a:pt x="143" y="0"/>
                    <a:pt x="77" y="0"/>
                    <a:pt x="0" y="10"/>
                  </a:cubicBezTo>
                  <a:lnTo>
                    <a:pt x="0" y="1155"/>
                  </a:lnTo>
                  <a:lnTo>
                    <a:pt x="468" y="1116"/>
                  </a:lnTo>
                  <a:cubicBezTo>
                    <a:pt x="697" y="1097"/>
                    <a:pt x="878" y="916"/>
                    <a:pt x="878" y="687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0" name="Google Shape;21570;p80"/>
            <p:cNvSpPr/>
            <p:nvPr/>
          </p:nvSpPr>
          <p:spPr>
            <a:xfrm>
              <a:off x="5552429" y="4359756"/>
              <a:ext cx="23017" cy="30244"/>
            </a:xfrm>
            <a:custGeom>
              <a:avLst/>
              <a:gdLst/>
              <a:ahLst/>
              <a:cxnLst/>
              <a:rect l="l" t="t" r="r" b="b"/>
              <a:pathLst>
                <a:path w="879" h="1155" extrusionOk="0">
                  <a:moveTo>
                    <a:pt x="1" y="0"/>
                  </a:moveTo>
                  <a:lnTo>
                    <a:pt x="1" y="687"/>
                  </a:lnTo>
                  <a:cubicBezTo>
                    <a:pt x="1" y="916"/>
                    <a:pt x="182" y="1107"/>
                    <a:pt x="411" y="1116"/>
                  </a:cubicBezTo>
                  <a:lnTo>
                    <a:pt x="878" y="1155"/>
                  </a:lnTo>
                  <a:lnTo>
                    <a:pt x="878" y="10"/>
                  </a:lnTo>
                  <a:cubicBezTo>
                    <a:pt x="802" y="0"/>
                    <a:pt x="735" y="0"/>
                    <a:pt x="65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571" name="Google Shape;21571;p80"/>
          <p:cNvGrpSpPr/>
          <p:nvPr/>
        </p:nvGrpSpPr>
        <p:grpSpPr>
          <a:xfrm>
            <a:off x="9998744" y="2796021"/>
            <a:ext cx="366067" cy="472971"/>
            <a:chOff x="7606826" y="2419290"/>
            <a:chExt cx="274550" cy="354728"/>
          </a:xfrm>
        </p:grpSpPr>
        <p:sp>
          <p:nvSpPr>
            <p:cNvPr id="21572" name="Google Shape;21572;p80"/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3" name="Google Shape;21573;p80"/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4" name="Google Shape;21574;p80"/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5" name="Google Shape;21575;p80"/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6" name="Google Shape;21576;p80"/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7" name="Google Shape;21577;p80"/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8" name="Google Shape;21578;p80"/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9" name="Google Shape;21579;p80"/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0" name="Google Shape;21580;p80"/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1" name="Google Shape;21581;p80"/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2" name="Google Shape;21582;p80"/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3" name="Google Shape;21583;p80"/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4" name="Google Shape;21584;p80"/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5" name="Google Shape;21585;p80"/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6" name="Google Shape;21586;p80"/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587" name="Google Shape;21587;p80"/>
          <p:cNvGrpSpPr/>
          <p:nvPr/>
        </p:nvGrpSpPr>
        <p:grpSpPr>
          <a:xfrm>
            <a:off x="9397885" y="2796021"/>
            <a:ext cx="366067" cy="472971"/>
            <a:chOff x="7156182" y="2419290"/>
            <a:chExt cx="274550" cy="354728"/>
          </a:xfrm>
        </p:grpSpPr>
        <p:sp>
          <p:nvSpPr>
            <p:cNvPr id="21588" name="Google Shape;21588;p80"/>
            <p:cNvSpPr/>
            <p:nvPr/>
          </p:nvSpPr>
          <p:spPr>
            <a:xfrm>
              <a:off x="7156182" y="2602402"/>
              <a:ext cx="274550" cy="171616"/>
            </a:xfrm>
            <a:custGeom>
              <a:avLst/>
              <a:gdLst/>
              <a:ahLst/>
              <a:cxnLst/>
              <a:rect l="l" t="t" r="r" b="b"/>
              <a:pathLst>
                <a:path w="10485" h="6554" extrusionOk="0">
                  <a:moveTo>
                    <a:pt x="3711" y="0"/>
                  </a:moveTo>
                  <a:lnTo>
                    <a:pt x="3711" y="1250"/>
                  </a:lnTo>
                  <a:cubicBezTo>
                    <a:pt x="3711" y="1546"/>
                    <a:pt x="3520" y="1803"/>
                    <a:pt x="3244" y="1879"/>
                  </a:cubicBezTo>
                  <a:lnTo>
                    <a:pt x="935" y="2557"/>
                  </a:lnTo>
                  <a:cubicBezTo>
                    <a:pt x="382" y="2719"/>
                    <a:pt x="0" y="3234"/>
                    <a:pt x="0" y="3816"/>
                  </a:cubicBezTo>
                  <a:lnTo>
                    <a:pt x="0" y="5896"/>
                  </a:lnTo>
                  <a:cubicBezTo>
                    <a:pt x="0" y="6258"/>
                    <a:pt x="296" y="6554"/>
                    <a:pt x="658" y="6554"/>
                  </a:cubicBezTo>
                  <a:lnTo>
                    <a:pt x="9826" y="6554"/>
                  </a:lnTo>
                  <a:cubicBezTo>
                    <a:pt x="10189" y="6554"/>
                    <a:pt x="10484" y="6258"/>
                    <a:pt x="10484" y="5896"/>
                  </a:cubicBezTo>
                  <a:lnTo>
                    <a:pt x="10484" y="3826"/>
                  </a:lnTo>
                  <a:cubicBezTo>
                    <a:pt x="10484" y="3234"/>
                    <a:pt x="10103" y="2719"/>
                    <a:pt x="9540" y="2557"/>
                  </a:cubicBezTo>
                  <a:lnTo>
                    <a:pt x="7241" y="1879"/>
                  </a:lnTo>
                  <a:cubicBezTo>
                    <a:pt x="6955" y="1803"/>
                    <a:pt x="6764" y="1546"/>
                    <a:pt x="6764" y="125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9" name="Google Shape;21589;p80"/>
            <p:cNvSpPr/>
            <p:nvPr/>
          </p:nvSpPr>
          <p:spPr>
            <a:xfrm>
              <a:off x="7156182" y="2654353"/>
              <a:ext cx="274550" cy="119665"/>
            </a:xfrm>
            <a:custGeom>
              <a:avLst/>
              <a:gdLst/>
              <a:ahLst/>
              <a:cxnLst/>
              <a:rect l="l" t="t" r="r" b="b"/>
              <a:pathLst>
                <a:path w="10485" h="4570" extrusionOk="0">
                  <a:moveTo>
                    <a:pt x="2881" y="0"/>
                  </a:moveTo>
                  <a:lnTo>
                    <a:pt x="935" y="573"/>
                  </a:lnTo>
                  <a:cubicBezTo>
                    <a:pt x="382" y="735"/>
                    <a:pt x="0" y="1250"/>
                    <a:pt x="0" y="1832"/>
                  </a:cubicBezTo>
                  <a:lnTo>
                    <a:pt x="0" y="3912"/>
                  </a:lnTo>
                  <a:cubicBezTo>
                    <a:pt x="0" y="4274"/>
                    <a:pt x="286" y="4570"/>
                    <a:pt x="649" y="4570"/>
                  </a:cubicBezTo>
                  <a:lnTo>
                    <a:pt x="9826" y="4570"/>
                  </a:lnTo>
                  <a:cubicBezTo>
                    <a:pt x="10189" y="4570"/>
                    <a:pt x="10484" y="4274"/>
                    <a:pt x="10484" y="3912"/>
                  </a:cubicBezTo>
                  <a:lnTo>
                    <a:pt x="10484" y="1842"/>
                  </a:lnTo>
                  <a:cubicBezTo>
                    <a:pt x="10484" y="1250"/>
                    <a:pt x="10103" y="735"/>
                    <a:pt x="9540" y="573"/>
                  </a:cubicBezTo>
                  <a:lnTo>
                    <a:pt x="7594" y="0"/>
                  </a:lnTo>
                  <a:cubicBezTo>
                    <a:pt x="7374" y="1136"/>
                    <a:pt x="6392" y="1946"/>
                    <a:pt x="5238" y="1946"/>
                  </a:cubicBezTo>
                  <a:cubicBezTo>
                    <a:pt x="4093" y="1946"/>
                    <a:pt x="3101" y="1136"/>
                    <a:pt x="2881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0" name="Google Shape;21590;p80"/>
            <p:cNvSpPr/>
            <p:nvPr/>
          </p:nvSpPr>
          <p:spPr>
            <a:xfrm>
              <a:off x="7253354" y="2602402"/>
              <a:ext cx="80205" cy="28620"/>
            </a:xfrm>
            <a:custGeom>
              <a:avLst/>
              <a:gdLst/>
              <a:ahLst/>
              <a:cxnLst/>
              <a:rect l="l" t="t" r="r" b="b"/>
              <a:pathLst>
                <a:path w="306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2"/>
                    <a:pt x="1528" y="1092"/>
                  </a:cubicBezTo>
                  <a:cubicBezTo>
                    <a:pt x="2054" y="1092"/>
                    <a:pt x="2581" y="964"/>
                    <a:pt x="3062" y="70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1" name="Google Shape;21591;p80"/>
            <p:cNvSpPr/>
            <p:nvPr/>
          </p:nvSpPr>
          <p:spPr>
            <a:xfrm>
              <a:off x="7197135" y="2487974"/>
              <a:ext cx="192381" cy="131423"/>
            </a:xfrm>
            <a:custGeom>
              <a:avLst/>
              <a:gdLst/>
              <a:ahLst/>
              <a:cxnLst/>
              <a:rect l="l" t="t" r="r" b="b"/>
              <a:pathLst>
                <a:path w="7347" h="5019" extrusionOk="0">
                  <a:moveTo>
                    <a:pt x="840" y="1"/>
                  </a:moveTo>
                  <a:lnTo>
                    <a:pt x="840" y="1308"/>
                  </a:lnTo>
                  <a:lnTo>
                    <a:pt x="726" y="1308"/>
                  </a:lnTo>
                  <a:cubicBezTo>
                    <a:pt x="1" y="1308"/>
                    <a:pt x="1" y="2405"/>
                    <a:pt x="726" y="2405"/>
                  </a:cubicBezTo>
                  <a:lnTo>
                    <a:pt x="850" y="2405"/>
                  </a:lnTo>
                  <a:cubicBezTo>
                    <a:pt x="955" y="3884"/>
                    <a:pt x="2195" y="5019"/>
                    <a:pt x="3674" y="5019"/>
                  </a:cubicBezTo>
                  <a:cubicBezTo>
                    <a:pt x="5152" y="5019"/>
                    <a:pt x="6392" y="3884"/>
                    <a:pt x="6507" y="2405"/>
                  </a:cubicBezTo>
                  <a:lnTo>
                    <a:pt x="6621" y="2405"/>
                  </a:lnTo>
                  <a:cubicBezTo>
                    <a:pt x="7346" y="2405"/>
                    <a:pt x="7346" y="1308"/>
                    <a:pt x="6621" y="1308"/>
                  </a:cubicBezTo>
                  <a:lnTo>
                    <a:pt x="6516" y="1308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2" name="Google Shape;21592;p80"/>
            <p:cNvSpPr/>
            <p:nvPr/>
          </p:nvSpPr>
          <p:spPr>
            <a:xfrm>
              <a:off x="7201141" y="2499469"/>
              <a:ext cx="155408" cy="120163"/>
            </a:xfrm>
            <a:custGeom>
              <a:avLst/>
              <a:gdLst/>
              <a:ahLst/>
              <a:cxnLst/>
              <a:rect l="l" t="t" r="r" b="b"/>
              <a:pathLst>
                <a:path w="5935" h="4589" extrusionOk="0">
                  <a:moveTo>
                    <a:pt x="687" y="1"/>
                  </a:moveTo>
                  <a:lnTo>
                    <a:pt x="687" y="878"/>
                  </a:lnTo>
                  <a:lnTo>
                    <a:pt x="601" y="878"/>
                  </a:lnTo>
                  <a:cubicBezTo>
                    <a:pt x="595" y="878"/>
                    <a:pt x="589" y="878"/>
                    <a:pt x="583" y="878"/>
                  </a:cubicBezTo>
                  <a:cubicBezTo>
                    <a:pt x="304" y="878"/>
                    <a:pt x="66" y="1085"/>
                    <a:pt x="29" y="1365"/>
                  </a:cubicBezTo>
                  <a:cubicBezTo>
                    <a:pt x="0" y="1689"/>
                    <a:pt x="248" y="1966"/>
                    <a:pt x="573" y="1966"/>
                  </a:cubicBezTo>
                  <a:lnTo>
                    <a:pt x="697" y="1966"/>
                  </a:lnTo>
                  <a:cubicBezTo>
                    <a:pt x="800" y="3469"/>
                    <a:pt x="2046" y="4589"/>
                    <a:pt x="3499" y="4589"/>
                  </a:cubicBezTo>
                  <a:cubicBezTo>
                    <a:pt x="3650" y="4589"/>
                    <a:pt x="3804" y="4576"/>
                    <a:pt x="3959" y="4551"/>
                  </a:cubicBezTo>
                  <a:cubicBezTo>
                    <a:pt x="2576" y="4341"/>
                    <a:pt x="1555" y="3149"/>
                    <a:pt x="1555" y="1746"/>
                  </a:cubicBezTo>
                  <a:cubicBezTo>
                    <a:pt x="1555" y="1269"/>
                    <a:pt x="1946" y="878"/>
                    <a:pt x="2433" y="878"/>
                  </a:cubicBezTo>
                  <a:lnTo>
                    <a:pt x="5486" y="878"/>
                  </a:lnTo>
                  <a:cubicBezTo>
                    <a:pt x="5734" y="878"/>
                    <a:pt x="5934" y="678"/>
                    <a:pt x="5934" y="430"/>
                  </a:cubicBezTo>
                  <a:lnTo>
                    <a:pt x="593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3" name="Google Shape;21593;p80"/>
            <p:cNvSpPr/>
            <p:nvPr/>
          </p:nvSpPr>
          <p:spPr>
            <a:xfrm>
              <a:off x="7253354" y="2522328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6" y="1"/>
                  </a:moveTo>
                  <a:cubicBezTo>
                    <a:pt x="107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4" y="72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4" name="Google Shape;21594;p80"/>
            <p:cNvSpPr/>
            <p:nvPr/>
          </p:nvSpPr>
          <p:spPr>
            <a:xfrm>
              <a:off x="7322038" y="252232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5" name="Google Shape;21595;p80"/>
            <p:cNvSpPr/>
            <p:nvPr/>
          </p:nvSpPr>
          <p:spPr>
            <a:xfrm>
              <a:off x="7197109" y="2657574"/>
              <a:ext cx="191439" cy="81750"/>
            </a:xfrm>
            <a:custGeom>
              <a:avLst/>
              <a:gdLst/>
              <a:ahLst/>
              <a:cxnLst/>
              <a:rect l="l" t="t" r="r" b="b"/>
              <a:pathLst>
                <a:path w="7311" h="3122" extrusionOk="0">
                  <a:moveTo>
                    <a:pt x="257" y="0"/>
                  </a:moveTo>
                  <a:cubicBezTo>
                    <a:pt x="130" y="0"/>
                    <a:pt x="1" y="102"/>
                    <a:pt x="40" y="268"/>
                  </a:cubicBezTo>
                  <a:cubicBezTo>
                    <a:pt x="59" y="335"/>
                    <a:pt x="78" y="402"/>
                    <a:pt x="97" y="459"/>
                  </a:cubicBezTo>
                  <a:cubicBezTo>
                    <a:pt x="116" y="555"/>
                    <a:pt x="202" y="621"/>
                    <a:pt x="307" y="621"/>
                  </a:cubicBezTo>
                  <a:cubicBezTo>
                    <a:pt x="326" y="621"/>
                    <a:pt x="345" y="621"/>
                    <a:pt x="364" y="612"/>
                  </a:cubicBezTo>
                  <a:cubicBezTo>
                    <a:pt x="479" y="574"/>
                    <a:pt x="545" y="450"/>
                    <a:pt x="517" y="335"/>
                  </a:cubicBezTo>
                  <a:cubicBezTo>
                    <a:pt x="498" y="288"/>
                    <a:pt x="479" y="230"/>
                    <a:pt x="469" y="173"/>
                  </a:cubicBezTo>
                  <a:cubicBezTo>
                    <a:pt x="441" y="53"/>
                    <a:pt x="350" y="0"/>
                    <a:pt x="257" y="0"/>
                  </a:cubicBezTo>
                  <a:close/>
                  <a:moveTo>
                    <a:pt x="7052" y="3"/>
                  </a:moveTo>
                  <a:cubicBezTo>
                    <a:pt x="6962" y="3"/>
                    <a:pt x="6875" y="55"/>
                    <a:pt x="6851" y="173"/>
                  </a:cubicBezTo>
                  <a:cubicBezTo>
                    <a:pt x="6813" y="307"/>
                    <a:pt x="6775" y="440"/>
                    <a:pt x="6727" y="564"/>
                  </a:cubicBezTo>
                  <a:cubicBezTo>
                    <a:pt x="6670" y="707"/>
                    <a:pt x="6785" y="860"/>
                    <a:pt x="6937" y="860"/>
                  </a:cubicBezTo>
                  <a:cubicBezTo>
                    <a:pt x="7023" y="860"/>
                    <a:pt x="7109" y="803"/>
                    <a:pt x="7138" y="717"/>
                  </a:cubicBezTo>
                  <a:cubicBezTo>
                    <a:pt x="7195" y="574"/>
                    <a:pt x="7233" y="421"/>
                    <a:pt x="7271" y="268"/>
                  </a:cubicBezTo>
                  <a:cubicBezTo>
                    <a:pt x="7310" y="106"/>
                    <a:pt x="7179" y="3"/>
                    <a:pt x="7052" y="3"/>
                  </a:cubicBezTo>
                  <a:close/>
                  <a:moveTo>
                    <a:pt x="656" y="976"/>
                  </a:moveTo>
                  <a:cubicBezTo>
                    <a:pt x="503" y="976"/>
                    <a:pt x="354" y="1140"/>
                    <a:pt x="460" y="1318"/>
                  </a:cubicBezTo>
                  <a:cubicBezTo>
                    <a:pt x="545" y="1451"/>
                    <a:pt x="631" y="1575"/>
                    <a:pt x="727" y="1699"/>
                  </a:cubicBezTo>
                  <a:cubicBezTo>
                    <a:pt x="765" y="1747"/>
                    <a:pt x="832" y="1785"/>
                    <a:pt x="898" y="1785"/>
                  </a:cubicBezTo>
                  <a:cubicBezTo>
                    <a:pt x="1080" y="1785"/>
                    <a:pt x="1185" y="1575"/>
                    <a:pt x="1070" y="1432"/>
                  </a:cubicBezTo>
                  <a:cubicBezTo>
                    <a:pt x="984" y="1318"/>
                    <a:pt x="908" y="1203"/>
                    <a:pt x="841" y="1089"/>
                  </a:cubicBezTo>
                  <a:cubicBezTo>
                    <a:pt x="794" y="1009"/>
                    <a:pt x="725" y="976"/>
                    <a:pt x="656" y="976"/>
                  </a:cubicBezTo>
                  <a:close/>
                  <a:moveTo>
                    <a:pt x="6523" y="1184"/>
                  </a:moveTo>
                  <a:cubicBezTo>
                    <a:pt x="6458" y="1184"/>
                    <a:pt x="6393" y="1215"/>
                    <a:pt x="6346" y="1289"/>
                  </a:cubicBezTo>
                  <a:cubicBezTo>
                    <a:pt x="6269" y="1404"/>
                    <a:pt x="6184" y="1509"/>
                    <a:pt x="6098" y="1604"/>
                  </a:cubicBezTo>
                  <a:cubicBezTo>
                    <a:pt x="5964" y="1747"/>
                    <a:pt x="6069" y="1976"/>
                    <a:pt x="6260" y="1976"/>
                  </a:cubicBezTo>
                  <a:cubicBezTo>
                    <a:pt x="6317" y="1967"/>
                    <a:pt x="6374" y="1947"/>
                    <a:pt x="6422" y="1900"/>
                  </a:cubicBezTo>
                  <a:cubicBezTo>
                    <a:pt x="6517" y="1785"/>
                    <a:pt x="6622" y="1661"/>
                    <a:pt x="6708" y="1537"/>
                  </a:cubicBezTo>
                  <a:cubicBezTo>
                    <a:pt x="6837" y="1368"/>
                    <a:pt x="6682" y="1184"/>
                    <a:pt x="6523" y="1184"/>
                  </a:cubicBezTo>
                  <a:close/>
                  <a:moveTo>
                    <a:pt x="1519" y="1958"/>
                  </a:moveTo>
                  <a:cubicBezTo>
                    <a:pt x="1336" y="1958"/>
                    <a:pt x="1190" y="2209"/>
                    <a:pt x="1375" y="2348"/>
                  </a:cubicBezTo>
                  <a:cubicBezTo>
                    <a:pt x="1499" y="2444"/>
                    <a:pt x="1633" y="2529"/>
                    <a:pt x="1767" y="2615"/>
                  </a:cubicBezTo>
                  <a:cubicBezTo>
                    <a:pt x="1795" y="2634"/>
                    <a:pt x="1833" y="2644"/>
                    <a:pt x="1871" y="2644"/>
                  </a:cubicBezTo>
                  <a:cubicBezTo>
                    <a:pt x="2100" y="2644"/>
                    <a:pt x="2177" y="2348"/>
                    <a:pt x="1986" y="2243"/>
                  </a:cubicBezTo>
                  <a:cubicBezTo>
                    <a:pt x="1871" y="2167"/>
                    <a:pt x="1757" y="2091"/>
                    <a:pt x="1652" y="2005"/>
                  </a:cubicBezTo>
                  <a:cubicBezTo>
                    <a:pt x="1608" y="1972"/>
                    <a:pt x="1563" y="1958"/>
                    <a:pt x="1519" y="1958"/>
                  </a:cubicBezTo>
                  <a:close/>
                  <a:moveTo>
                    <a:pt x="5576" y="2098"/>
                  </a:moveTo>
                  <a:cubicBezTo>
                    <a:pt x="5542" y="2098"/>
                    <a:pt x="5509" y="2110"/>
                    <a:pt x="5478" y="2138"/>
                  </a:cubicBezTo>
                  <a:cubicBezTo>
                    <a:pt x="5363" y="2215"/>
                    <a:pt x="5249" y="2291"/>
                    <a:pt x="5125" y="2348"/>
                  </a:cubicBezTo>
                  <a:cubicBezTo>
                    <a:pt x="4918" y="2452"/>
                    <a:pt x="4989" y="2759"/>
                    <a:pt x="5210" y="2759"/>
                  </a:cubicBezTo>
                  <a:cubicBezTo>
                    <a:pt x="5213" y="2759"/>
                    <a:pt x="5217" y="2759"/>
                    <a:pt x="5220" y="2758"/>
                  </a:cubicBezTo>
                  <a:cubicBezTo>
                    <a:pt x="5258" y="2758"/>
                    <a:pt x="5287" y="2758"/>
                    <a:pt x="5315" y="2739"/>
                  </a:cubicBezTo>
                  <a:cubicBezTo>
                    <a:pt x="5458" y="2673"/>
                    <a:pt x="5592" y="2587"/>
                    <a:pt x="5716" y="2501"/>
                  </a:cubicBezTo>
                  <a:cubicBezTo>
                    <a:pt x="5916" y="2413"/>
                    <a:pt x="5748" y="2098"/>
                    <a:pt x="5576" y="2098"/>
                  </a:cubicBezTo>
                  <a:close/>
                  <a:moveTo>
                    <a:pt x="2657" y="2556"/>
                  </a:moveTo>
                  <a:cubicBezTo>
                    <a:pt x="2426" y="2556"/>
                    <a:pt x="2355" y="2918"/>
                    <a:pt x="2616" y="2987"/>
                  </a:cubicBezTo>
                  <a:cubicBezTo>
                    <a:pt x="2759" y="3026"/>
                    <a:pt x="2911" y="3064"/>
                    <a:pt x="3064" y="3092"/>
                  </a:cubicBezTo>
                  <a:lnTo>
                    <a:pt x="3093" y="3092"/>
                  </a:lnTo>
                  <a:cubicBezTo>
                    <a:pt x="3369" y="3092"/>
                    <a:pt x="3398" y="2692"/>
                    <a:pt x="3131" y="2653"/>
                  </a:cubicBezTo>
                  <a:cubicBezTo>
                    <a:pt x="2997" y="2634"/>
                    <a:pt x="2864" y="2606"/>
                    <a:pt x="2730" y="2568"/>
                  </a:cubicBezTo>
                  <a:cubicBezTo>
                    <a:pt x="2704" y="2560"/>
                    <a:pt x="2680" y="2556"/>
                    <a:pt x="2657" y="2556"/>
                  </a:cubicBezTo>
                  <a:close/>
                  <a:moveTo>
                    <a:pt x="4410" y="2618"/>
                  </a:moveTo>
                  <a:cubicBezTo>
                    <a:pt x="4392" y="2618"/>
                    <a:pt x="4372" y="2620"/>
                    <a:pt x="4352" y="2625"/>
                  </a:cubicBezTo>
                  <a:cubicBezTo>
                    <a:pt x="4218" y="2653"/>
                    <a:pt x="4085" y="2673"/>
                    <a:pt x="3951" y="2682"/>
                  </a:cubicBezTo>
                  <a:cubicBezTo>
                    <a:pt x="3659" y="2692"/>
                    <a:pt x="3674" y="3121"/>
                    <a:pt x="3961" y="3121"/>
                  </a:cubicBezTo>
                  <a:cubicBezTo>
                    <a:pt x="3964" y="3121"/>
                    <a:pt x="3967" y="3121"/>
                    <a:pt x="3970" y="3121"/>
                  </a:cubicBezTo>
                  <a:lnTo>
                    <a:pt x="3989" y="3111"/>
                  </a:lnTo>
                  <a:cubicBezTo>
                    <a:pt x="4142" y="3102"/>
                    <a:pt x="4295" y="3083"/>
                    <a:pt x="4447" y="3045"/>
                  </a:cubicBezTo>
                  <a:cubicBezTo>
                    <a:pt x="4713" y="2991"/>
                    <a:pt x="4650" y="2618"/>
                    <a:pt x="4410" y="2618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6" name="Google Shape;21596;p80"/>
            <p:cNvSpPr/>
            <p:nvPr/>
          </p:nvSpPr>
          <p:spPr>
            <a:xfrm>
              <a:off x="7159926" y="2476478"/>
              <a:ext cx="64729" cy="11521"/>
            </a:xfrm>
            <a:custGeom>
              <a:avLst/>
              <a:gdLst/>
              <a:ahLst/>
              <a:cxnLst/>
              <a:rect l="l" t="t" r="r" b="b"/>
              <a:pathLst>
                <a:path w="247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2471" y="44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7" name="Google Shape;21597;p80"/>
            <p:cNvSpPr/>
            <p:nvPr/>
          </p:nvSpPr>
          <p:spPr>
            <a:xfrm>
              <a:off x="7285824" y="2562182"/>
              <a:ext cx="26499" cy="11495"/>
            </a:xfrm>
            <a:custGeom>
              <a:avLst/>
              <a:gdLst/>
              <a:ahLst/>
              <a:cxnLst/>
              <a:rect l="l" t="t" r="r" b="b"/>
              <a:pathLst>
                <a:path w="1012" h="439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9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8" name="Google Shape;21598;p80"/>
            <p:cNvSpPr/>
            <p:nvPr/>
          </p:nvSpPr>
          <p:spPr>
            <a:xfrm>
              <a:off x="7220623" y="2654589"/>
              <a:ext cx="145405" cy="62242"/>
            </a:xfrm>
            <a:custGeom>
              <a:avLst/>
              <a:gdLst/>
              <a:ahLst/>
              <a:cxnLst/>
              <a:rect l="l" t="t" r="r" b="b"/>
              <a:pathLst>
                <a:path w="5553" h="2377" extrusionOk="0">
                  <a:moveTo>
                    <a:pt x="420" y="1"/>
                  </a:moveTo>
                  <a:lnTo>
                    <a:pt x="0" y="115"/>
                  </a:lnTo>
                  <a:cubicBezTo>
                    <a:pt x="277" y="1432"/>
                    <a:pt x="1431" y="2376"/>
                    <a:pt x="2777" y="2376"/>
                  </a:cubicBezTo>
                  <a:cubicBezTo>
                    <a:pt x="4122" y="2376"/>
                    <a:pt x="5276" y="1432"/>
                    <a:pt x="5553" y="115"/>
                  </a:cubicBezTo>
                  <a:lnTo>
                    <a:pt x="5133" y="1"/>
                  </a:lnTo>
                  <a:cubicBezTo>
                    <a:pt x="4913" y="1127"/>
                    <a:pt x="3931" y="1947"/>
                    <a:pt x="2777" y="1947"/>
                  </a:cubicBezTo>
                  <a:cubicBezTo>
                    <a:pt x="1632" y="1947"/>
                    <a:pt x="640" y="1127"/>
                    <a:pt x="42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9" name="Google Shape;21599;p80"/>
            <p:cNvSpPr/>
            <p:nvPr/>
          </p:nvSpPr>
          <p:spPr>
            <a:xfrm>
              <a:off x="7218869" y="2487974"/>
              <a:ext cx="148914" cy="22755"/>
            </a:xfrm>
            <a:custGeom>
              <a:avLst/>
              <a:gdLst/>
              <a:ahLst/>
              <a:cxnLst/>
              <a:rect l="l" t="t" r="r" b="b"/>
              <a:pathLst>
                <a:path w="5687" h="869" extrusionOk="0">
                  <a:moveTo>
                    <a:pt x="1" y="1"/>
                  </a:moveTo>
                  <a:lnTo>
                    <a:pt x="1" y="869"/>
                  </a:lnTo>
                  <a:lnTo>
                    <a:pt x="5686" y="869"/>
                  </a:lnTo>
                  <a:lnTo>
                    <a:pt x="5686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0" name="Google Shape;21600;p80"/>
            <p:cNvSpPr/>
            <p:nvPr/>
          </p:nvSpPr>
          <p:spPr>
            <a:xfrm>
              <a:off x="7213370" y="2419290"/>
              <a:ext cx="159912" cy="68709"/>
            </a:xfrm>
            <a:custGeom>
              <a:avLst/>
              <a:gdLst/>
              <a:ahLst/>
              <a:cxnLst/>
              <a:rect l="l" t="t" r="r" b="b"/>
              <a:pathLst>
                <a:path w="6107" h="2624" extrusionOk="0">
                  <a:moveTo>
                    <a:pt x="2615" y="0"/>
                  </a:moveTo>
                  <a:cubicBezTo>
                    <a:pt x="1260" y="0"/>
                    <a:pt x="134" y="1031"/>
                    <a:pt x="10" y="2385"/>
                  </a:cubicBezTo>
                  <a:cubicBezTo>
                    <a:pt x="1" y="2509"/>
                    <a:pt x="96" y="2624"/>
                    <a:pt x="220" y="2624"/>
                  </a:cubicBezTo>
                  <a:lnTo>
                    <a:pt x="5877" y="2624"/>
                  </a:lnTo>
                  <a:cubicBezTo>
                    <a:pt x="6011" y="2624"/>
                    <a:pt x="6106" y="2509"/>
                    <a:pt x="6097" y="2385"/>
                  </a:cubicBezTo>
                  <a:cubicBezTo>
                    <a:pt x="6097" y="2318"/>
                    <a:pt x="6087" y="2252"/>
                    <a:pt x="6068" y="2185"/>
                  </a:cubicBezTo>
                  <a:cubicBezTo>
                    <a:pt x="6049" y="2061"/>
                    <a:pt x="5944" y="1966"/>
                    <a:pt x="5820" y="1966"/>
                  </a:cubicBezTo>
                  <a:lnTo>
                    <a:pt x="5343" y="1966"/>
                  </a:lnTo>
                  <a:cubicBezTo>
                    <a:pt x="5162" y="1966"/>
                    <a:pt x="5019" y="1822"/>
                    <a:pt x="5019" y="1641"/>
                  </a:cubicBezTo>
                  <a:cubicBezTo>
                    <a:pt x="5019" y="1460"/>
                    <a:pt x="5171" y="1307"/>
                    <a:pt x="5353" y="1307"/>
                  </a:cubicBezTo>
                  <a:lnTo>
                    <a:pt x="5553" y="1307"/>
                  </a:lnTo>
                  <a:cubicBezTo>
                    <a:pt x="5639" y="1298"/>
                    <a:pt x="5687" y="1202"/>
                    <a:pt x="5648" y="1126"/>
                  </a:cubicBezTo>
                  <a:cubicBezTo>
                    <a:pt x="5152" y="420"/>
                    <a:pt x="4351" y="0"/>
                    <a:pt x="3492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1" name="Google Shape;21601;p80"/>
            <p:cNvSpPr/>
            <p:nvPr/>
          </p:nvSpPr>
          <p:spPr>
            <a:xfrm>
              <a:off x="7213370" y="2419290"/>
              <a:ext cx="100210" cy="68709"/>
            </a:xfrm>
            <a:custGeom>
              <a:avLst/>
              <a:gdLst/>
              <a:ahLst/>
              <a:cxnLst/>
              <a:rect l="l" t="t" r="r" b="b"/>
              <a:pathLst>
                <a:path w="3827" h="2624" extrusionOk="0">
                  <a:moveTo>
                    <a:pt x="2615" y="0"/>
                  </a:moveTo>
                  <a:cubicBezTo>
                    <a:pt x="1260" y="0"/>
                    <a:pt x="134" y="1031"/>
                    <a:pt x="10" y="2385"/>
                  </a:cubicBezTo>
                  <a:cubicBezTo>
                    <a:pt x="1" y="2509"/>
                    <a:pt x="96" y="2624"/>
                    <a:pt x="220" y="2624"/>
                  </a:cubicBezTo>
                  <a:lnTo>
                    <a:pt x="1766" y="2624"/>
                  </a:lnTo>
                  <a:cubicBezTo>
                    <a:pt x="1632" y="2624"/>
                    <a:pt x="1537" y="2509"/>
                    <a:pt x="1546" y="2376"/>
                  </a:cubicBezTo>
                  <a:cubicBezTo>
                    <a:pt x="1661" y="1155"/>
                    <a:pt x="2605" y="182"/>
                    <a:pt x="3826" y="29"/>
                  </a:cubicBezTo>
                  <a:cubicBezTo>
                    <a:pt x="3712" y="10"/>
                    <a:pt x="3607" y="0"/>
                    <a:pt x="349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2" name="Google Shape;21602;p80"/>
            <p:cNvSpPr/>
            <p:nvPr/>
          </p:nvSpPr>
          <p:spPr>
            <a:xfrm>
              <a:off x="7341781" y="2453514"/>
              <a:ext cx="23514" cy="17256"/>
            </a:xfrm>
            <a:custGeom>
              <a:avLst/>
              <a:gdLst/>
              <a:ahLst/>
              <a:cxnLst/>
              <a:rect l="l" t="t" r="r" b="b"/>
              <a:pathLst>
                <a:path w="898" h="659" extrusionOk="0">
                  <a:moveTo>
                    <a:pt x="439" y="0"/>
                  </a:moveTo>
                  <a:cubicBezTo>
                    <a:pt x="0" y="0"/>
                    <a:pt x="0" y="659"/>
                    <a:pt x="439" y="659"/>
                  </a:cubicBezTo>
                  <a:lnTo>
                    <a:pt x="897" y="659"/>
                  </a:lnTo>
                  <a:cubicBezTo>
                    <a:pt x="840" y="430"/>
                    <a:pt x="754" y="210"/>
                    <a:pt x="630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603" name="Google Shape;21603;p80"/>
          <p:cNvGrpSpPr/>
          <p:nvPr/>
        </p:nvGrpSpPr>
        <p:grpSpPr>
          <a:xfrm>
            <a:off x="8796677" y="2796021"/>
            <a:ext cx="366416" cy="472971"/>
            <a:chOff x="6705276" y="2419290"/>
            <a:chExt cx="274812" cy="354728"/>
          </a:xfrm>
        </p:grpSpPr>
        <p:sp>
          <p:nvSpPr>
            <p:cNvPr id="21604" name="Google Shape;21604;p80"/>
            <p:cNvSpPr/>
            <p:nvPr/>
          </p:nvSpPr>
          <p:spPr>
            <a:xfrm>
              <a:off x="6705538" y="2608136"/>
              <a:ext cx="274550" cy="165882"/>
            </a:xfrm>
            <a:custGeom>
              <a:avLst/>
              <a:gdLst/>
              <a:ahLst/>
              <a:cxnLst/>
              <a:rect l="l" t="t" r="r" b="b"/>
              <a:pathLst>
                <a:path w="10485" h="6335" extrusionOk="0">
                  <a:moveTo>
                    <a:pt x="3711" y="0"/>
                  </a:moveTo>
                  <a:lnTo>
                    <a:pt x="3711" y="1031"/>
                  </a:lnTo>
                  <a:cubicBezTo>
                    <a:pt x="3711" y="1327"/>
                    <a:pt x="3520" y="1584"/>
                    <a:pt x="3244" y="1660"/>
                  </a:cubicBezTo>
                  <a:lnTo>
                    <a:pt x="935" y="2338"/>
                  </a:lnTo>
                  <a:cubicBezTo>
                    <a:pt x="382" y="2500"/>
                    <a:pt x="0" y="3015"/>
                    <a:pt x="0" y="3597"/>
                  </a:cubicBezTo>
                  <a:lnTo>
                    <a:pt x="0" y="5238"/>
                  </a:lnTo>
                  <a:cubicBezTo>
                    <a:pt x="0" y="5600"/>
                    <a:pt x="286" y="6335"/>
                    <a:pt x="649" y="6335"/>
                  </a:cubicBezTo>
                  <a:lnTo>
                    <a:pt x="9836" y="6335"/>
                  </a:lnTo>
                  <a:cubicBezTo>
                    <a:pt x="10189" y="6335"/>
                    <a:pt x="10484" y="5600"/>
                    <a:pt x="10484" y="5238"/>
                  </a:cubicBezTo>
                  <a:lnTo>
                    <a:pt x="10484" y="3607"/>
                  </a:lnTo>
                  <a:cubicBezTo>
                    <a:pt x="10484" y="3015"/>
                    <a:pt x="10103" y="2500"/>
                    <a:pt x="9540" y="2338"/>
                  </a:cubicBezTo>
                  <a:lnTo>
                    <a:pt x="7241" y="1660"/>
                  </a:lnTo>
                  <a:cubicBezTo>
                    <a:pt x="6955" y="1584"/>
                    <a:pt x="6764" y="1327"/>
                    <a:pt x="6764" y="1031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5" name="Google Shape;21605;p80"/>
            <p:cNvSpPr/>
            <p:nvPr/>
          </p:nvSpPr>
          <p:spPr>
            <a:xfrm>
              <a:off x="6705276" y="2651604"/>
              <a:ext cx="274812" cy="122415"/>
            </a:xfrm>
            <a:custGeom>
              <a:avLst/>
              <a:gdLst/>
              <a:ahLst/>
              <a:cxnLst/>
              <a:rect l="l" t="t" r="r" b="b"/>
              <a:pathLst>
                <a:path w="10495" h="4675" extrusionOk="0">
                  <a:moveTo>
                    <a:pt x="3244" y="0"/>
                  </a:moveTo>
                  <a:lnTo>
                    <a:pt x="945" y="678"/>
                  </a:lnTo>
                  <a:cubicBezTo>
                    <a:pt x="392" y="840"/>
                    <a:pt x="0" y="1355"/>
                    <a:pt x="0" y="1937"/>
                  </a:cubicBezTo>
                  <a:lnTo>
                    <a:pt x="0" y="4017"/>
                  </a:lnTo>
                  <a:cubicBezTo>
                    <a:pt x="0" y="4379"/>
                    <a:pt x="296" y="4675"/>
                    <a:pt x="659" y="4675"/>
                  </a:cubicBezTo>
                  <a:lnTo>
                    <a:pt x="9846" y="4675"/>
                  </a:lnTo>
                  <a:cubicBezTo>
                    <a:pt x="10199" y="4675"/>
                    <a:pt x="10494" y="4379"/>
                    <a:pt x="10494" y="4017"/>
                  </a:cubicBezTo>
                  <a:lnTo>
                    <a:pt x="10494" y="1947"/>
                  </a:lnTo>
                  <a:cubicBezTo>
                    <a:pt x="10494" y="1355"/>
                    <a:pt x="10113" y="840"/>
                    <a:pt x="9550" y="678"/>
                  </a:cubicBezTo>
                  <a:lnTo>
                    <a:pt x="7251" y="0"/>
                  </a:lnTo>
                  <a:lnTo>
                    <a:pt x="7251" y="0"/>
                  </a:lnTo>
                  <a:cubicBezTo>
                    <a:pt x="7308" y="29"/>
                    <a:pt x="7365" y="58"/>
                    <a:pt x="7432" y="86"/>
                  </a:cubicBezTo>
                  <a:lnTo>
                    <a:pt x="5247" y="735"/>
                  </a:lnTo>
                  <a:lnTo>
                    <a:pt x="3063" y="86"/>
                  </a:lnTo>
                  <a:cubicBezTo>
                    <a:pt x="3130" y="58"/>
                    <a:pt x="3187" y="29"/>
                    <a:pt x="3244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6" name="Google Shape;21606;p80"/>
            <p:cNvSpPr/>
            <p:nvPr/>
          </p:nvSpPr>
          <p:spPr>
            <a:xfrm>
              <a:off x="6773959" y="2656343"/>
              <a:ext cx="137681" cy="117675"/>
            </a:xfrm>
            <a:custGeom>
              <a:avLst/>
              <a:gdLst/>
              <a:ahLst/>
              <a:cxnLst/>
              <a:rect l="l" t="t" r="r" b="b"/>
              <a:pathLst>
                <a:path w="5258" h="4494" extrusionOk="0">
                  <a:moveTo>
                    <a:pt x="774" y="1"/>
                  </a:moveTo>
                  <a:lnTo>
                    <a:pt x="516" y="268"/>
                  </a:lnTo>
                  <a:cubicBezTo>
                    <a:pt x="192" y="592"/>
                    <a:pt x="1" y="1041"/>
                    <a:pt x="11" y="1498"/>
                  </a:cubicBezTo>
                  <a:lnTo>
                    <a:pt x="11" y="4494"/>
                  </a:lnTo>
                  <a:lnTo>
                    <a:pt x="5257" y="4494"/>
                  </a:lnTo>
                  <a:lnTo>
                    <a:pt x="5257" y="1498"/>
                  </a:lnTo>
                  <a:cubicBezTo>
                    <a:pt x="5248" y="1031"/>
                    <a:pt x="5067" y="592"/>
                    <a:pt x="4733" y="268"/>
                  </a:cubicBezTo>
                  <a:lnTo>
                    <a:pt x="4475" y="1"/>
                  </a:lnTo>
                  <a:lnTo>
                    <a:pt x="2624" y="34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7" name="Google Shape;21607;p80"/>
            <p:cNvSpPr/>
            <p:nvPr/>
          </p:nvSpPr>
          <p:spPr>
            <a:xfrm>
              <a:off x="6780479" y="2656343"/>
              <a:ext cx="124405" cy="46321"/>
            </a:xfrm>
            <a:custGeom>
              <a:avLst/>
              <a:gdLst/>
              <a:ahLst/>
              <a:cxnLst/>
              <a:rect l="l" t="t" r="r" b="b"/>
              <a:pathLst>
                <a:path w="4751" h="1769" extrusionOk="0">
                  <a:moveTo>
                    <a:pt x="525" y="1"/>
                  </a:moveTo>
                  <a:lnTo>
                    <a:pt x="267" y="268"/>
                  </a:lnTo>
                  <a:cubicBezTo>
                    <a:pt x="162" y="373"/>
                    <a:pt x="67" y="487"/>
                    <a:pt x="0" y="621"/>
                  </a:cubicBezTo>
                  <a:lnTo>
                    <a:pt x="801" y="1546"/>
                  </a:lnTo>
                  <a:cubicBezTo>
                    <a:pt x="930" y="1694"/>
                    <a:pt x="1109" y="1768"/>
                    <a:pt x="1289" y="1768"/>
                  </a:cubicBezTo>
                  <a:cubicBezTo>
                    <a:pt x="1457" y="1768"/>
                    <a:pt x="1626" y="1704"/>
                    <a:pt x="1755" y="1575"/>
                  </a:cubicBezTo>
                  <a:lnTo>
                    <a:pt x="2375" y="964"/>
                  </a:lnTo>
                  <a:lnTo>
                    <a:pt x="2996" y="1575"/>
                  </a:lnTo>
                  <a:cubicBezTo>
                    <a:pt x="3125" y="1704"/>
                    <a:pt x="3293" y="1768"/>
                    <a:pt x="3462" y="1768"/>
                  </a:cubicBezTo>
                  <a:cubicBezTo>
                    <a:pt x="3642" y="1768"/>
                    <a:pt x="3821" y="1694"/>
                    <a:pt x="3950" y="1546"/>
                  </a:cubicBezTo>
                  <a:lnTo>
                    <a:pt x="4751" y="621"/>
                  </a:lnTo>
                  <a:cubicBezTo>
                    <a:pt x="4684" y="497"/>
                    <a:pt x="4589" y="373"/>
                    <a:pt x="4484" y="268"/>
                  </a:cubicBezTo>
                  <a:lnTo>
                    <a:pt x="4226" y="1"/>
                  </a:lnTo>
                  <a:lnTo>
                    <a:pt x="2375" y="344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8" name="Google Shape;21608;p80"/>
            <p:cNvSpPr/>
            <p:nvPr/>
          </p:nvSpPr>
          <p:spPr>
            <a:xfrm>
              <a:off x="6825439" y="2693814"/>
              <a:ext cx="34486" cy="80205"/>
            </a:xfrm>
            <a:custGeom>
              <a:avLst/>
              <a:gdLst/>
              <a:ahLst/>
              <a:cxnLst/>
              <a:rect l="l" t="t" r="r" b="b"/>
              <a:pathLst>
                <a:path w="1317" h="3063" extrusionOk="0">
                  <a:moveTo>
                    <a:pt x="344" y="1"/>
                  </a:moveTo>
                  <a:lnTo>
                    <a:pt x="0" y="3063"/>
                  </a:lnTo>
                  <a:lnTo>
                    <a:pt x="1317" y="3063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9" name="Google Shape;21609;p80"/>
            <p:cNvSpPr/>
            <p:nvPr/>
          </p:nvSpPr>
          <p:spPr>
            <a:xfrm>
              <a:off x="6819678" y="2665351"/>
              <a:ext cx="46007" cy="34250"/>
            </a:xfrm>
            <a:custGeom>
              <a:avLst/>
              <a:gdLst/>
              <a:ahLst/>
              <a:cxnLst/>
              <a:rect l="l" t="t" r="r" b="b"/>
              <a:pathLst>
                <a:path w="1757" h="1308" extrusionOk="0">
                  <a:moveTo>
                    <a:pt x="1" y="0"/>
                  </a:moveTo>
                  <a:lnTo>
                    <a:pt x="392" y="1154"/>
                  </a:lnTo>
                  <a:cubicBezTo>
                    <a:pt x="421" y="1250"/>
                    <a:pt x="506" y="1307"/>
                    <a:pt x="602" y="1307"/>
                  </a:cubicBezTo>
                  <a:lnTo>
                    <a:pt x="1155" y="1307"/>
                  </a:lnTo>
                  <a:cubicBezTo>
                    <a:pt x="1251" y="1307"/>
                    <a:pt x="1336" y="1250"/>
                    <a:pt x="1365" y="1154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0" name="Google Shape;21610;p80"/>
            <p:cNvSpPr/>
            <p:nvPr/>
          </p:nvSpPr>
          <p:spPr>
            <a:xfrm>
              <a:off x="6802710" y="2608136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5"/>
                    <a:pt x="1002" y="873"/>
                    <a:pt x="1526" y="873"/>
                  </a:cubicBezTo>
                  <a:cubicBezTo>
                    <a:pt x="2051" y="873"/>
                    <a:pt x="2576" y="745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1" name="Google Shape;21611;p80"/>
            <p:cNvSpPr/>
            <p:nvPr/>
          </p:nvSpPr>
          <p:spPr>
            <a:xfrm>
              <a:off x="6722768" y="2447753"/>
              <a:ext cx="62713" cy="143180"/>
            </a:xfrm>
            <a:custGeom>
              <a:avLst/>
              <a:gdLst/>
              <a:ahLst/>
              <a:cxnLst/>
              <a:rect l="l" t="t" r="r" b="b"/>
              <a:pathLst>
                <a:path w="2395" h="5468" extrusionOk="0">
                  <a:moveTo>
                    <a:pt x="2395" y="1"/>
                  </a:moveTo>
                  <a:cubicBezTo>
                    <a:pt x="763" y="545"/>
                    <a:pt x="182" y="2453"/>
                    <a:pt x="38" y="3082"/>
                  </a:cubicBezTo>
                  <a:cubicBezTo>
                    <a:pt x="0" y="3206"/>
                    <a:pt x="29" y="3340"/>
                    <a:pt x="115" y="3445"/>
                  </a:cubicBezTo>
                  <a:lnTo>
                    <a:pt x="592" y="4084"/>
                  </a:lnTo>
                  <a:cubicBezTo>
                    <a:pt x="630" y="4132"/>
                    <a:pt x="649" y="4198"/>
                    <a:pt x="639" y="4256"/>
                  </a:cubicBezTo>
                  <a:cubicBezTo>
                    <a:pt x="620" y="4332"/>
                    <a:pt x="601" y="4408"/>
                    <a:pt x="573" y="4475"/>
                  </a:cubicBezTo>
                  <a:cubicBezTo>
                    <a:pt x="496" y="4685"/>
                    <a:pt x="592" y="4923"/>
                    <a:pt x="792" y="5019"/>
                  </a:cubicBezTo>
                  <a:cubicBezTo>
                    <a:pt x="1298" y="5267"/>
                    <a:pt x="1832" y="5410"/>
                    <a:pt x="2395" y="5467"/>
                  </a:cubicBezTo>
                  <a:lnTo>
                    <a:pt x="2395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2" name="Google Shape;21612;p80"/>
            <p:cNvSpPr/>
            <p:nvPr/>
          </p:nvSpPr>
          <p:spPr>
            <a:xfrm>
              <a:off x="6900119" y="2447753"/>
              <a:ext cx="62477" cy="143180"/>
            </a:xfrm>
            <a:custGeom>
              <a:avLst/>
              <a:gdLst/>
              <a:ahLst/>
              <a:cxnLst/>
              <a:rect l="l" t="t" r="r" b="b"/>
              <a:pathLst>
                <a:path w="2386" h="5468" extrusionOk="0">
                  <a:moveTo>
                    <a:pt x="1" y="1"/>
                  </a:moveTo>
                  <a:lnTo>
                    <a:pt x="1" y="5467"/>
                  </a:lnTo>
                  <a:cubicBezTo>
                    <a:pt x="554" y="5410"/>
                    <a:pt x="1098" y="5267"/>
                    <a:pt x="1603" y="5019"/>
                  </a:cubicBezTo>
                  <a:cubicBezTo>
                    <a:pt x="1804" y="4923"/>
                    <a:pt x="1899" y="4685"/>
                    <a:pt x="1823" y="4475"/>
                  </a:cubicBezTo>
                  <a:cubicBezTo>
                    <a:pt x="1794" y="4408"/>
                    <a:pt x="1775" y="4332"/>
                    <a:pt x="1756" y="4256"/>
                  </a:cubicBezTo>
                  <a:cubicBezTo>
                    <a:pt x="1746" y="4198"/>
                    <a:pt x="1756" y="4132"/>
                    <a:pt x="1794" y="4084"/>
                  </a:cubicBezTo>
                  <a:lnTo>
                    <a:pt x="2281" y="3445"/>
                  </a:lnTo>
                  <a:cubicBezTo>
                    <a:pt x="2357" y="3340"/>
                    <a:pt x="2386" y="3206"/>
                    <a:pt x="2357" y="3082"/>
                  </a:cubicBezTo>
                  <a:cubicBezTo>
                    <a:pt x="2204" y="2453"/>
                    <a:pt x="1632" y="545"/>
                    <a:pt x="1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3" name="Google Shape;21613;p80"/>
            <p:cNvSpPr/>
            <p:nvPr/>
          </p:nvSpPr>
          <p:spPr>
            <a:xfrm>
              <a:off x="6745732" y="2419290"/>
              <a:ext cx="193874" cy="200368"/>
            </a:xfrm>
            <a:custGeom>
              <a:avLst/>
              <a:gdLst/>
              <a:ahLst/>
              <a:cxnLst/>
              <a:rect l="l" t="t" r="r" b="b"/>
              <a:pathLst>
                <a:path w="7404" h="7652" extrusionOk="0">
                  <a:moveTo>
                    <a:pt x="3702" y="0"/>
                  </a:moveTo>
                  <a:cubicBezTo>
                    <a:pt x="2014" y="0"/>
                    <a:pt x="650" y="1374"/>
                    <a:pt x="650" y="3063"/>
                  </a:cubicBezTo>
                  <a:lnTo>
                    <a:pt x="650" y="3950"/>
                  </a:lnTo>
                  <a:cubicBezTo>
                    <a:pt x="1" y="4074"/>
                    <a:pt x="96" y="5028"/>
                    <a:pt x="755" y="5028"/>
                  </a:cubicBezTo>
                  <a:lnTo>
                    <a:pt x="879" y="5028"/>
                  </a:lnTo>
                  <a:cubicBezTo>
                    <a:pt x="984" y="6507"/>
                    <a:pt x="2224" y="7651"/>
                    <a:pt x="3702" y="7651"/>
                  </a:cubicBezTo>
                  <a:cubicBezTo>
                    <a:pt x="5181" y="7651"/>
                    <a:pt x="6421" y="6507"/>
                    <a:pt x="6536" y="5028"/>
                  </a:cubicBezTo>
                  <a:lnTo>
                    <a:pt x="6650" y="5028"/>
                  </a:lnTo>
                  <a:cubicBezTo>
                    <a:pt x="7309" y="5028"/>
                    <a:pt x="7404" y="4074"/>
                    <a:pt x="6765" y="3950"/>
                  </a:cubicBezTo>
                  <a:lnTo>
                    <a:pt x="6765" y="3940"/>
                  </a:lnTo>
                  <a:lnTo>
                    <a:pt x="6765" y="3063"/>
                  </a:lnTo>
                  <a:cubicBezTo>
                    <a:pt x="6765" y="1374"/>
                    <a:pt x="5391" y="0"/>
                    <a:pt x="370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4" name="Google Shape;21614;p80"/>
            <p:cNvSpPr/>
            <p:nvPr/>
          </p:nvSpPr>
          <p:spPr>
            <a:xfrm>
              <a:off x="6796950" y="2516463"/>
              <a:ext cx="28515" cy="14271"/>
            </a:xfrm>
            <a:custGeom>
              <a:avLst/>
              <a:gdLst/>
              <a:ahLst/>
              <a:cxnLst/>
              <a:rect l="l" t="t" r="r" b="b"/>
              <a:pathLst>
                <a:path w="1089" h="545" extrusionOk="0">
                  <a:moveTo>
                    <a:pt x="1" y="0"/>
                  </a:moveTo>
                  <a:lnTo>
                    <a:pt x="1" y="544"/>
                  </a:lnTo>
                  <a:lnTo>
                    <a:pt x="1088" y="544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5" name="Google Shape;21615;p80"/>
            <p:cNvSpPr/>
            <p:nvPr/>
          </p:nvSpPr>
          <p:spPr>
            <a:xfrm>
              <a:off x="6859898" y="2516463"/>
              <a:ext cx="28515" cy="14271"/>
            </a:xfrm>
            <a:custGeom>
              <a:avLst/>
              <a:gdLst/>
              <a:ahLst/>
              <a:cxnLst/>
              <a:rect l="l" t="t" r="r" b="b"/>
              <a:pathLst>
                <a:path w="1089" h="545" extrusionOk="0">
                  <a:moveTo>
                    <a:pt x="1" y="0"/>
                  </a:moveTo>
                  <a:lnTo>
                    <a:pt x="1" y="544"/>
                  </a:lnTo>
                  <a:lnTo>
                    <a:pt x="1088" y="544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6" name="Google Shape;21616;p80"/>
            <p:cNvSpPr/>
            <p:nvPr/>
          </p:nvSpPr>
          <p:spPr>
            <a:xfrm>
              <a:off x="6745732" y="2419316"/>
              <a:ext cx="111443" cy="200237"/>
            </a:xfrm>
            <a:custGeom>
              <a:avLst/>
              <a:gdLst/>
              <a:ahLst/>
              <a:cxnLst/>
              <a:rect l="l" t="t" r="r" b="b"/>
              <a:pathLst>
                <a:path w="4256" h="7647" extrusionOk="0">
                  <a:moveTo>
                    <a:pt x="3676" y="1"/>
                  </a:moveTo>
                  <a:cubicBezTo>
                    <a:pt x="2034" y="1"/>
                    <a:pt x="641" y="1343"/>
                    <a:pt x="650" y="3052"/>
                  </a:cubicBezTo>
                  <a:lnTo>
                    <a:pt x="650" y="3939"/>
                  </a:lnTo>
                  <a:cubicBezTo>
                    <a:pt x="1" y="4073"/>
                    <a:pt x="96" y="5027"/>
                    <a:pt x="755" y="5027"/>
                  </a:cubicBezTo>
                  <a:lnTo>
                    <a:pt x="879" y="5027"/>
                  </a:lnTo>
                  <a:cubicBezTo>
                    <a:pt x="989" y="6529"/>
                    <a:pt x="2254" y="7646"/>
                    <a:pt x="3708" y="7646"/>
                  </a:cubicBezTo>
                  <a:cubicBezTo>
                    <a:pt x="3888" y="7646"/>
                    <a:pt x="4071" y="7629"/>
                    <a:pt x="4256" y="7593"/>
                  </a:cubicBezTo>
                  <a:cubicBezTo>
                    <a:pt x="2920" y="7335"/>
                    <a:pt x="1957" y="6162"/>
                    <a:pt x="1957" y="4807"/>
                  </a:cubicBezTo>
                  <a:lnTo>
                    <a:pt x="1957" y="2842"/>
                  </a:lnTo>
                  <a:cubicBezTo>
                    <a:pt x="1957" y="1478"/>
                    <a:pt x="2920" y="314"/>
                    <a:pt x="4256" y="57"/>
                  </a:cubicBezTo>
                  <a:cubicBezTo>
                    <a:pt x="4060" y="19"/>
                    <a:pt x="3866" y="1"/>
                    <a:pt x="3676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7" name="Google Shape;21617;p80"/>
            <p:cNvSpPr/>
            <p:nvPr/>
          </p:nvSpPr>
          <p:spPr>
            <a:xfrm>
              <a:off x="6805434" y="2516594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8" name="Google Shape;21618;p80"/>
            <p:cNvSpPr/>
            <p:nvPr/>
          </p:nvSpPr>
          <p:spPr>
            <a:xfrm>
              <a:off x="6817400" y="2562103"/>
              <a:ext cx="50563" cy="17361"/>
            </a:xfrm>
            <a:custGeom>
              <a:avLst/>
              <a:gdLst/>
              <a:ahLst/>
              <a:cxnLst/>
              <a:rect l="l" t="t" r="r" b="b"/>
              <a:pathLst>
                <a:path w="1931" h="663" extrusionOk="0">
                  <a:moveTo>
                    <a:pt x="311" y="1"/>
                  </a:moveTo>
                  <a:cubicBezTo>
                    <a:pt x="145" y="1"/>
                    <a:pt x="1" y="224"/>
                    <a:pt x="155" y="385"/>
                  </a:cubicBezTo>
                  <a:cubicBezTo>
                    <a:pt x="373" y="567"/>
                    <a:pt x="644" y="662"/>
                    <a:pt x="925" y="662"/>
                  </a:cubicBezTo>
                  <a:cubicBezTo>
                    <a:pt x="939" y="662"/>
                    <a:pt x="952" y="662"/>
                    <a:pt x="965" y="661"/>
                  </a:cubicBezTo>
                  <a:cubicBezTo>
                    <a:pt x="979" y="662"/>
                    <a:pt x="992" y="662"/>
                    <a:pt x="1006" y="662"/>
                  </a:cubicBezTo>
                  <a:cubicBezTo>
                    <a:pt x="1287" y="662"/>
                    <a:pt x="1558" y="567"/>
                    <a:pt x="1776" y="385"/>
                  </a:cubicBezTo>
                  <a:cubicBezTo>
                    <a:pt x="1930" y="224"/>
                    <a:pt x="1786" y="1"/>
                    <a:pt x="1620" y="1"/>
                  </a:cubicBezTo>
                  <a:cubicBezTo>
                    <a:pt x="1570" y="1"/>
                    <a:pt x="1518" y="21"/>
                    <a:pt x="1471" y="70"/>
                  </a:cubicBezTo>
                  <a:cubicBezTo>
                    <a:pt x="1318" y="175"/>
                    <a:pt x="1142" y="227"/>
                    <a:pt x="965" y="227"/>
                  </a:cubicBezTo>
                  <a:cubicBezTo>
                    <a:pt x="789" y="227"/>
                    <a:pt x="612" y="175"/>
                    <a:pt x="460" y="70"/>
                  </a:cubicBezTo>
                  <a:cubicBezTo>
                    <a:pt x="413" y="21"/>
                    <a:pt x="361" y="1"/>
                    <a:pt x="31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9" name="Google Shape;21619;p80"/>
            <p:cNvSpPr/>
            <p:nvPr/>
          </p:nvSpPr>
          <p:spPr>
            <a:xfrm>
              <a:off x="6794960" y="2493734"/>
              <a:ext cx="32496" cy="11260"/>
            </a:xfrm>
            <a:custGeom>
              <a:avLst/>
              <a:gdLst/>
              <a:ahLst/>
              <a:cxnLst/>
              <a:rect l="l" t="t" r="r" b="b"/>
              <a:pathLst>
                <a:path w="124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954" y="429"/>
                  </a:lnTo>
                  <a:cubicBezTo>
                    <a:pt x="1241" y="429"/>
                    <a:pt x="1241" y="0"/>
                    <a:pt x="95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0" name="Google Shape;21620;p80"/>
            <p:cNvSpPr/>
            <p:nvPr/>
          </p:nvSpPr>
          <p:spPr>
            <a:xfrm>
              <a:off x="6868409" y="2516594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9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1" name="Google Shape;21621;p80"/>
            <p:cNvSpPr/>
            <p:nvPr/>
          </p:nvSpPr>
          <p:spPr>
            <a:xfrm>
              <a:off x="6857908" y="2493734"/>
              <a:ext cx="32496" cy="11260"/>
            </a:xfrm>
            <a:custGeom>
              <a:avLst/>
              <a:gdLst/>
              <a:ahLst/>
              <a:cxnLst/>
              <a:rect l="l" t="t" r="r" b="b"/>
              <a:pathLst>
                <a:path w="124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945" y="429"/>
                  </a:lnTo>
                  <a:cubicBezTo>
                    <a:pt x="1241" y="429"/>
                    <a:pt x="1241" y="0"/>
                    <a:pt x="94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2" name="Google Shape;21622;p80"/>
            <p:cNvSpPr/>
            <p:nvPr/>
          </p:nvSpPr>
          <p:spPr>
            <a:xfrm>
              <a:off x="6754975" y="2516463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1384" y="439"/>
                  </a:lnTo>
                  <a:cubicBezTo>
                    <a:pt x="1670" y="439"/>
                    <a:pt x="1670" y="0"/>
                    <a:pt x="138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3" name="Google Shape;21623;p80"/>
            <p:cNvSpPr/>
            <p:nvPr/>
          </p:nvSpPr>
          <p:spPr>
            <a:xfrm>
              <a:off x="6886633" y="2516463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1384" y="439"/>
                  </a:lnTo>
                  <a:cubicBezTo>
                    <a:pt x="1670" y="439"/>
                    <a:pt x="1670" y="0"/>
                    <a:pt x="138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4" name="Google Shape;21624;p80"/>
            <p:cNvSpPr/>
            <p:nvPr/>
          </p:nvSpPr>
          <p:spPr>
            <a:xfrm>
              <a:off x="6825675" y="2516463"/>
              <a:ext cx="34250" cy="22990"/>
            </a:xfrm>
            <a:custGeom>
              <a:avLst/>
              <a:gdLst/>
              <a:ahLst/>
              <a:cxnLst/>
              <a:rect l="l" t="t" r="r" b="b"/>
              <a:pathLst>
                <a:path w="1308" h="878" extrusionOk="0">
                  <a:moveTo>
                    <a:pt x="649" y="0"/>
                  </a:moveTo>
                  <a:cubicBezTo>
                    <a:pt x="287" y="0"/>
                    <a:pt x="1" y="296"/>
                    <a:pt x="1" y="659"/>
                  </a:cubicBezTo>
                  <a:cubicBezTo>
                    <a:pt x="1" y="802"/>
                    <a:pt x="108" y="873"/>
                    <a:pt x="215" y="873"/>
                  </a:cubicBezTo>
                  <a:cubicBezTo>
                    <a:pt x="323" y="873"/>
                    <a:pt x="430" y="802"/>
                    <a:pt x="430" y="659"/>
                  </a:cubicBezTo>
                  <a:cubicBezTo>
                    <a:pt x="430" y="511"/>
                    <a:pt x="540" y="437"/>
                    <a:pt x="649" y="437"/>
                  </a:cubicBezTo>
                  <a:cubicBezTo>
                    <a:pt x="759" y="437"/>
                    <a:pt x="869" y="511"/>
                    <a:pt x="869" y="659"/>
                  </a:cubicBezTo>
                  <a:cubicBezTo>
                    <a:pt x="869" y="783"/>
                    <a:pt x="964" y="878"/>
                    <a:pt x="1088" y="878"/>
                  </a:cubicBezTo>
                  <a:cubicBezTo>
                    <a:pt x="1212" y="878"/>
                    <a:pt x="1308" y="783"/>
                    <a:pt x="1308" y="659"/>
                  </a:cubicBezTo>
                  <a:cubicBezTo>
                    <a:pt x="1308" y="296"/>
                    <a:pt x="1012" y="0"/>
                    <a:pt x="649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5" name="Google Shape;21625;p80"/>
            <p:cNvSpPr/>
            <p:nvPr/>
          </p:nvSpPr>
          <p:spPr>
            <a:xfrm>
              <a:off x="6825439" y="2596641"/>
              <a:ext cx="34486" cy="34250"/>
            </a:xfrm>
            <a:custGeom>
              <a:avLst/>
              <a:gdLst/>
              <a:ahLst/>
              <a:cxnLst/>
              <a:rect l="l" t="t" r="r" b="b"/>
              <a:pathLst>
                <a:path w="1317" h="1308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649"/>
                  </a:lnTo>
                  <a:cubicBezTo>
                    <a:pt x="0" y="1012"/>
                    <a:pt x="296" y="1308"/>
                    <a:pt x="658" y="1308"/>
                  </a:cubicBezTo>
                  <a:cubicBezTo>
                    <a:pt x="1021" y="1308"/>
                    <a:pt x="1317" y="1012"/>
                    <a:pt x="1317" y="649"/>
                  </a:cubicBezTo>
                  <a:lnTo>
                    <a:pt x="1317" y="220"/>
                  </a:lnTo>
                  <a:cubicBezTo>
                    <a:pt x="1317" y="96"/>
                    <a:pt x="1212" y="1"/>
                    <a:pt x="109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6" name="Google Shape;21626;p80"/>
            <p:cNvSpPr/>
            <p:nvPr/>
          </p:nvSpPr>
          <p:spPr>
            <a:xfrm>
              <a:off x="6783726" y="2640868"/>
              <a:ext cx="58969" cy="50380"/>
            </a:xfrm>
            <a:custGeom>
              <a:avLst/>
              <a:gdLst/>
              <a:ahLst/>
              <a:cxnLst/>
              <a:rect l="l" t="t" r="r" b="b"/>
              <a:pathLst>
                <a:path w="2252" h="1924" extrusionOk="0">
                  <a:moveTo>
                    <a:pt x="582" y="0"/>
                  </a:moveTo>
                  <a:lnTo>
                    <a:pt x="0" y="697"/>
                  </a:lnTo>
                  <a:lnTo>
                    <a:pt x="1002" y="1851"/>
                  </a:lnTo>
                  <a:cubicBezTo>
                    <a:pt x="1046" y="1900"/>
                    <a:pt x="1105" y="1924"/>
                    <a:pt x="1165" y="1924"/>
                  </a:cubicBezTo>
                  <a:cubicBezTo>
                    <a:pt x="1222" y="1924"/>
                    <a:pt x="1280" y="1902"/>
                    <a:pt x="1326" y="1860"/>
                  </a:cubicBezTo>
                  <a:lnTo>
                    <a:pt x="2251" y="93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7" name="Google Shape;21627;p80"/>
            <p:cNvSpPr/>
            <p:nvPr/>
          </p:nvSpPr>
          <p:spPr>
            <a:xfrm>
              <a:off x="6842669" y="2640868"/>
              <a:ext cx="58969" cy="50380"/>
            </a:xfrm>
            <a:custGeom>
              <a:avLst/>
              <a:gdLst/>
              <a:ahLst/>
              <a:cxnLst/>
              <a:rect l="l" t="t" r="r" b="b"/>
              <a:pathLst>
                <a:path w="2252" h="1924" extrusionOk="0">
                  <a:moveTo>
                    <a:pt x="1679" y="0"/>
                  </a:moveTo>
                  <a:lnTo>
                    <a:pt x="0" y="935"/>
                  </a:lnTo>
                  <a:lnTo>
                    <a:pt x="926" y="1860"/>
                  </a:lnTo>
                  <a:cubicBezTo>
                    <a:pt x="972" y="1902"/>
                    <a:pt x="1030" y="1924"/>
                    <a:pt x="1087" y="1924"/>
                  </a:cubicBezTo>
                  <a:cubicBezTo>
                    <a:pt x="1147" y="1924"/>
                    <a:pt x="1206" y="1900"/>
                    <a:pt x="1250" y="1851"/>
                  </a:cubicBezTo>
                  <a:lnTo>
                    <a:pt x="2252" y="697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8" name="Google Shape;21628;p80"/>
            <p:cNvSpPr/>
            <p:nvPr/>
          </p:nvSpPr>
          <p:spPr>
            <a:xfrm>
              <a:off x="6734499" y="2625131"/>
              <a:ext cx="68238" cy="148888"/>
            </a:xfrm>
            <a:custGeom>
              <a:avLst/>
              <a:gdLst/>
              <a:ahLst/>
              <a:cxnLst/>
              <a:rect l="l" t="t" r="r" b="b"/>
              <a:pathLst>
                <a:path w="2606" h="5686" extrusionOk="0">
                  <a:moveTo>
                    <a:pt x="2605" y="0"/>
                  </a:moveTo>
                  <a:cubicBezTo>
                    <a:pt x="2605" y="0"/>
                    <a:pt x="1002" y="401"/>
                    <a:pt x="487" y="1965"/>
                  </a:cubicBezTo>
                  <a:cubicBezTo>
                    <a:pt x="439" y="2099"/>
                    <a:pt x="459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1" y="3807"/>
                    <a:pt x="39" y="3950"/>
                  </a:cubicBezTo>
                  <a:lnTo>
                    <a:pt x="420" y="5686"/>
                  </a:lnTo>
                  <a:lnTo>
                    <a:pt x="1508" y="5676"/>
                  </a:lnTo>
                  <a:lnTo>
                    <a:pt x="1508" y="2690"/>
                  </a:lnTo>
                  <a:cubicBezTo>
                    <a:pt x="1508" y="2223"/>
                    <a:pt x="1699" y="1784"/>
                    <a:pt x="2023" y="1460"/>
                  </a:cubicBezTo>
                  <a:lnTo>
                    <a:pt x="2281" y="1193"/>
                  </a:lnTo>
                  <a:cubicBezTo>
                    <a:pt x="2491" y="992"/>
                    <a:pt x="2605" y="716"/>
                    <a:pt x="2605" y="420"/>
                  </a:cubicBezTo>
                  <a:lnTo>
                    <a:pt x="2605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9" name="Google Shape;21629;p80"/>
            <p:cNvSpPr/>
            <p:nvPr/>
          </p:nvSpPr>
          <p:spPr>
            <a:xfrm>
              <a:off x="6882627" y="2625131"/>
              <a:ext cx="68238" cy="148888"/>
            </a:xfrm>
            <a:custGeom>
              <a:avLst/>
              <a:gdLst/>
              <a:ahLst/>
              <a:cxnLst/>
              <a:rect l="l" t="t" r="r" b="b"/>
              <a:pathLst>
                <a:path w="2606" h="5686" extrusionOk="0">
                  <a:moveTo>
                    <a:pt x="1" y="0"/>
                  </a:moveTo>
                  <a:lnTo>
                    <a:pt x="1" y="420"/>
                  </a:lnTo>
                  <a:cubicBezTo>
                    <a:pt x="1" y="716"/>
                    <a:pt x="115" y="992"/>
                    <a:pt x="325" y="1193"/>
                  </a:cubicBezTo>
                  <a:lnTo>
                    <a:pt x="583" y="1460"/>
                  </a:lnTo>
                  <a:cubicBezTo>
                    <a:pt x="907" y="1784"/>
                    <a:pt x="1098" y="2223"/>
                    <a:pt x="1098" y="2690"/>
                  </a:cubicBezTo>
                  <a:lnTo>
                    <a:pt x="1098" y="5676"/>
                  </a:lnTo>
                  <a:lnTo>
                    <a:pt x="2185" y="5686"/>
                  </a:lnTo>
                  <a:lnTo>
                    <a:pt x="2577" y="3950"/>
                  </a:lnTo>
                  <a:cubicBezTo>
                    <a:pt x="2605" y="3807"/>
                    <a:pt x="2558" y="3654"/>
                    <a:pt x="2453" y="3549"/>
                  </a:cubicBezTo>
                  <a:lnTo>
                    <a:pt x="1747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5"/>
                  </a:cubicBezTo>
                  <a:cubicBezTo>
                    <a:pt x="1604" y="4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0" name="Google Shape;21630;p80"/>
            <p:cNvSpPr/>
            <p:nvPr/>
          </p:nvSpPr>
          <p:spPr>
            <a:xfrm>
              <a:off x="6785455" y="2510702"/>
              <a:ext cx="51506" cy="40246"/>
            </a:xfrm>
            <a:custGeom>
              <a:avLst/>
              <a:gdLst/>
              <a:ahLst/>
              <a:cxnLst/>
              <a:rect l="l" t="t" r="r" b="b"/>
              <a:pathLst>
                <a:path w="1967" h="1537" extrusionOk="0">
                  <a:moveTo>
                    <a:pt x="1527" y="440"/>
                  </a:moveTo>
                  <a:lnTo>
                    <a:pt x="1527" y="879"/>
                  </a:lnTo>
                  <a:cubicBezTo>
                    <a:pt x="1527" y="993"/>
                    <a:pt x="1432" y="1098"/>
                    <a:pt x="1317" y="1098"/>
                  </a:cubicBezTo>
                  <a:lnTo>
                    <a:pt x="659" y="1098"/>
                  </a:lnTo>
                  <a:cubicBezTo>
                    <a:pt x="535" y="1098"/>
                    <a:pt x="440" y="993"/>
                    <a:pt x="440" y="879"/>
                  </a:cubicBezTo>
                  <a:lnTo>
                    <a:pt x="440" y="440"/>
                  </a:lnTo>
                  <a:close/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1241"/>
                    <a:pt x="297" y="1537"/>
                    <a:pt x="659" y="1537"/>
                  </a:cubicBezTo>
                  <a:lnTo>
                    <a:pt x="1317" y="1537"/>
                  </a:lnTo>
                  <a:cubicBezTo>
                    <a:pt x="1670" y="1527"/>
                    <a:pt x="1966" y="1241"/>
                    <a:pt x="1966" y="879"/>
                  </a:cubicBezTo>
                  <a:lnTo>
                    <a:pt x="1966" y="220"/>
                  </a:lnTo>
                  <a:cubicBezTo>
                    <a:pt x="1966" y="96"/>
                    <a:pt x="1871" y="1"/>
                    <a:pt x="1747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1" name="Google Shape;21631;p80"/>
            <p:cNvSpPr/>
            <p:nvPr/>
          </p:nvSpPr>
          <p:spPr>
            <a:xfrm>
              <a:off x="6848403" y="2510702"/>
              <a:ext cx="51506" cy="40246"/>
            </a:xfrm>
            <a:custGeom>
              <a:avLst/>
              <a:gdLst/>
              <a:ahLst/>
              <a:cxnLst/>
              <a:rect l="l" t="t" r="r" b="b"/>
              <a:pathLst>
                <a:path w="1967" h="1537" extrusionOk="0">
                  <a:moveTo>
                    <a:pt x="1527" y="440"/>
                  </a:moveTo>
                  <a:lnTo>
                    <a:pt x="1527" y="879"/>
                  </a:lnTo>
                  <a:cubicBezTo>
                    <a:pt x="1527" y="993"/>
                    <a:pt x="1432" y="1098"/>
                    <a:pt x="1308" y="1098"/>
                  </a:cubicBezTo>
                  <a:lnTo>
                    <a:pt x="659" y="1098"/>
                  </a:lnTo>
                  <a:cubicBezTo>
                    <a:pt x="535" y="1098"/>
                    <a:pt x="440" y="993"/>
                    <a:pt x="440" y="879"/>
                  </a:cubicBezTo>
                  <a:lnTo>
                    <a:pt x="440" y="440"/>
                  </a:lnTo>
                  <a:close/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1241"/>
                    <a:pt x="297" y="1537"/>
                    <a:pt x="659" y="1537"/>
                  </a:cubicBezTo>
                  <a:lnTo>
                    <a:pt x="1308" y="1537"/>
                  </a:lnTo>
                  <a:cubicBezTo>
                    <a:pt x="1670" y="1537"/>
                    <a:pt x="1966" y="1241"/>
                    <a:pt x="1966" y="879"/>
                  </a:cubicBezTo>
                  <a:lnTo>
                    <a:pt x="1966" y="220"/>
                  </a:lnTo>
                  <a:cubicBezTo>
                    <a:pt x="1966" y="96"/>
                    <a:pt x="1871" y="1"/>
                    <a:pt x="1756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632" name="Google Shape;21632;p80"/>
          <p:cNvGrpSpPr/>
          <p:nvPr/>
        </p:nvGrpSpPr>
        <p:grpSpPr>
          <a:xfrm>
            <a:off x="6393557" y="2796021"/>
            <a:ext cx="366101" cy="472971"/>
            <a:chOff x="4902936" y="2419290"/>
            <a:chExt cx="274576" cy="354728"/>
          </a:xfrm>
        </p:grpSpPr>
        <p:sp>
          <p:nvSpPr>
            <p:cNvPr id="21633" name="Google Shape;21633;p80"/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4" name="Google Shape;21634;p80"/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5" name="Google Shape;21635;p80"/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6" name="Google Shape;21636;p80"/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7" name="Google Shape;21637;p80"/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8" name="Google Shape;21638;p80"/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9" name="Google Shape;21639;p80"/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0" name="Google Shape;21640;p80"/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1" name="Google Shape;21641;p80"/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2" name="Google Shape;21642;p80"/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3" name="Google Shape;21643;p80"/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4" name="Google Shape;21644;p80"/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5" name="Google Shape;21645;p80"/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6" name="Google Shape;21646;p80"/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7" name="Google Shape;21647;p80"/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8" name="Google Shape;21648;p80"/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9" name="Google Shape;21649;p80"/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0" name="Google Shape;21650;p80"/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1" name="Google Shape;21651;p80"/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2" name="Google Shape;21652;p80"/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653" name="Google Shape;21653;p80"/>
          <p:cNvGrpSpPr/>
          <p:nvPr/>
        </p:nvGrpSpPr>
        <p:grpSpPr>
          <a:xfrm>
            <a:off x="10000384" y="4031360"/>
            <a:ext cx="360445" cy="473005"/>
            <a:chOff x="7608056" y="3345794"/>
            <a:chExt cx="270334" cy="354754"/>
          </a:xfrm>
        </p:grpSpPr>
        <p:sp>
          <p:nvSpPr>
            <p:cNvPr id="21654" name="Google Shape;21654;p80"/>
            <p:cNvSpPr/>
            <p:nvPr/>
          </p:nvSpPr>
          <p:spPr>
            <a:xfrm>
              <a:off x="7636284" y="3351293"/>
              <a:ext cx="213879" cy="276068"/>
            </a:xfrm>
            <a:custGeom>
              <a:avLst/>
              <a:gdLst/>
              <a:ahLst/>
              <a:cxnLst/>
              <a:rect l="l" t="t" r="r" b="b"/>
              <a:pathLst>
                <a:path w="8168" h="10543" extrusionOk="0">
                  <a:moveTo>
                    <a:pt x="4084" y="1"/>
                  </a:moveTo>
                  <a:cubicBezTo>
                    <a:pt x="1823" y="1"/>
                    <a:pt x="1" y="1832"/>
                    <a:pt x="1" y="4084"/>
                  </a:cubicBezTo>
                  <a:lnTo>
                    <a:pt x="1" y="4694"/>
                  </a:lnTo>
                  <a:cubicBezTo>
                    <a:pt x="1" y="6221"/>
                    <a:pt x="669" y="7661"/>
                    <a:pt x="1833" y="8644"/>
                  </a:cubicBezTo>
                  <a:lnTo>
                    <a:pt x="4084" y="10542"/>
                  </a:lnTo>
                  <a:lnTo>
                    <a:pt x="6335" y="8644"/>
                  </a:lnTo>
                  <a:cubicBezTo>
                    <a:pt x="7499" y="7661"/>
                    <a:pt x="8167" y="6221"/>
                    <a:pt x="8167" y="4694"/>
                  </a:cubicBezTo>
                  <a:lnTo>
                    <a:pt x="8167" y="4084"/>
                  </a:lnTo>
                  <a:cubicBezTo>
                    <a:pt x="8167" y="1832"/>
                    <a:pt x="6335" y="1"/>
                    <a:pt x="4084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5" name="Google Shape;21655;p80"/>
            <p:cNvSpPr/>
            <p:nvPr/>
          </p:nvSpPr>
          <p:spPr>
            <a:xfrm>
              <a:off x="7608056" y="3548387"/>
              <a:ext cx="270334" cy="151925"/>
            </a:xfrm>
            <a:custGeom>
              <a:avLst/>
              <a:gdLst/>
              <a:ahLst/>
              <a:cxnLst/>
              <a:rect l="l" t="t" r="r" b="b"/>
              <a:pathLst>
                <a:path w="10324" h="5802" extrusionOk="0">
                  <a:moveTo>
                    <a:pt x="3655" y="1"/>
                  </a:moveTo>
                  <a:lnTo>
                    <a:pt x="3655" y="1021"/>
                  </a:lnTo>
                  <a:cubicBezTo>
                    <a:pt x="3655" y="1308"/>
                    <a:pt x="3473" y="1565"/>
                    <a:pt x="3197" y="1642"/>
                  </a:cubicBezTo>
                  <a:lnTo>
                    <a:pt x="926" y="2309"/>
                  </a:lnTo>
                  <a:cubicBezTo>
                    <a:pt x="382" y="2471"/>
                    <a:pt x="1" y="2977"/>
                    <a:pt x="1" y="3549"/>
                  </a:cubicBezTo>
                  <a:lnTo>
                    <a:pt x="1" y="5162"/>
                  </a:lnTo>
                  <a:cubicBezTo>
                    <a:pt x="1" y="5509"/>
                    <a:pt x="287" y="5801"/>
                    <a:pt x="633" y="5801"/>
                  </a:cubicBezTo>
                  <a:cubicBezTo>
                    <a:pt x="638" y="5801"/>
                    <a:pt x="644" y="5801"/>
                    <a:pt x="650" y="5801"/>
                  </a:cubicBezTo>
                  <a:lnTo>
                    <a:pt x="9674" y="5801"/>
                  </a:lnTo>
                  <a:cubicBezTo>
                    <a:pt x="10037" y="5801"/>
                    <a:pt x="10323" y="5515"/>
                    <a:pt x="10323" y="5162"/>
                  </a:cubicBezTo>
                  <a:lnTo>
                    <a:pt x="10323" y="3549"/>
                  </a:lnTo>
                  <a:cubicBezTo>
                    <a:pt x="10323" y="2977"/>
                    <a:pt x="9941" y="2471"/>
                    <a:pt x="9398" y="2309"/>
                  </a:cubicBezTo>
                  <a:lnTo>
                    <a:pt x="7127" y="1642"/>
                  </a:lnTo>
                  <a:cubicBezTo>
                    <a:pt x="6851" y="1565"/>
                    <a:pt x="6669" y="1308"/>
                    <a:pt x="6669" y="1021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6" name="Google Shape;21656;p80"/>
            <p:cNvSpPr/>
            <p:nvPr/>
          </p:nvSpPr>
          <p:spPr>
            <a:xfrm>
              <a:off x="7608056" y="3590100"/>
              <a:ext cx="270334" cy="110213"/>
            </a:xfrm>
            <a:custGeom>
              <a:avLst/>
              <a:gdLst/>
              <a:ahLst/>
              <a:cxnLst/>
              <a:rect l="l" t="t" r="r" b="b"/>
              <a:pathLst>
                <a:path w="10324" h="4209" extrusionOk="0">
                  <a:moveTo>
                    <a:pt x="3302" y="1"/>
                  </a:moveTo>
                  <a:cubicBezTo>
                    <a:pt x="3264" y="20"/>
                    <a:pt x="3235" y="39"/>
                    <a:pt x="3197" y="49"/>
                  </a:cubicBezTo>
                  <a:lnTo>
                    <a:pt x="926" y="716"/>
                  </a:lnTo>
                  <a:cubicBezTo>
                    <a:pt x="382" y="878"/>
                    <a:pt x="1" y="1384"/>
                    <a:pt x="1" y="1956"/>
                  </a:cubicBezTo>
                  <a:lnTo>
                    <a:pt x="1" y="3569"/>
                  </a:lnTo>
                  <a:cubicBezTo>
                    <a:pt x="1" y="3916"/>
                    <a:pt x="278" y="4208"/>
                    <a:pt x="633" y="4208"/>
                  </a:cubicBezTo>
                  <a:cubicBezTo>
                    <a:pt x="638" y="4208"/>
                    <a:pt x="644" y="4208"/>
                    <a:pt x="650" y="4208"/>
                  </a:cubicBezTo>
                  <a:lnTo>
                    <a:pt x="9674" y="4208"/>
                  </a:lnTo>
                  <a:cubicBezTo>
                    <a:pt x="10027" y="4208"/>
                    <a:pt x="10323" y="3922"/>
                    <a:pt x="10323" y="3569"/>
                  </a:cubicBezTo>
                  <a:lnTo>
                    <a:pt x="10323" y="1956"/>
                  </a:lnTo>
                  <a:cubicBezTo>
                    <a:pt x="10323" y="1384"/>
                    <a:pt x="9941" y="878"/>
                    <a:pt x="9398" y="716"/>
                  </a:cubicBezTo>
                  <a:lnTo>
                    <a:pt x="7127" y="49"/>
                  </a:lnTo>
                  <a:cubicBezTo>
                    <a:pt x="7089" y="39"/>
                    <a:pt x="7051" y="20"/>
                    <a:pt x="7022" y="1"/>
                  </a:cubicBezTo>
                  <a:lnTo>
                    <a:pt x="5162" y="1422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7" name="Google Shape;21657;p80"/>
            <p:cNvSpPr/>
            <p:nvPr/>
          </p:nvSpPr>
          <p:spPr>
            <a:xfrm>
              <a:off x="7703736" y="3548387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1"/>
                  </a:moveTo>
                  <a:lnTo>
                    <a:pt x="1" y="478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6" y="857"/>
                    <a:pt x="2543" y="730"/>
                    <a:pt x="3015" y="478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8" name="Google Shape;21658;p80"/>
            <p:cNvSpPr/>
            <p:nvPr/>
          </p:nvSpPr>
          <p:spPr>
            <a:xfrm>
              <a:off x="7649795" y="3402013"/>
              <a:ext cx="187118" cy="157634"/>
            </a:xfrm>
            <a:custGeom>
              <a:avLst/>
              <a:gdLst/>
              <a:ahLst/>
              <a:cxnLst/>
              <a:rect l="l" t="t" r="r" b="b"/>
              <a:pathLst>
                <a:path w="7146" h="6020" extrusionOk="0">
                  <a:moveTo>
                    <a:pt x="773" y="0"/>
                  </a:moveTo>
                  <a:lnTo>
                    <a:pt x="773" y="2357"/>
                  </a:lnTo>
                  <a:lnTo>
                    <a:pt x="668" y="2357"/>
                  </a:lnTo>
                  <a:cubicBezTo>
                    <a:pt x="0" y="2404"/>
                    <a:pt x="0" y="3387"/>
                    <a:pt x="668" y="3435"/>
                  </a:cubicBezTo>
                  <a:lnTo>
                    <a:pt x="782" y="3435"/>
                  </a:lnTo>
                  <a:cubicBezTo>
                    <a:pt x="897" y="4894"/>
                    <a:pt x="2108" y="6020"/>
                    <a:pt x="3568" y="6020"/>
                  </a:cubicBezTo>
                  <a:cubicBezTo>
                    <a:pt x="5028" y="6020"/>
                    <a:pt x="6239" y="4894"/>
                    <a:pt x="6354" y="3435"/>
                  </a:cubicBezTo>
                  <a:lnTo>
                    <a:pt x="6468" y="3435"/>
                  </a:lnTo>
                  <a:cubicBezTo>
                    <a:pt x="7145" y="3387"/>
                    <a:pt x="7145" y="2404"/>
                    <a:pt x="6468" y="2357"/>
                  </a:cubicBezTo>
                  <a:lnTo>
                    <a:pt x="6468" y="2366"/>
                  </a:lnTo>
                  <a:lnTo>
                    <a:pt x="6363" y="2366"/>
                  </a:lnTo>
                  <a:lnTo>
                    <a:pt x="6363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9" name="Google Shape;21659;p80"/>
            <p:cNvSpPr/>
            <p:nvPr/>
          </p:nvSpPr>
          <p:spPr>
            <a:xfrm>
              <a:off x="7652283" y="3402013"/>
              <a:ext cx="164154" cy="157581"/>
            </a:xfrm>
            <a:custGeom>
              <a:avLst/>
              <a:gdLst/>
              <a:ahLst/>
              <a:cxnLst/>
              <a:rect l="l" t="t" r="r" b="b"/>
              <a:pathLst>
                <a:path w="6269" h="6018" extrusionOk="0">
                  <a:moveTo>
                    <a:pt x="678" y="0"/>
                  </a:moveTo>
                  <a:lnTo>
                    <a:pt x="678" y="2357"/>
                  </a:lnTo>
                  <a:lnTo>
                    <a:pt x="601" y="2357"/>
                  </a:lnTo>
                  <a:cubicBezTo>
                    <a:pt x="315" y="2357"/>
                    <a:pt x="77" y="2557"/>
                    <a:pt x="39" y="2834"/>
                  </a:cubicBezTo>
                  <a:cubicBezTo>
                    <a:pt x="0" y="3158"/>
                    <a:pt x="248" y="3435"/>
                    <a:pt x="573" y="3435"/>
                  </a:cubicBezTo>
                  <a:lnTo>
                    <a:pt x="687" y="3435"/>
                  </a:lnTo>
                  <a:cubicBezTo>
                    <a:pt x="791" y="4914"/>
                    <a:pt x="2033" y="6017"/>
                    <a:pt x="3466" y="6017"/>
                  </a:cubicBezTo>
                  <a:cubicBezTo>
                    <a:pt x="3613" y="6017"/>
                    <a:pt x="3762" y="6006"/>
                    <a:pt x="3912" y="5982"/>
                  </a:cubicBezTo>
                  <a:cubicBezTo>
                    <a:pt x="2548" y="5762"/>
                    <a:pt x="1546" y="4598"/>
                    <a:pt x="1546" y="3215"/>
                  </a:cubicBezTo>
                  <a:lnTo>
                    <a:pt x="1546" y="1670"/>
                  </a:lnTo>
                  <a:cubicBezTo>
                    <a:pt x="1546" y="1428"/>
                    <a:pt x="1742" y="1237"/>
                    <a:pt x="1976" y="1237"/>
                  </a:cubicBezTo>
                  <a:cubicBezTo>
                    <a:pt x="2010" y="1237"/>
                    <a:pt x="2045" y="1242"/>
                    <a:pt x="2080" y="1250"/>
                  </a:cubicBezTo>
                  <a:cubicBezTo>
                    <a:pt x="2433" y="1345"/>
                    <a:pt x="2796" y="1412"/>
                    <a:pt x="3168" y="1460"/>
                  </a:cubicBezTo>
                  <a:lnTo>
                    <a:pt x="3244" y="1460"/>
                  </a:lnTo>
                  <a:cubicBezTo>
                    <a:pt x="3597" y="1460"/>
                    <a:pt x="3864" y="1145"/>
                    <a:pt x="3816" y="802"/>
                  </a:cubicBezTo>
                  <a:lnTo>
                    <a:pt x="3816" y="802"/>
                  </a:lnTo>
                  <a:cubicBezTo>
                    <a:pt x="4732" y="1031"/>
                    <a:pt x="5572" y="1479"/>
                    <a:pt x="6268" y="2109"/>
                  </a:cubicBezTo>
                  <a:lnTo>
                    <a:pt x="626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0" name="Google Shape;21660;p80"/>
            <p:cNvSpPr/>
            <p:nvPr/>
          </p:nvSpPr>
          <p:spPr>
            <a:xfrm>
              <a:off x="7703736" y="3464386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33"/>
                  </a:lnTo>
                  <a:cubicBezTo>
                    <a:pt x="1" y="547"/>
                    <a:pt x="96" y="652"/>
                    <a:pt x="220" y="652"/>
                  </a:cubicBezTo>
                  <a:cubicBezTo>
                    <a:pt x="335" y="652"/>
                    <a:pt x="430" y="547"/>
                    <a:pt x="430" y="433"/>
                  </a:cubicBezTo>
                  <a:lnTo>
                    <a:pt x="430" y="223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1" name="Google Shape;21661;p80"/>
            <p:cNvSpPr/>
            <p:nvPr/>
          </p:nvSpPr>
          <p:spPr>
            <a:xfrm>
              <a:off x="7771425" y="3464386"/>
              <a:ext cx="11286" cy="17073"/>
            </a:xfrm>
            <a:custGeom>
              <a:avLst/>
              <a:gdLst/>
              <a:ahLst/>
              <a:cxnLst/>
              <a:rect l="l" t="t" r="r" b="b"/>
              <a:pathLst>
                <a:path w="431" h="652" extrusionOk="0">
                  <a:moveTo>
                    <a:pt x="216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33"/>
                  </a:lnTo>
                  <a:cubicBezTo>
                    <a:pt x="1" y="547"/>
                    <a:pt x="96" y="652"/>
                    <a:pt x="211" y="652"/>
                  </a:cubicBezTo>
                  <a:cubicBezTo>
                    <a:pt x="335" y="652"/>
                    <a:pt x="430" y="547"/>
                    <a:pt x="430" y="433"/>
                  </a:cubicBezTo>
                  <a:lnTo>
                    <a:pt x="430" y="223"/>
                  </a:lnTo>
                  <a:cubicBezTo>
                    <a:pt x="430" y="75"/>
                    <a:pt x="323" y="1"/>
                    <a:pt x="21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2" name="Google Shape;21662;p80"/>
            <p:cNvSpPr/>
            <p:nvPr/>
          </p:nvSpPr>
          <p:spPr>
            <a:xfrm>
              <a:off x="7696247" y="3446973"/>
              <a:ext cx="26264" cy="11521"/>
            </a:xfrm>
            <a:custGeom>
              <a:avLst/>
              <a:gdLst/>
              <a:ahLst/>
              <a:cxnLst/>
              <a:rect l="l" t="t" r="r" b="b"/>
              <a:pathLst>
                <a:path w="1003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16" y="439"/>
                  </a:lnTo>
                  <a:cubicBezTo>
                    <a:pt x="1002" y="439"/>
                    <a:pt x="1002" y="0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3" name="Google Shape;21663;p80"/>
            <p:cNvSpPr/>
            <p:nvPr/>
          </p:nvSpPr>
          <p:spPr>
            <a:xfrm>
              <a:off x="7763936" y="3446973"/>
              <a:ext cx="26264" cy="11521"/>
            </a:xfrm>
            <a:custGeom>
              <a:avLst/>
              <a:gdLst/>
              <a:ahLst/>
              <a:cxnLst/>
              <a:rect l="l" t="t" r="r" b="b"/>
              <a:pathLst>
                <a:path w="100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16" y="439"/>
                  </a:lnTo>
                  <a:cubicBezTo>
                    <a:pt x="1002" y="439"/>
                    <a:pt x="1002" y="0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4" name="Google Shape;21664;p80"/>
            <p:cNvSpPr/>
            <p:nvPr/>
          </p:nvSpPr>
          <p:spPr>
            <a:xfrm>
              <a:off x="7718243" y="3503218"/>
              <a:ext cx="49961" cy="16994"/>
            </a:xfrm>
            <a:custGeom>
              <a:avLst/>
              <a:gdLst/>
              <a:ahLst/>
              <a:cxnLst/>
              <a:rect l="l" t="t" r="r" b="b"/>
              <a:pathLst>
                <a:path w="1908" h="649" extrusionOk="0">
                  <a:moveTo>
                    <a:pt x="310" y="0"/>
                  </a:moveTo>
                  <a:cubicBezTo>
                    <a:pt x="144" y="0"/>
                    <a:pt x="1" y="217"/>
                    <a:pt x="162" y="371"/>
                  </a:cubicBezTo>
                  <a:cubicBezTo>
                    <a:pt x="372" y="553"/>
                    <a:pt x="642" y="648"/>
                    <a:pt x="915" y="648"/>
                  </a:cubicBezTo>
                  <a:cubicBezTo>
                    <a:pt x="928" y="648"/>
                    <a:pt x="941" y="648"/>
                    <a:pt x="954" y="648"/>
                  </a:cubicBezTo>
                  <a:cubicBezTo>
                    <a:pt x="967" y="648"/>
                    <a:pt x="980" y="648"/>
                    <a:pt x="993" y="648"/>
                  </a:cubicBezTo>
                  <a:cubicBezTo>
                    <a:pt x="1266" y="648"/>
                    <a:pt x="1536" y="553"/>
                    <a:pt x="1746" y="371"/>
                  </a:cubicBezTo>
                  <a:cubicBezTo>
                    <a:pt x="1907" y="217"/>
                    <a:pt x="1764" y="0"/>
                    <a:pt x="1597" y="0"/>
                  </a:cubicBezTo>
                  <a:cubicBezTo>
                    <a:pt x="1548" y="0"/>
                    <a:pt x="1496" y="20"/>
                    <a:pt x="1450" y="66"/>
                  </a:cubicBezTo>
                  <a:cubicBezTo>
                    <a:pt x="1302" y="166"/>
                    <a:pt x="1128" y="216"/>
                    <a:pt x="954" y="216"/>
                  </a:cubicBezTo>
                  <a:cubicBezTo>
                    <a:pt x="780" y="216"/>
                    <a:pt x="606" y="166"/>
                    <a:pt x="458" y="66"/>
                  </a:cubicBezTo>
                  <a:cubicBezTo>
                    <a:pt x="412" y="20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5" name="Google Shape;21665;p80"/>
            <p:cNvSpPr/>
            <p:nvPr/>
          </p:nvSpPr>
          <p:spPr>
            <a:xfrm>
              <a:off x="7658777" y="3402013"/>
              <a:ext cx="22519" cy="64729"/>
            </a:xfrm>
            <a:custGeom>
              <a:avLst/>
              <a:gdLst/>
              <a:ahLst/>
              <a:cxnLst/>
              <a:rect l="l" t="t" r="r" b="b"/>
              <a:pathLst>
                <a:path w="860" h="2472" extrusionOk="0">
                  <a:moveTo>
                    <a:pt x="0" y="0"/>
                  </a:moveTo>
                  <a:lnTo>
                    <a:pt x="0" y="2471"/>
                  </a:lnTo>
                  <a:lnTo>
                    <a:pt x="477" y="2414"/>
                  </a:lnTo>
                  <a:cubicBezTo>
                    <a:pt x="697" y="2385"/>
                    <a:pt x="859" y="2204"/>
                    <a:pt x="859" y="1985"/>
                  </a:cubicBezTo>
                  <a:lnTo>
                    <a:pt x="85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6" name="Google Shape;21666;p80"/>
            <p:cNvSpPr/>
            <p:nvPr/>
          </p:nvSpPr>
          <p:spPr>
            <a:xfrm>
              <a:off x="7805151" y="3402013"/>
              <a:ext cx="22519" cy="64729"/>
            </a:xfrm>
            <a:custGeom>
              <a:avLst/>
              <a:gdLst/>
              <a:ahLst/>
              <a:cxnLst/>
              <a:rect l="l" t="t" r="r" b="b"/>
              <a:pathLst>
                <a:path w="860" h="2472" extrusionOk="0">
                  <a:moveTo>
                    <a:pt x="1" y="0"/>
                  </a:moveTo>
                  <a:lnTo>
                    <a:pt x="1" y="1985"/>
                  </a:lnTo>
                  <a:cubicBezTo>
                    <a:pt x="1" y="2204"/>
                    <a:pt x="163" y="2385"/>
                    <a:pt x="382" y="2414"/>
                  </a:cubicBezTo>
                  <a:lnTo>
                    <a:pt x="859" y="2471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7" name="Google Shape;21667;p80"/>
            <p:cNvSpPr/>
            <p:nvPr/>
          </p:nvSpPr>
          <p:spPr>
            <a:xfrm>
              <a:off x="7652021" y="3351345"/>
              <a:ext cx="183635" cy="101388"/>
            </a:xfrm>
            <a:custGeom>
              <a:avLst/>
              <a:gdLst/>
              <a:ahLst/>
              <a:cxnLst/>
              <a:rect l="l" t="t" r="r" b="b"/>
              <a:pathLst>
                <a:path w="7013" h="3872" extrusionOk="0">
                  <a:moveTo>
                    <a:pt x="3481" y="1"/>
                  </a:moveTo>
                  <a:cubicBezTo>
                    <a:pt x="2139" y="1"/>
                    <a:pt x="797" y="650"/>
                    <a:pt x="1" y="1954"/>
                  </a:cubicBezTo>
                  <a:lnTo>
                    <a:pt x="1" y="2021"/>
                  </a:lnTo>
                  <a:cubicBezTo>
                    <a:pt x="1022" y="2489"/>
                    <a:pt x="2109" y="2813"/>
                    <a:pt x="3225" y="2985"/>
                  </a:cubicBezTo>
                  <a:cubicBezTo>
                    <a:pt x="3230" y="2985"/>
                    <a:pt x="3234" y="2985"/>
                    <a:pt x="3239" y="2985"/>
                  </a:cubicBezTo>
                  <a:cubicBezTo>
                    <a:pt x="3346" y="2985"/>
                    <a:pt x="3424" y="2876"/>
                    <a:pt x="3388" y="2775"/>
                  </a:cubicBezTo>
                  <a:lnTo>
                    <a:pt x="3244" y="2431"/>
                  </a:lnTo>
                  <a:cubicBezTo>
                    <a:pt x="3200" y="2325"/>
                    <a:pt x="3279" y="2219"/>
                    <a:pt x="3389" y="2219"/>
                  </a:cubicBezTo>
                  <a:cubicBezTo>
                    <a:pt x="3398" y="2219"/>
                    <a:pt x="3407" y="2220"/>
                    <a:pt x="3416" y="2221"/>
                  </a:cubicBezTo>
                  <a:cubicBezTo>
                    <a:pt x="4017" y="2326"/>
                    <a:pt x="5525" y="2698"/>
                    <a:pt x="6698" y="3872"/>
                  </a:cubicBezTo>
                  <a:lnTo>
                    <a:pt x="7013" y="2040"/>
                  </a:lnTo>
                  <a:cubicBezTo>
                    <a:pt x="6230" y="683"/>
                    <a:pt x="4856" y="1"/>
                    <a:pt x="348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8" name="Google Shape;21668;p80"/>
            <p:cNvSpPr/>
            <p:nvPr/>
          </p:nvSpPr>
          <p:spPr>
            <a:xfrm>
              <a:off x="7652021" y="3351293"/>
              <a:ext cx="183635" cy="84970"/>
            </a:xfrm>
            <a:custGeom>
              <a:avLst/>
              <a:gdLst/>
              <a:ahLst/>
              <a:cxnLst/>
              <a:rect l="l" t="t" r="r" b="b"/>
              <a:pathLst>
                <a:path w="7013" h="3245" extrusionOk="0">
                  <a:moveTo>
                    <a:pt x="3483" y="1"/>
                  </a:moveTo>
                  <a:cubicBezTo>
                    <a:pt x="2062" y="1"/>
                    <a:pt x="745" y="745"/>
                    <a:pt x="1" y="1956"/>
                  </a:cubicBezTo>
                  <a:lnTo>
                    <a:pt x="1" y="2023"/>
                  </a:lnTo>
                  <a:cubicBezTo>
                    <a:pt x="163" y="2099"/>
                    <a:pt x="363" y="2176"/>
                    <a:pt x="573" y="2262"/>
                  </a:cubicBezTo>
                  <a:cubicBezTo>
                    <a:pt x="1260" y="1162"/>
                    <a:pt x="2369" y="646"/>
                    <a:pt x="3469" y="646"/>
                  </a:cubicBezTo>
                  <a:cubicBezTo>
                    <a:pt x="4938" y="646"/>
                    <a:pt x="6393" y="1565"/>
                    <a:pt x="6812" y="3244"/>
                  </a:cubicBezTo>
                  <a:lnTo>
                    <a:pt x="7013" y="2042"/>
                  </a:lnTo>
                  <a:cubicBezTo>
                    <a:pt x="6288" y="783"/>
                    <a:pt x="4943" y="1"/>
                    <a:pt x="34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9" name="Google Shape;21669;p80"/>
            <p:cNvSpPr/>
            <p:nvPr/>
          </p:nvSpPr>
          <p:spPr>
            <a:xfrm>
              <a:off x="7630549" y="3345794"/>
              <a:ext cx="225086" cy="354493"/>
            </a:xfrm>
            <a:custGeom>
              <a:avLst/>
              <a:gdLst/>
              <a:ahLst/>
              <a:cxnLst/>
              <a:rect l="l" t="t" r="r" b="b"/>
              <a:pathLst>
                <a:path w="8596" h="13538" extrusionOk="0">
                  <a:moveTo>
                    <a:pt x="4303" y="430"/>
                  </a:moveTo>
                  <a:cubicBezTo>
                    <a:pt x="6440" y="430"/>
                    <a:pt x="8176" y="2157"/>
                    <a:pt x="8176" y="4294"/>
                  </a:cubicBezTo>
                  <a:lnTo>
                    <a:pt x="8176" y="4904"/>
                  </a:lnTo>
                  <a:cubicBezTo>
                    <a:pt x="8176" y="6364"/>
                    <a:pt x="7527" y="7747"/>
                    <a:pt x="6411" y="8682"/>
                  </a:cubicBezTo>
                  <a:lnTo>
                    <a:pt x="4303" y="10466"/>
                  </a:lnTo>
                  <a:lnTo>
                    <a:pt x="2195" y="8682"/>
                  </a:lnTo>
                  <a:cubicBezTo>
                    <a:pt x="1078" y="7747"/>
                    <a:pt x="430" y="6364"/>
                    <a:pt x="430" y="4904"/>
                  </a:cubicBezTo>
                  <a:lnTo>
                    <a:pt x="430" y="4294"/>
                  </a:lnTo>
                  <a:cubicBezTo>
                    <a:pt x="430" y="2157"/>
                    <a:pt x="2166" y="430"/>
                    <a:pt x="4303" y="430"/>
                  </a:cubicBezTo>
                  <a:close/>
                  <a:moveTo>
                    <a:pt x="4303" y="1"/>
                  </a:moveTo>
                  <a:cubicBezTo>
                    <a:pt x="1928" y="1"/>
                    <a:pt x="10" y="1918"/>
                    <a:pt x="0" y="4294"/>
                  </a:cubicBezTo>
                  <a:lnTo>
                    <a:pt x="0" y="4904"/>
                  </a:lnTo>
                  <a:cubicBezTo>
                    <a:pt x="0" y="6488"/>
                    <a:pt x="697" y="7995"/>
                    <a:pt x="1908" y="9016"/>
                  </a:cubicBezTo>
                  <a:lnTo>
                    <a:pt x="4093" y="10848"/>
                  </a:lnTo>
                  <a:lnTo>
                    <a:pt x="4093" y="13538"/>
                  </a:lnTo>
                  <a:lnTo>
                    <a:pt x="4522" y="13538"/>
                  </a:lnTo>
                  <a:lnTo>
                    <a:pt x="4522" y="10848"/>
                  </a:lnTo>
                  <a:lnTo>
                    <a:pt x="6688" y="9016"/>
                  </a:lnTo>
                  <a:cubicBezTo>
                    <a:pt x="7900" y="7995"/>
                    <a:pt x="8596" y="6488"/>
                    <a:pt x="8596" y="4904"/>
                  </a:cubicBezTo>
                  <a:lnTo>
                    <a:pt x="8596" y="4294"/>
                  </a:lnTo>
                  <a:cubicBezTo>
                    <a:pt x="8596" y="1928"/>
                    <a:pt x="6678" y="1"/>
                    <a:pt x="430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0" name="Google Shape;21670;p80"/>
            <p:cNvSpPr/>
            <p:nvPr/>
          </p:nvSpPr>
          <p:spPr>
            <a:xfrm>
              <a:off x="7731964" y="3627335"/>
              <a:ext cx="22519" cy="33752"/>
            </a:xfrm>
            <a:custGeom>
              <a:avLst/>
              <a:gdLst/>
              <a:ahLst/>
              <a:cxnLst/>
              <a:rect l="l" t="t" r="r" b="b"/>
              <a:pathLst>
                <a:path w="860" h="1289" extrusionOk="0">
                  <a:moveTo>
                    <a:pt x="430" y="0"/>
                  </a:moveTo>
                  <a:cubicBezTo>
                    <a:pt x="191" y="0"/>
                    <a:pt x="1" y="191"/>
                    <a:pt x="1" y="430"/>
                  </a:cubicBezTo>
                  <a:lnTo>
                    <a:pt x="1" y="859"/>
                  </a:lnTo>
                  <a:cubicBezTo>
                    <a:pt x="1" y="1097"/>
                    <a:pt x="191" y="1288"/>
                    <a:pt x="430" y="1288"/>
                  </a:cubicBezTo>
                  <a:cubicBezTo>
                    <a:pt x="668" y="1288"/>
                    <a:pt x="859" y="1097"/>
                    <a:pt x="859" y="859"/>
                  </a:cubicBezTo>
                  <a:lnTo>
                    <a:pt x="859" y="430"/>
                  </a:lnTo>
                  <a:cubicBezTo>
                    <a:pt x="859" y="191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1" name="Google Shape;21671;p80"/>
            <p:cNvSpPr/>
            <p:nvPr/>
          </p:nvSpPr>
          <p:spPr>
            <a:xfrm>
              <a:off x="7611565" y="3617333"/>
              <a:ext cx="52972" cy="83216"/>
            </a:xfrm>
            <a:custGeom>
              <a:avLst/>
              <a:gdLst/>
              <a:ahLst/>
              <a:cxnLst/>
              <a:rect l="l" t="t" r="r" b="b"/>
              <a:pathLst>
                <a:path w="2023" h="3178" extrusionOk="0">
                  <a:moveTo>
                    <a:pt x="248" y="1"/>
                  </a:moveTo>
                  <a:cubicBezTo>
                    <a:pt x="144" y="106"/>
                    <a:pt x="58" y="230"/>
                    <a:pt x="0" y="363"/>
                  </a:cubicBezTo>
                  <a:lnTo>
                    <a:pt x="1374" y="1575"/>
                  </a:lnTo>
                  <a:cubicBezTo>
                    <a:pt x="1508" y="1699"/>
                    <a:pt x="1584" y="1870"/>
                    <a:pt x="1594" y="2052"/>
                  </a:cubicBezTo>
                  <a:lnTo>
                    <a:pt x="1594" y="3177"/>
                  </a:lnTo>
                  <a:lnTo>
                    <a:pt x="2023" y="3177"/>
                  </a:lnTo>
                  <a:lnTo>
                    <a:pt x="2023" y="2052"/>
                  </a:lnTo>
                  <a:cubicBezTo>
                    <a:pt x="2023" y="1746"/>
                    <a:pt x="1889" y="1451"/>
                    <a:pt x="1660" y="1250"/>
                  </a:cubicBezTo>
                  <a:lnTo>
                    <a:pt x="248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2" name="Google Shape;21672;p80"/>
            <p:cNvSpPr/>
            <p:nvPr/>
          </p:nvSpPr>
          <p:spPr>
            <a:xfrm>
              <a:off x="7821909" y="3617333"/>
              <a:ext cx="52972" cy="82954"/>
            </a:xfrm>
            <a:custGeom>
              <a:avLst/>
              <a:gdLst/>
              <a:ahLst/>
              <a:cxnLst/>
              <a:rect l="l" t="t" r="r" b="b"/>
              <a:pathLst>
                <a:path w="2023" h="3168" extrusionOk="0">
                  <a:moveTo>
                    <a:pt x="1774" y="1"/>
                  </a:moveTo>
                  <a:lnTo>
                    <a:pt x="363" y="1250"/>
                  </a:lnTo>
                  <a:cubicBezTo>
                    <a:pt x="134" y="1451"/>
                    <a:pt x="0" y="1746"/>
                    <a:pt x="0" y="2052"/>
                  </a:cubicBezTo>
                  <a:lnTo>
                    <a:pt x="0" y="3168"/>
                  </a:lnTo>
                  <a:lnTo>
                    <a:pt x="429" y="3168"/>
                  </a:lnTo>
                  <a:lnTo>
                    <a:pt x="429" y="2052"/>
                  </a:lnTo>
                  <a:cubicBezTo>
                    <a:pt x="439" y="1870"/>
                    <a:pt x="515" y="1699"/>
                    <a:pt x="649" y="1575"/>
                  </a:cubicBezTo>
                  <a:lnTo>
                    <a:pt x="2023" y="354"/>
                  </a:lnTo>
                  <a:cubicBezTo>
                    <a:pt x="1956" y="220"/>
                    <a:pt x="1879" y="106"/>
                    <a:pt x="1774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673" name="Google Shape;21673;p80"/>
          <p:cNvGrpSpPr/>
          <p:nvPr/>
        </p:nvGrpSpPr>
        <p:grpSpPr>
          <a:xfrm>
            <a:off x="8806662" y="5261077"/>
            <a:ext cx="351088" cy="472971"/>
            <a:chOff x="6712765" y="4268082"/>
            <a:chExt cx="263316" cy="354728"/>
          </a:xfrm>
        </p:grpSpPr>
        <p:sp>
          <p:nvSpPr>
            <p:cNvPr id="21674" name="Google Shape;21674;p80"/>
            <p:cNvSpPr/>
            <p:nvPr/>
          </p:nvSpPr>
          <p:spPr>
            <a:xfrm>
              <a:off x="6907372" y="4411209"/>
              <a:ext cx="36004" cy="131658"/>
            </a:xfrm>
            <a:custGeom>
              <a:avLst/>
              <a:gdLst/>
              <a:ahLst/>
              <a:cxnLst/>
              <a:rect l="l" t="t" r="r" b="b"/>
              <a:pathLst>
                <a:path w="1375" h="5028" extrusionOk="0">
                  <a:moveTo>
                    <a:pt x="0" y="0"/>
                  </a:moveTo>
                  <a:lnTo>
                    <a:pt x="0" y="1632"/>
                  </a:lnTo>
                  <a:cubicBezTo>
                    <a:pt x="0" y="1842"/>
                    <a:pt x="67" y="2042"/>
                    <a:pt x="201" y="2204"/>
                  </a:cubicBezTo>
                  <a:cubicBezTo>
                    <a:pt x="277" y="2300"/>
                    <a:pt x="277" y="2433"/>
                    <a:pt x="201" y="2529"/>
                  </a:cubicBezTo>
                  <a:cubicBezTo>
                    <a:pt x="67" y="2691"/>
                    <a:pt x="0" y="2891"/>
                    <a:pt x="0" y="3101"/>
                  </a:cubicBezTo>
                  <a:cubicBezTo>
                    <a:pt x="0" y="3311"/>
                    <a:pt x="77" y="3511"/>
                    <a:pt x="210" y="3683"/>
                  </a:cubicBezTo>
                  <a:cubicBezTo>
                    <a:pt x="286" y="3788"/>
                    <a:pt x="286" y="3931"/>
                    <a:pt x="210" y="4036"/>
                  </a:cubicBezTo>
                  <a:cubicBezTo>
                    <a:pt x="77" y="4274"/>
                    <a:pt x="0" y="4541"/>
                    <a:pt x="0" y="4809"/>
                  </a:cubicBezTo>
                  <a:lnTo>
                    <a:pt x="868" y="5028"/>
                  </a:lnTo>
                  <a:cubicBezTo>
                    <a:pt x="868" y="5028"/>
                    <a:pt x="1307" y="4589"/>
                    <a:pt x="1307" y="4074"/>
                  </a:cubicBezTo>
                  <a:cubicBezTo>
                    <a:pt x="1307" y="3845"/>
                    <a:pt x="1231" y="3626"/>
                    <a:pt x="1097" y="3444"/>
                  </a:cubicBezTo>
                  <a:cubicBezTo>
                    <a:pt x="1012" y="3339"/>
                    <a:pt x="1012" y="3177"/>
                    <a:pt x="1097" y="3072"/>
                  </a:cubicBezTo>
                  <a:cubicBezTo>
                    <a:pt x="1374" y="2710"/>
                    <a:pt x="1374" y="2204"/>
                    <a:pt x="1107" y="1842"/>
                  </a:cubicBezTo>
                  <a:cubicBezTo>
                    <a:pt x="1040" y="1737"/>
                    <a:pt x="1040" y="1603"/>
                    <a:pt x="1107" y="1498"/>
                  </a:cubicBezTo>
                  <a:cubicBezTo>
                    <a:pt x="1240" y="1327"/>
                    <a:pt x="1307" y="1107"/>
                    <a:pt x="1307" y="888"/>
                  </a:cubicBezTo>
                  <a:cubicBezTo>
                    <a:pt x="1317" y="516"/>
                    <a:pt x="1107" y="163"/>
                    <a:pt x="76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5" name="Google Shape;21675;p80"/>
            <p:cNvSpPr/>
            <p:nvPr/>
          </p:nvSpPr>
          <p:spPr>
            <a:xfrm>
              <a:off x="6745496" y="4411209"/>
              <a:ext cx="36240" cy="131658"/>
            </a:xfrm>
            <a:custGeom>
              <a:avLst/>
              <a:gdLst/>
              <a:ahLst/>
              <a:cxnLst/>
              <a:rect l="l" t="t" r="r" b="b"/>
              <a:pathLst>
                <a:path w="1384" h="5028" extrusionOk="0">
                  <a:moveTo>
                    <a:pt x="621" y="0"/>
                  </a:moveTo>
                  <a:cubicBezTo>
                    <a:pt x="277" y="163"/>
                    <a:pt x="58" y="516"/>
                    <a:pt x="67" y="888"/>
                  </a:cubicBezTo>
                  <a:cubicBezTo>
                    <a:pt x="67" y="1107"/>
                    <a:pt x="144" y="1327"/>
                    <a:pt x="268" y="1498"/>
                  </a:cubicBezTo>
                  <a:cubicBezTo>
                    <a:pt x="344" y="1603"/>
                    <a:pt x="344" y="1737"/>
                    <a:pt x="268" y="1842"/>
                  </a:cubicBezTo>
                  <a:cubicBezTo>
                    <a:pt x="0" y="2204"/>
                    <a:pt x="10" y="2710"/>
                    <a:pt x="287" y="3072"/>
                  </a:cubicBezTo>
                  <a:cubicBezTo>
                    <a:pt x="372" y="3177"/>
                    <a:pt x="372" y="3339"/>
                    <a:pt x="287" y="3444"/>
                  </a:cubicBezTo>
                  <a:cubicBezTo>
                    <a:pt x="144" y="3626"/>
                    <a:pt x="67" y="3845"/>
                    <a:pt x="77" y="4074"/>
                  </a:cubicBezTo>
                  <a:cubicBezTo>
                    <a:pt x="77" y="4589"/>
                    <a:pt x="506" y="5028"/>
                    <a:pt x="506" y="5028"/>
                  </a:cubicBezTo>
                  <a:lnTo>
                    <a:pt x="1384" y="4809"/>
                  </a:lnTo>
                  <a:cubicBezTo>
                    <a:pt x="1374" y="4541"/>
                    <a:pt x="1307" y="4274"/>
                    <a:pt x="1174" y="4036"/>
                  </a:cubicBezTo>
                  <a:cubicBezTo>
                    <a:pt x="1088" y="3931"/>
                    <a:pt x="1088" y="3788"/>
                    <a:pt x="1174" y="3683"/>
                  </a:cubicBezTo>
                  <a:cubicBezTo>
                    <a:pt x="1307" y="3511"/>
                    <a:pt x="1384" y="3311"/>
                    <a:pt x="1374" y="3101"/>
                  </a:cubicBezTo>
                  <a:cubicBezTo>
                    <a:pt x="1374" y="2891"/>
                    <a:pt x="1307" y="2691"/>
                    <a:pt x="1183" y="2529"/>
                  </a:cubicBezTo>
                  <a:cubicBezTo>
                    <a:pt x="1107" y="2433"/>
                    <a:pt x="1107" y="2300"/>
                    <a:pt x="1183" y="2204"/>
                  </a:cubicBezTo>
                  <a:cubicBezTo>
                    <a:pt x="1307" y="2042"/>
                    <a:pt x="1374" y="1842"/>
                    <a:pt x="1374" y="1632"/>
                  </a:cubicBezTo>
                  <a:lnTo>
                    <a:pt x="1374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6" name="Google Shape;21676;p80"/>
            <p:cNvSpPr/>
            <p:nvPr/>
          </p:nvSpPr>
          <p:spPr>
            <a:xfrm>
              <a:off x="6752985" y="4268082"/>
              <a:ext cx="183138" cy="134669"/>
            </a:xfrm>
            <a:custGeom>
              <a:avLst/>
              <a:gdLst/>
              <a:ahLst/>
              <a:cxnLst/>
              <a:rect l="l" t="t" r="r" b="b"/>
              <a:pathLst>
                <a:path w="6994" h="5143" extrusionOk="0">
                  <a:moveTo>
                    <a:pt x="3492" y="0"/>
                  </a:moveTo>
                  <a:cubicBezTo>
                    <a:pt x="1565" y="0"/>
                    <a:pt x="1" y="1565"/>
                    <a:pt x="1" y="3501"/>
                  </a:cubicBezTo>
                  <a:lnTo>
                    <a:pt x="1" y="5142"/>
                  </a:lnTo>
                  <a:lnTo>
                    <a:pt x="6993" y="5142"/>
                  </a:lnTo>
                  <a:lnTo>
                    <a:pt x="6993" y="3501"/>
                  </a:lnTo>
                  <a:cubicBezTo>
                    <a:pt x="6993" y="1565"/>
                    <a:pt x="5429" y="0"/>
                    <a:pt x="3492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7" name="Google Shape;21677;p80"/>
            <p:cNvSpPr/>
            <p:nvPr/>
          </p:nvSpPr>
          <p:spPr>
            <a:xfrm>
              <a:off x="6712765" y="4456928"/>
              <a:ext cx="263316" cy="165882"/>
            </a:xfrm>
            <a:custGeom>
              <a:avLst/>
              <a:gdLst/>
              <a:ahLst/>
              <a:cxnLst/>
              <a:rect l="l" t="t" r="r" b="b"/>
              <a:pathLst>
                <a:path w="10056" h="6335" extrusionOk="0">
                  <a:moveTo>
                    <a:pt x="3721" y="0"/>
                  </a:moveTo>
                  <a:lnTo>
                    <a:pt x="3721" y="1784"/>
                  </a:lnTo>
                  <a:cubicBezTo>
                    <a:pt x="3721" y="2156"/>
                    <a:pt x="3483" y="2481"/>
                    <a:pt x="3130" y="2605"/>
                  </a:cubicBezTo>
                  <a:lnTo>
                    <a:pt x="878" y="3406"/>
                  </a:lnTo>
                  <a:cubicBezTo>
                    <a:pt x="354" y="3587"/>
                    <a:pt x="1" y="4083"/>
                    <a:pt x="1" y="4637"/>
                  </a:cubicBezTo>
                  <a:lnTo>
                    <a:pt x="1" y="5676"/>
                  </a:lnTo>
                  <a:cubicBezTo>
                    <a:pt x="1" y="6039"/>
                    <a:pt x="296" y="6335"/>
                    <a:pt x="659" y="6335"/>
                  </a:cubicBezTo>
                  <a:lnTo>
                    <a:pt x="9398" y="6335"/>
                  </a:lnTo>
                  <a:cubicBezTo>
                    <a:pt x="9760" y="6335"/>
                    <a:pt x="10056" y="6039"/>
                    <a:pt x="10056" y="5676"/>
                  </a:cubicBezTo>
                  <a:lnTo>
                    <a:pt x="10056" y="4637"/>
                  </a:lnTo>
                  <a:cubicBezTo>
                    <a:pt x="10056" y="4083"/>
                    <a:pt x="9703" y="3587"/>
                    <a:pt x="9178" y="3406"/>
                  </a:cubicBezTo>
                  <a:lnTo>
                    <a:pt x="6927" y="2605"/>
                  </a:lnTo>
                  <a:cubicBezTo>
                    <a:pt x="6574" y="2481"/>
                    <a:pt x="6345" y="2156"/>
                    <a:pt x="6345" y="1784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8" name="Google Shape;21678;p80"/>
            <p:cNvSpPr/>
            <p:nvPr/>
          </p:nvSpPr>
          <p:spPr>
            <a:xfrm>
              <a:off x="6713027" y="4529854"/>
              <a:ext cx="263055" cy="92957"/>
            </a:xfrm>
            <a:custGeom>
              <a:avLst/>
              <a:gdLst/>
              <a:ahLst/>
              <a:cxnLst/>
              <a:rect l="l" t="t" r="r" b="b"/>
              <a:pathLst>
                <a:path w="10046" h="3550" extrusionOk="0">
                  <a:moveTo>
                    <a:pt x="2624" y="1"/>
                  </a:moveTo>
                  <a:lnTo>
                    <a:pt x="868" y="621"/>
                  </a:lnTo>
                  <a:cubicBezTo>
                    <a:pt x="344" y="802"/>
                    <a:pt x="0" y="1298"/>
                    <a:pt x="0" y="1852"/>
                  </a:cubicBezTo>
                  <a:lnTo>
                    <a:pt x="0" y="2891"/>
                  </a:lnTo>
                  <a:cubicBezTo>
                    <a:pt x="0" y="3254"/>
                    <a:pt x="286" y="3550"/>
                    <a:pt x="649" y="3550"/>
                  </a:cubicBezTo>
                  <a:lnTo>
                    <a:pt x="9388" y="3550"/>
                  </a:lnTo>
                  <a:cubicBezTo>
                    <a:pt x="9750" y="3550"/>
                    <a:pt x="10046" y="3254"/>
                    <a:pt x="10046" y="2891"/>
                  </a:cubicBezTo>
                  <a:lnTo>
                    <a:pt x="10046" y="1852"/>
                  </a:lnTo>
                  <a:cubicBezTo>
                    <a:pt x="10046" y="1298"/>
                    <a:pt x="9693" y="802"/>
                    <a:pt x="9168" y="621"/>
                  </a:cubicBezTo>
                  <a:lnTo>
                    <a:pt x="7413" y="1"/>
                  </a:lnTo>
                  <a:cubicBezTo>
                    <a:pt x="7327" y="1260"/>
                    <a:pt x="6278" y="2233"/>
                    <a:pt x="5018" y="2233"/>
                  </a:cubicBezTo>
                  <a:cubicBezTo>
                    <a:pt x="3759" y="2233"/>
                    <a:pt x="2719" y="1260"/>
                    <a:pt x="262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9" name="Google Shape;21679;p80"/>
            <p:cNvSpPr/>
            <p:nvPr/>
          </p:nvSpPr>
          <p:spPr>
            <a:xfrm>
              <a:off x="6810199" y="4468424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20" y="1002"/>
                    <a:pt x="866" y="1092"/>
                    <a:pt x="1312" y="1092"/>
                  </a:cubicBezTo>
                  <a:cubicBezTo>
                    <a:pt x="1758" y="1092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0" name="Google Shape;21680;p80"/>
            <p:cNvSpPr/>
            <p:nvPr/>
          </p:nvSpPr>
          <p:spPr>
            <a:xfrm>
              <a:off x="6752226" y="4336399"/>
              <a:ext cx="184630" cy="149019"/>
            </a:xfrm>
            <a:custGeom>
              <a:avLst/>
              <a:gdLst/>
              <a:ahLst/>
              <a:cxnLst/>
              <a:rect l="l" t="t" r="r" b="b"/>
              <a:pathLst>
                <a:path w="7051" h="5691" extrusionOk="0">
                  <a:moveTo>
                    <a:pt x="3521" y="0"/>
                  </a:moveTo>
                  <a:cubicBezTo>
                    <a:pt x="3452" y="0"/>
                    <a:pt x="3383" y="34"/>
                    <a:pt x="3340" y="100"/>
                  </a:cubicBezTo>
                  <a:cubicBezTo>
                    <a:pt x="2529" y="1360"/>
                    <a:pt x="1451" y="1789"/>
                    <a:pt x="955" y="1923"/>
                  </a:cubicBezTo>
                  <a:cubicBezTo>
                    <a:pt x="869" y="1951"/>
                    <a:pt x="573" y="1980"/>
                    <a:pt x="573" y="1980"/>
                  </a:cubicBezTo>
                  <a:cubicBezTo>
                    <a:pt x="249" y="1980"/>
                    <a:pt x="1" y="2266"/>
                    <a:pt x="30" y="2581"/>
                  </a:cubicBezTo>
                  <a:cubicBezTo>
                    <a:pt x="68" y="2867"/>
                    <a:pt x="316" y="3077"/>
                    <a:pt x="602" y="3077"/>
                  </a:cubicBezTo>
                  <a:lnTo>
                    <a:pt x="697" y="3077"/>
                  </a:lnTo>
                  <a:cubicBezTo>
                    <a:pt x="812" y="4556"/>
                    <a:pt x="2043" y="5691"/>
                    <a:pt x="3521" y="5691"/>
                  </a:cubicBezTo>
                  <a:cubicBezTo>
                    <a:pt x="5009" y="5691"/>
                    <a:pt x="6240" y="4556"/>
                    <a:pt x="6355" y="3077"/>
                  </a:cubicBezTo>
                  <a:lnTo>
                    <a:pt x="6440" y="3077"/>
                  </a:lnTo>
                  <a:cubicBezTo>
                    <a:pt x="6727" y="3077"/>
                    <a:pt x="6975" y="2867"/>
                    <a:pt x="7013" y="2581"/>
                  </a:cubicBezTo>
                  <a:cubicBezTo>
                    <a:pt x="7051" y="2266"/>
                    <a:pt x="6793" y="1980"/>
                    <a:pt x="6469" y="1980"/>
                  </a:cubicBezTo>
                  <a:cubicBezTo>
                    <a:pt x="6469" y="1980"/>
                    <a:pt x="6183" y="1951"/>
                    <a:pt x="6087" y="1923"/>
                  </a:cubicBezTo>
                  <a:cubicBezTo>
                    <a:pt x="5591" y="1789"/>
                    <a:pt x="4523" y="1360"/>
                    <a:pt x="3702" y="100"/>
                  </a:cubicBezTo>
                  <a:cubicBezTo>
                    <a:pt x="3660" y="34"/>
                    <a:pt x="3590" y="0"/>
                    <a:pt x="3521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1" name="Google Shape;21681;p80"/>
            <p:cNvSpPr/>
            <p:nvPr/>
          </p:nvSpPr>
          <p:spPr>
            <a:xfrm>
              <a:off x="6752226" y="4336451"/>
              <a:ext cx="169417" cy="149202"/>
            </a:xfrm>
            <a:custGeom>
              <a:avLst/>
              <a:gdLst/>
              <a:ahLst/>
              <a:cxnLst/>
              <a:rect l="l" t="t" r="r" b="b"/>
              <a:pathLst>
                <a:path w="6470" h="5698" extrusionOk="0">
                  <a:moveTo>
                    <a:pt x="3521" y="1"/>
                  </a:moveTo>
                  <a:cubicBezTo>
                    <a:pt x="3452" y="1"/>
                    <a:pt x="3383" y="36"/>
                    <a:pt x="3340" y="108"/>
                  </a:cubicBezTo>
                  <a:cubicBezTo>
                    <a:pt x="2901" y="785"/>
                    <a:pt x="2281" y="1339"/>
                    <a:pt x="1556" y="1692"/>
                  </a:cubicBezTo>
                  <a:cubicBezTo>
                    <a:pt x="1365" y="1787"/>
                    <a:pt x="1165" y="1863"/>
                    <a:pt x="955" y="1921"/>
                  </a:cubicBezTo>
                  <a:cubicBezTo>
                    <a:pt x="869" y="1949"/>
                    <a:pt x="573" y="1978"/>
                    <a:pt x="573" y="1978"/>
                  </a:cubicBezTo>
                  <a:cubicBezTo>
                    <a:pt x="249" y="1978"/>
                    <a:pt x="1" y="2264"/>
                    <a:pt x="30" y="2579"/>
                  </a:cubicBezTo>
                  <a:cubicBezTo>
                    <a:pt x="68" y="2865"/>
                    <a:pt x="316" y="3075"/>
                    <a:pt x="612" y="3075"/>
                  </a:cubicBezTo>
                  <a:lnTo>
                    <a:pt x="697" y="3075"/>
                  </a:lnTo>
                  <a:cubicBezTo>
                    <a:pt x="801" y="4570"/>
                    <a:pt x="2056" y="5697"/>
                    <a:pt x="3504" y="5697"/>
                  </a:cubicBezTo>
                  <a:cubicBezTo>
                    <a:pt x="3654" y="5697"/>
                    <a:pt x="3807" y="5685"/>
                    <a:pt x="3960" y="5660"/>
                  </a:cubicBezTo>
                  <a:cubicBezTo>
                    <a:pt x="2710" y="5460"/>
                    <a:pt x="1737" y="4458"/>
                    <a:pt x="1575" y="3199"/>
                  </a:cubicBezTo>
                  <a:cubicBezTo>
                    <a:pt x="1556" y="3018"/>
                    <a:pt x="1556" y="2827"/>
                    <a:pt x="1575" y="2636"/>
                  </a:cubicBezTo>
                  <a:cubicBezTo>
                    <a:pt x="1594" y="2483"/>
                    <a:pt x="1642" y="2340"/>
                    <a:pt x="1728" y="2207"/>
                  </a:cubicBezTo>
                  <a:cubicBezTo>
                    <a:pt x="1804" y="2102"/>
                    <a:pt x="1909" y="2006"/>
                    <a:pt x="2033" y="1940"/>
                  </a:cubicBezTo>
                  <a:cubicBezTo>
                    <a:pt x="2615" y="1606"/>
                    <a:pt x="3121" y="1148"/>
                    <a:pt x="3521" y="604"/>
                  </a:cubicBezTo>
                  <a:cubicBezTo>
                    <a:pt x="3970" y="1234"/>
                    <a:pt x="4580" y="1739"/>
                    <a:pt x="5286" y="2083"/>
                  </a:cubicBezTo>
                  <a:cubicBezTo>
                    <a:pt x="5445" y="2158"/>
                    <a:pt x="5616" y="2196"/>
                    <a:pt x="5786" y="2196"/>
                  </a:cubicBezTo>
                  <a:cubicBezTo>
                    <a:pt x="6025" y="2196"/>
                    <a:pt x="6263" y="2122"/>
                    <a:pt x="6469" y="1978"/>
                  </a:cubicBezTo>
                  <a:cubicBezTo>
                    <a:pt x="6469" y="1978"/>
                    <a:pt x="6183" y="1949"/>
                    <a:pt x="6087" y="1921"/>
                  </a:cubicBezTo>
                  <a:cubicBezTo>
                    <a:pt x="5591" y="1787"/>
                    <a:pt x="4523" y="1358"/>
                    <a:pt x="3702" y="108"/>
                  </a:cubicBezTo>
                  <a:cubicBezTo>
                    <a:pt x="3660" y="36"/>
                    <a:pt x="3590" y="1"/>
                    <a:pt x="352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2" name="Google Shape;21682;p80"/>
            <p:cNvSpPr/>
            <p:nvPr/>
          </p:nvSpPr>
          <p:spPr>
            <a:xfrm>
              <a:off x="6804439" y="4388847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3" name="Google Shape;21683;p80"/>
            <p:cNvSpPr/>
            <p:nvPr/>
          </p:nvSpPr>
          <p:spPr>
            <a:xfrm>
              <a:off x="6873148" y="4388847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4" name="Google Shape;21684;p80"/>
            <p:cNvSpPr/>
            <p:nvPr/>
          </p:nvSpPr>
          <p:spPr>
            <a:xfrm>
              <a:off x="6878883" y="449688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5" name="Google Shape;21685;p80"/>
            <p:cNvSpPr/>
            <p:nvPr/>
          </p:nvSpPr>
          <p:spPr>
            <a:xfrm>
              <a:off x="6810199" y="449688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6" name="Google Shape;21686;p80"/>
            <p:cNvSpPr/>
            <p:nvPr/>
          </p:nvSpPr>
          <p:spPr>
            <a:xfrm>
              <a:off x="6841909" y="4269810"/>
              <a:ext cx="94214" cy="101467"/>
            </a:xfrm>
            <a:custGeom>
              <a:avLst/>
              <a:gdLst/>
              <a:ahLst/>
              <a:cxnLst/>
              <a:rect l="l" t="t" r="r" b="b"/>
              <a:pathLst>
                <a:path w="3598" h="3875" extrusionOk="0">
                  <a:moveTo>
                    <a:pt x="735" y="1"/>
                  </a:moveTo>
                  <a:cubicBezTo>
                    <a:pt x="1" y="1861"/>
                    <a:pt x="1375" y="3874"/>
                    <a:pt x="3378" y="3874"/>
                  </a:cubicBezTo>
                  <a:cubicBezTo>
                    <a:pt x="3454" y="3874"/>
                    <a:pt x="3521" y="3874"/>
                    <a:pt x="3597" y="3865"/>
                  </a:cubicBezTo>
                  <a:lnTo>
                    <a:pt x="3597" y="3435"/>
                  </a:lnTo>
                  <a:cubicBezTo>
                    <a:pt x="3597" y="1747"/>
                    <a:pt x="2386" y="306"/>
                    <a:pt x="73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7" name="Google Shape;21687;p80"/>
            <p:cNvSpPr/>
            <p:nvPr/>
          </p:nvSpPr>
          <p:spPr>
            <a:xfrm>
              <a:off x="6818683" y="4426187"/>
              <a:ext cx="51480" cy="22755"/>
            </a:xfrm>
            <a:custGeom>
              <a:avLst/>
              <a:gdLst/>
              <a:ahLst/>
              <a:cxnLst/>
              <a:rect l="l" t="t" r="r" b="b"/>
              <a:pathLst>
                <a:path w="1966" h="869" extrusionOk="0">
                  <a:moveTo>
                    <a:pt x="125" y="1"/>
                  </a:moveTo>
                  <a:cubicBezTo>
                    <a:pt x="58" y="1"/>
                    <a:pt x="1" y="58"/>
                    <a:pt x="10" y="125"/>
                  </a:cubicBezTo>
                  <a:cubicBezTo>
                    <a:pt x="86" y="545"/>
                    <a:pt x="487" y="869"/>
                    <a:pt x="983" y="869"/>
                  </a:cubicBezTo>
                  <a:cubicBezTo>
                    <a:pt x="1479" y="869"/>
                    <a:pt x="1890" y="545"/>
                    <a:pt x="1956" y="125"/>
                  </a:cubicBezTo>
                  <a:cubicBezTo>
                    <a:pt x="1966" y="58"/>
                    <a:pt x="1918" y="1"/>
                    <a:pt x="1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8" name="Google Shape;21688;p80"/>
            <p:cNvSpPr/>
            <p:nvPr/>
          </p:nvSpPr>
          <p:spPr>
            <a:xfrm>
              <a:off x="6754242" y="4529854"/>
              <a:ext cx="180624" cy="87222"/>
            </a:xfrm>
            <a:custGeom>
              <a:avLst/>
              <a:gdLst/>
              <a:ahLst/>
              <a:cxnLst/>
              <a:rect l="l" t="t" r="r" b="b"/>
              <a:pathLst>
                <a:path w="6898" h="3331" extrusionOk="0">
                  <a:moveTo>
                    <a:pt x="1050" y="1"/>
                  </a:moveTo>
                  <a:lnTo>
                    <a:pt x="0" y="373"/>
                  </a:lnTo>
                  <a:cubicBezTo>
                    <a:pt x="258" y="2071"/>
                    <a:pt x="1727" y="3330"/>
                    <a:pt x="3444" y="3330"/>
                  </a:cubicBezTo>
                  <a:cubicBezTo>
                    <a:pt x="5171" y="3330"/>
                    <a:pt x="6631" y="2071"/>
                    <a:pt x="6898" y="373"/>
                  </a:cubicBezTo>
                  <a:lnTo>
                    <a:pt x="5839" y="1"/>
                  </a:lnTo>
                  <a:cubicBezTo>
                    <a:pt x="5753" y="1260"/>
                    <a:pt x="4704" y="2233"/>
                    <a:pt x="3444" y="2233"/>
                  </a:cubicBezTo>
                  <a:cubicBezTo>
                    <a:pt x="2185" y="2233"/>
                    <a:pt x="1145" y="1260"/>
                    <a:pt x="10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89" name="Google Shape;21689;p80"/>
            <p:cNvSpPr/>
            <p:nvPr/>
          </p:nvSpPr>
          <p:spPr>
            <a:xfrm>
              <a:off x="6764978" y="4525874"/>
              <a:ext cx="158891" cy="79707"/>
            </a:xfrm>
            <a:custGeom>
              <a:avLst/>
              <a:gdLst/>
              <a:ahLst/>
              <a:cxnLst/>
              <a:rect l="l" t="t" r="r" b="b"/>
              <a:pathLst>
                <a:path w="6068" h="3044" extrusionOk="0">
                  <a:moveTo>
                    <a:pt x="1069" y="0"/>
                  </a:moveTo>
                  <a:lnTo>
                    <a:pt x="1" y="372"/>
                  </a:lnTo>
                  <a:cubicBezTo>
                    <a:pt x="201" y="1899"/>
                    <a:pt x="1498" y="3043"/>
                    <a:pt x="3034" y="3043"/>
                  </a:cubicBezTo>
                  <a:cubicBezTo>
                    <a:pt x="4570" y="3043"/>
                    <a:pt x="5868" y="1899"/>
                    <a:pt x="6068" y="372"/>
                  </a:cubicBezTo>
                  <a:lnTo>
                    <a:pt x="4999" y="0"/>
                  </a:lnTo>
                  <a:cubicBezTo>
                    <a:pt x="4999" y="1088"/>
                    <a:pt x="4122" y="1965"/>
                    <a:pt x="3034" y="1965"/>
                  </a:cubicBezTo>
                  <a:cubicBezTo>
                    <a:pt x="1947" y="1965"/>
                    <a:pt x="1069" y="1088"/>
                    <a:pt x="1069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690" name="Google Shape;21690;p80"/>
          <p:cNvGrpSpPr/>
          <p:nvPr/>
        </p:nvGrpSpPr>
        <p:grpSpPr>
          <a:xfrm>
            <a:off x="7002098" y="2795847"/>
            <a:ext cx="350425" cy="473145"/>
            <a:chOff x="5359341" y="2419159"/>
            <a:chExt cx="262819" cy="354859"/>
          </a:xfrm>
        </p:grpSpPr>
        <p:sp>
          <p:nvSpPr>
            <p:cNvPr id="21691" name="Google Shape;21691;p80"/>
            <p:cNvSpPr/>
            <p:nvPr/>
          </p:nvSpPr>
          <p:spPr>
            <a:xfrm>
              <a:off x="5359341" y="2636364"/>
              <a:ext cx="262819" cy="137655"/>
            </a:xfrm>
            <a:custGeom>
              <a:avLst/>
              <a:gdLst/>
              <a:ahLst/>
              <a:cxnLst/>
              <a:rect l="l" t="t" r="r" b="b"/>
              <a:pathLst>
                <a:path w="10037" h="5257" extrusionOk="0">
                  <a:moveTo>
                    <a:pt x="4360" y="0"/>
                  </a:moveTo>
                  <a:lnTo>
                    <a:pt x="1021" y="1174"/>
                  </a:lnTo>
                  <a:cubicBezTo>
                    <a:pt x="410" y="1393"/>
                    <a:pt x="0" y="1966"/>
                    <a:pt x="0" y="2614"/>
                  </a:cubicBezTo>
                  <a:lnTo>
                    <a:pt x="0" y="4599"/>
                  </a:lnTo>
                  <a:cubicBezTo>
                    <a:pt x="0" y="4961"/>
                    <a:pt x="296" y="5257"/>
                    <a:pt x="659" y="5257"/>
                  </a:cubicBezTo>
                  <a:lnTo>
                    <a:pt x="9378" y="5257"/>
                  </a:lnTo>
                  <a:cubicBezTo>
                    <a:pt x="9741" y="5257"/>
                    <a:pt x="10036" y="4961"/>
                    <a:pt x="10036" y="4599"/>
                  </a:cubicBezTo>
                  <a:lnTo>
                    <a:pt x="10036" y="2614"/>
                  </a:lnTo>
                  <a:cubicBezTo>
                    <a:pt x="10036" y="1966"/>
                    <a:pt x="9626" y="1393"/>
                    <a:pt x="9016" y="1174"/>
                  </a:cubicBezTo>
                  <a:lnTo>
                    <a:pt x="5677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2" name="Google Shape;21692;p80"/>
            <p:cNvSpPr/>
            <p:nvPr/>
          </p:nvSpPr>
          <p:spPr>
            <a:xfrm>
              <a:off x="5400556" y="2636364"/>
              <a:ext cx="180388" cy="102698"/>
            </a:xfrm>
            <a:custGeom>
              <a:avLst/>
              <a:gdLst/>
              <a:ahLst/>
              <a:cxnLst/>
              <a:rect l="l" t="t" r="r" b="b"/>
              <a:pathLst>
                <a:path w="6889" h="3922" extrusionOk="0">
                  <a:moveTo>
                    <a:pt x="2786" y="0"/>
                  </a:moveTo>
                  <a:lnTo>
                    <a:pt x="0" y="983"/>
                  </a:lnTo>
                  <a:cubicBezTo>
                    <a:pt x="267" y="2672"/>
                    <a:pt x="1727" y="3921"/>
                    <a:pt x="3444" y="3921"/>
                  </a:cubicBezTo>
                  <a:cubicBezTo>
                    <a:pt x="5152" y="3921"/>
                    <a:pt x="6612" y="2672"/>
                    <a:pt x="6879" y="983"/>
                  </a:cubicBezTo>
                  <a:lnTo>
                    <a:pt x="6888" y="983"/>
                  </a:lnTo>
                  <a:lnTo>
                    <a:pt x="4103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3" name="Google Shape;21693;p80"/>
            <p:cNvSpPr/>
            <p:nvPr/>
          </p:nvSpPr>
          <p:spPr>
            <a:xfrm>
              <a:off x="5359341" y="2636364"/>
              <a:ext cx="131423" cy="137655"/>
            </a:xfrm>
            <a:custGeom>
              <a:avLst/>
              <a:gdLst/>
              <a:ahLst/>
              <a:cxnLst/>
              <a:rect l="l" t="t" r="r" b="b"/>
              <a:pathLst>
                <a:path w="5019" h="5257" extrusionOk="0">
                  <a:moveTo>
                    <a:pt x="4360" y="0"/>
                  </a:moveTo>
                  <a:lnTo>
                    <a:pt x="1021" y="1174"/>
                  </a:lnTo>
                  <a:cubicBezTo>
                    <a:pt x="410" y="1393"/>
                    <a:pt x="0" y="1966"/>
                    <a:pt x="0" y="2614"/>
                  </a:cubicBezTo>
                  <a:lnTo>
                    <a:pt x="0" y="4599"/>
                  </a:lnTo>
                  <a:cubicBezTo>
                    <a:pt x="0" y="4961"/>
                    <a:pt x="296" y="5257"/>
                    <a:pt x="659" y="5257"/>
                  </a:cubicBezTo>
                  <a:lnTo>
                    <a:pt x="5018" y="5257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4" name="Google Shape;21694;p80"/>
            <p:cNvSpPr/>
            <p:nvPr/>
          </p:nvSpPr>
          <p:spPr>
            <a:xfrm>
              <a:off x="5400556" y="2636364"/>
              <a:ext cx="90207" cy="102698"/>
            </a:xfrm>
            <a:custGeom>
              <a:avLst/>
              <a:gdLst/>
              <a:ahLst/>
              <a:cxnLst/>
              <a:rect l="l" t="t" r="r" b="b"/>
              <a:pathLst>
                <a:path w="3445" h="3922" extrusionOk="0">
                  <a:moveTo>
                    <a:pt x="2786" y="0"/>
                  </a:moveTo>
                  <a:lnTo>
                    <a:pt x="0" y="983"/>
                  </a:lnTo>
                  <a:cubicBezTo>
                    <a:pt x="257" y="2675"/>
                    <a:pt x="1706" y="3921"/>
                    <a:pt x="3425" y="3921"/>
                  </a:cubicBezTo>
                  <a:cubicBezTo>
                    <a:pt x="3431" y="3921"/>
                    <a:pt x="3438" y="3921"/>
                    <a:pt x="3444" y="3921"/>
                  </a:cubicBezTo>
                  <a:lnTo>
                    <a:pt x="3444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5" name="Google Shape;21695;p80"/>
            <p:cNvSpPr/>
            <p:nvPr/>
          </p:nvSpPr>
          <p:spPr>
            <a:xfrm>
              <a:off x="5411056" y="2636364"/>
              <a:ext cx="159388" cy="91464"/>
            </a:xfrm>
            <a:custGeom>
              <a:avLst/>
              <a:gdLst/>
              <a:ahLst/>
              <a:cxnLst/>
              <a:rect l="l" t="t" r="r" b="b"/>
              <a:pathLst>
                <a:path w="6087" h="3493" extrusionOk="0">
                  <a:moveTo>
                    <a:pt x="3043" y="0"/>
                  </a:moveTo>
                  <a:cubicBezTo>
                    <a:pt x="2065" y="0"/>
                    <a:pt x="1088" y="163"/>
                    <a:pt x="153" y="487"/>
                  </a:cubicBezTo>
                  <a:cubicBezTo>
                    <a:pt x="57" y="516"/>
                    <a:pt x="0" y="611"/>
                    <a:pt x="10" y="706"/>
                  </a:cubicBezTo>
                  <a:cubicBezTo>
                    <a:pt x="143" y="2281"/>
                    <a:pt x="1460" y="3483"/>
                    <a:pt x="3043" y="3492"/>
                  </a:cubicBezTo>
                  <a:cubicBezTo>
                    <a:pt x="4627" y="3492"/>
                    <a:pt x="5943" y="2281"/>
                    <a:pt x="6087" y="706"/>
                  </a:cubicBezTo>
                  <a:cubicBezTo>
                    <a:pt x="6087" y="611"/>
                    <a:pt x="6029" y="516"/>
                    <a:pt x="5934" y="487"/>
                  </a:cubicBezTo>
                  <a:cubicBezTo>
                    <a:pt x="4999" y="163"/>
                    <a:pt x="4021" y="0"/>
                    <a:pt x="3043" y="0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6" name="Google Shape;21696;p80"/>
            <p:cNvSpPr/>
            <p:nvPr/>
          </p:nvSpPr>
          <p:spPr>
            <a:xfrm>
              <a:off x="5456513" y="2619134"/>
              <a:ext cx="68709" cy="62975"/>
            </a:xfrm>
            <a:custGeom>
              <a:avLst/>
              <a:gdLst/>
              <a:ahLst/>
              <a:cxnLst/>
              <a:rect l="l" t="t" r="r" b="b"/>
              <a:pathLst>
                <a:path w="2624" h="2405" extrusionOk="0">
                  <a:moveTo>
                    <a:pt x="0" y="0"/>
                  </a:moveTo>
                  <a:lnTo>
                    <a:pt x="0" y="1088"/>
                  </a:lnTo>
                  <a:cubicBezTo>
                    <a:pt x="0" y="1813"/>
                    <a:pt x="582" y="2404"/>
                    <a:pt x="1307" y="2404"/>
                  </a:cubicBezTo>
                  <a:cubicBezTo>
                    <a:pt x="2032" y="2404"/>
                    <a:pt x="2624" y="1813"/>
                    <a:pt x="2624" y="1088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7" name="Google Shape;21697;p80"/>
            <p:cNvSpPr/>
            <p:nvPr/>
          </p:nvSpPr>
          <p:spPr>
            <a:xfrm>
              <a:off x="5456513" y="2619134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15" y="1002"/>
                    <a:pt x="861" y="1093"/>
                    <a:pt x="1308" y="1093"/>
                  </a:cubicBezTo>
                  <a:cubicBezTo>
                    <a:pt x="1756" y="1093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8" name="Google Shape;21698;p80"/>
            <p:cNvSpPr/>
            <p:nvPr/>
          </p:nvSpPr>
          <p:spPr>
            <a:xfrm>
              <a:off x="5360833" y="2482082"/>
              <a:ext cx="92957" cy="131711"/>
            </a:xfrm>
            <a:custGeom>
              <a:avLst/>
              <a:gdLst/>
              <a:ahLst/>
              <a:cxnLst/>
              <a:rect l="l" t="t" r="r" b="b"/>
              <a:pathLst>
                <a:path w="3550" h="5030" extrusionOk="0">
                  <a:moveTo>
                    <a:pt x="1684" y="0"/>
                  </a:moveTo>
                  <a:cubicBezTo>
                    <a:pt x="1160" y="0"/>
                    <a:pt x="709" y="489"/>
                    <a:pt x="840" y="1065"/>
                  </a:cubicBezTo>
                  <a:cubicBezTo>
                    <a:pt x="869" y="1237"/>
                    <a:pt x="792" y="1409"/>
                    <a:pt x="640" y="1504"/>
                  </a:cubicBezTo>
                  <a:cubicBezTo>
                    <a:pt x="67" y="1886"/>
                    <a:pt x="0" y="2697"/>
                    <a:pt x="497" y="3183"/>
                  </a:cubicBezTo>
                  <a:cubicBezTo>
                    <a:pt x="592" y="3279"/>
                    <a:pt x="630" y="3422"/>
                    <a:pt x="611" y="3555"/>
                  </a:cubicBezTo>
                  <a:cubicBezTo>
                    <a:pt x="510" y="4389"/>
                    <a:pt x="1179" y="5030"/>
                    <a:pt x="1917" y="5030"/>
                  </a:cubicBezTo>
                  <a:cubicBezTo>
                    <a:pt x="2150" y="5030"/>
                    <a:pt x="2390" y="4966"/>
                    <a:pt x="2614" y="4824"/>
                  </a:cubicBezTo>
                  <a:cubicBezTo>
                    <a:pt x="3549" y="4242"/>
                    <a:pt x="3387" y="2830"/>
                    <a:pt x="2338" y="2477"/>
                  </a:cubicBezTo>
                  <a:cubicBezTo>
                    <a:pt x="2338" y="2449"/>
                    <a:pt x="2347" y="2429"/>
                    <a:pt x="2347" y="2401"/>
                  </a:cubicBezTo>
                  <a:cubicBezTo>
                    <a:pt x="2347" y="2124"/>
                    <a:pt x="2242" y="1867"/>
                    <a:pt x="2052" y="1666"/>
                  </a:cubicBezTo>
                  <a:cubicBezTo>
                    <a:pt x="2719" y="1361"/>
                    <a:pt x="2729" y="417"/>
                    <a:pt x="2071" y="92"/>
                  </a:cubicBezTo>
                  <a:cubicBezTo>
                    <a:pt x="1942" y="29"/>
                    <a:pt x="1811" y="0"/>
                    <a:pt x="168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99" name="Google Shape;21699;p80"/>
            <p:cNvSpPr/>
            <p:nvPr/>
          </p:nvSpPr>
          <p:spPr>
            <a:xfrm>
              <a:off x="5527946" y="2482082"/>
              <a:ext cx="92957" cy="131711"/>
            </a:xfrm>
            <a:custGeom>
              <a:avLst/>
              <a:gdLst/>
              <a:ahLst/>
              <a:cxnLst/>
              <a:rect l="l" t="t" r="r" b="b"/>
              <a:pathLst>
                <a:path w="3550" h="5030" extrusionOk="0">
                  <a:moveTo>
                    <a:pt x="1857" y="0"/>
                  </a:moveTo>
                  <a:cubicBezTo>
                    <a:pt x="1730" y="0"/>
                    <a:pt x="1598" y="29"/>
                    <a:pt x="1470" y="92"/>
                  </a:cubicBezTo>
                  <a:cubicBezTo>
                    <a:pt x="812" y="417"/>
                    <a:pt x="821" y="1361"/>
                    <a:pt x="1489" y="1666"/>
                  </a:cubicBezTo>
                  <a:cubicBezTo>
                    <a:pt x="1298" y="1867"/>
                    <a:pt x="1193" y="2124"/>
                    <a:pt x="1193" y="2401"/>
                  </a:cubicBezTo>
                  <a:cubicBezTo>
                    <a:pt x="1193" y="2429"/>
                    <a:pt x="1203" y="2449"/>
                    <a:pt x="1203" y="2477"/>
                  </a:cubicBezTo>
                  <a:cubicBezTo>
                    <a:pt x="153" y="2830"/>
                    <a:pt x="1" y="4242"/>
                    <a:pt x="936" y="4824"/>
                  </a:cubicBezTo>
                  <a:cubicBezTo>
                    <a:pt x="1160" y="4966"/>
                    <a:pt x="1399" y="5030"/>
                    <a:pt x="1631" y="5030"/>
                  </a:cubicBezTo>
                  <a:cubicBezTo>
                    <a:pt x="2367" y="5030"/>
                    <a:pt x="3031" y="4389"/>
                    <a:pt x="2929" y="3555"/>
                  </a:cubicBezTo>
                  <a:cubicBezTo>
                    <a:pt x="2910" y="3422"/>
                    <a:pt x="2949" y="3279"/>
                    <a:pt x="3053" y="3183"/>
                  </a:cubicBezTo>
                  <a:cubicBezTo>
                    <a:pt x="3550" y="2697"/>
                    <a:pt x="3473" y="1886"/>
                    <a:pt x="2901" y="1504"/>
                  </a:cubicBezTo>
                  <a:cubicBezTo>
                    <a:pt x="2748" y="1409"/>
                    <a:pt x="2672" y="1237"/>
                    <a:pt x="2701" y="1065"/>
                  </a:cubicBezTo>
                  <a:cubicBezTo>
                    <a:pt x="2831" y="489"/>
                    <a:pt x="2381" y="0"/>
                    <a:pt x="1857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0" name="Google Shape;21700;p80"/>
            <p:cNvSpPr/>
            <p:nvPr/>
          </p:nvSpPr>
          <p:spPr>
            <a:xfrm>
              <a:off x="5394560" y="2442019"/>
              <a:ext cx="192381" cy="194109"/>
            </a:xfrm>
            <a:custGeom>
              <a:avLst/>
              <a:gdLst/>
              <a:ahLst/>
              <a:cxnLst/>
              <a:rect l="l" t="t" r="r" b="b"/>
              <a:pathLst>
                <a:path w="7347" h="7413" extrusionOk="0">
                  <a:moveTo>
                    <a:pt x="3673" y="0"/>
                  </a:moveTo>
                  <a:cubicBezTo>
                    <a:pt x="2109" y="0"/>
                    <a:pt x="840" y="1269"/>
                    <a:pt x="840" y="2843"/>
                  </a:cubicBezTo>
                  <a:lnTo>
                    <a:pt x="840" y="3273"/>
                  </a:lnTo>
                  <a:lnTo>
                    <a:pt x="735" y="3273"/>
                  </a:lnTo>
                  <a:cubicBezTo>
                    <a:pt x="0" y="3273"/>
                    <a:pt x="0" y="4370"/>
                    <a:pt x="735" y="4370"/>
                  </a:cubicBezTo>
                  <a:lnTo>
                    <a:pt x="840" y="4370"/>
                  </a:lnTo>
                  <a:lnTo>
                    <a:pt x="840" y="4580"/>
                  </a:lnTo>
                  <a:cubicBezTo>
                    <a:pt x="840" y="6144"/>
                    <a:pt x="2109" y="7413"/>
                    <a:pt x="3673" y="7413"/>
                  </a:cubicBezTo>
                  <a:cubicBezTo>
                    <a:pt x="5238" y="7413"/>
                    <a:pt x="6507" y="6144"/>
                    <a:pt x="6507" y="4580"/>
                  </a:cubicBezTo>
                  <a:lnTo>
                    <a:pt x="6507" y="4360"/>
                  </a:lnTo>
                  <a:lnTo>
                    <a:pt x="6621" y="4360"/>
                  </a:lnTo>
                  <a:cubicBezTo>
                    <a:pt x="7346" y="4360"/>
                    <a:pt x="7346" y="3273"/>
                    <a:pt x="6621" y="3273"/>
                  </a:cubicBezTo>
                  <a:lnTo>
                    <a:pt x="6507" y="3273"/>
                  </a:lnTo>
                  <a:lnTo>
                    <a:pt x="6507" y="2843"/>
                  </a:lnTo>
                  <a:cubicBezTo>
                    <a:pt x="6507" y="1269"/>
                    <a:pt x="5238" y="0"/>
                    <a:pt x="367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1" name="Google Shape;21701;p80"/>
            <p:cNvSpPr/>
            <p:nvPr/>
          </p:nvSpPr>
          <p:spPr>
            <a:xfrm>
              <a:off x="5394560" y="2462757"/>
              <a:ext cx="107699" cy="173397"/>
            </a:xfrm>
            <a:custGeom>
              <a:avLst/>
              <a:gdLst/>
              <a:ahLst/>
              <a:cxnLst/>
              <a:rect l="l" t="t" r="r" b="b"/>
              <a:pathLst>
                <a:path w="4113" h="6622" extrusionOk="0">
                  <a:moveTo>
                    <a:pt x="1708" y="0"/>
                  </a:moveTo>
                  <a:cubicBezTo>
                    <a:pt x="1155" y="534"/>
                    <a:pt x="840" y="1279"/>
                    <a:pt x="840" y="2051"/>
                  </a:cubicBezTo>
                  <a:lnTo>
                    <a:pt x="840" y="2481"/>
                  </a:lnTo>
                  <a:lnTo>
                    <a:pt x="725" y="2481"/>
                  </a:lnTo>
                  <a:cubicBezTo>
                    <a:pt x="0" y="2481"/>
                    <a:pt x="0" y="3578"/>
                    <a:pt x="725" y="3578"/>
                  </a:cubicBezTo>
                  <a:lnTo>
                    <a:pt x="840" y="3578"/>
                  </a:lnTo>
                  <a:lnTo>
                    <a:pt x="840" y="3788"/>
                  </a:lnTo>
                  <a:cubicBezTo>
                    <a:pt x="831" y="5374"/>
                    <a:pt x="2114" y="6622"/>
                    <a:pt x="3644" y="6622"/>
                  </a:cubicBezTo>
                  <a:cubicBezTo>
                    <a:pt x="3798" y="6622"/>
                    <a:pt x="3954" y="6609"/>
                    <a:pt x="4112" y="6583"/>
                  </a:cubicBezTo>
                  <a:cubicBezTo>
                    <a:pt x="2729" y="6373"/>
                    <a:pt x="1708" y="5180"/>
                    <a:pt x="1708" y="3788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2" name="Google Shape;21702;p80"/>
            <p:cNvSpPr/>
            <p:nvPr/>
          </p:nvSpPr>
          <p:spPr>
            <a:xfrm>
              <a:off x="5450753" y="252832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3" name="Google Shape;21703;p80"/>
            <p:cNvSpPr/>
            <p:nvPr/>
          </p:nvSpPr>
          <p:spPr>
            <a:xfrm>
              <a:off x="5519200" y="252832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10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4" name="Google Shape;21704;p80"/>
            <p:cNvSpPr/>
            <p:nvPr/>
          </p:nvSpPr>
          <p:spPr>
            <a:xfrm>
              <a:off x="5462248" y="2573415"/>
              <a:ext cx="56979" cy="28489"/>
            </a:xfrm>
            <a:custGeom>
              <a:avLst/>
              <a:gdLst/>
              <a:ahLst/>
              <a:cxnLst/>
              <a:rect l="l" t="t" r="r" b="b"/>
              <a:pathLst>
                <a:path w="2176" h="1088" extrusionOk="0">
                  <a:moveTo>
                    <a:pt x="144" y="0"/>
                  </a:moveTo>
                  <a:cubicBezTo>
                    <a:pt x="58" y="0"/>
                    <a:pt x="1" y="77"/>
                    <a:pt x="10" y="153"/>
                  </a:cubicBezTo>
                  <a:cubicBezTo>
                    <a:pt x="87" y="697"/>
                    <a:pt x="544" y="1088"/>
                    <a:pt x="1088" y="1088"/>
                  </a:cubicBezTo>
                  <a:cubicBezTo>
                    <a:pt x="1632" y="1088"/>
                    <a:pt x="2090" y="697"/>
                    <a:pt x="2166" y="153"/>
                  </a:cubicBezTo>
                  <a:cubicBezTo>
                    <a:pt x="2176" y="77"/>
                    <a:pt x="2119" y="0"/>
                    <a:pt x="2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5" name="Google Shape;21705;p80"/>
            <p:cNvSpPr/>
            <p:nvPr/>
          </p:nvSpPr>
          <p:spPr>
            <a:xfrm>
              <a:off x="5442766" y="2504680"/>
              <a:ext cx="28201" cy="17544"/>
            </a:xfrm>
            <a:custGeom>
              <a:avLst/>
              <a:gdLst/>
              <a:ahLst/>
              <a:cxnLst/>
              <a:rect l="l" t="t" r="r" b="b"/>
              <a:pathLst>
                <a:path w="1077" h="670" extrusionOk="0">
                  <a:moveTo>
                    <a:pt x="757" y="1"/>
                  </a:moveTo>
                  <a:cubicBezTo>
                    <a:pt x="723" y="1"/>
                    <a:pt x="687" y="10"/>
                    <a:pt x="649" y="31"/>
                  </a:cubicBezTo>
                  <a:lnTo>
                    <a:pt x="210" y="250"/>
                  </a:lnTo>
                  <a:cubicBezTo>
                    <a:pt x="1" y="355"/>
                    <a:pt x="77" y="670"/>
                    <a:pt x="306" y="670"/>
                  </a:cubicBezTo>
                  <a:cubicBezTo>
                    <a:pt x="344" y="660"/>
                    <a:pt x="373" y="660"/>
                    <a:pt x="401" y="641"/>
                  </a:cubicBezTo>
                  <a:lnTo>
                    <a:pt x="840" y="422"/>
                  </a:lnTo>
                  <a:cubicBezTo>
                    <a:pt x="1077" y="316"/>
                    <a:pt x="958" y="1"/>
                    <a:pt x="75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6" name="Google Shape;21706;p80"/>
            <p:cNvSpPr/>
            <p:nvPr/>
          </p:nvSpPr>
          <p:spPr>
            <a:xfrm>
              <a:off x="5511057" y="2504889"/>
              <a:ext cx="27651" cy="17334"/>
            </a:xfrm>
            <a:custGeom>
              <a:avLst/>
              <a:gdLst/>
              <a:ahLst/>
              <a:cxnLst/>
              <a:rect l="l" t="t" r="r" b="b"/>
              <a:pathLst>
                <a:path w="1056" h="662" extrusionOk="0">
                  <a:moveTo>
                    <a:pt x="320" y="1"/>
                  </a:moveTo>
                  <a:cubicBezTo>
                    <a:pt x="117" y="1"/>
                    <a:pt x="1" y="298"/>
                    <a:pt x="216" y="414"/>
                  </a:cubicBezTo>
                  <a:lnTo>
                    <a:pt x="655" y="633"/>
                  </a:lnTo>
                  <a:cubicBezTo>
                    <a:pt x="684" y="652"/>
                    <a:pt x="722" y="652"/>
                    <a:pt x="751" y="662"/>
                  </a:cubicBezTo>
                  <a:cubicBezTo>
                    <a:pt x="980" y="662"/>
                    <a:pt x="1056" y="347"/>
                    <a:pt x="846" y="242"/>
                  </a:cubicBezTo>
                  <a:lnTo>
                    <a:pt x="417" y="23"/>
                  </a:lnTo>
                  <a:cubicBezTo>
                    <a:pt x="383" y="8"/>
                    <a:pt x="351" y="1"/>
                    <a:pt x="320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7" name="Google Shape;21707;p80"/>
            <p:cNvSpPr/>
            <p:nvPr/>
          </p:nvSpPr>
          <p:spPr>
            <a:xfrm>
              <a:off x="5470758" y="2536442"/>
              <a:ext cx="39984" cy="39984"/>
            </a:xfrm>
            <a:custGeom>
              <a:avLst/>
              <a:gdLst/>
              <a:ahLst/>
              <a:cxnLst/>
              <a:rect l="l" t="t" r="r" b="b"/>
              <a:pathLst>
                <a:path w="1527" h="1527" extrusionOk="0">
                  <a:moveTo>
                    <a:pt x="763" y="1"/>
                  </a:moveTo>
                  <a:cubicBezTo>
                    <a:pt x="344" y="1"/>
                    <a:pt x="0" y="344"/>
                    <a:pt x="0" y="764"/>
                  </a:cubicBezTo>
                  <a:cubicBezTo>
                    <a:pt x="0" y="1183"/>
                    <a:pt x="344" y="1527"/>
                    <a:pt x="763" y="1527"/>
                  </a:cubicBezTo>
                  <a:cubicBezTo>
                    <a:pt x="1183" y="1527"/>
                    <a:pt x="1526" y="1183"/>
                    <a:pt x="1526" y="764"/>
                  </a:cubicBezTo>
                  <a:cubicBezTo>
                    <a:pt x="1526" y="344"/>
                    <a:pt x="1183" y="1"/>
                    <a:pt x="763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8" name="Google Shape;21708;p80"/>
            <p:cNvSpPr/>
            <p:nvPr/>
          </p:nvSpPr>
          <p:spPr>
            <a:xfrm>
              <a:off x="5466987" y="2538694"/>
              <a:ext cx="41503" cy="37549"/>
            </a:xfrm>
            <a:custGeom>
              <a:avLst/>
              <a:gdLst/>
              <a:ahLst/>
              <a:cxnLst/>
              <a:rect l="l" t="t" r="r" b="b"/>
              <a:pathLst>
                <a:path w="1585" h="1434" extrusionOk="0">
                  <a:moveTo>
                    <a:pt x="564" y="0"/>
                  </a:moveTo>
                  <a:cubicBezTo>
                    <a:pt x="106" y="239"/>
                    <a:pt x="1" y="849"/>
                    <a:pt x="373" y="1212"/>
                  </a:cubicBezTo>
                  <a:cubicBezTo>
                    <a:pt x="523" y="1362"/>
                    <a:pt x="715" y="1433"/>
                    <a:pt x="906" y="1433"/>
                  </a:cubicBezTo>
                  <a:cubicBezTo>
                    <a:pt x="1177" y="1433"/>
                    <a:pt x="1445" y="1290"/>
                    <a:pt x="1585" y="1021"/>
                  </a:cubicBezTo>
                  <a:lnTo>
                    <a:pt x="1585" y="1021"/>
                  </a:lnTo>
                  <a:cubicBezTo>
                    <a:pt x="1480" y="1078"/>
                    <a:pt x="1356" y="1107"/>
                    <a:pt x="1232" y="1107"/>
                  </a:cubicBezTo>
                  <a:cubicBezTo>
                    <a:pt x="812" y="1107"/>
                    <a:pt x="468" y="773"/>
                    <a:pt x="468" y="344"/>
                  </a:cubicBezTo>
                  <a:cubicBezTo>
                    <a:pt x="468" y="229"/>
                    <a:pt x="507" y="105"/>
                    <a:pt x="56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9" name="Google Shape;21709;p80"/>
            <p:cNvSpPr/>
            <p:nvPr/>
          </p:nvSpPr>
          <p:spPr>
            <a:xfrm>
              <a:off x="5405060" y="2430655"/>
              <a:ext cx="171616" cy="100079"/>
            </a:xfrm>
            <a:custGeom>
              <a:avLst/>
              <a:gdLst/>
              <a:ahLst/>
              <a:cxnLst/>
              <a:rect l="l" t="t" r="r" b="b"/>
              <a:pathLst>
                <a:path w="6554" h="3822" extrusionOk="0">
                  <a:moveTo>
                    <a:pt x="3289" y="1"/>
                  </a:moveTo>
                  <a:cubicBezTo>
                    <a:pt x="3233" y="1"/>
                    <a:pt x="3176" y="2"/>
                    <a:pt x="3120" y="5"/>
                  </a:cubicBezTo>
                  <a:cubicBezTo>
                    <a:pt x="1355" y="91"/>
                    <a:pt x="0" y="1608"/>
                    <a:pt x="0" y="3363"/>
                  </a:cubicBezTo>
                  <a:lnTo>
                    <a:pt x="0" y="3821"/>
                  </a:lnTo>
                  <a:lnTo>
                    <a:pt x="525" y="3754"/>
                  </a:lnTo>
                  <a:cubicBezTo>
                    <a:pt x="725" y="3735"/>
                    <a:pt x="878" y="3564"/>
                    <a:pt x="878" y="3354"/>
                  </a:cubicBezTo>
                  <a:cubicBezTo>
                    <a:pt x="878" y="2037"/>
                    <a:pt x="1908" y="902"/>
                    <a:pt x="3234" y="873"/>
                  </a:cubicBezTo>
                  <a:cubicBezTo>
                    <a:pt x="3246" y="873"/>
                    <a:pt x="3258" y="873"/>
                    <a:pt x="3269" y="873"/>
                  </a:cubicBezTo>
                  <a:cubicBezTo>
                    <a:pt x="4598" y="873"/>
                    <a:pt x="5676" y="1944"/>
                    <a:pt x="5676" y="3277"/>
                  </a:cubicBezTo>
                  <a:lnTo>
                    <a:pt x="5676" y="3354"/>
                  </a:lnTo>
                  <a:cubicBezTo>
                    <a:pt x="5676" y="3564"/>
                    <a:pt x="5829" y="3735"/>
                    <a:pt x="6039" y="3754"/>
                  </a:cubicBezTo>
                  <a:lnTo>
                    <a:pt x="6554" y="3821"/>
                  </a:lnTo>
                  <a:lnTo>
                    <a:pt x="6554" y="3277"/>
                  </a:lnTo>
                  <a:cubicBezTo>
                    <a:pt x="6554" y="1464"/>
                    <a:pt x="5083" y="1"/>
                    <a:pt x="328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0" name="Google Shape;21710;p80"/>
            <p:cNvSpPr/>
            <p:nvPr/>
          </p:nvSpPr>
          <p:spPr>
            <a:xfrm>
              <a:off x="5456749" y="2419159"/>
              <a:ext cx="119692" cy="91307"/>
            </a:xfrm>
            <a:custGeom>
              <a:avLst/>
              <a:gdLst/>
              <a:ahLst/>
              <a:cxnLst/>
              <a:rect l="l" t="t" r="r" b="b"/>
              <a:pathLst>
                <a:path w="4571" h="3487" extrusionOk="0">
                  <a:moveTo>
                    <a:pt x="1192" y="0"/>
                  </a:moveTo>
                  <a:cubicBezTo>
                    <a:pt x="833" y="0"/>
                    <a:pt x="479" y="197"/>
                    <a:pt x="306" y="559"/>
                  </a:cubicBezTo>
                  <a:cubicBezTo>
                    <a:pt x="1" y="1179"/>
                    <a:pt x="421" y="1904"/>
                    <a:pt x="1107" y="1951"/>
                  </a:cubicBezTo>
                  <a:cubicBezTo>
                    <a:pt x="1088" y="2028"/>
                    <a:pt x="1079" y="2104"/>
                    <a:pt x="1079" y="2180"/>
                  </a:cubicBezTo>
                  <a:cubicBezTo>
                    <a:pt x="1079" y="2667"/>
                    <a:pt x="1470" y="3058"/>
                    <a:pt x="1947" y="3058"/>
                  </a:cubicBezTo>
                  <a:cubicBezTo>
                    <a:pt x="2081" y="3058"/>
                    <a:pt x="2214" y="3020"/>
                    <a:pt x="2329" y="2963"/>
                  </a:cubicBezTo>
                  <a:cubicBezTo>
                    <a:pt x="2538" y="3308"/>
                    <a:pt x="2899" y="3487"/>
                    <a:pt x="3263" y="3487"/>
                  </a:cubicBezTo>
                  <a:cubicBezTo>
                    <a:pt x="3563" y="3487"/>
                    <a:pt x="3864" y="3365"/>
                    <a:pt x="4084" y="3115"/>
                  </a:cubicBezTo>
                  <a:cubicBezTo>
                    <a:pt x="4570" y="2552"/>
                    <a:pt x="4370" y="1684"/>
                    <a:pt x="3693" y="1398"/>
                  </a:cubicBezTo>
                  <a:cubicBezTo>
                    <a:pt x="3624" y="701"/>
                    <a:pt x="3032" y="219"/>
                    <a:pt x="2382" y="219"/>
                  </a:cubicBezTo>
                  <a:cubicBezTo>
                    <a:pt x="2222" y="219"/>
                    <a:pt x="2059" y="248"/>
                    <a:pt x="1899" y="311"/>
                  </a:cubicBezTo>
                  <a:cubicBezTo>
                    <a:pt x="1705" y="100"/>
                    <a:pt x="1447" y="0"/>
                    <a:pt x="1192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1" name="Google Shape;21711;p80"/>
            <p:cNvSpPr/>
            <p:nvPr/>
          </p:nvSpPr>
          <p:spPr>
            <a:xfrm>
              <a:off x="5410794" y="2646864"/>
              <a:ext cx="159650" cy="81697"/>
            </a:xfrm>
            <a:custGeom>
              <a:avLst/>
              <a:gdLst/>
              <a:ahLst/>
              <a:cxnLst/>
              <a:rect l="l" t="t" r="r" b="b"/>
              <a:pathLst>
                <a:path w="6097" h="3120" extrusionOk="0">
                  <a:moveTo>
                    <a:pt x="439" y="0"/>
                  </a:moveTo>
                  <a:cubicBezTo>
                    <a:pt x="344" y="29"/>
                    <a:pt x="249" y="57"/>
                    <a:pt x="163" y="86"/>
                  </a:cubicBezTo>
                  <a:cubicBezTo>
                    <a:pt x="67" y="115"/>
                    <a:pt x="0" y="210"/>
                    <a:pt x="10" y="305"/>
                  </a:cubicBezTo>
                  <a:cubicBezTo>
                    <a:pt x="134" y="1889"/>
                    <a:pt x="1460" y="3120"/>
                    <a:pt x="3053" y="3120"/>
                  </a:cubicBezTo>
                  <a:cubicBezTo>
                    <a:pt x="4646" y="3120"/>
                    <a:pt x="5972" y="1889"/>
                    <a:pt x="6097" y="305"/>
                  </a:cubicBezTo>
                  <a:cubicBezTo>
                    <a:pt x="6097" y="210"/>
                    <a:pt x="6039" y="115"/>
                    <a:pt x="5944" y="86"/>
                  </a:cubicBezTo>
                  <a:cubicBezTo>
                    <a:pt x="5848" y="57"/>
                    <a:pt x="5763" y="29"/>
                    <a:pt x="5667" y="0"/>
                  </a:cubicBezTo>
                  <a:lnTo>
                    <a:pt x="5667" y="38"/>
                  </a:lnTo>
                  <a:cubicBezTo>
                    <a:pt x="5581" y="1412"/>
                    <a:pt x="4437" y="2481"/>
                    <a:pt x="3053" y="2481"/>
                  </a:cubicBezTo>
                  <a:cubicBezTo>
                    <a:pt x="1670" y="2481"/>
                    <a:pt x="525" y="1412"/>
                    <a:pt x="439" y="38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12" name="Google Shape;21712;p80"/>
          <p:cNvGrpSpPr/>
          <p:nvPr/>
        </p:nvGrpSpPr>
        <p:grpSpPr>
          <a:xfrm>
            <a:off x="8802018" y="4623910"/>
            <a:ext cx="351088" cy="472657"/>
            <a:chOff x="6709282" y="3790206"/>
            <a:chExt cx="263316" cy="354493"/>
          </a:xfrm>
        </p:grpSpPr>
        <p:sp>
          <p:nvSpPr>
            <p:cNvPr id="21713" name="Google Shape;21713;p80"/>
            <p:cNvSpPr/>
            <p:nvPr/>
          </p:nvSpPr>
          <p:spPr>
            <a:xfrm>
              <a:off x="6743742" y="3790206"/>
              <a:ext cx="194371" cy="256822"/>
            </a:xfrm>
            <a:custGeom>
              <a:avLst/>
              <a:gdLst/>
              <a:ahLst/>
              <a:cxnLst/>
              <a:rect l="l" t="t" r="r" b="b"/>
              <a:pathLst>
                <a:path w="7423" h="9808" extrusionOk="0">
                  <a:moveTo>
                    <a:pt x="3712" y="0"/>
                  </a:moveTo>
                  <a:cubicBezTo>
                    <a:pt x="1661" y="0"/>
                    <a:pt x="1" y="1660"/>
                    <a:pt x="1" y="3711"/>
                  </a:cubicBezTo>
                  <a:lnTo>
                    <a:pt x="1" y="5381"/>
                  </a:lnTo>
                  <a:cubicBezTo>
                    <a:pt x="1" y="8310"/>
                    <a:pt x="1823" y="9807"/>
                    <a:pt x="1823" y="9807"/>
                  </a:cubicBezTo>
                  <a:lnTo>
                    <a:pt x="7423" y="9807"/>
                  </a:lnTo>
                  <a:lnTo>
                    <a:pt x="7423" y="3711"/>
                  </a:lnTo>
                  <a:cubicBezTo>
                    <a:pt x="7423" y="1660"/>
                    <a:pt x="5763" y="0"/>
                    <a:pt x="3712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4" name="Google Shape;21714;p80"/>
            <p:cNvSpPr/>
            <p:nvPr/>
          </p:nvSpPr>
          <p:spPr>
            <a:xfrm>
              <a:off x="6743742" y="3790206"/>
              <a:ext cx="97199" cy="256822"/>
            </a:xfrm>
            <a:custGeom>
              <a:avLst/>
              <a:gdLst/>
              <a:ahLst/>
              <a:cxnLst/>
              <a:rect l="l" t="t" r="r" b="b"/>
              <a:pathLst>
                <a:path w="3712" h="9808" extrusionOk="0">
                  <a:moveTo>
                    <a:pt x="3712" y="0"/>
                  </a:moveTo>
                  <a:cubicBezTo>
                    <a:pt x="1661" y="0"/>
                    <a:pt x="1" y="1660"/>
                    <a:pt x="1" y="3711"/>
                  </a:cubicBezTo>
                  <a:lnTo>
                    <a:pt x="1" y="5381"/>
                  </a:lnTo>
                  <a:cubicBezTo>
                    <a:pt x="1" y="8310"/>
                    <a:pt x="1823" y="9807"/>
                    <a:pt x="1823" y="9807"/>
                  </a:cubicBezTo>
                  <a:lnTo>
                    <a:pt x="3712" y="9807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5" name="Google Shape;21715;p80"/>
            <p:cNvSpPr/>
            <p:nvPr/>
          </p:nvSpPr>
          <p:spPr>
            <a:xfrm>
              <a:off x="6709282" y="3990286"/>
              <a:ext cx="263316" cy="154413"/>
            </a:xfrm>
            <a:custGeom>
              <a:avLst/>
              <a:gdLst/>
              <a:ahLst/>
              <a:cxnLst/>
              <a:rect l="l" t="t" r="r" b="b"/>
              <a:pathLst>
                <a:path w="10056" h="5897" extrusionOk="0">
                  <a:moveTo>
                    <a:pt x="3721" y="1"/>
                  </a:moveTo>
                  <a:lnTo>
                    <a:pt x="3721" y="1346"/>
                  </a:lnTo>
                  <a:cubicBezTo>
                    <a:pt x="3721" y="1718"/>
                    <a:pt x="3482" y="2052"/>
                    <a:pt x="3139" y="2176"/>
                  </a:cubicBezTo>
                  <a:lnTo>
                    <a:pt x="878" y="2968"/>
                  </a:lnTo>
                  <a:cubicBezTo>
                    <a:pt x="353" y="3158"/>
                    <a:pt x="10" y="3655"/>
                    <a:pt x="0" y="4208"/>
                  </a:cubicBezTo>
                  <a:lnTo>
                    <a:pt x="0" y="5248"/>
                  </a:lnTo>
                  <a:cubicBezTo>
                    <a:pt x="0" y="5610"/>
                    <a:pt x="296" y="5896"/>
                    <a:pt x="658" y="5896"/>
                  </a:cubicBezTo>
                  <a:lnTo>
                    <a:pt x="9397" y="5896"/>
                  </a:lnTo>
                  <a:cubicBezTo>
                    <a:pt x="9759" y="5896"/>
                    <a:pt x="10055" y="5610"/>
                    <a:pt x="10055" y="5248"/>
                  </a:cubicBezTo>
                  <a:lnTo>
                    <a:pt x="10055" y="4208"/>
                  </a:lnTo>
                  <a:cubicBezTo>
                    <a:pt x="10055" y="3655"/>
                    <a:pt x="9702" y="3158"/>
                    <a:pt x="9178" y="2968"/>
                  </a:cubicBezTo>
                  <a:lnTo>
                    <a:pt x="6926" y="2176"/>
                  </a:lnTo>
                  <a:cubicBezTo>
                    <a:pt x="6573" y="2052"/>
                    <a:pt x="6344" y="1718"/>
                    <a:pt x="6344" y="1346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6" name="Google Shape;21716;p80"/>
            <p:cNvSpPr/>
            <p:nvPr/>
          </p:nvSpPr>
          <p:spPr>
            <a:xfrm>
              <a:off x="6709518" y="4050747"/>
              <a:ext cx="263081" cy="93952"/>
            </a:xfrm>
            <a:custGeom>
              <a:avLst/>
              <a:gdLst/>
              <a:ahLst/>
              <a:cxnLst/>
              <a:rect l="l" t="t" r="r" b="b"/>
              <a:pathLst>
                <a:path w="10047" h="3588" extrusionOk="0">
                  <a:moveTo>
                    <a:pt x="2748" y="0"/>
                  </a:moveTo>
                  <a:lnTo>
                    <a:pt x="869" y="659"/>
                  </a:lnTo>
                  <a:cubicBezTo>
                    <a:pt x="354" y="849"/>
                    <a:pt x="1" y="1346"/>
                    <a:pt x="1" y="1899"/>
                  </a:cubicBezTo>
                  <a:lnTo>
                    <a:pt x="1" y="2939"/>
                  </a:lnTo>
                  <a:cubicBezTo>
                    <a:pt x="1" y="3301"/>
                    <a:pt x="296" y="3587"/>
                    <a:pt x="659" y="3587"/>
                  </a:cubicBezTo>
                  <a:lnTo>
                    <a:pt x="9388" y="3587"/>
                  </a:lnTo>
                  <a:cubicBezTo>
                    <a:pt x="9750" y="3587"/>
                    <a:pt x="10046" y="3301"/>
                    <a:pt x="10046" y="2939"/>
                  </a:cubicBezTo>
                  <a:lnTo>
                    <a:pt x="10046" y="1899"/>
                  </a:lnTo>
                  <a:cubicBezTo>
                    <a:pt x="10046" y="1346"/>
                    <a:pt x="9693" y="849"/>
                    <a:pt x="9169" y="659"/>
                  </a:cubicBezTo>
                  <a:lnTo>
                    <a:pt x="7299" y="0"/>
                  </a:lnTo>
                  <a:cubicBezTo>
                    <a:pt x="6965" y="973"/>
                    <a:pt x="6049" y="1622"/>
                    <a:pt x="5019" y="1622"/>
                  </a:cubicBezTo>
                  <a:cubicBezTo>
                    <a:pt x="3998" y="1622"/>
                    <a:pt x="3082" y="973"/>
                    <a:pt x="2748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7" name="Google Shape;21717;p80"/>
            <p:cNvSpPr/>
            <p:nvPr/>
          </p:nvSpPr>
          <p:spPr>
            <a:xfrm>
              <a:off x="6760238" y="4050747"/>
              <a:ext cx="161902" cy="65463"/>
            </a:xfrm>
            <a:custGeom>
              <a:avLst/>
              <a:gdLst/>
              <a:ahLst/>
              <a:cxnLst/>
              <a:rect l="l" t="t" r="r" b="b"/>
              <a:pathLst>
                <a:path w="6183" h="2500" extrusionOk="0">
                  <a:moveTo>
                    <a:pt x="821" y="0"/>
                  </a:moveTo>
                  <a:lnTo>
                    <a:pt x="0" y="287"/>
                  </a:lnTo>
                  <a:cubicBezTo>
                    <a:pt x="449" y="1613"/>
                    <a:pt x="1689" y="2500"/>
                    <a:pt x="3082" y="2500"/>
                  </a:cubicBezTo>
                  <a:cubicBezTo>
                    <a:pt x="4484" y="2500"/>
                    <a:pt x="5734" y="1613"/>
                    <a:pt x="6182" y="287"/>
                  </a:cubicBezTo>
                  <a:lnTo>
                    <a:pt x="5362" y="0"/>
                  </a:lnTo>
                  <a:cubicBezTo>
                    <a:pt x="5028" y="973"/>
                    <a:pt x="4122" y="1622"/>
                    <a:pt x="3091" y="1622"/>
                  </a:cubicBezTo>
                  <a:cubicBezTo>
                    <a:pt x="2061" y="1622"/>
                    <a:pt x="1145" y="973"/>
                    <a:pt x="821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8" name="Google Shape;21718;p80"/>
            <p:cNvSpPr/>
            <p:nvPr/>
          </p:nvSpPr>
          <p:spPr>
            <a:xfrm>
              <a:off x="6712267" y="4077220"/>
              <a:ext cx="48730" cy="67479"/>
            </a:xfrm>
            <a:custGeom>
              <a:avLst/>
              <a:gdLst/>
              <a:ahLst/>
              <a:cxnLst/>
              <a:rect l="l" t="t" r="r" b="b"/>
              <a:pathLst>
                <a:path w="1861" h="2577" extrusionOk="0">
                  <a:moveTo>
                    <a:pt x="239" y="1"/>
                  </a:moveTo>
                  <a:cubicBezTo>
                    <a:pt x="144" y="106"/>
                    <a:pt x="58" y="239"/>
                    <a:pt x="1" y="373"/>
                  </a:cubicBezTo>
                  <a:lnTo>
                    <a:pt x="1193" y="1393"/>
                  </a:lnTo>
                  <a:cubicBezTo>
                    <a:pt x="1336" y="1517"/>
                    <a:pt x="1422" y="1699"/>
                    <a:pt x="1422" y="1890"/>
                  </a:cubicBezTo>
                  <a:lnTo>
                    <a:pt x="1422" y="2576"/>
                  </a:lnTo>
                  <a:lnTo>
                    <a:pt x="1861" y="2576"/>
                  </a:lnTo>
                  <a:lnTo>
                    <a:pt x="1861" y="1890"/>
                  </a:lnTo>
                  <a:cubicBezTo>
                    <a:pt x="1861" y="1575"/>
                    <a:pt x="1718" y="1269"/>
                    <a:pt x="1479" y="106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9" name="Google Shape;21719;p80"/>
            <p:cNvSpPr/>
            <p:nvPr/>
          </p:nvSpPr>
          <p:spPr>
            <a:xfrm>
              <a:off x="6806691" y="3990286"/>
              <a:ext cx="68736" cy="28515"/>
            </a:xfrm>
            <a:custGeom>
              <a:avLst/>
              <a:gdLst/>
              <a:ahLst/>
              <a:cxnLst/>
              <a:rect l="l" t="t" r="r" b="b"/>
              <a:pathLst>
                <a:path w="2625" h="1089" extrusionOk="0">
                  <a:moveTo>
                    <a:pt x="1" y="1"/>
                  </a:moveTo>
                  <a:lnTo>
                    <a:pt x="1" y="812"/>
                  </a:lnTo>
                  <a:lnTo>
                    <a:pt x="10" y="812"/>
                  </a:lnTo>
                  <a:cubicBezTo>
                    <a:pt x="373" y="974"/>
                    <a:pt x="764" y="1069"/>
                    <a:pt x="1155" y="1088"/>
                  </a:cubicBezTo>
                  <a:lnTo>
                    <a:pt x="1317" y="1088"/>
                  </a:lnTo>
                  <a:cubicBezTo>
                    <a:pt x="1766" y="1088"/>
                    <a:pt x="2214" y="993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0" name="Google Shape;21720;p80"/>
            <p:cNvSpPr/>
            <p:nvPr/>
          </p:nvSpPr>
          <p:spPr>
            <a:xfrm>
              <a:off x="6748743" y="3858889"/>
              <a:ext cx="184369" cy="148652"/>
            </a:xfrm>
            <a:custGeom>
              <a:avLst/>
              <a:gdLst/>
              <a:ahLst/>
              <a:cxnLst/>
              <a:rect l="l" t="t" r="r" b="b"/>
              <a:pathLst>
                <a:path w="7041" h="5677" extrusionOk="0">
                  <a:moveTo>
                    <a:pt x="2214" y="1"/>
                  </a:moveTo>
                  <a:cubicBezTo>
                    <a:pt x="1613" y="1"/>
                    <a:pt x="1117" y="487"/>
                    <a:pt x="1117" y="1088"/>
                  </a:cubicBezTo>
                  <a:lnTo>
                    <a:pt x="1117" y="1451"/>
                  </a:lnTo>
                  <a:cubicBezTo>
                    <a:pt x="1117" y="1727"/>
                    <a:pt x="888" y="1966"/>
                    <a:pt x="601" y="1966"/>
                  </a:cubicBezTo>
                  <a:cubicBezTo>
                    <a:pt x="595" y="1966"/>
                    <a:pt x="589" y="1966"/>
                    <a:pt x="583" y="1966"/>
                  </a:cubicBezTo>
                  <a:cubicBezTo>
                    <a:pt x="304" y="1966"/>
                    <a:pt x="66" y="2173"/>
                    <a:pt x="29" y="2452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02" y="4532"/>
                    <a:pt x="2042" y="5677"/>
                    <a:pt x="3521" y="5677"/>
                  </a:cubicBezTo>
                  <a:cubicBezTo>
                    <a:pt x="4999" y="5677"/>
                    <a:pt x="6240" y="4532"/>
                    <a:pt x="6354" y="3054"/>
                  </a:cubicBezTo>
                  <a:lnTo>
                    <a:pt x="6469" y="3054"/>
                  </a:lnTo>
                  <a:cubicBezTo>
                    <a:pt x="6793" y="3054"/>
                    <a:pt x="7041" y="2777"/>
                    <a:pt x="7012" y="2452"/>
                  </a:cubicBezTo>
                  <a:cubicBezTo>
                    <a:pt x="6975" y="2173"/>
                    <a:pt x="6737" y="1966"/>
                    <a:pt x="6459" y="1966"/>
                  </a:cubicBezTo>
                  <a:cubicBezTo>
                    <a:pt x="6452" y="1966"/>
                    <a:pt x="6446" y="1966"/>
                    <a:pt x="6440" y="1966"/>
                  </a:cubicBezTo>
                  <a:cubicBezTo>
                    <a:pt x="6154" y="1966"/>
                    <a:pt x="5925" y="1727"/>
                    <a:pt x="5925" y="1451"/>
                  </a:cubicBezTo>
                  <a:lnTo>
                    <a:pt x="5925" y="1088"/>
                  </a:lnTo>
                  <a:cubicBezTo>
                    <a:pt x="5925" y="487"/>
                    <a:pt x="5438" y="1"/>
                    <a:pt x="4837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1" name="Google Shape;21721;p80"/>
            <p:cNvSpPr/>
            <p:nvPr/>
          </p:nvSpPr>
          <p:spPr>
            <a:xfrm>
              <a:off x="6748743" y="3858889"/>
              <a:ext cx="183635" cy="148652"/>
            </a:xfrm>
            <a:custGeom>
              <a:avLst/>
              <a:gdLst/>
              <a:ahLst/>
              <a:cxnLst/>
              <a:rect l="l" t="t" r="r" b="b"/>
              <a:pathLst>
                <a:path w="7013" h="5677" extrusionOk="0">
                  <a:moveTo>
                    <a:pt x="2214" y="1"/>
                  </a:moveTo>
                  <a:cubicBezTo>
                    <a:pt x="1975" y="1"/>
                    <a:pt x="1746" y="77"/>
                    <a:pt x="1555" y="220"/>
                  </a:cubicBezTo>
                  <a:cubicBezTo>
                    <a:pt x="1288" y="430"/>
                    <a:pt x="1126" y="745"/>
                    <a:pt x="1126" y="1088"/>
                  </a:cubicBezTo>
                  <a:lnTo>
                    <a:pt x="1126" y="1470"/>
                  </a:lnTo>
                  <a:cubicBezTo>
                    <a:pt x="1117" y="1750"/>
                    <a:pt x="888" y="1966"/>
                    <a:pt x="619" y="1966"/>
                  </a:cubicBezTo>
                  <a:cubicBezTo>
                    <a:pt x="613" y="1966"/>
                    <a:pt x="607" y="1966"/>
                    <a:pt x="601" y="1966"/>
                  </a:cubicBezTo>
                  <a:cubicBezTo>
                    <a:pt x="315" y="1966"/>
                    <a:pt x="67" y="2176"/>
                    <a:pt x="29" y="2452"/>
                  </a:cubicBezTo>
                  <a:cubicBezTo>
                    <a:pt x="0" y="2777"/>
                    <a:pt x="248" y="3063"/>
                    <a:pt x="573" y="3063"/>
                  </a:cubicBezTo>
                  <a:lnTo>
                    <a:pt x="697" y="3063"/>
                  </a:lnTo>
                  <a:cubicBezTo>
                    <a:pt x="800" y="4557"/>
                    <a:pt x="2054" y="5676"/>
                    <a:pt x="3501" y="5676"/>
                  </a:cubicBezTo>
                  <a:cubicBezTo>
                    <a:pt x="3652" y="5676"/>
                    <a:pt x="3805" y="5664"/>
                    <a:pt x="3960" y="5639"/>
                  </a:cubicBezTo>
                  <a:cubicBezTo>
                    <a:pt x="2576" y="5429"/>
                    <a:pt x="1555" y="4236"/>
                    <a:pt x="1555" y="2844"/>
                  </a:cubicBezTo>
                  <a:lnTo>
                    <a:pt x="1555" y="1499"/>
                  </a:lnTo>
                  <a:cubicBezTo>
                    <a:pt x="1555" y="1117"/>
                    <a:pt x="1842" y="802"/>
                    <a:pt x="2214" y="745"/>
                  </a:cubicBezTo>
                  <a:lnTo>
                    <a:pt x="2223" y="745"/>
                  </a:lnTo>
                  <a:cubicBezTo>
                    <a:pt x="2258" y="740"/>
                    <a:pt x="2293" y="738"/>
                    <a:pt x="2329" y="738"/>
                  </a:cubicBezTo>
                  <a:cubicBezTo>
                    <a:pt x="2505" y="738"/>
                    <a:pt x="2680" y="797"/>
                    <a:pt x="2815" y="917"/>
                  </a:cubicBezTo>
                  <a:cubicBezTo>
                    <a:pt x="3912" y="1862"/>
                    <a:pt x="5318" y="2395"/>
                    <a:pt x="6764" y="2395"/>
                  </a:cubicBezTo>
                  <a:cubicBezTo>
                    <a:pt x="6777" y="2395"/>
                    <a:pt x="6790" y="2395"/>
                    <a:pt x="6802" y="2395"/>
                  </a:cubicBezTo>
                  <a:lnTo>
                    <a:pt x="7012" y="2395"/>
                  </a:lnTo>
                  <a:cubicBezTo>
                    <a:pt x="6947" y="2144"/>
                    <a:pt x="6719" y="1966"/>
                    <a:pt x="6460" y="1966"/>
                  </a:cubicBezTo>
                  <a:cubicBezTo>
                    <a:pt x="6453" y="1966"/>
                    <a:pt x="6447" y="1966"/>
                    <a:pt x="6440" y="1966"/>
                  </a:cubicBezTo>
                  <a:cubicBezTo>
                    <a:pt x="6154" y="1966"/>
                    <a:pt x="5925" y="1737"/>
                    <a:pt x="5934" y="1451"/>
                  </a:cubicBezTo>
                  <a:lnTo>
                    <a:pt x="5934" y="1098"/>
                  </a:lnTo>
                  <a:cubicBezTo>
                    <a:pt x="5934" y="487"/>
                    <a:pt x="5438" y="1"/>
                    <a:pt x="4837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2" name="Google Shape;21722;p80"/>
            <p:cNvSpPr/>
            <p:nvPr/>
          </p:nvSpPr>
          <p:spPr>
            <a:xfrm>
              <a:off x="6801192" y="3910238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3" name="Google Shape;21723;p80"/>
            <p:cNvSpPr/>
            <p:nvPr/>
          </p:nvSpPr>
          <p:spPr>
            <a:xfrm>
              <a:off x="6869639" y="391023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4" name="Google Shape;21724;p80"/>
            <p:cNvSpPr/>
            <p:nvPr/>
          </p:nvSpPr>
          <p:spPr>
            <a:xfrm>
              <a:off x="6815724" y="3950249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2" y="1"/>
                    <a:pt x="0" y="222"/>
                    <a:pt x="161" y="375"/>
                  </a:cubicBezTo>
                  <a:cubicBezTo>
                    <a:pt x="372" y="558"/>
                    <a:pt x="643" y="662"/>
                    <a:pt x="926" y="662"/>
                  </a:cubicBezTo>
                  <a:cubicBezTo>
                    <a:pt x="938" y="662"/>
                    <a:pt x="950" y="662"/>
                    <a:pt x="963" y="662"/>
                  </a:cubicBezTo>
                  <a:cubicBezTo>
                    <a:pt x="975" y="662"/>
                    <a:pt x="987" y="662"/>
                    <a:pt x="1000" y="662"/>
                  </a:cubicBezTo>
                  <a:cubicBezTo>
                    <a:pt x="1283" y="662"/>
                    <a:pt x="1563" y="558"/>
                    <a:pt x="1774" y="375"/>
                  </a:cubicBezTo>
                  <a:cubicBezTo>
                    <a:pt x="1935" y="222"/>
                    <a:pt x="1792" y="1"/>
                    <a:pt x="1623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0"/>
                    <a:pt x="1139" y="220"/>
                    <a:pt x="964" y="220"/>
                  </a:cubicBezTo>
                  <a:cubicBezTo>
                    <a:pt x="789" y="220"/>
                    <a:pt x="614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5" name="Google Shape;21725;p80"/>
            <p:cNvSpPr/>
            <p:nvPr/>
          </p:nvSpPr>
          <p:spPr>
            <a:xfrm>
              <a:off x="6921093" y="4077220"/>
              <a:ext cx="48756" cy="67479"/>
            </a:xfrm>
            <a:custGeom>
              <a:avLst/>
              <a:gdLst/>
              <a:ahLst/>
              <a:cxnLst/>
              <a:rect l="l" t="t" r="r" b="b"/>
              <a:pathLst>
                <a:path w="1862" h="2577" extrusionOk="0">
                  <a:moveTo>
                    <a:pt x="1623" y="1"/>
                  </a:moveTo>
                  <a:lnTo>
                    <a:pt x="383" y="1060"/>
                  </a:lnTo>
                  <a:cubicBezTo>
                    <a:pt x="135" y="1269"/>
                    <a:pt x="1" y="1575"/>
                    <a:pt x="1" y="1890"/>
                  </a:cubicBezTo>
                  <a:lnTo>
                    <a:pt x="1" y="2576"/>
                  </a:lnTo>
                  <a:lnTo>
                    <a:pt x="430" y="2576"/>
                  </a:lnTo>
                  <a:lnTo>
                    <a:pt x="430" y="1890"/>
                  </a:lnTo>
                  <a:cubicBezTo>
                    <a:pt x="440" y="1699"/>
                    <a:pt x="516" y="1517"/>
                    <a:pt x="669" y="1393"/>
                  </a:cubicBezTo>
                  <a:lnTo>
                    <a:pt x="1861" y="373"/>
                  </a:lnTo>
                  <a:cubicBezTo>
                    <a:pt x="1795" y="239"/>
                    <a:pt x="1718" y="106"/>
                    <a:pt x="1623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6" name="Google Shape;21726;p80"/>
            <p:cNvSpPr/>
            <p:nvPr/>
          </p:nvSpPr>
          <p:spPr>
            <a:xfrm>
              <a:off x="6787209" y="3887326"/>
              <a:ext cx="33569" cy="17308"/>
            </a:xfrm>
            <a:custGeom>
              <a:avLst/>
              <a:gdLst/>
              <a:ahLst/>
              <a:cxnLst/>
              <a:rect l="l" t="t" r="r" b="b"/>
              <a:pathLst>
                <a:path w="1282" h="661" extrusionOk="0">
                  <a:moveTo>
                    <a:pt x="971" y="0"/>
                  </a:moveTo>
                  <a:cubicBezTo>
                    <a:pt x="948" y="0"/>
                    <a:pt x="923" y="4"/>
                    <a:pt x="897" y="12"/>
                  </a:cubicBezTo>
                  <a:lnTo>
                    <a:pt x="239" y="231"/>
                  </a:lnTo>
                  <a:cubicBezTo>
                    <a:pt x="1" y="308"/>
                    <a:pt x="58" y="661"/>
                    <a:pt x="306" y="661"/>
                  </a:cubicBezTo>
                  <a:cubicBezTo>
                    <a:pt x="334" y="661"/>
                    <a:pt x="354" y="661"/>
                    <a:pt x="382" y="651"/>
                  </a:cubicBezTo>
                  <a:lnTo>
                    <a:pt x="1031" y="432"/>
                  </a:lnTo>
                  <a:cubicBezTo>
                    <a:pt x="1282" y="345"/>
                    <a:pt x="1195" y="0"/>
                    <a:pt x="97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7" name="Google Shape;21727;p80"/>
            <p:cNvSpPr/>
            <p:nvPr/>
          </p:nvSpPr>
          <p:spPr>
            <a:xfrm>
              <a:off x="6785455" y="3790206"/>
              <a:ext cx="152920" cy="120163"/>
            </a:xfrm>
            <a:custGeom>
              <a:avLst/>
              <a:gdLst/>
              <a:ahLst/>
              <a:cxnLst/>
              <a:rect l="l" t="t" r="r" b="b"/>
              <a:pathLst>
                <a:path w="5840" h="4589" extrusionOk="0">
                  <a:moveTo>
                    <a:pt x="2119" y="0"/>
                  </a:moveTo>
                  <a:cubicBezTo>
                    <a:pt x="1365" y="0"/>
                    <a:pt x="621" y="229"/>
                    <a:pt x="1" y="668"/>
                  </a:cubicBezTo>
                  <a:cubicBezTo>
                    <a:pt x="764" y="3005"/>
                    <a:pt x="2939" y="4589"/>
                    <a:pt x="5400" y="4589"/>
                  </a:cubicBezTo>
                  <a:cubicBezTo>
                    <a:pt x="5544" y="4589"/>
                    <a:pt x="5696" y="4579"/>
                    <a:pt x="5839" y="4570"/>
                  </a:cubicBezTo>
                  <a:lnTo>
                    <a:pt x="5839" y="3711"/>
                  </a:lnTo>
                  <a:cubicBezTo>
                    <a:pt x="5839" y="1660"/>
                    <a:pt x="4170" y="0"/>
                    <a:pt x="211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8" name="Google Shape;21728;p80"/>
            <p:cNvSpPr/>
            <p:nvPr/>
          </p:nvSpPr>
          <p:spPr>
            <a:xfrm>
              <a:off x="6875400" y="4007280"/>
              <a:ext cx="62975" cy="137419"/>
            </a:xfrm>
            <a:custGeom>
              <a:avLst/>
              <a:gdLst/>
              <a:ahLst/>
              <a:cxnLst/>
              <a:rect l="l" t="t" r="r" b="b"/>
              <a:pathLst>
                <a:path w="2405" h="5248" extrusionOk="0">
                  <a:moveTo>
                    <a:pt x="2404" y="0"/>
                  </a:moveTo>
                  <a:lnTo>
                    <a:pt x="0" y="10"/>
                  </a:lnTo>
                  <a:lnTo>
                    <a:pt x="0" y="888"/>
                  </a:lnTo>
                  <a:cubicBezTo>
                    <a:pt x="0" y="2815"/>
                    <a:pt x="1527" y="3511"/>
                    <a:pt x="1527" y="5247"/>
                  </a:cubicBezTo>
                  <a:lnTo>
                    <a:pt x="2404" y="5247"/>
                  </a:lnTo>
                  <a:lnTo>
                    <a:pt x="240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29" name="Google Shape;21729;p80"/>
          <p:cNvGrpSpPr/>
          <p:nvPr/>
        </p:nvGrpSpPr>
        <p:grpSpPr>
          <a:xfrm>
            <a:off x="8203815" y="2796022"/>
            <a:ext cx="350740" cy="472657"/>
            <a:chOff x="6260629" y="2419290"/>
            <a:chExt cx="263055" cy="354493"/>
          </a:xfrm>
        </p:grpSpPr>
        <p:sp>
          <p:nvSpPr>
            <p:cNvPr id="21730" name="Google Shape;21730;p80"/>
            <p:cNvSpPr/>
            <p:nvPr/>
          </p:nvSpPr>
          <p:spPr>
            <a:xfrm>
              <a:off x="6317581" y="2419290"/>
              <a:ext cx="148914" cy="57214"/>
            </a:xfrm>
            <a:custGeom>
              <a:avLst/>
              <a:gdLst/>
              <a:ahLst/>
              <a:cxnLst/>
              <a:rect l="l" t="t" r="r" b="b"/>
              <a:pathLst>
                <a:path w="5687" h="2185" extrusionOk="0">
                  <a:moveTo>
                    <a:pt x="2843" y="0"/>
                  </a:moveTo>
                  <a:cubicBezTo>
                    <a:pt x="1279" y="0"/>
                    <a:pt x="0" y="487"/>
                    <a:pt x="0" y="1088"/>
                  </a:cubicBezTo>
                  <a:lnTo>
                    <a:pt x="0" y="2185"/>
                  </a:lnTo>
                  <a:lnTo>
                    <a:pt x="5686" y="2185"/>
                  </a:lnTo>
                  <a:lnTo>
                    <a:pt x="5686" y="1088"/>
                  </a:lnTo>
                  <a:cubicBezTo>
                    <a:pt x="5686" y="487"/>
                    <a:pt x="4408" y="0"/>
                    <a:pt x="2843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1" name="Google Shape;21731;p80"/>
            <p:cNvSpPr/>
            <p:nvPr/>
          </p:nvSpPr>
          <p:spPr>
            <a:xfrm>
              <a:off x="6271862" y="2453514"/>
              <a:ext cx="240352" cy="148914"/>
            </a:xfrm>
            <a:custGeom>
              <a:avLst/>
              <a:gdLst/>
              <a:ahLst/>
              <a:cxnLst/>
              <a:rect l="l" t="t" r="r" b="b"/>
              <a:pathLst>
                <a:path w="9179" h="5687" extrusionOk="0">
                  <a:moveTo>
                    <a:pt x="4589" y="0"/>
                  </a:moveTo>
                  <a:cubicBezTo>
                    <a:pt x="2052" y="0"/>
                    <a:pt x="1" y="1279"/>
                    <a:pt x="1" y="2843"/>
                  </a:cubicBezTo>
                  <a:cubicBezTo>
                    <a:pt x="1" y="4408"/>
                    <a:pt x="2052" y="5686"/>
                    <a:pt x="4589" y="5686"/>
                  </a:cubicBezTo>
                  <a:cubicBezTo>
                    <a:pt x="7127" y="5686"/>
                    <a:pt x="9178" y="4408"/>
                    <a:pt x="9178" y="2843"/>
                  </a:cubicBezTo>
                  <a:cubicBezTo>
                    <a:pt x="9178" y="1279"/>
                    <a:pt x="7127" y="0"/>
                    <a:pt x="458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2" name="Google Shape;21732;p80"/>
            <p:cNvSpPr/>
            <p:nvPr/>
          </p:nvSpPr>
          <p:spPr>
            <a:xfrm>
              <a:off x="6284614" y="2476478"/>
              <a:ext cx="214848" cy="232470"/>
            </a:xfrm>
            <a:custGeom>
              <a:avLst/>
              <a:gdLst/>
              <a:ahLst/>
              <a:cxnLst/>
              <a:rect l="l" t="t" r="r" b="b"/>
              <a:pathLst>
                <a:path w="8205" h="8878" extrusionOk="0">
                  <a:moveTo>
                    <a:pt x="4102" y="1"/>
                  </a:moveTo>
                  <a:cubicBezTo>
                    <a:pt x="2051" y="1"/>
                    <a:pt x="391" y="879"/>
                    <a:pt x="391" y="1966"/>
                  </a:cubicBezTo>
                  <a:lnTo>
                    <a:pt x="391" y="5458"/>
                  </a:lnTo>
                  <a:cubicBezTo>
                    <a:pt x="382" y="6040"/>
                    <a:pt x="277" y="6603"/>
                    <a:pt x="67" y="7146"/>
                  </a:cubicBezTo>
                  <a:cubicBezTo>
                    <a:pt x="0" y="7328"/>
                    <a:pt x="57" y="7537"/>
                    <a:pt x="220" y="7652"/>
                  </a:cubicBezTo>
                  <a:cubicBezTo>
                    <a:pt x="630" y="7948"/>
                    <a:pt x="1069" y="8196"/>
                    <a:pt x="1536" y="8377"/>
                  </a:cubicBezTo>
                  <a:cubicBezTo>
                    <a:pt x="2361" y="8711"/>
                    <a:pt x="3232" y="8878"/>
                    <a:pt x="4102" y="8878"/>
                  </a:cubicBezTo>
                  <a:cubicBezTo>
                    <a:pt x="4973" y="8878"/>
                    <a:pt x="5843" y="8711"/>
                    <a:pt x="6669" y="8377"/>
                  </a:cubicBezTo>
                  <a:cubicBezTo>
                    <a:pt x="7136" y="8196"/>
                    <a:pt x="7575" y="7948"/>
                    <a:pt x="7985" y="7652"/>
                  </a:cubicBezTo>
                  <a:cubicBezTo>
                    <a:pt x="8147" y="7537"/>
                    <a:pt x="8205" y="7328"/>
                    <a:pt x="8138" y="7146"/>
                  </a:cubicBezTo>
                  <a:cubicBezTo>
                    <a:pt x="7937" y="6603"/>
                    <a:pt x="7823" y="6030"/>
                    <a:pt x="7823" y="5458"/>
                  </a:cubicBezTo>
                  <a:lnTo>
                    <a:pt x="7823" y="1966"/>
                  </a:lnTo>
                  <a:cubicBezTo>
                    <a:pt x="7823" y="879"/>
                    <a:pt x="6163" y="1"/>
                    <a:pt x="410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3" name="Google Shape;21733;p80"/>
            <p:cNvSpPr/>
            <p:nvPr/>
          </p:nvSpPr>
          <p:spPr>
            <a:xfrm>
              <a:off x="6260629" y="2630865"/>
              <a:ext cx="263055" cy="142918"/>
            </a:xfrm>
            <a:custGeom>
              <a:avLst/>
              <a:gdLst/>
              <a:ahLst/>
              <a:cxnLst/>
              <a:rect l="l" t="t" r="r" b="b"/>
              <a:pathLst>
                <a:path w="10046" h="5458" extrusionOk="0">
                  <a:moveTo>
                    <a:pt x="3702" y="1"/>
                  </a:moveTo>
                  <a:lnTo>
                    <a:pt x="3702" y="1346"/>
                  </a:lnTo>
                  <a:cubicBezTo>
                    <a:pt x="3702" y="1718"/>
                    <a:pt x="3463" y="2052"/>
                    <a:pt x="3120" y="2176"/>
                  </a:cubicBezTo>
                  <a:lnTo>
                    <a:pt x="869" y="2977"/>
                  </a:lnTo>
                  <a:cubicBezTo>
                    <a:pt x="344" y="3158"/>
                    <a:pt x="0" y="3654"/>
                    <a:pt x="0" y="4208"/>
                  </a:cubicBezTo>
                  <a:lnTo>
                    <a:pt x="0" y="4809"/>
                  </a:lnTo>
                  <a:cubicBezTo>
                    <a:pt x="0" y="5162"/>
                    <a:pt x="287" y="5457"/>
                    <a:pt x="649" y="5457"/>
                  </a:cubicBezTo>
                  <a:lnTo>
                    <a:pt x="9388" y="5457"/>
                  </a:lnTo>
                  <a:cubicBezTo>
                    <a:pt x="9750" y="5457"/>
                    <a:pt x="10046" y="5162"/>
                    <a:pt x="10046" y="4809"/>
                  </a:cubicBezTo>
                  <a:lnTo>
                    <a:pt x="10046" y="4208"/>
                  </a:lnTo>
                  <a:cubicBezTo>
                    <a:pt x="10046" y="3654"/>
                    <a:pt x="9693" y="3158"/>
                    <a:pt x="9178" y="2977"/>
                  </a:cubicBezTo>
                  <a:lnTo>
                    <a:pt x="6907" y="2176"/>
                  </a:lnTo>
                  <a:cubicBezTo>
                    <a:pt x="6554" y="2052"/>
                    <a:pt x="6325" y="1718"/>
                    <a:pt x="6325" y="1346"/>
                  </a:cubicBezTo>
                  <a:lnTo>
                    <a:pt x="6325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4" name="Google Shape;21734;p80"/>
            <p:cNvSpPr/>
            <p:nvPr/>
          </p:nvSpPr>
          <p:spPr>
            <a:xfrm>
              <a:off x="6357801" y="2630865"/>
              <a:ext cx="68709" cy="28515"/>
            </a:xfrm>
            <a:custGeom>
              <a:avLst/>
              <a:gdLst/>
              <a:ahLst/>
              <a:cxnLst/>
              <a:rect l="l" t="t" r="r" b="b"/>
              <a:pathLst>
                <a:path w="2624" h="1089" extrusionOk="0">
                  <a:moveTo>
                    <a:pt x="0" y="1"/>
                  </a:moveTo>
                  <a:lnTo>
                    <a:pt x="0" y="811"/>
                  </a:lnTo>
                  <a:cubicBezTo>
                    <a:pt x="363" y="974"/>
                    <a:pt x="754" y="1069"/>
                    <a:pt x="1155" y="1088"/>
                  </a:cubicBezTo>
                  <a:lnTo>
                    <a:pt x="1307" y="1088"/>
                  </a:lnTo>
                  <a:cubicBezTo>
                    <a:pt x="1756" y="1088"/>
                    <a:pt x="2204" y="993"/>
                    <a:pt x="2624" y="811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5" name="Google Shape;21735;p80"/>
            <p:cNvSpPr/>
            <p:nvPr/>
          </p:nvSpPr>
          <p:spPr>
            <a:xfrm>
              <a:off x="6317581" y="2504156"/>
              <a:ext cx="148914" cy="143834"/>
            </a:xfrm>
            <a:custGeom>
              <a:avLst/>
              <a:gdLst/>
              <a:ahLst/>
              <a:cxnLst/>
              <a:rect l="l" t="t" r="r" b="b"/>
              <a:pathLst>
                <a:path w="5687" h="5493" extrusionOk="0">
                  <a:moveTo>
                    <a:pt x="3412" y="0"/>
                  </a:moveTo>
                  <a:cubicBezTo>
                    <a:pt x="3347" y="0"/>
                    <a:pt x="3282" y="53"/>
                    <a:pt x="3282" y="136"/>
                  </a:cubicBezTo>
                  <a:lnTo>
                    <a:pt x="3282" y="690"/>
                  </a:lnTo>
                  <a:cubicBezTo>
                    <a:pt x="3282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0" y="1300"/>
                    <a:pt x="0" y="1777"/>
                  </a:cubicBezTo>
                  <a:lnTo>
                    <a:pt x="0" y="2579"/>
                  </a:lnTo>
                  <a:cubicBezTo>
                    <a:pt x="0" y="4105"/>
                    <a:pt x="1174" y="5422"/>
                    <a:pt x="2710" y="5488"/>
                  </a:cubicBezTo>
                  <a:cubicBezTo>
                    <a:pt x="2761" y="5491"/>
                    <a:pt x="2811" y="5492"/>
                    <a:pt x="2862" y="5492"/>
                  </a:cubicBezTo>
                  <a:cubicBezTo>
                    <a:pt x="4415" y="5492"/>
                    <a:pt x="5686" y="4226"/>
                    <a:pt x="5686" y="2655"/>
                  </a:cubicBezTo>
                  <a:lnTo>
                    <a:pt x="5686" y="1777"/>
                  </a:lnTo>
                  <a:cubicBezTo>
                    <a:pt x="5686" y="1300"/>
                    <a:pt x="5295" y="909"/>
                    <a:pt x="4809" y="909"/>
                  </a:cubicBezTo>
                  <a:lnTo>
                    <a:pt x="4465" y="909"/>
                  </a:lnTo>
                  <a:cubicBezTo>
                    <a:pt x="4408" y="909"/>
                    <a:pt x="4351" y="890"/>
                    <a:pt x="4313" y="842"/>
                  </a:cubicBezTo>
                  <a:lnTo>
                    <a:pt x="3502" y="41"/>
                  </a:lnTo>
                  <a:cubicBezTo>
                    <a:pt x="3477" y="13"/>
                    <a:pt x="3444" y="0"/>
                    <a:pt x="341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6" name="Google Shape;21736;p80"/>
            <p:cNvSpPr/>
            <p:nvPr/>
          </p:nvSpPr>
          <p:spPr>
            <a:xfrm>
              <a:off x="6317581" y="2504156"/>
              <a:ext cx="125924" cy="143913"/>
            </a:xfrm>
            <a:custGeom>
              <a:avLst/>
              <a:gdLst/>
              <a:ahLst/>
              <a:cxnLst/>
              <a:rect l="l" t="t" r="r" b="b"/>
              <a:pathLst>
                <a:path w="4809" h="5496" extrusionOk="0">
                  <a:moveTo>
                    <a:pt x="3412" y="0"/>
                  </a:moveTo>
                  <a:cubicBezTo>
                    <a:pt x="3347" y="0"/>
                    <a:pt x="3282" y="53"/>
                    <a:pt x="3282" y="136"/>
                  </a:cubicBezTo>
                  <a:lnTo>
                    <a:pt x="3282" y="690"/>
                  </a:lnTo>
                  <a:cubicBezTo>
                    <a:pt x="3282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0" y="1300"/>
                    <a:pt x="0" y="1777"/>
                  </a:cubicBezTo>
                  <a:lnTo>
                    <a:pt x="0" y="2569"/>
                  </a:lnTo>
                  <a:cubicBezTo>
                    <a:pt x="0" y="3847"/>
                    <a:pt x="821" y="5021"/>
                    <a:pt x="2052" y="5383"/>
                  </a:cubicBezTo>
                  <a:cubicBezTo>
                    <a:pt x="2309" y="5457"/>
                    <a:pt x="2575" y="5495"/>
                    <a:pt x="2841" y="5495"/>
                  </a:cubicBezTo>
                  <a:cubicBezTo>
                    <a:pt x="2989" y="5495"/>
                    <a:pt x="3136" y="5483"/>
                    <a:pt x="3282" y="5460"/>
                  </a:cubicBezTo>
                  <a:cubicBezTo>
                    <a:pt x="1899" y="5240"/>
                    <a:pt x="878" y="4000"/>
                    <a:pt x="878" y="2569"/>
                  </a:cubicBezTo>
                  <a:lnTo>
                    <a:pt x="878" y="2216"/>
                  </a:lnTo>
                  <a:cubicBezTo>
                    <a:pt x="878" y="1730"/>
                    <a:pt x="1269" y="1338"/>
                    <a:pt x="1756" y="1338"/>
                  </a:cubicBezTo>
                  <a:lnTo>
                    <a:pt x="4379" y="1338"/>
                  </a:lnTo>
                  <a:cubicBezTo>
                    <a:pt x="4608" y="1338"/>
                    <a:pt x="4809" y="1148"/>
                    <a:pt x="4809" y="909"/>
                  </a:cubicBezTo>
                  <a:lnTo>
                    <a:pt x="4465" y="909"/>
                  </a:lnTo>
                  <a:cubicBezTo>
                    <a:pt x="4408" y="909"/>
                    <a:pt x="4351" y="890"/>
                    <a:pt x="4313" y="842"/>
                  </a:cubicBezTo>
                  <a:lnTo>
                    <a:pt x="3502" y="41"/>
                  </a:lnTo>
                  <a:cubicBezTo>
                    <a:pt x="3477" y="13"/>
                    <a:pt x="3444" y="0"/>
                    <a:pt x="3412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7" name="Google Shape;21737;p80"/>
            <p:cNvSpPr/>
            <p:nvPr/>
          </p:nvSpPr>
          <p:spPr>
            <a:xfrm>
              <a:off x="6352040" y="2556552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17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35" y="72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8" name="Google Shape;21738;p80"/>
            <p:cNvSpPr/>
            <p:nvPr/>
          </p:nvSpPr>
          <p:spPr>
            <a:xfrm>
              <a:off x="6420750" y="2556552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9" name="Google Shape;21739;p80"/>
            <p:cNvSpPr/>
            <p:nvPr/>
          </p:nvSpPr>
          <p:spPr>
            <a:xfrm>
              <a:off x="6366756" y="2596432"/>
              <a:ext cx="50563" cy="17282"/>
            </a:xfrm>
            <a:custGeom>
              <a:avLst/>
              <a:gdLst/>
              <a:ahLst/>
              <a:cxnLst/>
              <a:rect l="l" t="t" r="r" b="b"/>
              <a:pathLst>
                <a:path w="1931" h="660" extrusionOk="0">
                  <a:moveTo>
                    <a:pt x="313" y="1"/>
                  </a:moveTo>
                  <a:cubicBezTo>
                    <a:pt x="146" y="1"/>
                    <a:pt x="0" y="219"/>
                    <a:pt x="154" y="381"/>
                  </a:cubicBezTo>
                  <a:cubicBezTo>
                    <a:pt x="366" y="557"/>
                    <a:pt x="625" y="660"/>
                    <a:pt x="897" y="660"/>
                  </a:cubicBezTo>
                  <a:cubicBezTo>
                    <a:pt x="919" y="660"/>
                    <a:pt x="942" y="659"/>
                    <a:pt x="965" y="657"/>
                  </a:cubicBezTo>
                  <a:cubicBezTo>
                    <a:pt x="988" y="659"/>
                    <a:pt x="1011" y="660"/>
                    <a:pt x="1034" y="660"/>
                  </a:cubicBezTo>
                  <a:cubicBezTo>
                    <a:pt x="1305" y="660"/>
                    <a:pt x="1565" y="557"/>
                    <a:pt x="1776" y="381"/>
                  </a:cubicBezTo>
                  <a:cubicBezTo>
                    <a:pt x="1931" y="219"/>
                    <a:pt x="1785" y="1"/>
                    <a:pt x="1618" y="1"/>
                  </a:cubicBezTo>
                  <a:cubicBezTo>
                    <a:pt x="1568" y="1"/>
                    <a:pt x="1517" y="20"/>
                    <a:pt x="1471" y="66"/>
                  </a:cubicBezTo>
                  <a:cubicBezTo>
                    <a:pt x="1318" y="171"/>
                    <a:pt x="1142" y="223"/>
                    <a:pt x="965" y="223"/>
                  </a:cubicBezTo>
                  <a:cubicBezTo>
                    <a:pt x="789" y="223"/>
                    <a:pt x="612" y="171"/>
                    <a:pt x="460" y="66"/>
                  </a:cubicBezTo>
                  <a:cubicBezTo>
                    <a:pt x="414" y="20"/>
                    <a:pt x="362" y="1"/>
                    <a:pt x="31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0" name="Google Shape;21740;p80"/>
            <p:cNvSpPr/>
            <p:nvPr/>
          </p:nvSpPr>
          <p:spPr>
            <a:xfrm>
              <a:off x="6344133" y="2537542"/>
              <a:ext cx="27468" cy="13930"/>
            </a:xfrm>
            <a:custGeom>
              <a:avLst/>
              <a:gdLst/>
              <a:ahLst/>
              <a:cxnLst/>
              <a:rect l="l" t="t" r="r" b="b"/>
              <a:pathLst>
                <a:path w="1049" h="532" extrusionOk="0">
                  <a:moveTo>
                    <a:pt x="745" y="1"/>
                  </a:moveTo>
                  <a:cubicBezTo>
                    <a:pt x="729" y="1"/>
                    <a:pt x="712" y="3"/>
                    <a:pt x="694" y="6"/>
                  </a:cubicBezTo>
                  <a:lnTo>
                    <a:pt x="255" y="102"/>
                  </a:lnTo>
                  <a:cubicBezTo>
                    <a:pt x="1" y="158"/>
                    <a:pt x="35" y="531"/>
                    <a:pt x="293" y="531"/>
                  </a:cubicBezTo>
                  <a:cubicBezTo>
                    <a:pt x="296" y="531"/>
                    <a:pt x="300" y="531"/>
                    <a:pt x="303" y="531"/>
                  </a:cubicBezTo>
                  <a:lnTo>
                    <a:pt x="351" y="531"/>
                  </a:lnTo>
                  <a:lnTo>
                    <a:pt x="780" y="436"/>
                  </a:lnTo>
                  <a:cubicBezTo>
                    <a:pt x="1048" y="373"/>
                    <a:pt x="981" y="1"/>
                    <a:pt x="74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1" name="Google Shape;21741;p80"/>
            <p:cNvSpPr/>
            <p:nvPr/>
          </p:nvSpPr>
          <p:spPr>
            <a:xfrm>
              <a:off x="6412554" y="2537751"/>
              <a:ext cx="27468" cy="13957"/>
            </a:xfrm>
            <a:custGeom>
              <a:avLst/>
              <a:gdLst/>
              <a:ahLst/>
              <a:cxnLst/>
              <a:rect l="l" t="t" r="r" b="b"/>
              <a:pathLst>
                <a:path w="1049" h="533" extrusionOk="0">
                  <a:moveTo>
                    <a:pt x="303" y="1"/>
                  </a:moveTo>
                  <a:cubicBezTo>
                    <a:pt x="63" y="1"/>
                    <a:pt x="0" y="374"/>
                    <a:pt x="266" y="428"/>
                  </a:cubicBezTo>
                  <a:lnTo>
                    <a:pt x="705" y="523"/>
                  </a:lnTo>
                  <a:cubicBezTo>
                    <a:pt x="709" y="528"/>
                    <a:pt x="717" y="530"/>
                    <a:pt x="725" y="530"/>
                  </a:cubicBezTo>
                  <a:cubicBezTo>
                    <a:pt x="733" y="530"/>
                    <a:pt x="743" y="528"/>
                    <a:pt x="752" y="523"/>
                  </a:cubicBezTo>
                  <a:lnTo>
                    <a:pt x="752" y="523"/>
                  </a:lnTo>
                  <a:lnTo>
                    <a:pt x="743" y="532"/>
                  </a:lnTo>
                  <a:cubicBezTo>
                    <a:pt x="1010" y="532"/>
                    <a:pt x="1048" y="151"/>
                    <a:pt x="790" y="103"/>
                  </a:cubicBezTo>
                  <a:lnTo>
                    <a:pt x="361" y="8"/>
                  </a:lnTo>
                  <a:cubicBezTo>
                    <a:pt x="341" y="3"/>
                    <a:pt x="321" y="1"/>
                    <a:pt x="30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2" name="Google Shape;21742;p80"/>
            <p:cNvSpPr/>
            <p:nvPr/>
          </p:nvSpPr>
          <p:spPr>
            <a:xfrm>
              <a:off x="6260629" y="2697061"/>
              <a:ext cx="263055" cy="76722"/>
            </a:xfrm>
            <a:custGeom>
              <a:avLst/>
              <a:gdLst/>
              <a:ahLst/>
              <a:cxnLst/>
              <a:rect l="l" t="t" r="r" b="b"/>
              <a:pathLst>
                <a:path w="10046" h="2930" extrusionOk="0">
                  <a:moveTo>
                    <a:pt x="2137" y="1"/>
                  </a:moveTo>
                  <a:lnTo>
                    <a:pt x="869" y="449"/>
                  </a:lnTo>
                  <a:cubicBezTo>
                    <a:pt x="344" y="630"/>
                    <a:pt x="0" y="1126"/>
                    <a:pt x="0" y="1680"/>
                  </a:cubicBezTo>
                  <a:lnTo>
                    <a:pt x="0" y="2281"/>
                  </a:lnTo>
                  <a:cubicBezTo>
                    <a:pt x="0" y="2634"/>
                    <a:pt x="287" y="2929"/>
                    <a:pt x="649" y="2929"/>
                  </a:cubicBezTo>
                  <a:lnTo>
                    <a:pt x="9388" y="2929"/>
                  </a:lnTo>
                  <a:cubicBezTo>
                    <a:pt x="9750" y="2929"/>
                    <a:pt x="10046" y="2634"/>
                    <a:pt x="10046" y="2281"/>
                  </a:cubicBezTo>
                  <a:lnTo>
                    <a:pt x="10046" y="1680"/>
                  </a:lnTo>
                  <a:cubicBezTo>
                    <a:pt x="10046" y="1126"/>
                    <a:pt x="9693" y="630"/>
                    <a:pt x="9178" y="449"/>
                  </a:cubicBezTo>
                  <a:lnTo>
                    <a:pt x="7909" y="1"/>
                  </a:lnTo>
                  <a:cubicBezTo>
                    <a:pt x="7489" y="1231"/>
                    <a:pt x="6325" y="2061"/>
                    <a:pt x="5028" y="2061"/>
                  </a:cubicBezTo>
                  <a:cubicBezTo>
                    <a:pt x="3721" y="2061"/>
                    <a:pt x="2557" y="1231"/>
                    <a:pt x="21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3" name="Google Shape;21743;p80"/>
            <p:cNvSpPr/>
            <p:nvPr/>
          </p:nvSpPr>
          <p:spPr>
            <a:xfrm>
              <a:off x="6305588" y="2697061"/>
              <a:ext cx="172900" cy="65489"/>
            </a:xfrm>
            <a:custGeom>
              <a:avLst/>
              <a:gdLst/>
              <a:ahLst/>
              <a:cxnLst/>
              <a:rect l="l" t="t" r="r" b="b"/>
              <a:pathLst>
                <a:path w="6603" h="2501" extrusionOk="0">
                  <a:moveTo>
                    <a:pt x="411" y="1"/>
                  </a:moveTo>
                  <a:lnTo>
                    <a:pt x="1" y="144"/>
                  </a:lnTo>
                  <a:cubicBezTo>
                    <a:pt x="487" y="1556"/>
                    <a:pt x="1813" y="2500"/>
                    <a:pt x="3301" y="2500"/>
                  </a:cubicBezTo>
                  <a:cubicBezTo>
                    <a:pt x="4790" y="2500"/>
                    <a:pt x="6116" y="1556"/>
                    <a:pt x="6602" y="144"/>
                  </a:cubicBezTo>
                  <a:lnTo>
                    <a:pt x="6192" y="1"/>
                  </a:lnTo>
                  <a:cubicBezTo>
                    <a:pt x="5772" y="1231"/>
                    <a:pt x="4608" y="2061"/>
                    <a:pt x="3301" y="2061"/>
                  </a:cubicBezTo>
                  <a:cubicBezTo>
                    <a:pt x="1994" y="2061"/>
                    <a:pt x="840" y="1231"/>
                    <a:pt x="411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4" name="Google Shape;21744;p80"/>
            <p:cNvSpPr/>
            <p:nvPr/>
          </p:nvSpPr>
          <p:spPr>
            <a:xfrm>
              <a:off x="6294852" y="2476478"/>
              <a:ext cx="194371" cy="65227"/>
            </a:xfrm>
            <a:custGeom>
              <a:avLst/>
              <a:gdLst/>
              <a:ahLst/>
              <a:cxnLst/>
              <a:rect l="l" t="t" r="r" b="b"/>
              <a:pathLst>
                <a:path w="7423" h="2491" extrusionOk="0">
                  <a:moveTo>
                    <a:pt x="3711" y="1"/>
                  </a:moveTo>
                  <a:cubicBezTo>
                    <a:pt x="1660" y="1"/>
                    <a:pt x="0" y="879"/>
                    <a:pt x="0" y="1966"/>
                  </a:cubicBezTo>
                  <a:lnTo>
                    <a:pt x="0" y="2481"/>
                  </a:lnTo>
                  <a:cubicBezTo>
                    <a:pt x="0" y="1403"/>
                    <a:pt x="1670" y="526"/>
                    <a:pt x="3711" y="526"/>
                  </a:cubicBezTo>
                  <a:cubicBezTo>
                    <a:pt x="5762" y="526"/>
                    <a:pt x="7422" y="1403"/>
                    <a:pt x="7422" y="2491"/>
                  </a:cubicBezTo>
                  <a:lnTo>
                    <a:pt x="7422" y="1966"/>
                  </a:lnTo>
                  <a:cubicBezTo>
                    <a:pt x="7422" y="879"/>
                    <a:pt x="5762" y="1"/>
                    <a:pt x="371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45" name="Google Shape;21745;p80"/>
          <p:cNvGrpSpPr/>
          <p:nvPr/>
        </p:nvGrpSpPr>
        <p:grpSpPr>
          <a:xfrm>
            <a:off x="8204128" y="3410183"/>
            <a:ext cx="351124" cy="473005"/>
            <a:chOff x="6260864" y="2879911"/>
            <a:chExt cx="263343" cy="354754"/>
          </a:xfrm>
        </p:grpSpPr>
        <p:sp>
          <p:nvSpPr>
            <p:cNvPr id="21746" name="Google Shape;21746;p80"/>
            <p:cNvSpPr/>
            <p:nvPr/>
          </p:nvSpPr>
          <p:spPr>
            <a:xfrm>
              <a:off x="6290610" y="2960115"/>
              <a:ext cx="203850" cy="208354"/>
            </a:xfrm>
            <a:custGeom>
              <a:avLst/>
              <a:gdLst/>
              <a:ahLst/>
              <a:cxnLst/>
              <a:rect l="l" t="t" r="r" b="b"/>
              <a:pathLst>
                <a:path w="7785" h="7957" extrusionOk="0">
                  <a:moveTo>
                    <a:pt x="3892" y="0"/>
                  </a:moveTo>
                  <a:lnTo>
                    <a:pt x="611" y="439"/>
                  </a:lnTo>
                  <a:lnTo>
                    <a:pt x="611" y="2624"/>
                  </a:lnTo>
                  <a:cubicBezTo>
                    <a:pt x="582" y="3454"/>
                    <a:pt x="391" y="4284"/>
                    <a:pt x="48" y="5047"/>
                  </a:cubicBezTo>
                  <a:cubicBezTo>
                    <a:pt x="0" y="5152"/>
                    <a:pt x="48" y="5285"/>
                    <a:pt x="153" y="5333"/>
                  </a:cubicBezTo>
                  <a:lnTo>
                    <a:pt x="830" y="5676"/>
                  </a:lnTo>
                  <a:lnTo>
                    <a:pt x="115" y="6583"/>
                  </a:lnTo>
                  <a:cubicBezTo>
                    <a:pt x="29" y="6678"/>
                    <a:pt x="57" y="6831"/>
                    <a:pt x="162" y="6898"/>
                  </a:cubicBezTo>
                  <a:cubicBezTo>
                    <a:pt x="1307" y="7603"/>
                    <a:pt x="2600" y="7956"/>
                    <a:pt x="3892" y="7956"/>
                  </a:cubicBezTo>
                  <a:cubicBezTo>
                    <a:pt x="5185" y="7956"/>
                    <a:pt x="6478" y="7603"/>
                    <a:pt x="7623" y="6898"/>
                  </a:cubicBezTo>
                  <a:cubicBezTo>
                    <a:pt x="7728" y="6831"/>
                    <a:pt x="7756" y="6678"/>
                    <a:pt x="7670" y="6583"/>
                  </a:cubicBezTo>
                  <a:lnTo>
                    <a:pt x="6945" y="5676"/>
                  </a:lnTo>
                  <a:lnTo>
                    <a:pt x="7632" y="5333"/>
                  </a:lnTo>
                  <a:cubicBezTo>
                    <a:pt x="7737" y="5285"/>
                    <a:pt x="7785" y="5152"/>
                    <a:pt x="7728" y="5047"/>
                  </a:cubicBezTo>
                  <a:cubicBezTo>
                    <a:pt x="7394" y="4284"/>
                    <a:pt x="7203" y="3454"/>
                    <a:pt x="7165" y="2624"/>
                  </a:cubicBezTo>
                  <a:lnTo>
                    <a:pt x="7165" y="439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7" name="Google Shape;21747;p80"/>
            <p:cNvSpPr/>
            <p:nvPr/>
          </p:nvSpPr>
          <p:spPr>
            <a:xfrm>
              <a:off x="6260864" y="3086013"/>
              <a:ext cx="263081" cy="148652"/>
            </a:xfrm>
            <a:custGeom>
              <a:avLst/>
              <a:gdLst/>
              <a:ahLst/>
              <a:cxnLst/>
              <a:rect l="l" t="t" r="r" b="b"/>
              <a:pathLst>
                <a:path w="10047" h="5677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83" y="1822"/>
                    <a:pt x="3130" y="1946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8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46" y="5381"/>
                    <a:pt x="10046" y="5018"/>
                  </a:cubicBezTo>
                  <a:lnTo>
                    <a:pt x="10046" y="3978"/>
                  </a:lnTo>
                  <a:cubicBezTo>
                    <a:pt x="10046" y="3425"/>
                    <a:pt x="9703" y="2929"/>
                    <a:pt x="9178" y="2748"/>
                  </a:cubicBezTo>
                  <a:lnTo>
                    <a:pt x="6917" y="1946"/>
                  </a:lnTo>
                  <a:cubicBezTo>
                    <a:pt x="6574" y="1822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8" name="Google Shape;21748;p80"/>
            <p:cNvSpPr/>
            <p:nvPr/>
          </p:nvSpPr>
          <p:spPr>
            <a:xfrm>
              <a:off x="6260864" y="3137204"/>
              <a:ext cx="263343" cy="97461"/>
            </a:xfrm>
            <a:custGeom>
              <a:avLst/>
              <a:gdLst/>
              <a:ahLst/>
              <a:cxnLst/>
              <a:rect l="l" t="t" r="r" b="b"/>
              <a:pathLst>
                <a:path w="10057" h="3722" extrusionOk="0">
                  <a:moveTo>
                    <a:pt x="3111" y="1"/>
                  </a:moveTo>
                  <a:lnTo>
                    <a:pt x="879" y="793"/>
                  </a:lnTo>
                  <a:cubicBezTo>
                    <a:pt x="354" y="974"/>
                    <a:pt x="1" y="1470"/>
                    <a:pt x="1" y="2023"/>
                  </a:cubicBezTo>
                  <a:lnTo>
                    <a:pt x="1" y="3063"/>
                  </a:lnTo>
                  <a:cubicBezTo>
                    <a:pt x="1" y="3426"/>
                    <a:pt x="297" y="3722"/>
                    <a:pt x="659" y="3722"/>
                  </a:cubicBezTo>
                  <a:lnTo>
                    <a:pt x="9398" y="3722"/>
                  </a:lnTo>
                  <a:cubicBezTo>
                    <a:pt x="9760" y="3722"/>
                    <a:pt x="10056" y="3426"/>
                    <a:pt x="10056" y="3063"/>
                  </a:cubicBezTo>
                  <a:lnTo>
                    <a:pt x="10056" y="2023"/>
                  </a:lnTo>
                  <a:cubicBezTo>
                    <a:pt x="10056" y="1470"/>
                    <a:pt x="9703" y="974"/>
                    <a:pt x="9178" y="793"/>
                  </a:cubicBezTo>
                  <a:lnTo>
                    <a:pt x="6946" y="1"/>
                  </a:lnTo>
                  <a:cubicBezTo>
                    <a:pt x="6746" y="898"/>
                    <a:pt x="5944" y="1537"/>
                    <a:pt x="5028" y="1537"/>
                  </a:cubicBezTo>
                  <a:cubicBezTo>
                    <a:pt x="4113" y="1537"/>
                    <a:pt x="3311" y="898"/>
                    <a:pt x="3111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9" name="Google Shape;21749;p80"/>
            <p:cNvSpPr/>
            <p:nvPr/>
          </p:nvSpPr>
          <p:spPr>
            <a:xfrm>
              <a:off x="6320566" y="3137204"/>
              <a:ext cx="143677" cy="63237"/>
            </a:xfrm>
            <a:custGeom>
              <a:avLst/>
              <a:gdLst/>
              <a:ahLst/>
              <a:cxnLst/>
              <a:rect l="l" t="t" r="r" b="b"/>
              <a:pathLst>
                <a:path w="5487" h="2415" extrusionOk="0">
                  <a:moveTo>
                    <a:pt x="831" y="1"/>
                  </a:moveTo>
                  <a:lnTo>
                    <a:pt x="1" y="297"/>
                  </a:lnTo>
                  <a:cubicBezTo>
                    <a:pt x="335" y="1537"/>
                    <a:pt x="1461" y="2405"/>
                    <a:pt x="2748" y="2415"/>
                  </a:cubicBezTo>
                  <a:cubicBezTo>
                    <a:pt x="4036" y="2405"/>
                    <a:pt x="5162" y="1537"/>
                    <a:pt x="5486" y="297"/>
                  </a:cubicBezTo>
                  <a:lnTo>
                    <a:pt x="4666" y="1"/>
                  </a:lnTo>
                  <a:cubicBezTo>
                    <a:pt x="4466" y="898"/>
                    <a:pt x="3664" y="1537"/>
                    <a:pt x="2748" y="1537"/>
                  </a:cubicBezTo>
                  <a:cubicBezTo>
                    <a:pt x="1823" y="1537"/>
                    <a:pt x="1031" y="898"/>
                    <a:pt x="831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0" name="Google Shape;21750;p80"/>
            <p:cNvSpPr/>
            <p:nvPr/>
          </p:nvSpPr>
          <p:spPr>
            <a:xfrm>
              <a:off x="6358299" y="3085751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1"/>
                  </a:moveTo>
                  <a:lnTo>
                    <a:pt x="0" y="602"/>
                  </a:lnTo>
                  <a:cubicBezTo>
                    <a:pt x="415" y="788"/>
                    <a:pt x="861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1" name="Google Shape;21751;p80"/>
            <p:cNvSpPr/>
            <p:nvPr/>
          </p:nvSpPr>
          <p:spPr>
            <a:xfrm>
              <a:off x="6379273" y="2879911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2" name="Google Shape;21752;p80"/>
            <p:cNvSpPr/>
            <p:nvPr/>
          </p:nvSpPr>
          <p:spPr>
            <a:xfrm>
              <a:off x="6296109" y="2960115"/>
              <a:ext cx="170621" cy="137209"/>
            </a:xfrm>
            <a:custGeom>
              <a:avLst/>
              <a:gdLst/>
              <a:ahLst/>
              <a:cxnLst/>
              <a:rect l="l" t="t" r="r" b="b"/>
              <a:pathLst>
                <a:path w="6516" h="5240" extrusionOk="0">
                  <a:moveTo>
                    <a:pt x="840" y="0"/>
                  </a:moveTo>
                  <a:lnTo>
                    <a:pt x="840" y="1527"/>
                  </a:lnTo>
                  <a:lnTo>
                    <a:pt x="735" y="1527"/>
                  </a:lnTo>
                  <a:cubicBezTo>
                    <a:pt x="0" y="1527"/>
                    <a:pt x="0" y="2624"/>
                    <a:pt x="735" y="2624"/>
                  </a:cubicBezTo>
                  <a:lnTo>
                    <a:pt x="849" y="2624"/>
                  </a:lnTo>
                  <a:cubicBezTo>
                    <a:pt x="970" y="4104"/>
                    <a:pt x="2209" y="5240"/>
                    <a:pt x="3679" y="5240"/>
                  </a:cubicBezTo>
                  <a:cubicBezTo>
                    <a:pt x="3715" y="5240"/>
                    <a:pt x="3751" y="5239"/>
                    <a:pt x="3787" y="5238"/>
                  </a:cubicBezTo>
                  <a:cubicBezTo>
                    <a:pt x="5314" y="5180"/>
                    <a:pt x="6516" y="3931"/>
                    <a:pt x="6516" y="2404"/>
                  </a:cubicBez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3" name="Google Shape;21753;p80"/>
            <p:cNvSpPr/>
            <p:nvPr/>
          </p:nvSpPr>
          <p:spPr>
            <a:xfrm>
              <a:off x="6300089" y="2960115"/>
              <a:ext cx="166903" cy="137393"/>
            </a:xfrm>
            <a:custGeom>
              <a:avLst/>
              <a:gdLst/>
              <a:ahLst/>
              <a:cxnLst/>
              <a:rect l="l" t="t" r="r" b="b"/>
              <a:pathLst>
                <a:path w="6374" h="5247" extrusionOk="0">
                  <a:moveTo>
                    <a:pt x="688" y="0"/>
                  </a:moveTo>
                  <a:lnTo>
                    <a:pt x="688" y="1527"/>
                  </a:lnTo>
                  <a:lnTo>
                    <a:pt x="611" y="1527"/>
                  </a:lnTo>
                  <a:cubicBezTo>
                    <a:pt x="605" y="1526"/>
                    <a:pt x="599" y="1526"/>
                    <a:pt x="593" y="1526"/>
                  </a:cubicBezTo>
                  <a:cubicBezTo>
                    <a:pt x="315" y="1526"/>
                    <a:pt x="76" y="1742"/>
                    <a:pt x="39" y="2023"/>
                  </a:cubicBezTo>
                  <a:cubicBezTo>
                    <a:pt x="1" y="2337"/>
                    <a:pt x="258" y="2624"/>
                    <a:pt x="583" y="2624"/>
                  </a:cubicBezTo>
                  <a:lnTo>
                    <a:pt x="697" y="2624"/>
                  </a:lnTo>
                  <a:cubicBezTo>
                    <a:pt x="801" y="4119"/>
                    <a:pt x="2056" y="5246"/>
                    <a:pt x="3511" y="5246"/>
                  </a:cubicBezTo>
                  <a:cubicBezTo>
                    <a:pt x="3662" y="5246"/>
                    <a:pt x="3815" y="5234"/>
                    <a:pt x="3969" y="5209"/>
                  </a:cubicBezTo>
                  <a:cubicBezTo>
                    <a:pt x="2586" y="4990"/>
                    <a:pt x="1565" y="3797"/>
                    <a:pt x="1565" y="2404"/>
                  </a:cubicBezTo>
                  <a:lnTo>
                    <a:pt x="1565" y="1784"/>
                  </a:lnTo>
                  <a:cubicBezTo>
                    <a:pt x="1565" y="1212"/>
                    <a:pt x="2014" y="735"/>
                    <a:pt x="2576" y="697"/>
                  </a:cubicBezTo>
                  <a:cubicBezTo>
                    <a:pt x="2767" y="678"/>
                    <a:pt x="2968" y="668"/>
                    <a:pt x="3168" y="668"/>
                  </a:cubicBezTo>
                  <a:cubicBezTo>
                    <a:pt x="4561" y="1307"/>
                    <a:pt x="5753" y="2280"/>
                    <a:pt x="6345" y="2795"/>
                  </a:cubicBezTo>
                  <a:cubicBezTo>
                    <a:pt x="6364" y="2671"/>
                    <a:pt x="6373" y="2538"/>
                    <a:pt x="6373" y="2404"/>
                  </a:cubicBezTo>
                  <a:lnTo>
                    <a:pt x="6373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4" name="Google Shape;21754;p80"/>
            <p:cNvSpPr/>
            <p:nvPr/>
          </p:nvSpPr>
          <p:spPr>
            <a:xfrm>
              <a:off x="6352564" y="3000702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34" y="654"/>
                    <a:pt x="429" y="558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5" name="Google Shape;21755;p80"/>
            <p:cNvSpPr/>
            <p:nvPr/>
          </p:nvSpPr>
          <p:spPr>
            <a:xfrm>
              <a:off x="6421012" y="3000702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9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105" y="654"/>
                    <a:pt x="219" y="654"/>
                  </a:cubicBezTo>
                  <a:cubicBezTo>
                    <a:pt x="343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6" name="Google Shape;21756;p80"/>
            <p:cNvSpPr/>
            <p:nvPr/>
          </p:nvSpPr>
          <p:spPr>
            <a:xfrm>
              <a:off x="6344813" y="2983079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5" y="1"/>
                  </a:cubicBezTo>
                  <a:lnTo>
                    <a:pt x="296" y="1"/>
                  </a:lnTo>
                  <a:cubicBezTo>
                    <a:pt x="0" y="1"/>
                    <a:pt x="0" y="430"/>
                    <a:pt x="296" y="430"/>
                  </a:cubicBezTo>
                  <a:lnTo>
                    <a:pt x="725" y="430"/>
                  </a:lnTo>
                  <a:cubicBezTo>
                    <a:pt x="1018" y="43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7" name="Google Shape;21757;p80"/>
            <p:cNvSpPr/>
            <p:nvPr/>
          </p:nvSpPr>
          <p:spPr>
            <a:xfrm>
              <a:off x="6413497" y="2983079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6" y="1"/>
                  </a:cubicBezTo>
                  <a:lnTo>
                    <a:pt x="287" y="1"/>
                  </a:ln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8" y="430"/>
                    <a:pt x="1022" y="1"/>
                    <a:pt x="735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8" name="Google Shape;21758;p80"/>
            <p:cNvSpPr/>
            <p:nvPr/>
          </p:nvSpPr>
          <p:spPr>
            <a:xfrm>
              <a:off x="6366783" y="3037309"/>
              <a:ext cx="51506" cy="22990"/>
            </a:xfrm>
            <a:custGeom>
              <a:avLst/>
              <a:gdLst/>
              <a:ahLst/>
              <a:cxnLst/>
              <a:rect l="l" t="t" r="r" b="b"/>
              <a:pathLst>
                <a:path w="1967" h="878" extrusionOk="0">
                  <a:moveTo>
                    <a:pt x="115" y="0"/>
                  </a:moveTo>
                  <a:cubicBezTo>
                    <a:pt x="49" y="0"/>
                    <a:pt x="1" y="57"/>
                    <a:pt x="10" y="134"/>
                  </a:cubicBezTo>
                  <a:cubicBezTo>
                    <a:pt x="77" y="553"/>
                    <a:pt x="487" y="878"/>
                    <a:pt x="983" y="878"/>
                  </a:cubicBezTo>
                  <a:cubicBezTo>
                    <a:pt x="1480" y="878"/>
                    <a:pt x="1880" y="553"/>
                    <a:pt x="1957" y="134"/>
                  </a:cubicBezTo>
                  <a:cubicBezTo>
                    <a:pt x="1966" y="57"/>
                    <a:pt x="1918" y="0"/>
                    <a:pt x="1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9" name="Google Shape;21759;p80"/>
            <p:cNvSpPr/>
            <p:nvPr/>
          </p:nvSpPr>
          <p:spPr>
            <a:xfrm>
              <a:off x="6306583" y="2965850"/>
              <a:ext cx="23017" cy="37261"/>
            </a:xfrm>
            <a:custGeom>
              <a:avLst/>
              <a:gdLst/>
              <a:ahLst/>
              <a:cxnLst/>
              <a:rect l="l" t="t" r="r" b="b"/>
              <a:pathLst>
                <a:path w="879" h="1423" extrusionOk="0">
                  <a:moveTo>
                    <a:pt x="878" y="1"/>
                  </a:moveTo>
                  <a:lnTo>
                    <a:pt x="1" y="220"/>
                  </a:lnTo>
                  <a:lnTo>
                    <a:pt x="1" y="1422"/>
                  </a:lnTo>
                  <a:lnTo>
                    <a:pt x="306" y="1384"/>
                  </a:lnTo>
                  <a:cubicBezTo>
                    <a:pt x="630" y="1336"/>
                    <a:pt x="878" y="1060"/>
                    <a:pt x="878" y="735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0" name="Google Shape;21760;p80"/>
            <p:cNvSpPr/>
            <p:nvPr/>
          </p:nvSpPr>
          <p:spPr>
            <a:xfrm>
              <a:off x="6352564" y="2954355"/>
              <a:ext cx="125662" cy="74732"/>
            </a:xfrm>
            <a:custGeom>
              <a:avLst/>
              <a:gdLst/>
              <a:ahLst/>
              <a:cxnLst/>
              <a:rect l="l" t="t" r="r" b="b"/>
              <a:pathLst>
                <a:path w="4799" h="2854" extrusionOk="0">
                  <a:moveTo>
                    <a:pt x="0" y="1"/>
                  </a:moveTo>
                  <a:lnTo>
                    <a:pt x="0" y="1"/>
                  </a:lnTo>
                  <a:cubicBezTo>
                    <a:pt x="2147" y="535"/>
                    <a:pt x="4159" y="2252"/>
                    <a:pt x="4799" y="2853"/>
                  </a:cubicBezTo>
                  <a:lnTo>
                    <a:pt x="4799" y="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1" name="Google Shape;21761;p80"/>
            <p:cNvSpPr/>
            <p:nvPr/>
          </p:nvSpPr>
          <p:spPr>
            <a:xfrm>
              <a:off x="6306583" y="2885671"/>
              <a:ext cx="171643" cy="85965"/>
            </a:xfrm>
            <a:custGeom>
              <a:avLst/>
              <a:gdLst/>
              <a:ahLst/>
              <a:cxnLst/>
              <a:rect l="l" t="t" r="r" b="b"/>
              <a:pathLst>
                <a:path w="6555" h="3283" extrusionOk="0">
                  <a:moveTo>
                    <a:pt x="3282" y="0"/>
                  </a:moveTo>
                  <a:cubicBezTo>
                    <a:pt x="1470" y="0"/>
                    <a:pt x="1" y="1469"/>
                    <a:pt x="1" y="3282"/>
                  </a:cubicBezTo>
                  <a:cubicBezTo>
                    <a:pt x="1" y="3282"/>
                    <a:pt x="1241" y="2843"/>
                    <a:pt x="3282" y="2843"/>
                  </a:cubicBezTo>
                  <a:cubicBezTo>
                    <a:pt x="5324" y="2843"/>
                    <a:pt x="6555" y="3282"/>
                    <a:pt x="6555" y="3282"/>
                  </a:cubicBezTo>
                  <a:cubicBezTo>
                    <a:pt x="6555" y="1469"/>
                    <a:pt x="5086" y="0"/>
                    <a:pt x="3282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2" name="Google Shape;21762;p80"/>
            <p:cNvSpPr/>
            <p:nvPr/>
          </p:nvSpPr>
          <p:spPr>
            <a:xfrm>
              <a:off x="6306583" y="2885619"/>
              <a:ext cx="171643" cy="86018"/>
            </a:xfrm>
            <a:custGeom>
              <a:avLst/>
              <a:gdLst/>
              <a:ahLst/>
              <a:cxnLst/>
              <a:rect l="l" t="t" r="r" b="b"/>
              <a:pathLst>
                <a:path w="6555" h="3285" extrusionOk="0">
                  <a:moveTo>
                    <a:pt x="3272" y="0"/>
                  </a:moveTo>
                  <a:cubicBezTo>
                    <a:pt x="1509" y="0"/>
                    <a:pt x="1" y="1435"/>
                    <a:pt x="1" y="3284"/>
                  </a:cubicBezTo>
                  <a:cubicBezTo>
                    <a:pt x="430" y="3141"/>
                    <a:pt x="869" y="3046"/>
                    <a:pt x="1317" y="2988"/>
                  </a:cubicBezTo>
                  <a:cubicBezTo>
                    <a:pt x="1966" y="2893"/>
                    <a:pt x="2624" y="2845"/>
                    <a:pt x="3282" y="2845"/>
                  </a:cubicBezTo>
                  <a:cubicBezTo>
                    <a:pt x="5324" y="2845"/>
                    <a:pt x="6555" y="3284"/>
                    <a:pt x="6555" y="3284"/>
                  </a:cubicBezTo>
                  <a:cubicBezTo>
                    <a:pt x="6555" y="3055"/>
                    <a:pt x="6536" y="2836"/>
                    <a:pt x="6488" y="2616"/>
                  </a:cubicBezTo>
                  <a:cubicBezTo>
                    <a:pt x="5481" y="2330"/>
                    <a:pt x="4437" y="2186"/>
                    <a:pt x="3384" y="2186"/>
                  </a:cubicBezTo>
                  <a:cubicBezTo>
                    <a:pt x="3350" y="2186"/>
                    <a:pt x="3316" y="2187"/>
                    <a:pt x="3282" y="2187"/>
                  </a:cubicBezTo>
                  <a:cubicBezTo>
                    <a:pt x="2910" y="2187"/>
                    <a:pt x="2557" y="2206"/>
                    <a:pt x="2204" y="2235"/>
                  </a:cubicBezTo>
                  <a:cubicBezTo>
                    <a:pt x="2196" y="2235"/>
                    <a:pt x="2188" y="2235"/>
                    <a:pt x="2180" y="2235"/>
                  </a:cubicBezTo>
                  <a:cubicBezTo>
                    <a:pt x="1840" y="2235"/>
                    <a:pt x="1617" y="1856"/>
                    <a:pt x="1804" y="1567"/>
                  </a:cubicBezTo>
                  <a:cubicBezTo>
                    <a:pt x="2281" y="794"/>
                    <a:pt x="3054" y="250"/>
                    <a:pt x="3941" y="69"/>
                  </a:cubicBezTo>
                  <a:cubicBezTo>
                    <a:pt x="3716" y="23"/>
                    <a:pt x="3492" y="0"/>
                    <a:pt x="3272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3" name="Google Shape;21763;p80"/>
            <p:cNvSpPr/>
            <p:nvPr/>
          </p:nvSpPr>
          <p:spPr>
            <a:xfrm>
              <a:off x="6293857" y="2954355"/>
              <a:ext cx="197121" cy="26499"/>
            </a:xfrm>
            <a:custGeom>
              <a:avLst/>
              <a:gdLst/>
              <a:ahLst/>
              <a:cxnLst/>
              <a:rect l="l" t="t" r="r" b="b"/>
              <a:pathLst>
                <a:path w="7528" h="1012" extrusionOk="0">
                  <a:moveTo>
                    <a:pt x="3768" y="1"/>
                  </a:moveTo>
                  <a:cubicBezTo>
                    <a:pt x="2395" y="1"/>
                    <a:pt x="1097" y="211"/>
                    <a:pt x="172" y="583"/>
                  </a:cubicBezTo>
                  <a:cubicBezTo>
                    <a:pt x="57" y="630"/>
                    <a:pt x="0" y="764"/>
                    <a:pt x="57" y="878"/>
                  </a:cubicBezTo>
                  <a:cubicBezTo>
                    <a:pt x="93" y="956"/>
                    <a:pt x="169" y="1002"/>
                    <a:pt x="253" y="1002"/>
                  </a:cubicBezTo>
                  <a:cubicBezTo>
                    <a:pt x="283" y="1002"/>
                    <a:pt x="313" y="996"/>
                    <a:pt x="344" y="983"/>
                  </a:cubicBezTo>
                  <a:cubicBezTo>
                    <a:pt x="1212" y="630"/>
                    <a:pt x="2452" y="440"/>
                    <a:pt x="3768" y="440"/>
                  </a:cubicBezTo>
                  <a:cubicBezTo>
                    <a:pt x="5085" y="440"/>
                    <a:pt x="6316" y="640"/>
                    <a:pt x="7193" y="993"/>
                  </a:cubicBezTo>
                  <a:cubicBezTo>
                    <a:pt x="7221" y="1005"/>
                    <a:pt x="7250" y="1011"/>
                    <a:pt x="7279" y="1011"/>
                  </a:cubicBezTo>
                  <a:cubicBezTo>
                    <a:pt x="7358" y="1011"/>
                    <a:pt x="7435" y="965"/>
                    <a:pt x="7470" y="888"/>
                  </a:cubicBezTo>
                  <a:cubicBezTo>
                    <a:pt x="7527" y="773"/>
                    <a:pt x="7470" y="640"/>
                    <a:pt x="7365" y="592"/>
                  </a:cubicBezTo>
                  <a:cubicBezTo>
                    <a:pt x="6440" y="211"/>
                    <a:pt x="5142" y="1"/>
                    <a:pt x="3768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64" name="Google Shape;21764;p80"/>
          <p:cNvGrpSpPr/>
          <p:nvPr/>
        </p:nvGrpSpPr>
        <p:grpSpPr>
          <a:xfrm>
            <a:off x="10606933" y="2796021"/>
            <a:ext cx="351088" cy="472971"/>
            <a:chOff x="8062968" y="2419290"/>
            <a:chExt cx="263316" cy="354728"/>
          </a:xfrm>
        </p:grpSpPr>
        <p:sp>
          <p:nvSpPr>
            <p:cNvPr id="21765" name="Google Shape;21765;p80"/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6" name="Google Shape;21766;p80"/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7" name="Google Shape;21767;p80"/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8" name="Google Shape;21768;p80"/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9" name="Google Shape;21769;p80"/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0" name="Google Shape;21770;p80"/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1" name="Google Shape;21771;p80"/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2" name="Google Shape;21772;p80"/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3" name="Google Shape;21773;p80"/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4" name="Google Shape;21774;p80"/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5" name="Google Shape;21775;p80"/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6" name="Google Shape;21776;p80"/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7" name="Google Shape;21777;p80"/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8" name="Google Shape;21778;p80"/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9" name="Google Shape;21779;p80"/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0" name="Google Shape;21780;p80"/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1" name="Google Shape;21781;p80"/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82" name="Google Shape;21782;p80"/>
          <p:cNvGrpSpPr/>
          <p:nvPr/>
        </p:nvGrpSpPr>
        <p:grpSpPr>
          <a:xfrm>
            <a:off x="7602606" y="2796021"/>
            <a:ext cx="351088" cy="472971"/>
            <a:chOff x="5809723" y="2419290"/>
            <a:chExt cx="263316" cy="354728"/>
          </a:xfrm>
        </p:grpSpPr>
        <p:sp>
          <p:nvSpPr>
            <p:cNvPr id="21783" name="Google Shape;21783;p80"/>
            <p:cNvSpPr/>
            <p:nvPr/>
          </p:nvSpPr>
          <p:spPr>
            <a:xfrm>
              <a:off x="5815484" y="2419290"/>
              <a:ext cx="80205" cy="80205"/>
            </a:xfrm>
            <a:custGeom>
              <a:avLst/>
              <a:gdLst/>
              <a:ahLst/>
              <a:cxnLst/>
              <a:rect l="l" t="t" r="r" b="b"/>
              <a:pathLst>
                <a:path w="3063" h="3063" extrusionOk="0">
                  <a:moveTo>
                    <a:pt x="1536" y="0"/>
                  </a:moveTo>
                  <a:cubicBezTo>
                    <a:pt x="687" y="0"/>
                    <a:pt x="0" y="687"/>
                    <a:pt x="0" y="1527"/>
                  </a:cubicBezTo>
                  <a:cubicBezTo>
                    <a:pt x="0" y="2376"/>
                    <a:pt x="687" y="3063"/>
                    <a:pt x="1536" y="3063"/>
                  </a:cubicBezTo>
                  <a:cubicBezTo>
                    <a:pt x="2376" y="3063"/>
                    <a:pt x="3063" y="2376"/>
                    <a:pt x="3063" y="1527"/>
                  </a:cubicBezTo>
                  <a:cubicBezTo>
                    <a:pt x="3063" y="687"/>
                    <a:pt x="2376" y="0"/>
                    <a:pt x="1536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4" name="Google Shape;21784;p80"/>
            <p:cNvSpPr/>
            <p:nvPr/>
          </p:nvSpPr>
          <p:spPr>
            <a:xfrm>
              <a:off x="5987100" y="2419290"/>
              <a:ext cx="80205" cy="80205"/>
            </a:xfrm>
            <a:custGeom>
              <a:avLst/>
              <a:gdLst/>
              <a:ahLst/>
              <a:cxnLst/>
              <a:rect l="l" t="t" r="r" b="b"/>
              <a:pathLst>
                <a:path w="3063" h="3063" extrusionOk="0">
                  <a:moveTo>
                    <a:pt x="1527" y="0"/>
                  </a:moveTo>
                  <a:cubicBezTo>
                    <a:pt x="687" y="0"/>
                    <a:pt x="0" y="687"/>
                    <a:pt x="0" y="1527"/>
                  </a:cubicBezTo>
                  <a:cubicBezTo>
                    <a:pt x="0" y="2376"/>
                    <a:pt x="687" y="3063"/>
                    <a:pt x="1527" y="3063"/>
                  </a:cubicBezTo>
                  <a:cubicBezTo>
                    <a:pt x="2376" y="3063"/>
                    <a:pt x="3062" y="2376"/>
                    <a:pt x="3062" y="1527"/>
                  </a:cubicBezTo>
                  <a:cubicBezTo>
                    <a:pt x="3062" y="687"/>
                    <a:pt x="2376" y="0"/>
                    <a:pt x="1527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5" name="Google Shape;21785;p80"/>
            <p:cNvSpPr/>
            <p:nvPr/>
          </p:nvSpPr>
          <p:spPr>
            <a:xfrm>
              <a:off x="5823732" y="2424789"/>
              <a:ext cx="235325" cy="137419"/>
            </a:xfrm>
            <a:custGeom>
              <a:avLst/>
              <a:gdLst/>
              <a:ahLst/>
              <a:cxnLst/>
              <a:rect l="l" t="t" r="r" b="b"/>
              <a:pathLst>
                <a:path w="8987" h="5248" extrusionOk="0">
                  <a:moveTo>
                    <a:pt x="4493" y="0"/>
                  </a:moveTo>
                  <a:cubicBezTo>
                    <a:pt x="1794" y="0"/>
                    <a:pt x="0" y="2795"/>
                    <a:pt x="1116" y="5247"/>
                  </a:cubicBezTo>
                  <a:lnTo>
                    <a:pt x="7880" y="5247"/>
                  </a:lnTo>
                  <a:cubicBezTo>
                    <a:pt x="8987" y="2795"/>
                    <a:pt x="7193" y="0"/>
                    <a:pt x="449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6" name="Google Shape;21786;p80"/>
            <p:cNvSpPr/>
            <p:nvPr/>
          </p:nvSpPr>
          <p:spPr>
            <a:xfrm>
              <a:off x="5809723" y="2630865"/>
              <a:ext cx="263081" cy="143153"/>
            </a:xfrm>
            <a:custGeom>
              <a:avLst/>
              <a:gdLst/>
              <a:ahLst/>
              <a:cxnLst/>
              <a:rect l="l" t="t" r="r" b="b"/>
              <a:pathLst>
                <a:path w="10047" h="5467" extrusionOk="0">
                  <a:moveTo>
                    <a:pt x="3712" y="1"/>
                  </a:moveTo>
                  <a:lnTo>
                    <a:pt x="3712" y="1126"/>
                  </a:lnTo>
                  <a:cubicBezTo>
                    <a:pt x="3712" y="1498"/>
                    <a:pt x="3483" y="1832"/>
                    <a:pt x="3130" y="1956"/>
                  </a:cubicBezTo>
                  <a:lnTo>
                    <a:pt x="878" y="2748"/>
                  </a:lnTo>
                  <a:cubicBezTo>
                    <a:pt x="354" y="2939"/>
                    <a:pt x="1" y="3435"/>
                    <a:pt x="1" y="3988"/>
                  </a:cubicBezTo>
                  <a:lnTo>
                    <a:pt x="1" y="4809"/>
                  </a:lnTo>
                  <a:cubicBezTo>
                    <a:pt x="1" y="5171"/>
                    <a:pt x="297" y="5467"/>
                    <a:pt x="659" y="5467"/>
                  </a:cubicBezTo>
                  <a:lnTo>
                    <a:pt x="9398" y="5467"/>
                  </a:lnTo>
                  <a:cubicBezTo>
                    <a:pt x="9751" y="5467"/>
                    <a:pt x="10046" y="5171"/>
                    <a:pt x="10046" y="4809"/>
                  </a:cubicBezTo>
                  <a:lnTo>
                    <a:pt x="10046" y="3988"/>
                  </a:lnTo>
                  <a:cubicBezTo>
                    <a:pt x="10046" y="3435"/>
                    <a:pt x="9703" y="2939"/>
                    <a:pt x="9178" y="2748"/>
                  </a:cubicBezTo>
                  <a:lnTo>
                    <a:pt x="6927" y="1956"/>
                  </a:lnTo>
                  <a:cubicBezTo>
                    <a:pt x="6574" y="1832"/>
                    <a:pt x="6335" y="1498"/>
                    <a:pt x="6335" y="1126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7" name="Google Shape;21787;p80"/>
            <p:cNvSpPr/>
            <p:nvPr/>
          </p:nvSpPr>
          <p:spPr>
            <a:xfrm>
              <a:off x="5809985" y="2694809"/>
              <a:ext cx="263055" cy="79210"/>
            </a:xfrm>
            <a:custGeom>
              <a:avLst/>
              <a:gdLst/>
              <a:ahLst/>
              <a:cxnLst/>
              <a:rect l="l" t="t" r="r" b="b"/>
              <a:pathLst>
                <a:path w="10046" h="3025" extrusionOk="0">
                  <a:moveTo>
                    <a:pt x="1737" y="1"/>
                  </a:moveTo>
                  <a:lnTo>
                    <a:pt x="868" y="306"/>
                  </a:lnTo>
                  <a:cubicBezTo>
                    <a:pt x="344" y="497"/>
                    <a:pt x="0" y="993"/>
                    <a:pt x="0" y="1546"/>
                  </a:cubicBezTo>
                  <a:lnTo>
                    <a:pt x="0" y="2367"/>
                  </a:lnTo>
                  <a:cubicBezTo>
                    <a:pt x="0" y="2729"/>
                    <a:pt x="287" y="3025"/>
                    <a:pt x="649" y="3025"/>
                  </a:cubicBezTo>
                  <a:lnTo>
                    <a:pt x="9388" y="3025"/>
                  </a:lnTo>
                  <a:cubicBezTo>
                    <a:pt x="9750" y="3025"/>
                    <a:pt x="10046" y="2729"/>
                    <a:pt x="10046" y="2367"/>
                  </a:cubicBezTo>
                  <a:lnTo>
                    <a:pt x="10046" y="1546"/>
                  </a:lnTo>
                  <a:cubicBezTo>
                    <a:pt x="10046" y="993"/>
                    <a:pt x="9693" y="497"/>
                    <a:pt x="9168" y="306"/>
                  </a:cubicBezTo>
                  <a:lnTo>
                    <a:pt x="8300" y="1"/>
                  </a:lnTo>
                  <a:cubicBezTo>
                    <a:pt x="7432" y="993"/>
                    <a:pt x="6225" y="1489"/>
                    <a:pt x="5018" y="1489"/>
                  </a:cubicBezTo>
                  <a:cubicBezTo>
                    <a:pt x="3812" y="1489"/>
                    <a:pt x="2605" y="993"/>
                    <a:pt x="1737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8" name="Google Shape;21788;p80"/>
            <p:cNvSpPr/>
            <p:nvPr/>
          </p:nvSpPr>
          <p:spPr>
            <a:xfrm>
              <a:off x="5907157" y="2630865"/>
              <a:ext cx="68709" cy="23017"/>
            </a:xfrm>
            <a:custGeom>
              <a:avLst/>
              <a:gdLst/>
              <a:ahLst/>
              <a:cxnLst/>
              <a:rect l="l" t="t" r="r" b="b"/>
              <a:pathLst>
                <a:path w="2624" h="879" extrusionOk="0">
                  <a:moveTo>
                    <a:pt x="0" y="1"/>
                  </a:moveTo>
                  <a:lnTo>
                    <a:pt x="0" y="592"/>
                  </a:lnTo>
                  <a:cubicBezTo>
                    <a:pt x="415" y="783"/>
                    <a:pt x="861" y="878"/>
                    <a:pt x="1309" y="878"/>
                  </a:cubicBezTo>
                  <a:cubicBezTo>
                    <a:pt x="1756" y="878"/>
                    <a:pt x="2204" y="783"/>
                    <a:pt x="2624" y="59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9" name="Google Shape;21789;p80"/>
            <p:cNvSpPr/>
            <p:nvPr/>
          </p:nvSpPr>
          <p:spPr>
            <a:xfrm>
              <a:off x="5844942" y="2465009"/>
              <a:ext cx="192643" cy="177377"/>
            </a:xfrm>
            <a:custGeom>
              <a:avLst/>
              <a:gdLst/>
              <a:ahLst/>
              <a:cxnLst/>
              <a:rect l="l" t="t" r="r" b="b"/>
              <a:pathLst>
                <a:path w="7357" h="6774" extrusionOk="0">
                  <a:moveTo>
                    <a:pt x="3683" y="0"/>
                  </a:moveTo>
                  <a:cubicBezTo>
                    <a:pt x="2119" y="0"/>
                    <a:pt x="840" y="1269"/>
                    <a:pt x="840" y="2843"/>
                  </a:cubicBezTo>
                  <a:lnTo>
                    <a:pt x="840" y="3062"/>
                  </a:lnTo>
                  <a:lnTo>
                    <a:pt x="735" y="3062"/>
                  </a:lnTo>
                  <a:cubicBezTo>
                    <a:pt x="1" y="3062"/>
                    <a:pt x="1" y="4150"/>
                    <a:pt x="735" y="4150"/>
                  </a:cubicBezTo>
                  <a:lnTo>
                    <a:pt x="850" y="4150"/>
                  </a:lnTo>
                  <a:cubicBezTo>
                    <a:pt x="964" y="5629"/>
                    <a:pt x="2195" y="6773"/>
                    <a:pt x="3683" y="6773"/>
                  </a:cubicBezTo>
                  <a:cubicBezTo>
                    <a:pt x="5162" y="6773"/>
                    <a:pt x="6393" y="5629"/>
                    <a:pt x="6507" y="4150"/>
                  </a:cubicBezTo>
                  <a:lnTo>
                    <a:pt x="6631" y="4150"/>
                  </a:lnTo>
                  <a:cubicBezTo>
                    <a:pt x="7356" y="4150"/>
                    <a:pt x="7356" y="3062"/>
                    <a:pt x="6631" y="3062"/>
                  </a:cubicBezTo>
                  <a:lnTo>
                    <a:pt x="6526" y="3062"/>
                  </a:lnTo>
                  <a:lnTo>
                    <a:pt x="6526" y="2843"/>
                  </a:lnTo>
                  <a:cubicBezTo>
                    <a:pt x="6526" y="1269"/>
                    <a:pt x="5248" y="0"/>
                    <a:pt x="368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0" name="Google Shape;21790;p80"/>
            <p:cNvSpPr/>
            <p:nvPr/>
          </p:nvSpPr>
          <p:spPr>
            <a:xfrm>
              <a:off x="5845439" y="2464931"/>
              <a:ext cx="170150" cy="177430"/>
            </a:xfrm>
            <a:custGeom>
              <a:avLst/>
              <a:gdLst/>
              <a:ahLst/>
              <a:cxnLst/>
              <a:rect l="l" t="t" r="r" b="b"/>
              <a:pathLst>
                <a:path w="6498" h="6776" extrusionOk="0">
                  <a:moveTo>
                    <a:pt x="3657" y="0"/>
                  </a:moveTo>
                  <a:cubicBezTo>
                    <a:pt x="3615" y="0"/>
                    <a:pt x="3573" y="1"/>
                    <a:pt x="3531" y="3"/>
                  </a:cubicBezTo>
                  <a:cubicBezTo>
                    <a:pt x="2004" y="79"/>
                    <a:pt x="821" y="1281"/>
                    <a:pt x="821" y="2894"/>
                  </a:cubicBezTo>
                  <a:lnTo>
                    <a:pt x="821" y="3065"/>
                  </a:lnTo>
                  <a:lnTo>
                    <a:pt x="745" y="3065"/>
                  </a:lnTo>
                  <a:cubicBezTo>
                    <a:pt x="736" y="3065"/>
                    <a:pt x="727" y="3065"/>
                    <a:pt x="717" y="3065"/>
                  </a:cubicBezTo>
                  <a:cubicBezTo>
                    <a:pt x="19" y="3065"/>
                    <a:pt x="1" y="4134"/>
                    <a:pt x="716" y="4153"/>
                  </a:cubicBezTo>
                  <a:lnTo>
                    <a:pt x="841" y="4153"/>
                  </a:lnTo>
                  <a:cubicBezTo>
                    <a:pt x="944" y="5656"/>
                    <a:pt x="2190" y="6776"/>
                    <a:pt x="3642" y="6776"/>
                  </a:cubicBezTo>
                  <a:cubicBezTo>
                    <a:pt x="3794" y="6776"/>
                    <a:pt x="3948" y="6764"/>
                    <a:pt x="4103" y="6738"/>
                  </a:cubicBezTo>
                  <a:cubicBezTo>
                    <a:pt x="2720" y="6528"/>
                    <a:pt x="1699" y="5336"/>
                    <a:pt x="1699" y="3934"/>
                  </a:cubicBezTo>
                  <a:lnTo>
                    <a:pt x="1699" y="2846"/>
                  </a:lnTo>
                  <a:cubicBezTo>
                    <a:pt x="1699" y="2636"/>
                    <a:pt x="1718" y="2417"/>
                    <a:pt x="1766" y="2216"/>
                  </a:cubicBezTo>
                  <a:cubicBezTo>
                    <a:pt x="1869" y="1802"/>
                    <a:pt x="2237" y="1543"/>
                    <a:pt x="2624" y="1543"/>
                  </a:cubicBezTo>
                  <a:cubicBezTo>
                    <a:pt x="2772" y="1543"/>
                    <a:pt x="2923" y="1581"/>
                    <a:pt x="3063" y="1663"/>
                  </a:cubicBezTo>
                  <a:cubicBezTo>
                    <a:pt x="4113" y="2255"/>
                    <a:pt x="5286" y="2588"/>
                    <a:pt x="6498" y="2617"/>
                  </a:cubicBezTo>
                  <a:cubicBezTo>
                    <a:pt x="6377" y="1133"/>
                    <a:pt x="5129" y="0"/>
                    <a:pt x="365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1" name="Google Shape;21791;p80"/>
            <p:cNvSpPr/>
            <p:nvPr/>
          </p:nvSpPr>
          <p:spPr>
            <a:xfrm>
              <a:off x="5916086" y="2590723"/>
              <a:ext cx="50616" cy="17465"/>
            </a:xfrm>
            <a:custGeom>
              <a:avLst/>
              <a:gdLst/>
              <a:ahLst/>
              <a:cxnLst/>
              <a:rect l="l" t="t" r="r" b="b"/>
              <a:pathLst>
                <a:path w="1933" h="667" extrusionOk="0">
                  <a:moveTo>
                    <a:pt x="316" y="0"/>
                  </a:moveTo>
                  <a:cubicBezTo>
                    <a:pt x="148" y="0"/>
                    <a:pt x="0" y="224"/>
                    <a:pt x="155" y="379"/>
                  </a:cubicBezTo>
                  <a:cubicBezTo>
                    <a:pt x="375" y="562"/>
                    <a:pt x="647" y="666"/>
                    <a:pt x="929" y="666"/>
                  </a:cubicBezTo>
                  <a:cubicBezTo>
                    <a:pt x="942" y="666"/>
                    <a:pt x="954" y="666"/>
                    <a:pt x="966" y="665"/>
                  </a:cubicBezTo>
                  <a:cubicBezTo>
                    <a:pt x="979" y="666"/>
                    <a:pt x="991" y="666"/>
                    <a:pt x="1003" y="666"/>
                  </a:cubicBezTo>
                  <a:cubicBezTo>
                    <a:pt x="1286" y="666"/>
                    <a:pt x="1558" y="562"/>
                    <a:pt x="1777" y="379"/>
                  </a:cubicBezTo>
                  <a:cubicBezTo>
                    <a:pt x="1932" y="224"/>
                    <a:pt x="1784" y="0"/>
                    <a:pt x="1616" y="0"/>
                  </a:cubicBezTo>
                  <a:cubicBezTo>
                    <a:pt x="1568" y="0"/>
                    <a:pt x="1517" y="19"/>
                    <a:pt x="1472" y="64"/>
                  </a:cubicBezTo>
                  <a:cubicBezTo>
                    <a:pt x="1319" y="169"/>
                    <a:pt x="1143" y="222"/>
                    <a:pt x="966" y="222"/>
                  </a:cubicBezTo>
                  <a:cubicBezTo>
                    <a:pt x="790" y="222"/>
                    <a:pt x="613" y="169"/>
                    <a:pt x="461" y="64"/>
                  </a:cubicBezTo>
                  <a:cubicBezTo>
                    <a:pt x="416" y="19"/>
                    <a:pt x="365" y="0"/>
                    <a:pt x="31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2" name="Google Shape;21792;p80"/>
            <p:cNvSpPr/>
            <p:nvPr/>
          </p:nvSpPr>
          <p:spPr>
            <a:xfrm>
              <a:off x="5901397" y="2545135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1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51"/>
                    <a:pt x="220" y="651"/>
                  </a:cubicBezTo>
                  <a:cubicBezTo>
                    <a:pt x="335" y="651"/>
                    <a:pt x="440" y="556"/>
                    <a:pt x="440" y="441"/>
                  </a:cubicBezTo>
                  <a:lnTo>
                    <a:pt x="440" y="222"/>
                  </a:lnTo>
                  <a:cubicBezTo>
                    <a:pt x="440" y="74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3" name="Google Shape;21793;p80"/>
            <p:cNvSpPr/>
            <p:nvPr/>
          </p:nvSpPr>
          <p:spPr>
            <a:xfrm>
              <a:off x="5970106" y="2545135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0"/>
                  </a:moveTo>
                  <a:cubicBezTo>
                    <a:pt x="108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10" y="651"/>
                  </a:cubicBezTo>
                  <a:cubicBezTo>
                    <a:pt x="334" y="65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4" name="Google Shape;21794;p80"/>
            <p:cNvSpPr/>
            <p:nvPr/>
          </p:nvSpPr>
          <p:spPr>
            <a:xfrm>
              <a:off x="5893672" y="2527958"/>
              <a:ext cx="21000" cy="11495"/>
            </a:xfrm>
            <a:custGeom>
              <a:avLst/>
              <a:gdLst/>
              <a:ahLst/>
              <a:cxnLst/>
              <a:rect l="l" t="t" r="r" b="b"/>
              <a:pathLst>
                <a:path w="802" h="439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515" y="439"/>
                  </a:lnTo>
                  <a:cubicBezTo>
                    <a:pt x="802" y="439"/>
                    <a:pt x="802" y="0"/>
                    <a:pt x="5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5" name="Google Shape;21795;p80"/>
            <p:cNvSpPr/>
            <p:nvPr/>
          </p:nvSpPr>
          <p:spPr>
            <a:xfrm>
              <a:off x="5968116" y="2527932"/>
              <a:ext cx="19246" cy="11521"/>
            </a:xfrm>
            <a:custGeom>
              <a:avLst/>
              <a:gdLst/>
              <a:ahLst/>
              <a:cxnLst/>
              <a:rect l="l" t="t" r="r" b="b"/>
              <a:pathLst>
                <a:path w="735" h="440" extrusionOk="0">
                  <a:moveTo>
                    <a:pt x="521" y="1"/>
                  </a:moveTo>
                  <a:cubicBezTo>
                    <a:pt x="516" y="1"/>
                    <a:pt x="511" y="1"/>
                    <a:pt x="506" y="1"/>
                  </a:cubicBezTo>
                  <a:lnTo>
                    <a:pt x="286" y="1"/>
                  </a:lnTo>
                  <a:cubicBezTo>
                    <a:pt x="0" y="1"/>
                    <a:pt x="0" y="440"/>
                    <a:pt x="286" y="440"/>
                  </a:cubicBezTo>
                  <a:lnTo>
                    <a:pt x="515" y="440"/>
                  </a:lnTo>
                  <a:cubicBezTo>
                    <a:pt x="639" y="440"/>
                    <a:pt x="735" y="335"/>
                    <a:pt x="735" y="211"/>
                  </a:cubicBezTo>
                  <a:cubicBezTo>
                    <a:pt x="735" y="101"/>
                    <a:pt x="638" y="1"/>
                    <a:pt x="52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6" name="Google Shape;21796;p80"/>
            <p:cNvSpPr/>
            <p:nvPr/>
          </p:nvSpPr>
          <p:spPr>
            <a:xfrm>
              <a:off x="5875919" y="2425025"/>
              <a:ext cx="162661" cy="97199"/>
            </a:xfrm>
            <a:custGeom>
              <a:avLst/>
              <a:gdLst/>
              <a:ahLst/>
              <a:cxnLst/>
              <a:rect l="l" t="t" r="r" b="b"/>
              <a:pathLst>
                <a:path w="6212" h="3712" extrusionOk="0">
                  <a:moveTo>
                    <a:pt x="2500" y="1"/>
                  </a:moveTo>
                  <a:cubicBezTo>
                    <a:pt x="1575" y="1"/>
                    <a:pt x="688" y="344"/>
                    <a:pt x="1" y="964"/>
                  </a:cubicBezTo>
                  <a:cubicBezTo>
                    <a:pt x="1327" y="2701"/>
                    <a:pt x="3378" y="3712"/>
                    <a:pt x="5553" y="3712"/>
                  </a:cubicBezTo>
                  <a:cubicBezTo>
                    <a:pt x="5782" y="3712"/>
                    <a:pt x="6001" y="3702"/>
                    <a:pt x="6211" y="3683"/>
                  </a:cubicBezTo>
                  <a:cubicBezTo>
                    <a:pt x="6192" y="1642"/>
                    <a:pt x="4542" y="1"/>
                    <a:pt x="250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7" name="Google Shape;21797;p80"/>
            <p:cNvSpPr/>
            <p:nvPr/>
          </p:nvSpPr>
          <p:spPr>
            <a:xfrm>
              <a:off x="5843947" y="2694809"/>
              <a:ext cx="194869" cy="50485"/>
            </a:xfrm>
            <a:custGeom>
              <a:avLst/>
              <a:gdLst/>
              <a:ahLst/>
              <a:cxnLst/>
              <a:rect l="l" t="t" r="r" b="b"/>
              <a:pathLst>
                <a:path w="7442" h="1928" extrusionOk="0">
                  <a:moveTo>
                    <a:pt x="440" y="1"/>
                  </a:moveTo>
                  <a:lnTo>
                    <a:pt x="1" y="163"/>
                  </a:lnTo>
                  <a:cubicBezTo>
                    <a:pt x="907" y="1279"/>
                    <a:pt x="2281" y="1928"/>
                    <a:pt x="3721" y="1928"/>
                  </a:cubicBezTo>
                  <a:cubicBezTo>
                    <a:pt x="5162" y="1928"/>
                    <a:pt x="6536" y="1279"/>
                    <a:pt x="7442" y="163"/>
                  </a:cubicBezTo>
                  <a:lnTo>
                    <a:pt x="7003" y="1"/>
                  </a:lnTo>
                  <a:cubicBezTo>
                    <a:pt x="6135" y="993"/>
                    <a:pt x="4928" y="1489"/>
                    <a:pt x="3721" y="1489"/>
                  </a:cubicBezTo>
                  <a:cubicBezTo>
                    <a:pt x="2515" y="1489"/>
                    <a:pt x="1308" y="993"/>
                    <a:pt x="44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8" name="Google Shape;21798;p80"/>
            <p:cNvSpPr/>
            <p:nvPr/>
          </p:nvSpPr>
          <p:spPr>
            <a:xfrm>
              <a:off x="5809723" y="2688577"/>
              <a:ext cx="85965" cy="85442"/>
            </a:xfrm>
            <a:custGeom>
              <a:avLst/>
              <a:gdLst/>
              <a:ahLst/>
              <a:cxnLst/>
              <a:rect l="l" t="t" r="r" b="b"/>
              <a:pathLst>
                <a:path w="3283" h="3263" extrusionOk="0">
                  <a:moveTo>
                    <a:pt x="2424" y="0"/>
                  </a:moveTo>
                  <a:lnTo>
                    <a:pt x="878" y="544"/>
                  </a:lnTo>
                  <a:cubicBezTo>
                    <a:pt x="354" y="735"/>
                    <a:pt x="1" y="1231"/>
                    <a:pt x="1" y="1784"/>
                  </a:cubicBezTo>
                  <a:lnTo>
                    <a:pt x="1" y="2605"/>
                  </a:lnTo>
                  <a:cubicBezTo>
                    <a:pt x="1" y="2967"/>
                    <a:pt x="297" y="3263"/>
                    <a:pt x="659" y="3263"/>
                  </a:cubicBezTo>
                  <a:lnTo>
                    <a:pt x="3283" y="3263"/>
                  </a:lnTo>
                  <a:lnTo>
                    <a:pt x="3283" y="1126"/>
                  </a:lnTo>
                  <a:cubicBezTo>
                    <a:pt x="3283" y="954"/>
                    <a:pt x="3216" y="783"/>
                    <a:pt x="3092" y="66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9" name="Google Shape;21799;p80"/>
            <p:cNvSpPr/>
            <p:nvPr/>
          </p:nvSpPr>
          <p:spPr>
            <a:xfrm>
              <a:off x="5987100" y="2688577"/>
              <a:ext cx="85939" cy="85442"/>
            </a:xfrm>
            <a:custGeom>
              <a:avLst/>
              <a:gdLst/>
              <a:ahLst/>
              <a:cxnLst/>
              <a:rect l="l" t="t" r="r" b="b"/>
              <a:pathLst>
                <a:path w="3282" h="3263" extrusionOk="0">
                  <a:moveTo>
                    <a:pt x="859" y="0"/>
                  </a:moveTo>
                  <a:lnTo>
                    <a:pt x="191" y="668"/>
                  </a:lnTo>
                  <a:cubicBezTo>
                    <a:pt x="76" y="783"/>
                    <a:pt x="0" y="954"/>
                    <a:pt x="0" y="1126"/>
                  </a:cubicBezTo>
                  <a:lnTo>
                    <a:pt x="0" y="3263"/>
                  </a:lnTo>
                  <a:lnTo>
                    <a:pt x="2624" y="3263"/>
                  </a:lnTo>
                  <a:cubicBezTo>
                    <a:pt x="2986" y="3263"/>
                    <a:pt x="3282" y="2967"/>
                    <a:pt x="3282" y="2605"/>
                  </a:cubicBezTo>
                  <a:lnTo>
                    <a:pt x="3282" y="1784"/>
                  </a:lnTo>
                  <a:cubicBezTo>
                    <a:pt x="3282" y="1231"/>
                    <a:pt x="2929" y="735"/>
                    <a:pt x="2404" y="544"/>
                  </a:cubicBezTo>
                  <a:lnTo>
                    <a:pt x="859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800" name="Google Shape;21800;p80"/>
          <p:cNvGrpSpPr/>
          <p:nvPr/>
        </p:nvGrpSpPr>
        <p:grpSpPr>
          <a:xfrm>
            <a:off x="9998744" y="1574300"/>
            <a:ext cx="351403" cy="473005"/>
            <a:chOff x="7606826" y="1502999"/>
            <a:chExt cx="263552" cy="354754"/>
          </a:xfrm>
        </p:grpSpPr>
        <p:sp>
          <p:nvSpPr>
            <p:cNvPr id="21801" name="Google Shape;21801;p80"/>
            <p:cNvSpPr/>
            <p:nvPr/>
          </p:nvSpPr>
          <p:spPr>
            <a:xfrm>
              <a:off x="7606826" y="1703340"/>
              <a:ext cx="263552" cy="154413"/>
            </a:xfrm>
            <a:custGeom>
              <a:avLst/>
              <a:gdLst/>
              <a:ahLst/>
              <a:cxnLst/>
              <a:rect l="l" t="t" r="r" b="b"/>
              <a:pathLst>
                <a:path w="10065" h="5897" extrusionOk="0">
                  <a:moveTo>
                    <a:pt x="3721" y="1"/>
                  </a:moveTo>
                  <a:lnTo>
                    <a:pt x="3721" y="1337"/>
                  </a:lnTo>
                  <a:cubicBezTo>
                    <a:pt x="3721" y="1709"/>
                    <a:pt x="3482" y="2042"/>
                    <a:pt x="3139" y="2166"/>
                  </a:cubicBezTo>
                  <a:lnTo>
                    <a:pt x="878" y="2968"/>
                  </a:lnTo>
                  <a:cubicBezTo>
                    <a:pt x="353" y="3149"/>
                    <a:pt x="0" y="3645"/>
                    <a:pt x="0" y="4198"/>
                  </a:cubicBezTo>
                  <a:lnTo>
                    <a:pt x="0" y="5248"/>
                  </a:lnTo>
                  <a:cubicBezTo>
                    <a:pt x="0" y="5601"/>
                    <a:pt x="296" y="5897"/>
                    <a:pt x="658" y="5897"/>
                  </a:cubicBezTo>
                  <a:lnTo>
                    <a:pt x="9407" y="5897"/>
                  </a:lnTo>
                  <a:cubicBezTo>
                    <a:pt x="9769" y="5897"/>
                    <a:pt x="10065" y="5601"/>
                    <a:pt x="10065" y="5248"/>
                  </a:cubicBezTo>
                  <a:lnTo>
                    <a:pt x="10065" y="4208"/>
                  </a:lnTo>
                  <a:cubicBezTo>
                    <a:pt x="10065" y="3645"/>
                    <a:pt x="9712" y="3149"/>
                    <a:pt x="9187" y="2958"/>
                  </a:cubicBezTo>
                  <a:lnTo>
                    <a:pt x="6926" y="2166"/>
                  </a:lnTo>
                  <a:cubicBezTo>
                    <a:pt x="6573" y="2042"/>
                    <a:pt x="6344" y="1709"/>
                    <a:pt x="6344" y="1337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2" name="Google Shape;21802;p80"/>
            <p:cNvSpPr/>
            <p:nvPr/>
          </p:nvSpPr>
          <p:spPr>
            <a:xfrm>
              <a:off x="7626543" y="1502999"/>
              <a:ext cx="223856" cy="240090"/>
            </a:xfrm>
            <a:custGeom>
              <a:avLst/>
              <a:gdLst/>
              <a:ahLst/>
              <a:cxnLst/>
              <a:rect l="l" t="t" r="r" b="b"/>
              <a:pathLst>
                <a:path w="8549" h="9169" extrusionOk="0">
                  <a:moveTo>
                    <a:pt x="4275" y="1"/>
                  </a:moveTo>
                  <a:cubicBezTo>
                    <a:pt x="2224" y="1"/>
                    <a:pt x="564" y="1670"/>
                    <a:pt x="564" y="3722"/>
                  </a:cubicBezTo>
                  <a:lnTo>
                    <a:pt x="564" y="5257"/>
                  </a:lnTo>
                  <a:cubicBezTo>
                    <a:pt x="564" y="6097"/>
                    <a:pt x="401" y="6927"/>
                    <a:pt x="87" y="7709"/>
                  </a:cubicBezTo>
                  <a:cubicBezTo>
                    <a:pt x="1" y="7929"/>
                    <a:pt x="106" y="8186"/>
                    <a:pt x="325" y="8282"/>
                  </a:cubicBezTo>
                  <a:cubicBezTo>
                    <a:pt x="878" y="8491"/>
                    <a:pt x="2968" y="9169"/>
                    <a:pt x="4275" y="9169"/>
                  </a:cubicBezTo>
                  <a:cubicBezTo>
                    <a:pt x="5591" y="9169"/>
                    <a:pt x="7680" y="8491"/>
                    <a:pt x="8224" y="8282"/>
                  </a:cubicBezTo>
                  <a:cubicBezTo>
                    <a:pt x="8444" y="8186"/>
                    <a:pt x="8549" y="7929"/>
                    <a:pt x="8463" y="7709"/>
                  </a:cubicBezTo>
                  <a:cubicBezTo>
                    <a:pt x="8148" y="6927"/>
                    <a:pt x="7986" y="6097"/>
                    <a:pt x="7995" y="5257"/>
                  </a:cubicBezTo>
                  <a:lnTo>
                    <a:pt x="7995" y="3722"/>
                  </a:lnTo>
                  <a:cubicBezTo>
                    <a:pt x="7995" y="1670"/>
                    <a:pt x="6326" y="10"/>
                    <a:pt x="427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3" name="Google Shape;21803;p80"/>
            <p:cNvSpPr/>
            <p:nvPr/>
          </p:nvSpPr>
          <p:spPr>
            <a:xfrm>
              <a:off x="7641049" y="1708839"/>
              <a:ext cx="194869" cy="102959"/>
            </a:xfrm>
            <a:custGeom>
              <a:avLst/>
              <a:gdLst/>
              <a:ahLst/>
              <a:cxnLst/>
              <a:rect l="l" t="t" r="r" b="b"/>
              <a:pathLst>
                <a:path w="7442" h="3932" extrusionOk="0">
                  <a:moveTo>
                    <a:pt x="1317" y="1"/>
                  </a:moveTo>
                  <a:cubicBezTo>
                    <a:pt x="592" y="1"/>
                    <a:pt x="0" y="583"/>
                    <a:pt x="0" y="1308"/>
                  </a:cubicBezTo>
                  <a:cubicBezTo>
                    <a:pt x="0" y="2758"/>
                    <a:pt x="1183" y="3931"/>
                    <a:pt x="2624" y="3931"/>
                  </a:cubicBezTo>
                  <a:lnTo>
                    <a:pt x="4818" y="3931"/>
                  </a:lnTo>
                  <a:cubicBezTo>
                    <a:pt x="6268" y="3931"/>
                    <a:pt x="7441" y="2758"/>
                    <a:pt x="7441" y="1308"/>
                  </a:cubicBezTo>
                  <a:cubicBezTo>
                    <a:pt x="7441" y="583"/>
                    <a:pt x="6850" y="1"/>
                    <a:pt x="613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4" name="Google Shape;21804;p80"/>
            <p:cNvSpPr/>
            <p:nvPr/>
          </p:nvSpPr>
          <p:spPr>
            <a:xfrm>
              <a:off x="7659431" y="1726069"/>
              <a:ext cx="158341" cy="65227"/>
            </a:xfrm>
            <a:custGeom>
              <a:avLst/>
              <a:gdLst/>
              <a:ahLst/>
              <a:cxnLst/>
              <a:rect l="l" t="t" r="r" b="b"/>
              <a:pathLst>
                <a:path w="6047" h="2491" extrusionOk="0">
                  <a:moveTo>
                    <a:pt x="651" y="1"/>
                  </a:moveTo>
                  <a:cubicBezTo>
                    <a:pt x="180" y="1"/>
                    <a:pt x="1" y="625"/>
                    <a:pt x="405" y="879"/>
                  </a:cubicBezTo>
                  <a:lnTo>
                    <a:pt x="2656" y="2377"/>
                  </a:lnTo>
                  <a:cubicBezTo>
                    <a:pt x="2766" y="2453"/>
                    <a:pt x="2892" y="2491"/>
                    <a:pt x="3019" y="2491"/>
                  </a:cubicBezTo>
                  <a:cubicBezTo>
                    <a:pt x="3145" y="2491"/>
                    <a:pt x="3272" y="2453"/>
                    <a:pt x="3381" y="2377"/>
                  </a:cubicBezTo>
                  <a:lnTo>
                    <a:pt x="5633" y="879"/>
                  </a:lnTo>
                  <a:cubicBezTo>
                    <a:pt x="6046" y="625"/>
                    <a:pt x="5858" y="1"/>
                    <a:pt x="5387" y="1"/>
                  </a:cubicBezTo>
                  <a:cubicBezTo>
                    <a:pt x="5380" y="1"/>
                    <a:pt x="5373" y="1"/>
                    <a:pt x="5366" y="1"/>
                  </a:cubicBezTo>
                  <a:lnTo>
                    <a:pt x="672" y="1"/>
                  </a:lnTo>
                  <a:cubicBezTo>
                    <a:pt x="665" y="1"/>
                    <a:pt x="658" y="1"/>
                    <a:pt x="651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5" name="Google Shape;21805;p80"/>
            <p:cNvSpPr/>
            <p:nvPr/>
          </p:nvSpPr>
          <p:spPr>
            <a:xfrm>
              <a:off x="7692739" y="1502999"/>
              <a:ext cx="142420" cy="85468"/>
            </a:xfrm>
            <a:custGeom>
              <a:avLst/>
              <a:gdLst/>
              <a:ahLst/>
              <a:cxnLst/>
              <a:rect l="l" t="t" r="r" b="b"/>
              <a:pathLst>
                <a:path w="5439" h="3264" extrusionOk="0">
                  <a:moveTo>
                    <a:pt x="1747" y="1"/>
                  </a:moveTo>
                  <a:cubicBezTo>
                    <a:pt x="1136" y="1"/>
                    <a:pt x="535" y="154"/>
                    <a:pt x="1" y="440"/>
                  </a:cubicBezTo>
                  <a:lnTo>
                    <a:pt x="1" y="640"/>
                  </a:lnTo>
                  <a:cubicBezTo>
                    <a:pt x="1" y="2090"/>
                    <a:pt x="1174" y="3264"/>
                    <a:pt x="2624" y="3264"/>
                  </a:cubicBezTo>
                  <a:lnTo>
                    <a:pt x="5439" y="3264"/>
                  </a:lnTo>
                  <a:cubicBezTo>
                    <a:pt x="5210" y="1403"/>
                    <a:pt x="3626" y="1"/>
                    <a:pt x="1747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6" name="Google Shape;21806;p80"/>
            <p:cNvSpPr/>
            <p:nvPr/>
          </p:nvSpPr>
          <p:spPr>
            <a:xfrm>
              <a:off x="7687266" y="1703340"/>
              <a:ext cx="102436" cy="87955"/>
            </a:xfrm>
            <a:custGeom>
              <a:avLst/>
              <a:gdLst/>
              <a:ahLst/>
              <a:cxnLst/>
              <a:rect l="l" t="t" r="r" b="b"/>
              <a:pathLst>
                <a:path w="3912" h="3359" extrusionOk="0">
                  <a:moveTo>
                    <a:pt x="649" y="1"/>
                  </a:moveTo>
                  <a:lnTo>
                    <a:pt x="649" y="1337"/>
                  </a:lnTo>
                  <a:cubicBezTo>
                    <a:pt x="649" y="1709"/>
                    <a:pt x="410" y="2042"/>
                    <a:pt x="57" y="2166"/>
                  </a:cubicBezTo>
                  <a:lnTo>
                    <a:pt x="0" y="2186"/>
                  </a:lnTo>
                  <a:lnTo>
                    <a:pt x="1593" y="3245"/>
                  </a:lnTo>
                  <a:cubicBezTo>
                    <a:pt x="1703" y="3321"/>
                    <a:pt x="1829" y="3359"/>
                    <a:pt x="1956" y="3359"/>
                  </a:cubicBezTo>
                  <a:cubicBezTo>
                    <a:pt x="2082" y="3359"/>
                    <a:pt x="2209" y="3321"/>
                    <a:pt x="2318" y="3245"/>
                  </a:cubicBezTo>
                  <a:lnTo>
                    <a:pt x="3911" y="2186"/>
                  </a:lnTo>
                  <a:lnTo>
                    <a:pt x="3854" y="2166"/>
                  </a:lnTo>
                  <a:cubicBezTo>
                    <a:pt x="3501" y="2042"/>
                    <a:pt x="3272" y="1709"/>
                    <a:pt x="3272" y="1337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7" name="Google Shape;21807;p80"/>
            <p:cNvSpPr/>
            <p:nvPr/>
          </p:nvSpPr>
          <p:spPr>
            <a:xfrm>
              <a:off x="7704234" y="1703340"/>
              <a:ext cx="68736" cy="28254"/>
            </a:xfrm>
            <a:custGeom>
              <a:avLst/>
              <a:gdLst/>
              <a:ahLst/>
              <a:cxnLst/>
              <a:rect l="l" t="t" r="r" b="b"/>
              <a:pathLst>
                <a:path w="2625" h="1079" extrusionOk="0">
                  <a:moveTo>
                    <a:pt x="1" y="1"/>
                  </a:moveTo>
                  <a:lnTo>
                    <a:pt x="1" y="802"/>
                  </a:lnTo>
                  <a:cubicBezTo>
                    <a:pt x="363" y="964"/>
                    <a:pt x="754" y="1060"/>
                    <a:pt x="1155" y="1079"/>
                  </a:cubicBezTo>
                  <a:lnTo>
                    <a:pt x="1308" y="1079"/>
                  </a:lnTo>
                  <a:cubicBezTo>
                    <a:pt x="1766" y="1079"/>
                    <a:pt x="2214" y="984"/>
                    <a:pt x="2624" y="8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8" name="Google Shape;21808;p80"/>
            <p:cNvSpPr/>
            <p:nvPr/>
          </p:nvSpPr>
          <p:spPr>
            <a:xfrm>
              <a:off x="7664014" y="1576133"/>
              <a:ext cx="149176" cy="144070"/>
            </a:xfrm>
            <a:custGeom>
              <a:avLst/>
              <a:gdLst/>
              <a:ahLst/>
              <a:cxnLst/>
              <a:rect l="l" t="t" r="r" b="b"/>
              <a:pathLst>
                <a:path w="5697" h="5502" extrusionOk="0">
                  <a:moveTo>
                    <a:pt x="3415" y="0"/>
                  </a:moveTo>
                  <a:cubicBezTo>
                    <a:pt x="3347" y="0"/>
                    <a:pt x="3283" y="53"/>
                    <a:pt x="3283" y="137"/>
                  </a:cubicBezTo>
                  <a:lnTo>
                    <a:pt x="3283" y="690"/>
                  </a:lnTo>
                  <a:cubicBezTo>
                    <a:pt x="3283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1" y="1301"/>
                    <a:pt x="1" y="1787"/>
                  </a:cubicBezTo>
                  <a:lnTo>
                    <a:pt x="1" y="2579"/>
                  </a:lnTo>
                  <a:cubicBezTo>
                    <a:pt x="1" y="4115"/>
                    <a:pt x="1184" y="5431"/>
                    <a:pt x="2710" y="5498"/>
                  </a:cubicBezTo>
                  <a:cubicBezTo>
                    <a:pt x="2756" y="5500"/>
                    <a:pt x="2802" y="5501"/>
                    <a:pt x="2847" y="5501"/>
                  </a:cubicBezTo>
                  <a:cubicBezTo>
                    <a:pt x="4407" y="5501"/>
                    <a:pt x="5687" y="4240"/>
                    <a:pt x="5687" y="2655"/>
                  </a:cubicBezTo>
                  <a:lnTo>
                    <a:pt x="5687" y="1787"/>
                  </a:lnTo>
                  <a:cubicBezTo>
                    <a:pt x="5696" y="1301"/>
                    <a:pt x="5295" y="909"/>
                    <a:pt x="4818" y="909"/>
                  </a:cubicBezTo>
                  <a:lnTo>
                    <a:pt x="4475" y="909"/>
                  </a:lnTo>
                  <a:cubicBezTo>
                    <a:pt x="4408" y="909"/>
                    <a:pt x="4361" y="890"/>
                    <a:pt x="4313" y="843"/>
                  </a:cubicBezTo>
                  <a:lnTo>
                    <a:pt x="3512" y="41"/>
                  </a:lnTo>
                  <a:cubicBezTo>
                    <a:pt x="3483" y="13"/>
                    <a:pt x="3449" y="0"/>
                    <a:pt x="3415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9" name="Google Shape;21809;p80"/>
            <p:cNvSpPr/>
            <p:nvPr/>
          </p:nvSpPr>
          <p:spPr>
            <a:xfrm>
              <a:off x="7664014" y="1576133"/>
              <a:ext cx="126186" cy="144148"/>
            </a:xfrm>
            <a:custGeom>
              <a:avLst/>
              <a:gdLst/>
              <a:ahLst/>
              <a:cxnLst/>
              <a:rect l="l" t="t" r="r" b="b"/>
              <a:pathLst>
                <a:path w="4819" h="5505" extrusionOk="0">
                  <a:moveTo>
                    <a:pt x="3415" y="0"/>
                  </a:moveTo>
                  <a:cubicBezTo>
                    <a:pt x="3347" y="0"/>
                    <a:pt x="3283" y="53"/>
                    <a:pt x="3283" y="137"/>
                  </a:cubicBezTo>
                  <a:lnTo>
                    <a:pt x="3283" y="690"/>
                  </a:lnTo>
                  <a:cubicBezTo>
                    <a:pt x="3283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1" y="1301"/>
                    <a:pt x="1" y="1787"/>
                  </a:cubicBezTo>
                  <a:lnTo>
                    <a:pt x="1" y="2569"/>
                  </a:lnTo>
                  <a:cubicBezTo>
                    <a:pt x="1" y="3857"/>
                    <a:pt x="821" y="5031"/>
                    <a:pt x="2052" y="5393"/>
                  </a:cubicBezTo>
                  <a:cubicBezTo>
                    <a:pt x="2310" y="5467"/>
                    <a:pt x="2576" y="5505"/>
                    <a:pt x="2842" y="5505"/>
                  </a:cubicBezTo>
                  <a:cubicBezTo>
                    <a:pt x="2989" y="5505"/>
                    <a:pt x="3136" y="5493"/>
                    <a:pt x="3283" y="5469"/>
                  </a:cubicBezTo>
                  <a:cubicBezTo>
                    <a:pt x="1909" y="5250"/>
                    <a:pt x="878" y="4010"/>
                    <a:pt x="878" y="2579"/>
                  </a:cubicBezTo>
                  <a:lnTo>
                    <a:pt x="878" y="2226"/>
                  </a:lnTo>
                  <a:cubicBezTo>
                    <a:pt x="878" y="1739"/>
                    <a:pt x="1270" y="1348"/>
                    <a:pt x="1756" y="1348"/>
                  </a:cubicBezTo>
                  <a:lnTo>
                    <a:pt x="4380" y="1348"/>
                  </a:lnTo>
                  <a:cubicBezTo>
                    <a:pt x="4618" y="1348"/>
                    <a:pt x="4818" y="1148"/>
                    <a:pt x="4818" y="909"/>
                  </a:cubicBezTo>
                  <a:lnTo>
                    <a:pt x="4475" y="909"/>
                  </a:lnTo>
                  <a:cubicBezTo>
                    <a:pt x="4408" y="909"/>
                    <a:pt x="4361" y="890"/>
                    <a:pt x="4313" y="843"/>
                  </a:cubicBezTo>
                  <a:lnTo>
                    <a:pt x="3512" y="41"/>
                  </a:lnTo>
                  <a:cubicBezTo>
                    <a:pt x="3483" y="13"/>
                    <a:pt x="3449" y="0"/>
                    <a:pt x="3415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0" name="Google Shape;21810;p80"/>
            <p:cNvSpPr/>
            <p:nvPr/>
          </p:nvSpPr>
          <p:spPr>
            <a:xfrm>
              <a:off x="7690749" y="1611431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1" name="Google Shape;21811;p80"/>
            <p:cNvSpPr/>
            <p:nvPr/>
          </p:nvSpPr>
          <p:spPr>
            <a:xfrm>
              <a:off x="7759458" y="1611431"/>
              <a:ext cx="26735" cy="11521"/>
            </a:xfrm>
            <a:custGeom>
              <a:avLst/>
              <a:gdLst/>
              <a:ahLst/>
              <a:cxnLst/>
              <a:rect l="l" t="t" r="r" b="b"/>
              <a:pathLst>
                <a:path w="1021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2" name="Google Shape;21812;p80"/>
            <p:cNvSpPr/>
            <p:nvPr/>
          </p:nvSpPr>
          <p:spPr>
            <a:xfrm>
              <a:off x="7698499" y="1629106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3" name="Google Shape;21813;p80"/>
            <p:cNvSpPr/>
            <p:nvPr/>
          </p:nvSpPr>
          <p:spPr>
            <a:xfrm>
              <a:off x="7767183" y="1629106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1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44" y="661"/>
                    <a:pt x="440" y="556"/>
                    <a:pt x="440" y="441"/>
                  </a:cubicBezTo>
                  <a:lnTo>
                    <a:pt x="440" y="222"/>
                  </a:lnTo>
                  <a:cubicBezTo>
                    <a:pt x="440" y="74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4" name="Google Shape;21814;p80"/>
            <p:cNvSpPr/>
            <p:nvPr/>
          </p:nvSpPr>
          <p:spPr>
            <a:xfrm>
              <a:off x="7610073" y="1789541"/>
              <a:ext cx="48233" cy="68212"/>
            </a:xfrm>
            <a:custGeom>
              <a:avLst/>
              <a:gdLst/>
              <a:ahLst/>
              <a:cxnLst/>
              <a:rect l="l" t="t" r="r" b="b"/>
              <a:pathLst>
                <a:path w="1842" h="2605" extrusionOk="0">
                  <a:moveTo>
                    <a:pt x="248" y="0"/>
                  </a:moveTo>
                  <a:cubicBezTo>
                    <a:pt x="143" y="105"/>
                    <a:pt x="67" y="229"/>
                    <a:pt x="0" y="363"/>
                  </a:cubicBezTo>
                  <a:lnTo>
                    <a:pt x="1193" y="1431"/>
                  </a:lnTo>
                  <a:cubicBezTo>
                    <a:pt x="1336" y="1555"/>
                    <a:pt x="1412" y="1736"/>
                    <a:pt x="1412" y="1927"/>
                  </a:cubicBezTo>
                  <a:lnTo>
                    <a:pt x="1412" y="2605"/>
                  </a:lnTo>
                  <a:lnTo>
                    <a:pt x="1841" y="2605"/>
                  </a:lnTo>
                  <a:lnTo>
                    <a:pt x="1841" y="1918"/>
                  </a:lnTo>
                  <a:cubicBezTo>
                    <a:pt x="1841" y="1612"/>
                    <a:pt x="1717" y="1317"/>
                    <a:pt x="1488" y="1107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5" name="Google Shape;21815;p80"/>
            <p:cNvSpPr/>
            <p:nvPr/>
          </p:nvSpPr>
          <p:spPr>
            <a:xfrm>
              <a:off x="7818662" y="1789541"/>
              <a:ext cx="48233" cy="68212"/>
            </a:xfrm>
            <a:custGeom>
              <a:avLst/>
              <a:gdLst/>
              <a:ahLst/>
              <a:cxnLst/>
              <a:rect l="l" t="t" r="r" b="b"/>
              <a:pathLst>
                <a:path w="1842" h="2605" extrusionOk="0">
                  <a:moveTo>
                    <a:pt x="1593" y="0"/>
                  </a:moveTo>
                  <a:lnTo>
                    <a:pt x="363" y="1107"/>
                  </a:lnTo>
                  <a:cubicBezTo>
                    <a:pt x="134" y="1317"/>
                    <a:pt x="0" y="1612"/>
                    <a:pt x="0" y="1918"/>
                  </a:cubicBezTo>
                  <a:lnTo>
                    <a:pt x="0" y="2605"/>
                  </a:lnTo>
                  <a:lnTo>
                    <a:pt x="429" y="2605"/>
                  </a:lnTo>
                  <a:lnTo>
                    <a:pt x="429" y="1927"/>
                  </a:lnTo>
                  <a:cubicBezTo>
                    <a:pt x="429" y="1736"/>
                    <a:pt x="515" y="1555"/>
                    <a:pt x="649" y="1431"/>
                  </a:cubicBezTo>
                  <a:lnTo>
                    <a:pt x="1841" y="363"/>
                  </a:lnTo>
                  <a:cubicBezTo>
                    <a:pt x="1784" y="229"/>
                    <a:pt x="1698" y="105"/>
                    <a:pt x="159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6" name="Google Shape;21816;p80"/>
            <p:cNvSpPr/>
            <p:nvPr/>
          </p:nvSpPr>
          <p:spPr>
            <a:xfrm>
              <a:off x="7712744" y="1666393"/>
              <a:ext cx="51480" cy="22990"/>
            </a:xfrm>
            <a:custGeom>
              <a:avLst/>
              <a:gdLst/>
              <a:ahLst/>
              <a:cxnLst/>
              <a:rect l="l" t="t" r="r" b="b"/>
              <a:pathLst>
                <a:path w="1966" h="878" extrusionOk="0">
                  <a:moveTo>
                    <a:pt x="124" y="0"/>
                  </a:moveTo>
                  <a:cubicBezTo>
                    <a:pt x="57" y="0"/>
                    <a:pt x="0" y="67"/>
                    <a:pt x="10" y="134"/>
                  </a:cubicBezTo>
                  <a:cubicBezTo>
                    <a:pt x="86" y="553"/>
                    <a:pt x="487" y="878"/>
                    <a:pt x="983" y="878"/>
                  </a:cubicBezTo>
                  <a:cubicBezTo>
                    <a:pt x="1479" y="878"/>
                    <a:pt x="1889" y="553"/>
                    <a:pt x="1956" y="134"/>
                  </a:cubicBezTo>
                  <a:cubicBezTo>
                    <a:pt x="1965" y="67"/>
                    <a:pt x="1918" y="0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7" name="Google Shape;21817;p80"/>
            <p:cNvSpPr/>
            <p:nvPr/>
          </p:nvSpPr>
          <p:spPr>
            <a:xfrm>
              <a:off x="7704234" y="1794778"/>
              <a:ext cx="11260" cy="62975"/>
            </a:xfrm>
            <a:custGeom>
              <a:avLst/>
              <a:gdLst/>
              <a:ahLst/>
              <a:cxnLst/>
              <a:rect l="l" t="t" r="r" b="b"/>
              <a:pathLst>
                <a:path w="430" h="2405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2405"/>
                  </a:lnTo>
                  <a:lnTo>
                    <a:pt x="430" y="2405"/>
                  </a:lnTo>
                  <a:lnTo>
                    <a:pt x="430" y="220"/>
                  </a:ln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8" name="Google Shape;21818;p80"/>
            <p:cNvSpPr/>
            <p:nvPr/>
          </p:nvSpPr>
          <p:spPr>
            <a:xfrm>
              <a:off x="7761448" y="1794778"/>
              <a:ext cx="11521" cy="62975"/>
            </a:xfrm>
            <a:custGeom>
              <a:avLst/>
              <a:gdLst/>
              <a:ahLst/>
              <a:cxnLst/>
              <a:rect l="l" t="t" r="r" b="b"/>
              <a:pathLst>
                <a:path w="440" h="240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2405"/>
                  </a:lnTo>
                  <a:lnTo>
                    <a:pt x="439" y="2405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819" name="Google Shape;21819;p80"/>
          <p:cNvGrpSpPr/>
          <p:nvPr/>
        </p:nvGrpSpPr>
        <p:grpSpPr>
          <a:xfrm>
            <a:off x="10603583" y="4623735"/>
            <a:ext cx="352101" cy="472831"/>
            <a:chOff x="8060455" y="3790075"/>
            <a:chExt cx="264076" cy="354623"/>
          </a:xfrm>
        </p:grpSpPr>
        <p:sp>
          <p:nvSpPr>
            <p:cNvPr id="21820" name="Google Shape;21820;p80"/>
            <p:cNvSpPr/>
            <p:nvPr/>
          </p:nvSpPr>
          <p:spPr>
            <a:xfrm>
              <a:off x="8074202" y="3790075"/>
              <a:ext cx="237079" cy="113800"/>
            </a:xfrm>
            <a:custGeom>
              <a:avLst/>
              <a:gdLst/>
              <a:ahLst/>
              <a:cxnLst/>
              <a:rect l="l" t="t" r="r" b="b"/>
              <a:pathLst>
                <a:path w="9054" h="4346" extrusionOk="0">
                  <a:moveTo>
                    <a:pt x="4527" y="0"/>
                  </a:moveTo>
                  <a:cubicBezTo>
                    <a:pt x="4432" y="0"/>
                    <a:pt x="4336" y="15"/>
                    <a:pt x="4246" y="43"/>
                  </a:cubicBezTo>
                  <a:lnTo>
                    <a:pt x="1498" y="768"/>
                  </a:lnTo>
                  <a:cubicBezTo>
                    <a:pt x="1336" y="816"/>
                    <a:pt x="1193" y="921"/>
                    <a:pt x="1107" y="1074"/>
                  </a:cubicBezTo>
                  <a:lnTo>
                    <a:pt x="105" y="2743"/>
                  </a:lnTo>
                  <a:cubicBezTo>
                    <a:pt x="0" y="2915"/>
                    <a:pt x="29" y="3134"/>
                    <a:pt x="172" y="3277"/>
                  </a:cubicBezTo>
                  <a:lnTo>
                    <a:pt x="1241" y="4346"/>
                  </a:lnTo>
                  <a:lnTo>
                    <a:pt x="7814" y="4346"/>
                  </a:lnTo>
                  <a:lnTo>
                    <a:pt x="8892" y="3277"/>
                  </a:lnTo>
                  <a:cubicBezTo>
                    <a:pt x="9035" y="3134"/>
                    <a:pt x="9054" y="2915"/>
                    <a:pt x="8958" y="2743"/>
                  </a:cubicBezTo>
                  <a:lnTo>
                    <a:pt x="7957" y="1074"/>
                  </a:lnTo>
                  <a:cubicBezTo>
                    <a:pt x="7861" y="921"/>
                    <a:pt x="7718" y="816"/>
                    <a:pt x="7546" y="768"/>
                  </a:cubicBezTo>
                  <a:lnTo>
                    <a:pt x="4809" y="43"/>
                  </a:lnTo>
                  <a:cubicBezTo>
                    <a:pt x="4718" y="15"/>
                    <a:pt x="4622" y="0"/>
                    <a:pt x="4527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1" name="Google Shape;21821;p80"/>
            <p:cNvSpPr/>
            <p:nvPr/>
          </p:nvSpPr>
          <p:spPr>
            <a:xfrm>
              <a:off x="8083681" y="3955564"/>
              <a:ext cx="80231" cy="126186"/>
            </a:xfrm>
            <a:custGeom>
              <a:avLst/>
              <a:gdLst/>
              <a:ahLst/>
              <a:cxnLst/>
              <a:rect l="l" t="t" r="r" b="b"/>
              <a:pathLst>
                <a:path w="3064" h="4819" extrusionOk="0">
                  <a:moveTo>
                    <a:pt x="879" y="1"/>
                  </a:moveTo>
                  <a:cubicBezTo>
                    <a:pt x="879" y="1374"/>
                    <a:pt x="1" y="1842"/>
                    <a:pt x="1" y="3912"/>
                  </a:cubicBezTo>
                  <a:lnTo>
                    <a:pt x="1" y="4818"/>
                  </a:lnTo>
                  <a:lnTo>
                    <a:pt x="3063" y="4818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2" name="Google Shape;21822;p80"/>
            <p:cNvSpPr/>
            <p:nvPr/>
          </p:nvSpPr>
          <p:spPr>
            <a:xfrm>
              <a:off x="8060716" y="4018513"/>
              <a:ext cx="263814" cy="126186"/>
            </a:xfrm>
            <a:custGeom>
              <a:avLst/>
              <a:gdLst/>
              <a:ahLst/>
              <a:cxnLst/>
              <a:rect l="l" t="t" r="r" b="b"/>
              <a:pathLst>
                <a:path w="10075" h="4819" extrusionOk="0">
                  <a:moveTo>
                    <a:pt x="3721" y="1"/>
                  </a:moveTo>
                  <a:lnTo>
                    <a:pt x="3721" y="697"/>
                  </a:lnTo>
                  <a:cubicBezTo>
                    <a:pt x="3721" y="1069"/>
                    <a:pt x="3492" y="1403"/>
                    <a:pt x="3139" y="1518"/>
                  </a:cubicBezTo>
                  <a:lnTo>
                    <a:pt x="878" y="2319"/>
                  </a:lnTo>
                  <a:cubicBezTo>
                    <a:pt x="353" y="2510"/>
                    <a:pt x="0" y="3006"/>
                    <a:pt x="0" y="3559"/>
                  </a:cubicBezTo>
                  <a:lnTo>
                    <a:pt x="0" y="4170"/>
                  </a:lnTo>
                  <a:cubicBezTo>
                    <a:pt x="0" y="4532"/>
                    <a:pt x="296" y="4818"/>
                    <a:pt x="658" y="4818"/>
                  </a:cubicBezTo>
                  <a:lnTo>
                    <a:pt x="9416" y="4818"/>
                  </a:lnTo>
                  <a:cubicBezTo>
                    <a:pt x="9779" y="4818"/>
                    <a:pt x="10074" y="4532"/>
                    <a:pt x="10074" y="4170"/>
                  </a:cubicBezTo>
                  <a:lnTo>
                    <a:pt x="10074" y="3559"/>
                  </a:lnTo>
                  <a:cubicBezTo>
                    <a:pt x="10074" y="3006"/>
                    <a:pt x="9721" y="2510"/>
                    <a:pt x="9197" y="2319"/>
                  </a:cubicBezTo>
                  <a:lnTo>
                    <a:pt x="6936" y="1527"/>
                  </a:lnTo>
                  <a:cubicBezTo>
                    <a:pt x="6583" y="1403"/>
                    <a:pt x="6344" y="1069"/>
                    <a:pt x="6344" y="697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3" name="Google Shape;21823;p80"/>
            <p:cNvSpPr/>
            <p:nvPr/>
          </p:nvSpPr>
          <p:spPr>
            <a:xfrm>
              <a:off x="8060455" y="4057241"/>
              <a:ext cx="264076" cy="87458"/>
            </a:xfrm>
            <a:custGeom>
              <a:avLst/>
              <a:gdLst/>
              <a:ahLst/>
              <a:cxnLst/>
              <a:rect l="l" t="t" r="r" b="b"/>
              <a:pathLst>
                <a:path w="10085" h="3340" extrusionOk="0">
                  <a:moveTo>
                    <a:pt x="3235" y="0"/>
                  </a:moveTo>
                  <a:cubicBezTo>
                    <a:pt x="3206" y="19"/>
                    <a:pt x="3177" y="29"/>
                    <a:pt x="3149" y="48"/>
                  </a:cubicBezTo>
                  <a:lnTo>
                    <a:pt x="878" y="840"/>
                  </a:lnTo>
                  <a:cubicBezTo>
                    <a:pt x="354" y="1031"/>
                    <a:pt x="1" y="1527"/>
                    <a:pt x="1" y="2080"/>
                  </a:cubicBezTo>
                  <a:lnTo>
                    <a:pt x="1" y="2691"/>
                  </a:lnTo>
                  <a:cubicBezTo>
                    <a:pt x="1" y="3053"/>
                    <a:pt x="296" y="3339"/>
                    <a:pt x="659" y="3339"/>
                  </a:cubicBezTo>
                  <a:lnTo>
                    <a:pt x="9426" y="3339"/>
                  </a:lnTo>
                  <a:cubicBezTo>
                    <a:pt x="9789" y="3339"/>
                    <a:pt x="10084" y="3053"/>
                    <a:pt x="10084" y="2691"/>
                  </a:cubicBezTo>
                  <a:lnTo>
                    <a:pt x="10084" y="2080"/>
                  </a:lnTo>
                  <a:cubicBezTo>
                    <a:pt x="10084" y="1527"/>
                    <a:pt x="9731" y="1031"/>
                    <a:pt x="9207" y="840"/>
                  </a:cubicBezTo>
                  <a:lnTo>
                    <a:pt x="6946" y="48"/>
                  </a:lnTo>
                  <a:cubicBezTo>
                    <a:pt x="6908" y="29"/>
                    <a:pt x="6879" y="19"/>
                    <a:pt x="6850" y="0"/>
                  </a:cubicBezTo>
                  <a:lnTo>
                    <a:pt x="5047" y="1155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4" name="Google Shape;21824;p80"/>
            <p:cNvSpPr/>
            <p:nvPr/>
          </p:nvSpPr>
          <p:spPr>
            <a:xfrm>
              <a:off x="8125420" y="4057241"/>
              <a:ext cx="134408" cy="61142"/>
            </a:xfrm>
            <a:custGeom>
              <a:avLst/>
              <a:gdLst/>
              <a:ahLst/>
              <a:cxnLst/>
              <a:rect l="l" t="t" r="r" b="b"/>
              <a:pathLst>
                <a:path w="5133" h="2335" extrusionOk="0">
                  <a:moveTo>
                    <a:pt x="763" y="0"/>
                  </a:moveTo>
                  <a:cubicBezTo>
                    <a:pt x="725" y="10"/>
                    <a:pt x="696" y="29"/>
                    <a:pt x="668" y="39"/>
                  </a:cubicBezTo>
                  <a:lnTo>
                    <a:pt x="0" y="277"/>
                  </a:lnTo>
                  <a:cubicBezTo>
                    <a:pt x="10" y="315"/>
                    <a:pt x="19" y="344"/>
                    <a:pt x="38" y="372"/>
                  </a:cubicBezTo>
                  <a:lnTo>
                    <a:pt x="735" y="1947"/>
                  </a:lnTo>
                  <a:cubicBezTo>
                    <a:pt x="843" y="2194"/>
                    <a:pt x="1089" y="2334"/>
                    <a:pt x="1340" y="2334"/>
                  </a:cubicBezTo>
                  <a:cubicBezTo>
                    <a:pt x="1485" y="2334"/>
                    <a:pt x="1633" y="2287"/>
                    <a:pt x="1755" y="2185"/>
                  </a:cubicBezTo>
                  <a:lnTo>
                    <a:pt x="2566" y="1508"/>
                  </a:lnTo>
                  <a:lnTo>
                    <a:pt x="3377" y="2185"/>
                  </a:lnTo>
                  <a:cubicBezTo>
                    <a:pt x="3500" y="2287"/>
                    <a:pt x="3646" y="2334"/>
                    <a:pt x="3791" y="2334"/>
                  </a:cubicBezTo>
                  <a:cubicBezTo>
                    <a:pt x="4039" y="2334"/>
                    <a:pt x="4283" y="2194"/>
                    <a:pt x="4398" y="1947"/>
                  </a:cubicBezTo>
                  <a:lnTo>
                    <a:pt x="5094" y="372"/>
                  </a:lnTo>
                  <a:cubicBezTo>
                    <a:pt x="5104" y="344"/>
                    <a:pt x="5123" y="315"/>
                    <a:pt x="5133" y="277"/>
                  </a:cubicBezTo>
                  <a:lnTo>
                    <a:pt x="4465" y="39"/>
                  </a:lnTo>
                  <a:cubicBezTo>
                    <a:pt x="4436" y="29"/>
                    <a:pt x="4398" y="10"/>
                    <a:pt x="4369" y="0"/>
                  </a:cubicBezTo>
                  <a:lnTo>
                    <a:pt x="2566" y="1145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5" name="Google Shape;21825;p80"/>
            <p:cNvSpPr/>
            <p:nvPr/>
          </p:nvSpPr>
          <p:spPr>
            <a:xfrm>
              <a:off x="8158386" y="4018513"/>
              <a:ext cx="68709" cy="23017"/>
            </a:xfrm>
            <a:custGeom>
              <a:avLst/>
              <a:gdLst/>
              <a:ahLst/>
              <a:cxnLst/>
              <a:rect l="l" t="t" r="r" b="b"/>
              <a:pathLst>
                <a:path w="2624" h="879" extrusionOk="0">
                  <a:moveTo>
                    <a:pt x="0" y="1"/>
                  </a:moveTo>
                  <a:lnTo>
                    <a:pt x="0" y="602"/>
                  </a:lnTo>
                  <a:cubicBezTo>
                    <a:pt x="411" y="783"/>
                    <a:pt x="859" y="878"/>
                    <a:pt x="1307" y="878"/>
                  </a:cubicBezTo>
                  <a:cubicBezTo>
                    <a:pt x="1756" y="878"/>
                    <a:pt x="2204" y="783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6" name="Google Shape;21826;p80"/>
            <p:cNvSpPr/>
            <p:nvPr/>
          </p:nvSpPr>
          <p:spPr>
            <a:xfrm>
              <a:off x="8096171" y="3875386"/>
              <a:ext cx="188139" cy="154413"/>
            </a:xfrm>
            <a:custGeom>
              <a:avLst/>
              <a:gdLst/>
              <a:ahLst/>
              <a:cxnLst/>
              <a:rect l="l" t="t" r="r" b="b"/>
              <a:pathLst>
                <a:path w="7185" h="5897" extrusionOk="0">
                  <a:moveTo>
                    <a:pt x="2157" y="0"/>
                  </a:moveTo>
                  <a:cubicBezTo>
                    <a:pt x="1432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26" y="2185"/>
                  </a:lnTo>
                  <a:cubicBezTo>
                    <a:pt x="1" y="2185"/>
                    <a:pt x="1" y="3282"/>
                    <a:pt x="726" y="3282"/>
                  </a:cubicBezTo>
                  <a:lnTo>
                    <a:pt x="850" y="3282"/>
                  </a:lnTo>
                  <a:cubicBezTo>
                    <a:pt x="964" y="4761"/>
                    <a:pt x="2195" y="5896"/>
                    <a:pt x="3683" y="5896"/>
                  </a:cubicBezTo>
                  <a:cubicBezTo>
                    <a:pt x="5162" y="5896"/>
                    <a:pt x="6402" y="4761"/>
                    <a:pt x="6517" y="3282"/>
                  </a:cubicBezTo>
                  <a:lnTo>
                    <a:pt x="6641" y="3282"/>
                  </a:lnTo>
                  <a:cubicBezTo>
                    <a:pt x="6936" y="3282"/>
                    <a:pt x="7184" y="3034"/>
                    <a:pt x="7184" y="2729"/>
                  </a:cubicBezTo>
                  <a:cubicBezTo>
                    <a:pt x="7184" y="2433"/>
                    <a:pt x="6936" y="2185"/>
                    <a:pt x="6641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44" y="0"/>
                    <a:pt x="521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7" name="Google Shape;21827;p80"/>
            <p:cNvSpPr/>
            <p:nvPr/>
          </p:nvSpPr>
          <p:spPr>
            <a:xfrm>
              <a:off x="8152390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105" y="646"/>
                    <a:pt x="220" y="646"/>
                  </a:cubicBezTo>
                  <a:cubicBezTo>
                    <a:pt x="34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8" name="Google Shape;21828;p80"/>
            <p:cNvSpPr/>
            <p:nvPr/>
          </p:nvSpPr>
          <p:spPr>
            <a:xfrm>
              <a:off x="8221335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96" y="646"/>
                    <a:pt x="220" y="646"/>
                  </a:cubicBezTo>
                  <a:cubicBezTo>
                    <a:pt x="33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9" name="Google Shape;21829;p80"/>
            <p:cNvSpPr/>
            <p:nvPr/>
          </p:nvSpPr>
          <p:spPr>
            <a:xfrm>
              <a:off x="8166792" y="3978136"/>
              <a:ext cx="50930" cy="17492"/>
            </a:xfrm>
            <a:custGeom>
              <a:avLst/>
              <a:gdLst/>
              <a:ahLst/>
              <a:cxnLst/>
              <a:rect l="l" t="t" r="r" b="b"/>
              <a:pathLst>
                <a:path w="1945" h="668" extrusionOk="0">
                  <a:moveTo>
                    <a:pt x="322" y="0"/>
                  </a:moveTo>
                  <a:cubicBezTo>
                    <a:pt x="149" y="0"/>
                    <a:pt x="0" y="228"/>
                    <a:pt x="175" y="388"/>
                  </a:cubicBezTo>
                  <a:cubicBezTo>
                    <a:pt x="387" y="564"/>
                    <a:pt x="646" y="667"/>
                    <a:pt x="917" y="667"/>
                  </a:cubicBezTo>
                  <a:cubicBezTo>
                    <a:pt x="940" y="667"/>
                    <a:pt x="963" y="667"/>
                    <a:pt x="986" y="665"/>
                  </a:cubicBezTo>
                  <a:cubicBezTo>
                    <a:pt x="1009" y="667"/>
                    <a:pt x="1032" y="667"/>
                    <a:pt x="1055" y="667"/>
                  </a:cubicBezTo>
                  <a:cubicBezTo>
                    <a:pt x="1326" y="667"/>
                    <a:pt x="1586" y="564"/>
                    <a:pt x="1797" y="388"/>
                  </a:cubicBezTo>
                  <a:cubicBezTo>
                    <a:pt x="1945" y="226"/>
                    <a:pt x="1807" y="12"/>
                    <a:pt x="1640" y="12"/>
                  </a:cubicBezTo>
                  <a:cubicBezTo>
                    <a:pt x="1591" y="12"/>
                    <a:pt x="1539" y="30"/>
                    <a:pt x="1492" y="74"/>
                  </a:cubicBezTo>
                  <a:cubicBezTo>
                    <a:pt x="1339" y="179"/>
                    <a:pt x="1163" y="231"/>
                    <a:pt x="986" y="231"/>
                  </a:cubicBezTo>
                  <a:cubicBezTo>
                    <a:pt x="810" y="231"/>
                    <a:pt x="633" y="179"/>
                    <a:pt x="481" y="74"/>
                  </a:cubicBezTo>
                  <a:cubicBezTo>
                    <a:pt x="431" y="22"/>
                    <a:pt x="376" y="0"/>
                    <a:pt x="322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0" name="Google Shape;21830;p80"/>
            <p:cNvSpPr/>
            <p:nvPr/>
          </p:nvSpPr>
          <p:spPr>
            <a:xfrm>
              <a:off x="8099942" y="3880885"/>
              <a:ext cx="167375" cy="149124"/>
            </a:xfrm>
            <a:custGeom>
              <a:avLst/>
              <a:gdLst/>
              <a:ahLst/>
              <a:cxnLst/>
              <a:rect l="l" t="t" r="r" b="b"/>
              <a:pathLst>
                <a:path w="6392" h="5695" extrusionOk="0">
                  <a:moveTo>
                    <a:pt x="1278" y="0"/>
                  </a:moveTo>
                  <a:cubicBezTo>
                    <a:pt x="916" y="248"/>
                    <a:pt x="696" y="659"/>
                    <a:pt x="696" y="1097"/>
                  </a:cubicBezTo>
                  <a:lnTo>
                    <a:pt x="696" y="1975"/>
                  </a:lnTo>
                  <a:lnTo>
                    <a:pt x="611" y="1975"/>
                  </a:lnTo>
                  <a:cubicBezTo>
                    <a:pt x="604" y="1975"/>
                    <a:pt x="598" y="1975"/>
                    <a:pt x="592" y="1975"/>
                  </a:cubicBezTo>
                  <a:cubicBezTo>
                    <a:pt x="314" y="1975"/>
                    <a:pt x="75" y="2182"/>
                    <a:pt x="38" y="2462"/>
                  </a:cubicBezTo>
                  <a:cubicBezTo>
                    <a:pt x="0" y="2786"/>
                    <a:pt x="258" y="3072"/>
                    <a:pt x="582" y="3072"/>
                  </a:cubicBezTo>
                  <a:lnTo>
                    <a:pt x="706" y="3072"/>
                  </a:lnTo>
                  <a:cubicBezTo>
                    <a:pt x="810" y="4575"/>
                    <a:pt x="2063" y="5695"/>
                    <a:pt x="3517" y="5695"/>
                  </a:cubicBezTo>
                  <a:cubicBezTo>
                    <a:pt x="3669" y="5695"/>
                    <a:pt x="3823" y="5683"/>
                    <a:pt x="3978" y="5657"/>
                  </a:cubicBezTo>
                  <a:cubicBezTo>
                    <a:pt x="2595" y="5448"/>
                    <a:pt x="1565" y="4255"/>
                    <a:pt x="1565" y="2853"/>
                  </a:cubicBezTo>
                  <a:cubicBezTo>
                    <a:pt x="1565" y="2333"/>
                    <a:pt x="1986" y="1922"/>
                    <a:pt x="2496" y="1922"/>
                  </a:cubicBezTo>
                  <a:cubicBezTo>
                    <a:pt x="2529" y="1922"/>
                    <a:pt x="2562" y="1924"/>
                    <a:pt x="2595" y="1927"/>
                  </a:cubicBezTo>
                  <a:cubicBezTo>
                    <a:pt x="2910" y="1956"/>
                    <a:pt x="3225" y="1975"/>
                    <a:pt x="3539" y="1975"/>
                  </a:cubicBezTo>
                  <a:cubicBezTo>
                    <a:pt x="4579" y="1975"/>
                    <a:pt x="5657" y="1813"/>
                    <a:pt x="6392" y="1469"/>
                  </a:cubicBezTo>
                  <a:lnTo>
                    <a:pt x="6392" y="1097"/>
                  </a:lnTo>
                  <a:cubicBezTo>
                    <a:pt x="6392" y="659"/>
                    <a:pt x="6163" y="248"/>
                    <a:pt x="580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1" name="Google Shape;21831;p80"/>
            <p:cNvSpPr/>
            <p:nvPr/>
          </p:nvSpPr>
          <p:spPr>
            <a:xfrm>
              <a:off x="8255795" y="3892380"/>
              <a:ext cx="22781" cy="42970"/>
            </a:xfrm>
            <a:custGeom>
              <a:avLst/>
              <a:gdLst/>
              <a:ahLst/>
              <a:cxnLst/>
              <a:rect l="l" t="t" r="r" b="b"/>
              <a:pathLst>
                <a:path w="870" h="1641" extrusionOk="0">
                  <a:moveTo>
                    <a:pt x="1" y="0"/>
                  </a:moveTo>
                  <a:lnTo>
                    <a:pt x="1" y="1145"/>
                  </a:lnTo>
                  <a:cubicBezTo>
                    <a:pt x="1" y="1364"/>
                    <a:pt x="163" y="1555"/>
                    <a:pt x="383" y="1584"/>
                  </a:cubicBezTo>
                  <a:lnTo>
                    <a:pt x="869" y="164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2" name="Google Shape;21832;p80"/>
            <p:cNvSpPr/>
            <p:nvPr/>
          </p:nvSpPr>
          <p:spPr>
            <a:xfrm>
              <a:off x="8106435" y="3892380"/>
              <a:ext cx="22990" cy="42970"/>
            </a:xfrm>
            <a:custGeom>
              <a:avLst/>
              <a:gdLst/>
              <a:ahLst/>
              <a:cxnLst/>
              <a:rect l="l" t="t" r="r" b="b"/>
              <a:pathLst>
                <a:path w="878" h="1641" extrusionOk="0">
                  <a:moveTo>
                    <a:pt x="0" y="0"/>
                  </a:moveTo>
                  <a:lnTo>
                    <a:pt x="0" y="1641"/>
                  </a:lnTo>
                  <a:lnTo>
                    <a:pt x="496" y="1584"/>
                  </a:lnTo>
                  <a:cubicBezTo>
                    <a:pt x="716" y="1555"/>
                    <a:pt x="878" y="1364"/>
                    <a:pt x="878" y="1145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3" name="Google Shape;21833;p80"/>
            <p:cNvSpPr/>
            <p:nvPr/>
          </p:nvSpPr>
          <p:spPr>
            <a:xfrm>
              <a:off x="8106671" y="3892380"/>
              <a:ext cx="172140" cy="28751"/>
            </a:xfrm>
            <a:custGeom>
              <a:avLst/>
              <a:gdLst/>
              <a:ahLst/>
              <a:cxnLst/>
              <a:rect l="l" t="t" r="r" b="b"/>
              <a:pathLst>
                <a:path w="6574" h="1098" extrusionOk="0">
                  <a:moveTo>
                    <a:pt x="1" y="0"/>
                  </a:moveTo>
                  <a:cubicBezTo>
                    <a:pt x="1" y="611"/>
                    <a:pt x="1470" y="1097"/>
                    <a:pt x="3282" y="1097"/>
                  </a:cubicBezTo>
                  <a:cubicBezTo>
                    <a:pt x="5095" y="1097"/>
                    <a:pt x="6564" y="611"/>
                    <a:pt x="657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4" name="Google Shape;21834;p80"/>
            <p:cNvSpPr/>
            <p:nvPr/>
          </p:nvSpPr>
          <p:spPr>
            <a:xfrm>
              <a:off x="8178627" y="4110448"/>
              <a:ext cx="27992" cy="34250"/>
            </a:xfrm>
            <a:custGeom>
              <a:avLst/>
              <a:gdLst/>
              <a:ahLst/>
              <a:cxnLst/>
              <a:rect l="l" t="t" r="r" b="b"/>
              <a:pathLst>
                <a:path w="1069" h="1308" extrusionOk="0">
                  <a:moveTo>
                    <a:pt x="859" y="0"/>
                  </a:moveTo>
                  <a:lnTo>
                    <a:pt x="200" y="10"/>
                  </a:lnTo>
                  <a:lnTo>
                    <a:pt x="0" y="1307"/>
                  </a:lnTo>
                  <a:lnTo>
                    <a:pt x="1069" y="1307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5" name="Google Shape;21835;p80"/>
            <p:cNvSpPr/>
            <p:nvPr/>
          </p:nvSpPr>
          <p:spPr>
            <a:xfrm>
              <a:off x="8171112" y="4081724"/>
              <a:ext cx="42760" cy="31736"/>
            </a:xfrm>
            <a:custGeom>
              <a:avLst/>
              <a:gdLst/>
              <a:ahLst/>
              <a:cxnLst/>
              <a:rect l="l" t="t" r="r" b="b"/>
              <a:pathLst>
                <a:path w="1633" h="1212" extrusionOk="0">
                  <a:moveTo>
                    <a:pt x="1" y="0"/>
                  </a:moveTo>
                  <a:lnTo>
                    <a:pt x="287" y="907"/>
                  </a:lnTo>
                  <a:cubicBezTo>
                    <a:pt x="344" y="1088"/>
                    <a:pt x="516" y="1212"/>
                    <a:pt x="707" y="1212"/>
                  </a:cubicBezTo>
                  <a:lnTo>
                    <a:pt x="936" y="1212"/>
                  </a:lnTo>
                  <a:cubicBezTo>
                    <a:pt x="1127" y="1212"/>
                    <a:pt x="1298" y="1088"/>
                    <a:pt x="1346" y="907"/>
                  </a:cubicBezTo>
                  <a:lnTo>
                    <a:pt x="163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6" name="Google Shape;21836;p80"/>
            <p:cNvSpPr/>
            <p:nvPr/>
          </p:nvSpPr>
          <p:spPr>
            <a:xfrm>
              <a:off x="8135894" y="4044017"/>
              <a:ext cx="56743" cy="62844"/>
            </a:xfrm>
            <a:custGeom>
              <a:avLst/>
              <a:gdLst/>
              <a:ahLst/>
              <a:cxnLst/>
              <a:rect l="l" t="t" r="r" b="b"/>
              <a:pathLst>
                <a:path w="2167" h="2400" extrusionOk="0">
                  <a:moveTo>
                    <a:pt x="635" y="1"/>
                  </a:moveTo>
                  <a:cubicBezTo>
                    <a:pt x="579" y="1"/>
                    <a:pt x="522" y="22"/>
                    <a:pt x="478" y="67"/>
                  </a:cubicBezTo>
                  <a:lnTo>
                    <a:pt x="87" y="458"/>
                  </a:lnTo>
                  <a:cubicBezTo>
                    <a:pt x="20" y="524"/>
                    <a:pt x="1" y="620"/>
                    <a:pt x="39" y="696"/>
                  </a:cubicBezTo>
                  <a:lnTo>
                    <a:pt x="735" y="2270"/>
                  </a:lnTo>
                  <a:cubicBezTo>
                    <a:pt x="771" y="2353"/>
                    <a:pt x="851" y="2400"/>
                    <a:pt x="934" y="2400"/>
                  </a:cubicBezTo>
                  <a:cubicBezTo>
                    <a:pt x="984" y="2400"/>
                    <a:pt x="1036" y="2383"/>
                    <a:pt x="1079" y="2347"/>
                  </a:cubicBezTo>
                  <a:lnTo>
                    <a:pt x="2166" y="1440"/>
                  </a:lnTo>
                  <a:lnTo>
                    <a:pt x="783" y="57"/>
                  </a:lnTo>
                  <a:cubicBezTo>
                    <a:pt x="741" y="20"/>
                    <a:pt x="688" y="1"/>
                    <a:pt x="635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7" name="Google Shape;21837;p80"/>
            <p:cNvSpPr/>
            <p:nvPr/>
          </p:nvSpPr>
          <p:spPr>
            <a:xfrm>
              <a:off x="8192610" y="4044017"/>
              <a:ext cx="56717" cy="62844"/>
            </a:xfrm>
            <a:custGeom>
              <a:avLst/>
              <a:gdLst/>
              <a:ahLst/>
              <a:cxnLst/>
              <a:rect l="l" t="t" r="r" b="b"/>
              <a:pathLst>
                <a:path w="2166" h="2400" extrusionOk="0">
                  <a:moveTo>
                    <a:pt x="1531" y="1"/>
                  </a:moveTo>
                  <a:cubicBezTo>
                    <a:pt x="1478" y="1"/>
                    <a:pt x="1425" y="20"/>
                    <a:pt x="1384" y="57"/>
                  </a:cubicBezTo>
                  <a:lnTo>
                    <a:pt x="0" y="1440"/>
                  </a:lnTo>
                  <a:lnTo>
                    <a:pt x="1088" y="2347"/>
                  </a:lnTo>
                  <a:cubicBezTo>
                    <a:pt x="1131" y="2383"/>
                    <a:pt x="1182" y="2400"/>
                    <a:pt x="1233" y="2400"/>
                  </a:cubicBezTo>
                  <a:cubicBezTo>
                    <a:pt x="1316" y="2400"/>
                    <a:pt x="1396" y="2353"/>
                    <a:pt x="1431" y="2270"/>
                  </a:cubicBezTo>
                  <a:lnTo>
                    <a:pt x="2128" y="696"/>
                  </a:lnTo>
                  <a:cubicBezTo>
                    <a:pt x="2166" y="620"/>
                    <a:pt x="2147" y="524"/>
                    <a:pt x="2080" y="458"/>
                  </a:cubicBezTo>
                  <a:lnTo>
                    <a:pt x="1689" y="67"/>
                  </a:lnTo>
                  <a:cubicBezTo>
                    <a:pt x="1645" y="22"/>
                    <a:pt x="1588" y="1"/>
                    <a:pt x="1531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8" name="Google Shape;21838;p80"/>
            <p:cNvSpPr/>
            <p:nvPr/>
          </p:nvSpPr>
          <p:spPr>
            <a:xfrm>
              <a:off x="8063963" y="4087956"/>
              <a:ext cx="48468" cy="56743"/>
            </a:xfrm>
            <a:custGeom>
              <a:avLst/>
              <a:gdLst/>
              <a:ahLst/>
              <a:cxnLst/>
              <a:rect l="l" t="t" r="r" b="b"/>
              <a:pathLst>
                <a:path w="1851" h="2167" extrusionOk="0">
                  <a:moveTo>
                    <a:pt x="239" y="1"/>
                  </a:moveTo>
                  <a:cubicBezTo>
                    <a:pt x="134" y="115"/>
                    <a:pt x="57" y="239"/>
                    <a:pt x="0" y="373"/>
                  </a:cubicBezTo>
                  <a:lnTo>
                    <a:pt x="1193" y="1413"/>
                  </a:lnTo>
                  <a:cubicBezTo>
                    <a:pt x="1336" y="1537"/>
                    <a:pt x="1412" y="1718"/>
                    <a:pt x="1412" y="1909"/>
                  </a:cubicBezTo>
                  <a:lnTo>
                    <a:pt x="1412" y="2166"/>
                  </a:lnTo>
                  <a:lnTo>
                    <a:pt x="1851" y="2166"/>
                  </a:lnTo>
                  <a:lnTo>
                    <a:pt x="1851" y="1909"/>
                  </a:lnTo>
                  <a:cubicBezTo>
                    <a:pt x="1851" y="1594"/>
                    <a:pt x="1708" y="1289"/>
                    <a:pt x="1469" y="1088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9" name="Google Shape;21839;p80"/>
            <p:cNvSpPr/>
            <p:nvPr/>
          </p:nvSpPr>
          <p:spPr>
            <a:xfrm>
              <a:off x="8272789" y="4087956"/>
              <a:ext cx="48495" cy="56743"/>
            </a:xfrm>
            <a:custGeom>
              <a:avLst/>
              <a:gdLst/>
              <a:ahLst/>
              <a:cxnLst/>
              <a:rect l="l" t="t" r="r" b="b"/>
              <a:pathLst>
                <a:path w="1852" h="2167" extrusionOk="0">
                  <a:moveTo>
                    <a:pt x="1613" y="1"/>
                  </a:moveTo>
                  <a:lnTo>
                    <a:pt x="382" y="1088"/>
                  </a:lnTo>
                  <a:cubicBezTo>
                    <a:pt x="144" y="1289"/>
                    <a:pt x="1" y="1594"/>
                    <a:pt x="1" y="1909"/>
                  </a:cubicBezTo>
                  <a:lnTo>
                    <a:pt x="1" y="2166"/>
                  </a:lnTo>
                  <a:lnTo>
                    <a:pt x="439" y="2166"/>
                  </a:lnTo>
                  <a:lnTo>
                    <a:pt x="439" y="1909"/>
                  </a:lnTo>
                  <a:cubicBezTo>
                    <a:pt x="439" y="1718"/>
                    <a:pt x="516" y="1537"/>
                    <a:pt x="659" y="1413"/>
                  </a:cubicBezTo>
                  <a:lnTo>
                    <a:pt x="1851" y="373"/>
                  </a:lnTo>
                  <a:cubicBezTo>
                    <a:pt x="1794" y="239"/>
                    <a:pt x="1718" y="115"/>
                    <a:pt x="161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0" name="Google Shape;21840;p80"/>
            <p:cNvSpPr/>
            <p:nvPr/>
          </p:nvSpPr>
          <p:spPr>
            <a:xfrm>
              <a:off x="8106671" y="3857894"/>
              <a:ext cx="171905" cy="34512"/>
            </a:xfrm>
            <a:custGeom>
              <a:avLst/>
              <a:gdLst/>
              <a:ahLst/>
              <a:cxnLst/>
              <a:rect l="l" t="t" r="r" b="b"/>
              <a:pathLst>
                <a:path w="6565" h="1318" extrusionOk="0">
                  <a:moveTo>
                    <a:pt x="220" y="1"/>
                  </a:moveTo>
                  <a:cubicBezTo>
                    <a:pt x="96" y="1"/>
                    <a:pt x="1" y="106"/>
                    <a:pt x="1" y="220"/>
                  </a:cubicBezTo>
                  <a:lnTo>
                    <a:pt x="1" y="1317"/>
                  </a:lnTo>
                  <a:lnTo>
                    <a:pt x="6564" y="1317"/>
                  </a:lnTo>
                  <a:lnTo>
                    <a:pt x="6564" y="220"/>
                  </a:lnTo>
                  <a:cubicBezTo>
                    <a:pt x="6564" y="106"/>
                    <a:pt x="6469" y="1"/>
                    <a:pt x="634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1" name="Google Shape;21841;p80"/>
            <p:cNvSpPr/>
            <p:nvPr/>
          </p:nvSpPr>
          <p:spPr>
            <a:xfrm>
              <a:off x="8175380" y="3823670"/>
              <a:ext cx="34486" cy="39984"/>
            </a:xfrm>
            <a:custGeom>
              <a:avLst/>
              <a:gdLst/>
              <a:ahLst/>
              <a:cxnLst/>
              <a:rect l="l" t="t" r="r" b="b"/>
              <a:pathLst>
                <a:path w="1317" h="1527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869"/>
                  </a:lnTo>
                  <a:cubicBezTo>
                    <a:pt x="0" y="1231"/>
                    <a:pt x="296" y="1527"/>
                    <a:pt x="658" y="1527"/>
                  </a:cubicBezTo>
                  <a:cubicBezTo>
                    <a:pt x="1021" y="1527"/>
                    <a:pt x="1317" y="1231"/>
                    <a:pt x="1317" y="869"/>
                  </a:cubicBezTo>
                  <a:lnTo>
                    <a:pt x="1317" y="220"/>
                  </a:lnTo>
                  <a:cubicBezTo>
                    <a:pt x="1317" y="96"/>
                    <a:pt x="1221" y="1"/>
                    <a:pt x="109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2" name="Google Shape;21842;p80"/>
            <p:cNvSpPr/>
            <p:nvPr/>
          </p:nvSpPr>
          <p:spPr>
            <a:xfrm>
              <a:off x="8175407" y="3823670"/>
              <a:ext cx="22964" cy="40115"/>
            </a:xfrm>
            <a:custGeom>
              <a:avLst/>
              <a:gdLst/>
              <a:ahLst/>
              <a:cxnLst/>
              <a:rect l="l" t="t" r="r" b="b"/>
              <a:pathLst>
                <a:path w="877" h="1532" extrusionOk="0">
                  <a:moveTo>
                    <a:pt x="228" y="1"/>
                  </a:moveTo>
                  <a:cubicBezTo>
                    <a:pt x="104" y="1"/>
                    <a:pt x="9" y="96"/>
                    <a:pt x="9" y="220"/>
                  </a:cubicBezTo>
                  <a:lnTo>
                    <a:pt x="9" y="869"/>
                  </a:lnTo>
                  <a:cubicBezTo>
                    <a:pt x="1" y="1245"/>
                    <a:pt x="309" y="1531"/>
                    <a:pt x="652" y="1531"/>
                  </a:cubicBezTo>
                  <a:cubicBezTo>
                    <a:pt x="726" y="1531"/>
                    <a:pt x="802" y="1518"/>
                    <a:pt x="877" y="1489"/>
                  </a:cubicBezTo>
                  <a:cubicBezTo>
                    <a:pt x="619" y="1393"/>
                    <a:pt x="447" y="1145"/>
                    <a:pt x="447" y="869"/>
                  </a:cubicBezTo>
                  <a:lnTo>
                    <a:pt x="447" y="220"/>
                  </a:lnTo>
                  <a:cubicBezTo>
                    <a:pt x="447" y="96"/>
                    <a:pt x="543" y="1"/>
                    <a:pt x="6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843" name="Google Shape;21843;p80"/>
          <p:cNvGrpSpPr/>
          <p:nvPr/>
        </p:nvGrpSpPr>
        <p:grpSpPr>
          <a:xfrm>
            <a:off x="10009042" y="3410183"/>
            <a:ext cx="351088" cy="473005"/>
            <a:chOff x="7614550" y="2879911"/>
            <a:chExt cx="263316" cy="354754"/>
          </a:xfrm>
        </p:grpSpPr>
        <p:sp>
          <p:nvSpPr>
            <p:cNvPr id="21844" name="Google Shape;21844;p80"/>
            <p:cNvSpPr/>
            <p:nvPr/>
          </p:nvSpPr>
          <p:spPr>
            <a:xfrm>
              <a:off x="7614550" y="3086013"/>
              <a:ext cx="263316" cy="148652"/>
            </a:xfrm>
            <a:custGeom>
              <a:avLst/>
              <a:gdLst/>
              <a:ahLst/>
              <a:cxnLst/>
              <a:rect l="l" t="t" r="r" b="b"/>
              <a:pathLst>
                <a:path w="10056" h="5677" extrusionOk="0">
                  <a:moveTo>
                    <a:pt x="3721" y="0"/>
                  </a:moveTo>
                  <a:lnTo>
                    <a:pt x="3721" y="1126"/>
                  </a:lnTo>
                  <a:cubicBezTo>
                    <a:pt x="3712" y="1498"/>
                    <a:pt x="3483" y="1822"/>
                    <a:pt x="3130" y="1946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8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56" y="5381"/>
                    <a:pt x="10056" y="5018"/>
                  </a:cubicBezTo>
                  <a:lnTo>
                    <a:pt x="10056" y="3978"/>
                  </a:lnTo>
                  <a:cubicBezTo>
                    <a:pt x="10056" y="3425"/>
                    <a:pt x="9703" y="2929"/>
                    <a:pt x="9178" y="2748"/>
                  </a:cubicBezTo>
                  <a:lnTo>
                    <a:pt x="6927" y="1946"/>
                  </a:lnTo>
                  <a:cubicBezTo>
                    <a:pt x="6574" y="1822"/>
                    <a:pt x="6345" y="1498"/>
                    <a:pt x="6345" y="1126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5" name="Google Shape;21845;p80"/>
            <p:cNvSpPr/>
            <p:nvPr/>
          </p:nvSpPr>
          <p:spPr>
            <a:xfrm>
              <a:off x="7614550" y="3137728"/>
              <a:ext cx="263081" cy="96937"/>
            </a:xfrm>
            <a:custGeom>
              <a:avLst/>
              <a:gdLst/>
              <a:ahLst/>
              <a:cxnLst/>
              <a:rect l="l" t="t" r="r" b="b"/>
              <a:pathLst>
                <a:path w="10047" h="3702" extrusionOk="0">
                  <a:moveTo>
                    <a:pt x="3063" y="0"/>
                  </a:moveTo>
                  <a:lnTo>
                    <a:pt x="879" y="773"/>
                  </a:lnTo>
                  <a:cubicBezTo>
                    <a:pt x="354" y="954"/>
                    <a:pt x="1" y="1450"/>
                    <a:pt x="1" y="2003"/>
                  </a:cubicBezTo>
                  <a:lnTo>
                    <a:pt x="1" y="3043"/>
                  </a:lnTo>
                  <a:cubicBezTo>
                    <a:pt x="1" y="3406"/>
                    <a:pt x="297" y="3702"/>
                    <a:pt x="659" y="3702"/>
                  </a:cubicBezTo>
                  <a:lnTo>
                    <a:pt x="9398" y="3702"/>
                  </a:lnTo>
                  <a:cubicBezTo>
                    <a:pt x="9760" y="3702"/>
                    <a:pt x="10046" y="3406"/>
                    <a:pt x="10046" y="3043"/>
                  </a:cubicBezTo>
                  <a:lnTo>
                    <a:pt x="10046" y="2003"/>
                  </a:lnTo>
                  <a:cubicBezTo>
                    <a:pt x="10046" y="1450"/>
                    <a:pt x="9703" y="954"/>
                    <a:pt x="9178" y="773"/>
                  </a:cubicBezTo>
                  <a:lnTo>
                    <a:pt x="6994" y="0"/>
                  </a:lnTo>
                  <a:cubicBezTo>
                    <a:pt x="6994" y="1088"/>
                    <a:pt x="6116" y="1965"/>
                    <a:pt x="5028" y="1965"/>
                  </a:cubicBezTo>
                  <a:cubicBezTo>
                    <a:pt x="3941" y="1965"/>
                    <a:pt x="3063" y="1088"/>
                    <a:pt x="306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6" name="Google Shape;21846;p80"/>
            <p:cNvSpPr/>
            <p:nvPr/>
          </p:nvSpPr>
          <p:spPr>
            <a:xfrm>
              <a:off x="7683495" y="3137728"/>
              <a:ext cx="125426" cy="62477"/>
            </a:xfrm>
            <a:custGeom>
              <a:avLst/>
              <a:gdLst/>
              <a:ahLst/>
              <a:cxnLst/>
              <a:rect l="l" t="t" r="r" b="b"/>
              <a:pathLst>
                <a:path w="4790" h="2386" extrusionOk="0">
                  <a:moveTo>
                    <a:pt x="430" y="0"/>
                  </a:moveTo>
                  <a:lnTo>
                    <a:pt x="1" y="153"/>
                  </a:lnTo>
                  <a:cubicBezTo>
                    <a:pt x="87" y="1412"/>
                    <a:pt x="1136" y="2385"/>
                    <a:pt x="2395" y="2385"/>
                  </a:cubicBezTo>
                  <a:cubicBezTo>
                    <a:pt x="3655" y="2385"/>
                    <a:pt x="4704" y="1412"/>
                    <a:pt x="4790" y="153"/>
                  </a:cubicBezTo>
                  <a:lnTo>
                    <a:pt x="4361" y="0"/>
                  </a:lnTo>
                  <a:cubicBezTo>
                    <a:pt x="4361" y="1088"/>
                    <a:pt x="3483" y="1965"/>
                    <a:pt x="2395" y="1965"/>
                  </a:cubicBezTo>
                  <a:cubicBezTo>
                    <a:pt x="1308" y="1965"/>
                    <a:pt x="430" y="1088"/>
                    <a:pt x="430" y="0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7" name="Google Shape;21847;p80"/>
            <p:cNvSpPr/>
            <p:nvPr/>
          </p:nvSpPr>
          <p:spPr>
            <a:xfrm>
              <a:off x="7711985" y="3085751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1"/>
                  </a:moveTo>
                  <a:lnTo>
                    <a:pt x="0" y="602"/>
                  </a:lnTo>
                  <a:cubicBezTo>
                    <a:pt x="415" y="788"/>
                    <a:pt x="861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8" name="Google Shape;21848;p80"/>
            <p:cNvSpPr/>
            <p:nvPr/>
          </p:nvSpPr>
          <p:spPr>
            <a:xfrm>
              <a:off x="7780668" y="3023064"/>
              <a:ext cx="45745" cy="211601"/>
            </a:xfrm>
            <a:custGeom>
              <a:avLst/>
              <a:gdLst/>
              <a:ahLst/>
              <a:cxnLst/>
              <a:rect l="l" t="t" r="r" b="b"/>
              <a:pathLst>
                <a:path w="1747" h="8081" extrusionOk="0">
                  <a:moveTo>
                    <a:pt x="1" y="0"/>
                  </a:moveTo>
                  <a:lnTo>
                    <a:pt x="1" y="8081"/>
                  </a:lnTo>
                  <a:lnTo>
                    <a:pt x="1527" y="8081"/>
                  </a:lnTo>
                  <a:lnTo>
                    <a:pt x="1117" y="4179"/>
                  </a:lnTo>
                  <a:cubicBezTo>
                    <a:pt x="1098" y="4007"/>
                    <a:pt x="1089" y="3845"/>
                    <a:pt x="1089" y="3683"/>
                  </a:cubicBezTo>
                  <a:lnTo>
                    <a:pt x="1089" y="3520"/>
                  </a:lnTo>
                  <a:cubicBezTo>
                    <a:pt x="1089" y="3206"/>
                    <a:pt x="1117" y="2900"/>
                    <a:pt x="1184" y="2605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49" name="Google Shape;21849;p80"/>
            <p:cNvSpPr/>
            <p:nvPr/>
          </p:nvSpPr>
          <p:spPr>
            <a:xfrm>
              <a:off x="7780668" y="3102981"/>
              <a:ext cx="29275" cy="23017"/>
            </a:xfrm>
            <a:custGeom>
              <a:avLst/>
              <a:gdLst/>
              <a:ahLst/>
              <a:cxnLst/>
              <a:rect l="l" t="t" r="r" b="b"/>
              <a:pathLst>
                <a:path w="1118" h="879" extrusionOk="0">
                  <a:moveTo>
                    <a:pt x="1" y="1"/>
                  </a:moveTo>
                  <a:lnTo>
                    <a:pt x="1" y="879"/>
                  </a:lnTo>
                  <a:lnTo>
                    <a:pt x="1098" y="879"/>
                  </a:lnTo>
                  <a:cubicBezTo>
                    <a:pt x="1089" y="793"/>
                    <a:pt x="1089" y="707"/>
                    <a:pt x="1089" y="631"/>
                  </a:cubicBezTo>
                  <a:lnTo>
                    <a:pt x="1089" y="468"/>
                  </a:lnTo>
                  <a:cubicBezTo>
                    <a:pt x="1089" y="316"/>
                    <a:pt x="1098" y="154"/>
                    <a:pt x="111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0" name="Google Shape;21850;p80"/>
            <p:cNvSpPr/>
            <p:nvPr/>
          </p:nvSpPr>
          <p:spPr>
            <a:xfrm>
              <a:off x="7666030" y="3023064"/>
              <a:ext cx="45719" cy="211601"/>
            </a:xfrm>
            <a:custGeom>
              <a:avLst/>
              <a:gdLst/>
              <a:ahLst/>
              <a:cxnLst/>
              <a:rect l="l" t="t" r="r" b="b"/>
              <a:pathLst>
                <a:path w="1746" h="8081" extrusionOk="0">
                  <a:moveTo>
                    <a:pt x="0" y="0"/>
                  </a:moveTo>
                  <a:lnTo>
                    <a:pt x="563" y="2605"/>
                  </a:lnTo>
                  <a:cubicBezTo>
                    <a:pt x="630" y="2900"/>
                    <a:pt x="658" y="3206"/>
                    <a:pt x="658" y="3520"/>
                  </a:cubicBezTo>
                  <a:lnTo>
                    <a:pt x="658" y="3683"/>
                  </a:lnTo>
                  <a:cubicBezTo>
                    <a:pt x="658" y="3845"/>
                    <a:pt x="649" y="4007"/>
                    <a:pt x="630" y="4179"/>
                  </a:cubicBezTo>
                  <a:lnTo>
                    <a:pt x="220" y="8081"/>
                  </a:lnTo>
                  <a:lnTo>
                    <a:pt x="1746" y="808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1" name="Google Shape;21851;p80"/>
            <p:cNvSpPr/>
            <p:nvPr/>
          </p:nvSpPr>
          <p:spPr>
            <a:xfrm>
              <a:off x="7628559" y="2879911"/>
              <a:ext cx="235325" cy="137419"/>
            </a:xfrm>
            <a:custGeom>
              <a:avLst/>
              <a:gdLst/>
              <a:ahLst/>
              <a:cxnLst/>
              <a:rect l="l" t="t" r="r" b="b"/>
              <a:pathLst>
                <a:path w="8987" h="5248" extrusionOk="0">
                  <a:moveTo>
                    <a:pt x="4493" y="1"/>
                  </a:moveTo>
                  <a:cubicBezTo>
                    <a:pt x="1794" y="1"/>
                    <a:pt x="0" y="2787"/>
                    <a:pt x="1116" y="5248"/>
                  </a:cubicBezTo>
                  <a:lnTo>
                    <a:pt x="7871" y="5248"/>
                  </a:lnTo>
                  <a:cubicBezTo>
                    <a:pt x="8987" y="2787"/>
                    <a:pt x="7193" y="1"/>
                    <a:pt x="449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2" name="Google Shape;21852;p80"/>
            <p:cNvSpPr/>
            <p:nvPr/>
          </p:nvSpPr>
          <p:spPr>
            <a:xfrm>
              <a:off x="7650031" y="2920131"/>
              <a:ext cx="192381" cy="177142"/>
            </a:xfrm>
            <a:custGeom>
              <a:avLst/>
              <a:gdLst/>
              <a:ahLst/>
              <a:cxnLst/>
              <a:rect l="l" t="t" r="r" b="b"/>
              <a:pathLst>
                <a:path w="7347" h="6765" extrusionOk="0">
                  <a:moveTo>
                    <a:pt x="3673" y="1"/>
                  </a:moveTo>
                  <a:cubicBezTo>
                    <a:pt x="2109" y="1"/>
                    <a:pt x="831" y="1270"/>
                    <a:pt x="831" y="2834"/>
                  </a:cubicBezTo>
                  <a:lnTo>
                    <a:pt x="831" y="3054"/>
                  </a:lnTo>
                  <a:lnTo>
                    <a:pt x="726" y="3054"/>
                  </a:lnTo>
                  <a:cubicBezTo>
                    <a:pt x="1" y="3054"/>
                    <a:pt x="1" y="4151"/>
                    <a:pt x="726" y="4151"/>
                  </a:cubicBezTo>
                  <a:lnTo>
                    <a:pt x="840" y="4151"/>
                  </a:lnTo>
                  <a:cubicBezTo>
                    <a:pt x="955" y="5629"/>
                    <a:pt x="2185" y="6765"/>
                    <a:pt x="3673" y="6765"/>
                  </a:cubicBezTo>
                  <a:cubicBezTo>
                    <a:pt x="5152" y="6765"/>
                    <a:pt x="6383" y="5629"/>
                    <a:pt x="6497" y="4151"/>
                  </a:cubicBezTo>
                  <a:lnTo>
                    <a:pt x="6621" y="4151"/>
                  </a:lnTo>
                  <a:cubicBezTo>
                    <a:pt x="7346" y="4151"/>
                    <a:pt x="7346" y="3054"/>
                    <a:pt x="6621" y="3054"/>
                  </a:cubicBezTo>
                  <a:lnTo>
                    <a:pt x="6516" y="3054"/>
                  </a:lnTo>
                  <a:lnTo>
                    <a:pt x="6516" y="2834"/>
                  </a:lnTo>
                  <a:cubicBezTo>
                    <a:pt x="6516" y="1270"/>
                    <a:pt x="5238" y="1"/>
                    <a:pt x="367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3" name="Google Shape;21853;p80"/>
            <p:cNvSpPr/>
            <p:nvPr/>
          </p:nvSpPr>
          <p:spPr>
            <a:xfrm>
              <a:off x="7650188" y="2920052"/>
              <a:ext cx="170229" cy="177456"/>
            </a:xfrm>
            <a:custGeom>
              <a:avLst/>
              <a:gdLst/>
              <a:ahLst/>
              <a:cxnLst/>
              <a:rect l="l" t="t" r="r" b="b"/>
              <a:pathLst>
                <a:path w="6501" h="6777" extrusionOk="0">
                  <a:moveTo>
                    <a:pt x="3677" y="0"/>
                  </a:moveTo>
                  <a:cubicBezTo>
                    <a:pt x="3629" y="0"/>
                    <a:pt x="3582" y="1"/>
                    <a:pt x="3534" y="4"/>
                  </a:cubicBezTo>
                  <a:cubicBezTo>
                    <a:pt x="2007" y="71"/>
                    <a:pt x="825" y="1273"/>
                    <a:pt x="825" y="2894"/>
                  </a:cubicBezTo>
                  <a:lnTo>
                    <a:pt x="825" y="3057"/>
                  </a:lnTo>
                  <a:lnTo>
                    <a:pt x="748" y="3057"/>
                  </a:lnTo>
                  <a:cubicBezTo>
                    <a:pt x="742" y="3056"/>
                    <a:pt x="736" y="3056"/>
                    <a:pt x="729" y="3056"/>
                  </a:cubicBezTo>
                  <a:cubicBezTo>
                    <a:pt x="23" y="3056"/>
                    <a:pt x="1" y="4125"/>
                    <a:pt x="720" y="4154"/>
                  </a:cubicBezTo>
                  <a:lnTo>
                    <a:pt x="844" y="4154"/>
                  </a:lnTo>
                  <a:cubicBezTo>
                    <a:pt x="947" y="5649"/>
                    <a:pt x="2194" y="6776"/>
                    <a:pt x="3648" y="6776"/>
                  </a:cubicBezTo>
                  <a:cubicBezTo>
                    <a:pt x="3799" y="6776"/>
                    <a:pt x="3952" y="6764"/>
                    <a:pt x="4106" y="6739"/>
                  </a:cubicBezTo>
                  <a:cubicBezTo>
                    <a:pt x="2723" y="6520"/>
                    <a:pt x="1702" y="5327"/>
                    <a:pt x="1702" y="3934"/>
                  </a:cubicBezTo>
                  <a:lnTo>
                    <a:pt x="1702" y="2837"/>
                  </a:lnTo>
                  <a:cubicBezTo>
                    <a:pt x="1702" y="2627"/>
                    <a:pt x="1721" y="2417"/>
                    <a:pt x="1769" y="2208"/>
                  </a:cubicBezTo>
                  <a:cubicBezTo>
                    <a:pt x="1872" y="1796"/>
                    <a:pt x="2235" y="1538"/>
                    <a:pt x="2619" y="1538"/>
                  </a:cubicBezTo>
                  <a:cubicBezTo>
                    <a:pt x="2770" y="1538"/>
                    <a:pt x="2924" y="1578"/>
                    <a:pt x="3066" y="1664"/>
                  </a:cubicBezTo>
                  <a:cubicBezTo>
                    <a:pt x="4116" y="2255"/>
                    <a:pt x="5289" y="2580"/>
                    <a:pt x="6501" y="2618"/>
                  </a:cubicBezTo>
                  <a:cubicBezTo>
                    <a:pt x="6381" y="1130"/>
                    <a:pt x="5142" y="0"/>
                    <a:pt x="367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4" name="Google Shape;21854;p80"/>
            <p:cNvSpPr/>
            <p:nvPr/>
          </p:nvSpPr>
          <p:spPr>
            <a:xfrm>
              <a:off x="7720468" y="3037309"/>
              <a:ext cx="51506" cy="22755"/>
            </a:xfrm>
            <a:custGeom>
              <a:avLst/>
              <a:gdLst/>
              <a:ahLst/>
              <a:cxnLst/>
              <a:rect l="l" t="t" r="r" b="b"/>
              <a:pathLst>
                <a:path w="1967" h="869" extrusionOk="0">
                  <a:moveTo>
                    <a:pt x="144" y="0"/>
                  </a:moveTo>
                  <a:cubicBezTo>
                    <a:pt x="68" y="0"/>
                    <a:pt x="1" y="76"/>
                    <a:pt x="20" y="153"/>
                  </a:cubicBezTo>
                  <a:cubicBezTo>
                    <a:pt x="96" y="563"/>
                    <a:pt x="497" y="868"/>
                    <a:pt x="983" y="868"/>
                  </a:cubicBezTo>
                  <a:cubicBezTo>
                    <a:pt x="1470" y="868"/>
                    <a:pt x="1871" y="563"/>
                    <a:pt x="1957" y="153"/>
                  </a:cubicBezTo>
                  <a:cubicBezTo>
                    <a:pt x="1966" y="76"/>
                    <a:pt x="1909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5" name="Google Shape;21855;p80"/>
            <p:cNvSpPr/>
            <p:nvPr/>
          </p:nvSpPr>
          <p:spPr>
            <a:xfrm>
              <a:off x="7706250" y="3000204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34" y="654"/>
                    <a:pt x="429" y="549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6" name="Google Shape;21856;p80"/>
            <p:cNvSpPr/>
            <p:nvPr/>
          </p:nvSpPr>
          <p:spPr>
            <a:xfrm>
              <a:off x="7774933" y="3000204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4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7" name="Google Shape;21857;p80"/>
            <p:cNvSpPr/>
            <p:nvPr/>
          </p:nvSpPr>
          <p:spPr>
            <a:xfrm>
              <a:off x="7698237" y="2981535"/>
              <a:ext cx="27206" cy="12831"/>
            </a:xfrm>
            <a:custGeom>
              <a:avLst/>
              <a:gdLst/>
              <a:ahLst/>
              <a:cxnLst/>
              <a:rect l="l" t="t" r="r" b="b"/>
              <a:pathLst>
                <a:path w="1039" h="490" extrusionOk="0">
                  <a:moveTo>
                    <a:pt x="751" y="0"/>
                  </a:moveTo>
                  <a:cubicBezTo>
                    <a:pt x="740" y="0"/>
                    <a:pt x="728" y="1"/>
                    <a:pt x="716" y="3"/>
                  </a:cubicBezTo>
                  <a:lnTo>
                    <a:pt x="277" y="50"/>
                  </a:lnTo>
                  <a:cubicBezTo>
                    <a:pt x="1" y="79"/>
                    <a:pt x="20" y="489"/>
                    <a:pt x="306" y="489"/>
                  </a:cubicBezTo>
                  <a:lnTo>
                    <a:pt x="325" y="489"/>
                  </a:lnTo>
                  <a:lnTo>
                    <a:pt x="764" y="432"/>
                  </a:lnTo>
                  <a:cubicBezTo>
                    <a:pt x="1038" y="404"/>
                    <a:pt x="1006" y="0"/>
                    <a:pt x="75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8" name="Google Shape;21858;p80"/>
            <p:cNvSpPr/>
            <p:nvPr/>
          </p:nvSpPr>
          <p:spPr>
            <a:xfrm>
              <a:off x="7766921" y="2981561"/>
              <a:ext cx="27285" cy="12804"/>
            </a:xfrm>
            <a:custGeom>
              <a:avLst/>
              <a:gdLst/>
              <a:ahLst/>
              <a:cxnLst/>
              <a:rect l="l" t="t" r="r" b="b"/>
              <a:pathLst>
                <a:path w="1042" h="489" extrusionOk="0">
                  <a:moveTo>
                    <a:pt x="299" y="0"/>
                  </a:moveTo>
                  <a:cubicBezTo>
                    <a:pt x="37" y="0"/>
                    <a:pt x="1" y="404"/>
                    <a:pt x="278" y="440"/>
                  </a:cubicBezTo>
                  <a:lnTo>
                    <a:pt x="717" y="488"/>
                  </a:lnTo>
                  <a:lnTo>
                    <a:pt x="736" y="488"/>
                  </a:lnTo>
                  <a:cubicBezTo>
                    <a:pt x="1012" y="488"/>
                    <a:pt x="1041" y="78"/>
                    <a:pt x="764" y="49"/>
                  </a:cubicBezTo>
                  <a:lnTo>
                    <a:pt x="326" y="2"/>
                  </a:lnTo>
                  <a:cubicBezTo>
                    <a:pt x="316" y="1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59" name="Google Shape;21859;p80"/>
            <p:cNvSpPr/>
            <p:nvPr/>
          </p:nvSpPr>
          <p:spPr>
            <a:xfrm>
              <a:off x="7681008" y="2879911"/>
              <a:ext cx="162399" cy="97199"/>
            </a:xfrm>
            <a:custGeom>
              <a:avLst/>
              <a:gdLst/>
              <a:ahLst/>
              <a:cxnLst/>
              <a:rect l="l" t="t" r="r" b="b"/>
              <a:pathLst>
                <a:path w="6202" h="3712" extrusionOk="0">
                  <a:moveTo>
                    <a:pt x="2490" y="1"/>
                  </a:moveTo>
                  <a:cubicBezTo>
                    <a:pt x="1565" y="1"/>
                    <a:pt x="678" y="344"/>
                    <a:pt x="1" y="974"/>
                  </a:cubicBezTo>
                  <a:cubicBezTo>
                    <a:pt x="1317" y="2701"/>
                    <a:pt x="3368" y="3712"/>
                    <a:pt x="5553" y="3712"/>
                  </a:cubicBezTo>
                  <a:cubicBezTo>
                    <a:pt x="5772" y="3712"/>
                    <a:pt x="5992" y="3702"/>
                    <a:pt x="6201" y="3683"/>
                  </a:cubicBezTo>
                  <a:cubicBezTo>
                    <a:pt x="6182" y="1642"/>
                    <a:pt x="4532" y="1"/>
                    <a:pt x="2490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0" name="Google Shape;21860;p80"/>
            <p:cNvSpPr/>
            <p:nvPr/>
          </p:nvSpPr>
          <p:spPr>
            <a:xfrm>
              <a:off x="7682762" y="3102981"/>
              <a:ext cx="29249" cy="23017"/>
            </a:xfrm>
            <a:custGeom>
              <a:avLst/>
              <a:gdLst/>
              <a:ahLst/>
              <a:cxnLst/>
              <a:rect l="l" t="t" r="r" b="b"/>
              <a:pathLst>
                <a:path w="1117" h="879" extrusionOk="0">
                  <a:moveTo>
                    <a:pt x="0" y="1"/>
                  </a:moveTo>
                  <a:cubicBezTo>
                    <a:pt x="10" y="154"/>
                    <a:pt x="19" y="316"/>
                    <a:pt x="19" y="468"/>
                  </a:cubicBezTo>
                  <a:lnTo>
                    <a:pt x="19" y="631"/>
                  </a:lnTo>
                  <a:cubicBezTo>
                    <a:pt x="19" y="707"/>
                    <a:pt x="19" y="793"/>
                    <a:pt x="19" y="879"/>
                  </a:cubicBezTo>
                  <a:lnTo>
                    <a:pt x="1116" y="879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1" name="Google Shape;21861;p80"/>
            <p:cNvSpPr/>
            <p:nvPr/>
          </p:nvSpPr>
          <p:spPr>
            <a:xfrm>
              <a:off x="7682762" y="3102981"/>
              <a:ext cx="29249" cy="11783"/>
            </a:xfrm>
            <a:custGeom>
              <a:avLst/>
              <a:gdLst/>
              <a:ahLst/>
              <a:cxnLst/>
              <a:rect l="l" t="t" r="r" b="b"/>
              <a:pathLst>
                <a:path w="1117" h="450" extrusionOk="0">
                  <a:moveTo>
                    <a:pt x="0" y="1"/>
                  </a:moveTo>
                  <a:cubicBezTo>
                    <a:pt x="10" y="154"/>
                    <a:pt x="19" y="297"/>
                    <a:pt x="19" y="449"/>
                  </a:cubicBezTo>
                  <a:lnTo>
                    <a:pt x="1116" y="449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2" name="Google Shape;21862;p80"/>
            <p:cNvSpPr/>
            <p:nvPr/>
          </p:nvSpPr>
          <p:spPr>
            <a:xfrm>
              <a:off x="7780432" y="3103242"/>
              <a:ext cx="29249" cy="11521"/>
            </a:xfrm>
            <a:custGeom>
              <a:avLst/>
              <a:gdLst/>
              <a:ahLst/>
              <a:cxnLst/>
              <a:rect l="l" t="t" r="r" b="b"/>
              <a:pathLst>
                <a:path w="1117" h="440" extrusionOk="0">
                  <a:moveTo>
                    <a:pt x="0" y="1"/>
                  </a:moveTo>
                  <a:lnTo>
                    <a:pt x="0" y="439"/>
                  </a:lnTo>
                  <a:lnTo>
                    <a:pt x="1098" y="439"/>
                  </a:lnTo>
                  <a:cubicBezTo>
                    <a:pt x="1098" y="287"/>
                    <a:pt x="1107" y="144"/>
                    <a:pt x="1117" y="1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863" name="Google Shape;21863;p80"/>
          <p:cNvGrpSpPr/>
          <p:nvPr/>
        </p:nvGrpSpPr>
        <p:grpSpPr>
          <a:xfrm>
            <a:off x="6390555" y="5261218"/>
            <a:ext cx="366101" cy="472831"/>
            <a:chOff x="4900684" y="4268187"/>
            <a:chExt cx="274576" cy="354623"/>
          </a:xfrm>
        </p:grpSpPr>
        <p:sp>
          <p:nvSpPr>
            <p:cNvPr id="21864" name="Google Shape;21864;p80"/>
            <p:cNvSpPr/>
            <p:nvPr/>
          </p:nvSpPr>
          <p:spPr>
            <a:xfrm>
              <a:off x="4963633" y="4268187"/>
              <a:ext cx="148678" cy="57109"/>
            </a:xfrm>
            <a:custGeom>
              <a:avLst/>
              <a:gdLst/>
              <a:ahLst/>
              <a:cxnLst/>
              <a:rect l="l" t="t" r="r" b="b"/>
              <a:pathLst>
                <a:path w="5678" h="2181" extrusionOk="0">
                  <a:moveTo>
                    <a:pt x="2839" y="1"/>
                  </a:moveTo>
                  <a:cubicBezTo>
                    <a:pt x="2021" y="1"/>
                    <a:pt x="1203" y="139"/>
                    <a:pt x="421" y="416"/>
                  </a:cubicBezTo>
                  <a:cubicBezTo>
                    <a:pt x="173" y="511"/>
                    <a:pt x="1" y="759"/>
                    <a:pt x="1" y="1036"/>
                  </a:cubicBezTo>
                  <a:lnTo>
                    <a:pt x="1" y="2181"/>
                  </a:lnTo>
                  <a:lnTo>
                    <a:pt x="5677" y="2181"/>
                  </a:lnTo>
                  <a:lnTo>
                    <a:pt x="5677" y="1036"/>
                  </a:lnTo>
                  <a:cubicBezTo>
                    <a:pt x="5677" y="759"/>
                    <a:pt x="5515" y="511"/>
                    <a:pt x="5257" y="416"/>
                  </a:cubicBezTo>
                  <a:cubicBezTo>
                    <a:pt x="4475" y="139"/>
                    <a:pt x="3657" y="1"/>
                    <a:pt x="283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5" name="Google Shape;21865;p80"/>
            <p:cNvSpPr/>
            <p:nvPr/>
          </p:nvSpPr>
          <p:spPr>
            <a:xfrm>
              <a:off x="4935170" y="4302542"/>
              <a:ext cx="205866" cy="102959"/>
            </a:xfrm>
            <a:custGeom>
              <a:avLst/>
              <a:gdLst/>
              <a:ahLst/>
              <a:cxnLst/>
              <a:rect l="l" t="t" r="r" b="b"/>
              <a:pathLst>
                <a:path w="7862" h="3932" extrusionOk="0">
                  <a:moveTo>
                    <a:pt x="3931" y="1"/>
                  </a:moveTo>
                  <a:cubicBezTo>
                    <a:pt x="1756" y="1"/>
                    <a:pt x="0" y="878"/>
                    <a:pt x="0" y="1966"/>
                  </a:cubicBezTo>
                  <a:cubicBezTo>
                    <a:pt x="0" y="3053"/>
                    <a:pt x="1756" y="3931"/>
                    <a:pt x="3931" y="3931"/>
                  </a:cubicBezTo>
                  <a:cubicBezTo>
                    <a:pt x="6096" y="3931"/>
                    <a:pt x="7861" y="3053"/>
                    <a:pt x="7861" y="1966"/>
                  </a:cubicBezTo>
                  <a:cubicBezTo>
                    <a:pt x="7861" y="878"/>
                    <a:pt x="6096" y="1"/>
                    <a:pt x="393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6" name="Google Shape;21866;p80"/>
            <p:cNvSpPr/>
            <p:nvPr/>
          </p:nvSpPr>
          <p:spPr>
            <a:xfrm>
              <a:off x="4946403" y="4405475"/>
              <a:ext cx="17256" cy="22938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335" y="0"/>
                  </a:moveTo>
                  <a:cubicBezTo>
                    <a:pt x="335" y="0"/>
                    <a:pt x="1" y="219"/>
                    <a:pt x="1" y="553"/>
                  </a:cubicBezTo>
                  <a:cubicBezTo>
                    <a:pt x="1" y="768"/>
                    <a:pt x="165" y="875"/>
                    <a:pt x="330" y="875"/>
                  </a:cubicBezTo>
                  <a:cubicBezTo>
                    <a:pt x="494" y="875"/>
                    <a:pt x="659" y="768"/>
                    <a:pt x="659" y="553"/>
                  </a:cubicBezTo>
                  <a:cubicBezTo>
                    <a:pt x="659" y="219"/>
                    <a:pt x="335" y="0"/>
                    <a:pt x="335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7" name="Google Shape;21867;p80"/>
            <p:cNvSpPr/>
            <p:nvPr/>
          </p:nvSpPr>
          <p:spPr>
            <a:xfrm>
              <a:off x="5112285" y="4405475"/>
              <a:ext cx="17256" cy="22938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334" y="0"/>
                  </a:moveTo>
                  <a:cubicBezTo>
                    <a:pt x="334" y="0"/>
                    <a:pt x="0" y="219"/>
                    <a:pt x="0" y="553"/>
                  </a:cubicBezTo>
                  <a:cubicBezTo>
                    <a:pt x="0" y="768"/>
                    <a:pt x="165" y="875"/>
                    <a:pt x="329" y="875"/>
                  </a:cubicBezTo>
                  <a:cubicBezTo>
                    <a:pt x="494" y="875"/>
                    <a:pt x="659" y="768"/>
                    <a:pt x="659" y="553"/>
                  </a:cubicBezTo>
                  <a:cubicBezTo>
                    <a:pt x="659" y="219"/>
                    <a:pt x="334" y="0"/>
                    <a:pt x="33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8" name="Google Shape;21868;p80"/>
            <p:cNvSpPr/>
            <p:nvPr/>
          </p:nvSpPr>
          <p:spPr>
            <a:xfrm>
              <a:off x="4900684" y="4468424"/>
              <a:ext cx="274576" cy="154387"/>
            </a:xfrm>
            <a:custGeom>
              <a:avLst/>
              <a:gdLst/>
              <a:ahLst/>
              <a:cxnLst/>
              <a:rect l="l" t="t" r="r" b="b"/>
              <a:pathLst>
                <a:path w="10486" h="5896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45" y="2347"/>
                  </a:lnTo>
                  <a:cubicBezTo>
                    <a:pt x="383" y="2509"/>
                    <a:pt x="1" y="3015"/>
                    <a:pt x="1" y="3597"/>
                  </a:cubicBezTo>
                  <a:lnTo>
                    <a:pt x="1" y="5237"/>
                  </a:lnTo>
                  <a:cubicBezTo>
                    <a:pt x="1" y="5600"/>
                    <a:pt x="297" y="5896"/>
                    <a:pt x="659" y="5896"/>
                  </a:cubicBezTo>
                  <a:lnTo>
                    <a:pt x="9837" y="5896"/>
                  </a:lnTo>
                  <a:cubicBezTo>
                    <a:pt x="10190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104" y="2509"/>
                    <a:pt x="9550" y="2347"/>
                  </a:cubicBezTo>
                  <a:lnTo>
                    <a:pt x="7242" y="167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9" name="Google Shape;21869;p80"/>
            <p:cNvSpPr/>
            <p:nvPr/>
          </p:nvSpPr>
          <p:spPr>
            <a:xfrm>
              <a:off x="4997857" y="4468424"/>
              <a:ext cx="80231" cy="22860"/>
            </a:xfrm>
            <a:custGeom>
              <a:avLst/>
              <a:gdLst/>
              <a:ahLst/>
              <a:cxnLst/>
              <a:rect l="l" t="t" r="r" b="b"/>
              <a:pathLst>
                <a:path w="3064" h="873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5" y="873"/>
                    <a:pt x="1532" y="873"/>
                  </a:cubicBezTo>
                  <a:cubicBezTo>
                    <a:pt x="2059" y="873"/>
                    <a:pt x="2586" y="744"/>
                    <a:pt x="3063" y="487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0" name="Google Shape;21870;p80"/>
            <p:cNvSpPr/>
            <p:nvPr/>
          </p:nvSpPr>
          <p:spPr>
            <a:xfrm>
              <a:off x="4941664" y="4325270"/>
              <a:ext cx="192617" cy="154413"/>
            </a:xfrm>
            <a:custGeom>
              <a:avLst/>
              <a:gdLst/>
              <a:ahLst/>
              <a:cxnLst/>
              <a:rect l="l" t="t" r="r" b="b"/>
              <a:pathLst>
                <a:path w="7356" h="5897" extrusionOk="0">
                  <a:moveTo>
                    <a:pt x="3683" y="1"/>
                  </a:moveTo>
                  <a:cubicBezTo>
                    <a:pt x="2347" y="1"/>
                    <a:pt x="1279" y="392"/>
                    <a:pt x="1279" y="878"/>
                  </a:cubicBezTo>
                  <a:lnTo>
                    <a:pt x="1279" y="1756"/>
                  </a:lnTo>
                  <a:cubicBezTo>
                    <a:pt x="1279" y="1995"/>
                    <a:pt x="1078" y="2185"/>
                    <a:pt x="840" y="2185"/>
                  </a:cubicBezTo>
                  <a:lnTo>
                    <a:pt x="725" y="2185"/>
                  </a:lnTo>
                  <a:cubicBezTo>
                    <a:pt x="0" y="2185"/>
                    <a:pt x="0" y="3282"/>
                    <a:pt x="725" y="3282"/>
                  </a:cubicBezTo>
                  <a:lnTo>
                    <a:pt x="850" y="3282"/>
                  </a:lnTo>
                  <a:cubicBezTo>
                    <a:pt x="964" y="4761"/>
                    <a:pt x="2195" y="5896"/>
                    <a:pt x="3673" y="5896"/>
                  </a:cubicBezTo>
                  <a:cubicBezTo>
                    <a:pt x="5162" y="5896"/>
                    <a:pt x="6392" y="4761"/>
                    <a:pt x="6507" y="3282"/>
                  </a:cubicBezTo>
                  <a:lnTo>
                    <a:pt x="6621" y="3282"/>
                  </a:lnTo>
                  <a:cubicBezTo>
                    <a:pt x="7356" y="3282"/>
                    <a:pt x="7356" y="2185"/>
                    <a:pt x="6621" y="2185"/>
                  </a:cubicBezTo>
                  <a:lnTo>
                    <a:pt x="6516" y="2185"/>
                  </a:lnTo>
                  <a:cubicBezTo>
                    <a:pt x="6278" y="2185"/>
                    <a:pt x="6077" y="1995"/>
                    <a:pt x="6077" y="1756"/>
                  </a:cubicBezTo>
                  <a:lnTo>
                    <a:pt x="6077" y="878"/>
                  </a:lnTo>
                  <a:cubicBezTo>
                    <a:pt x="6077" y="401"/>
                    <a:pt x="5009" y="1"/>
                    <a:pt x="368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1" name="Google Shape;21871;p80"/>
            <p:cNvSpPr/>
            <p:nvPr/>
          </p:nvSpPr>
          <p:spPr>
            <a:xfrm>
              <a:off x="4945670" y="4325270"/>
              <a:ext cx="155382" cy="154622"/>
            </a:xfrm>
            <a:custGeom>
              <a:avLst/>
              <a:gdLst/>
              <a:ahLst/>
              <a:cxnLst/>
              <a:rect l="l" t="t" r="r" b="b"/>
              <a:pathLst>
                <a:path w="5934" h="5905" extrusionOk="0">
                  <a:moveTo>
                    <a:pt x="3530" y="1"/>
                  </a:moveTo>
                  <a:cubicBezTo>
                    <a:pt x="2252" y="1"/>
                    <a:pt x="1212" y="363"/>
                    <a:pt x="1135" y="821"/>
                  </a:cubicBezTo>
                  <a:cubicBezTo>
                    <a:pt x="1126" y="840"/>
                    <a:pt x="1126" y="859"/>
                    <a:pt x="1126" y="878"/>
                  </a:cubicBezTo>
                  <a:lnTo>
                    <a:pt x="1126" y="1756"/>
                  </a:lnTo>
                  <a:cubicBezTo>
                    <a:pt x="1126" y="1995"/>
                    <a:pt x="925" y="2185"/>
                    <a:pt x="687" y="2185"/>
                  </a:cubicBezTo>
                  <a:lnTo>
                    <a:pt x="611" y="2185"/>
                  </a:lnTo>
                  <a:cubicBezTo>
                    <a:pt x="324" y="2185"/>
                    <a:pt x="76" y="2395"/>
                    <a:pt x="38" y="2681"/>
                  </a:cubicBezTo>
                  <a:cubicBezTo>
                    <a:pt x="0" y="3006"/>
                    <a:pt x="258" y="3282"/>
                    <a:pt x="582" y="3282"/>
                  </a:cubicBezTo>
                  <a:lnTo>
                    <a:pt x="697" y="3282"/>
                  </a:lnTo>
                  <a:cubicBezTo>
                    <a:pt x="800" y="4778"/>
                    <a:pt x="2055" y="5905"/>
                    <a:pt x="3510" y="5905"/>
                  </a:cubicBezTo>
                  <a:cubicBezTo>
                    <a:pt x="3661" y="5905"/>
                    <a:pt x="3815" y="5893"/>
                    <a:pt x="3969" y="5868"/>
                  </a:cubicBezTo>
                  <a:cubicBezTo>
                    <a:pt x="2585" y="5648"/>
                    <a:pt x="1565" y="4465"/>
                    <a:pt x="1565" y="3063"/>
                  </a:cubicBezTo>
                  <a:lnTo>
                    <a:pt x="1565" y="1794"/>
                  </a:lnTo>
                  <a:cubicBezTo>
                    <a:pt x="1565" y="1136"/>
                    <a:pt x="2051" y="583"/>
                    <a:pt x="2700" y="497"/>
                  </a:cubicBezTo>
                  <a:cubicBezTo>
                    <a:pt x="2977" y="459"/>
                    <a:pt x="3253" y="440"/>
                    <a:pt x="3530" y="440"/>
                  </a:cubicBezTo>
                  <a:cubicBezTo>
                    <a:pt x="4856" y="440"/>
                    <a:pt x="5934" y="831"/>
                    <a:pt x="5934" y="1317"/>
                  </a:cubicBezTo>
                  <a:lnTo>
                    <a:pt x="5934" y="878"/>
                  </a:lnTo>
                  <a:cubicBezTo>
                    <a:pt x="5934" y="392"/>
                    <a:pt x="4856" y="1"/>
                    <a:pt x="353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2" name="Google Shape;21872;p80"/>
            <p:cNvSpPr/>
            <p:nvPr/>
          </p:nvSpPr>
          <p:spPr>
            <a:xfrm>
              <a:off x="4997857" y="438261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10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3" name="Google Shape;21873;p80"/>
            <p:cNvSpPr/>
            <p:nvPr/>
          </p:nvSpPr>
          <p:spPr>
            <a:xfrm>
              <a:off x="5066566" y="438261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4" name="Google Shape;21874;p80"/>
            <p:cNvSpPr/>
            <p:nvPr/>
          </p:nvSpPr>
          <p:spPr>
            <a:xfrm>
              <a:off x="5012625" y="4422495"/>
              <a:ext cx="50694" cy="17230"/>
            </a:xfrm>
            <a:custGeom>
              <a:avLst/>
              <a:gdLst/>
              <a:ahLst/>
              <a:cxnLst/>
              <a:rect l="l" t="t" r="r" b="b"/>
              <a:pathLst>
                <a:path w="1936" h="658" extrusionOk="0">
                  <a:moveTo>
                    <a:pt x="315" y="0"/>
                  </a:moveTo>
                  <a:cubicBezTo>
                    <a:pt x="144" y="0"/>
                    <a:pt x="0" y="219"/>
                    <a:pt x="162" y="380"/>
                  </a:cubicBezTo>
                  <a:cubicBezTo>
                    <a:pt x="371" y="562"/>
                    <a:pt x="650" y="658"/>
                    <a:pt x="932" y="658"/>
                  </a:cubicBezTo>
                  <a:cubicBezTo>
                    <a:pt x="946" y="658"/>
                    <a:pt x="959" y="657"/>
                    <a:pt x="973" y="657"/>
                  </a:cubicBezTo>
                  <a:cubicBezTo>
                    <a:pt x="986" y="657"/>
                    <a:pt x="1000" y="658"/>
                    <a:pt x="1013" y="658"/>
                  </a:cubicBezTo>
                  <a:cubicBezTo>
                    <a:pt x="1295" y="658"/>
                    <a:pt x="1565" y="562"/>
                    <a:pt x="1774" y="380"/>
                  </a:cubicBezTo>
                  <a:cubicBezTo>
                    <a:pt x="1936" y="219"/>
                    <a:pt x="1792" y="0"/>
                    <a:pt x="1621" y="0"/>
                  </a:cubicBezTo>
                  <a:cubicBezTo>
                    <a:pt x="1570" y="0"/>
                    <a:pt x="1517" y="20"/>
                    <a:pt x="1469" y="66"/>
                  </a:cubicBezTo>
                  <a:cubicBezTo>
                    <a:pt x="1321" y="170"/>
                    <a:pt x="1147" y="223"/>
                    <a:pt x="972" y="223"/>
                  </a:cubicBezTo>
                  <a:cubicBezTo>
                    <a:pt x="796" y="223"/>
                    <a:pt x="620" y="170"/>
                    <a:pt x="467" y="66"/>
                  </a:cubicBezTo>
                  <a:cubicBezTo>
                    <a:pt x="419" y="20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5" name="Google Shape;21875;p80"/>
            <p:cNvSpPr/>
            <p:nvPr/>
          </p:nvSpPr>
          <p:spPr>
            <a:xfrm>
              <a:off x="4990368" y="4365490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22" y="430"/>
                    <a:pt x="1022" y="1"/>
                    <a:pt x="72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6" name="Google Shape;21876;p80"/>
            <p:cNvSpPr/>
            <p:nvPr/>
          </p:nvSpPr>
          <p:spPr>
            <a:xfrm>
              <a:off x="5059077" y="4365490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11" y="43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7" name="Google Shape;21877;p80"/>
            <p:cNvSpPr/>
            <p:nvPr/>
          </p:nvSpPr>
          <p:spPr>
            <a:xfrm>
              <a:off x="5009352" y="4451168"/>
              <a:ext cx="57240" cy="44384"/>
            </a:xfrm>
            <a:custGeom>
              <a:avLst/>
              <a:gdLst/>
              <a:ahLst/>
              <a:cxnLst/>
              <a:rect l="l" t="t" r="r" b="b"/>
              <a:pathLst>
                <a:path w="2186" h="1695" extrusionOk="0">
                  <a:moveTo>
                    <a:pt x="1098" y="1"/>
                  </a:moveTo>
                  <a:cubicBezTo>
                    <a:pt x="964" y="1"/>
                    <a:pt x="859" y="87"/>
                    <a:pt x="821" y="211"/>
                  </a:cubicBezTo>
                  <a:lnTo>
                    <a:pt x="783" y="373"/>
                  </a:lnTo>
                  <a:cubicBezTo>
                    <a:pt x="754" y="506"/>
                    <a:pt x="659" y="611"/>
                    <a:pt x="525" y="669"/>
                  </a:cubicBezTo>
                  <a:lnTo>
                    <a:pt x="1" y="879"/>
                  </a:lnTo>
                  <a:lnTo>
                    <a:pt x="630" y="1508"/>
                  </a:lnTo>
                  <a:cubicBezTo>
                    <a:pt x="759" y="1632"/>
                    <a:pt x="929" y="1694"/>
                    <a:pt x="1097" y="1694"/>
                  </a:cubicBezTo>
                  <a:cubicBezTo>
                    <a:pt x="1265" y="1694"/>
                    <a:pt x="1432" y="1632"/>
                    <a:pt x="1556" y="1508"/>
                  </a:cubicBezTo>
                  <a:lnTo>
                    <a:pt x="2185" y="879"/>
                  </a:lnTo>
                  <a:lnTo>
                    <a:pt x="1670" y="669"/>
                  </a:lnTo>
                  <a:cubicBezTo>
                    <a:pt x="1537" y="611"/>
                    <a:pt x="1441" y="506"/>
                    <a:pt x="1403" y="373"/>
                  </a:cubicBezTo>
                  <a:lnTo>
                    <a:pt x="1365" y="211"/>
                  </a:lnTo>
                  <a:cubicBezTo>
                    <a:pt x="1336" y="87"/>
                    <a:pt x="1222" y="1"/>
                    <a:pt x="1098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8" name="Google Shape;21878;p80"/>
            <p:cNvSpPr/>
            <p:nvPr/>
          </p:nvSpPr>
          <p:spPr>
            <a:xfrm>
              <a:off x="4900684" y="4523622"/>
              <a:ext cx="274576" cy="99189"/>
            </a:xfrm>
            <a:custGeom>
              <a:avLst/>
              <a:gdLst/>
              <a:ahLst/>
              <a:cxnLst/>
              <a:rect l="l" t="t" r="r" b="b"/>
              <a:pathLst>
                <a:path w="10486" h="3788" extrusionOk="0">
                  <a:moveTo>
                    <a:pt x="1756" y="0"/>
                  </a:moveTo>
                  <a:lnTo>
                    <a:pt x="945" y="239"/>
                  </a:lnTo>
                  <a:cubicBezTo>
                    <a:pt x="383" y="401"/>
                    <a:pt x="1" y="907"/>
                    <a:pt x="1" y="1489"/>
                  </a:cubicBezTo>
                  <a:lnTo>
                    <a:pt x="1" y="3129"/>
                  </a:lnTo>
                  <a:cubicBezTo>
                    <a:pt x="1" y="3492"/>
                    <a:pt x="297" y="3788"/>
                    <a:pt x="659" y="3788"/>
                  </a:cubicBezTo>
                  <a:lnTo>
                    <a:pt x="9837" y="3788"/>
                  </a:lnTo>
                  <a:cubicBezTo>
                    <a:pt x="10190" y="3788"/>
                    <a:pt x="10485" y="3492"/>
                    <a:pt x="10485" y="3129"/>
                  </a:cubicBezTo>
                  <a:lnTo>
                    <a:pt x="10485" y="1489"/>
                  </a:lnTo>
                  <a:cubicBezTo>
                    <a:pt x="10485" y="907"/>
                    <a:pt x="10104" y="401"/>
                    <a:pt x="9550" y="239"/>
                  </a:cubicBezTo>
                  <a:lnTo>
                    <a:pt x="8730" y="0"/>
                  </a:lnTo>
                  <a:cubicBezTo>
                    <a:pt x="8348" y="449"/>
                    <a:pt x="7060" y="1908"/>
                    <a:pt x="5572" y="2738"/>
                  </a:cubicBezTo>
                  <a:cubicBezTo>
                    <a:pt x="5467" y="2796"/>
                    <a:pt x="5355" y="2824"/>
                    <a:pt x="5243" y="2824"/>
                  </a:cubicBezTo>
                  <a:cubicBezTo>
                    <a:pt x="5131" y="2824"/>
                    <a:pt x="5019" y="2796"/>
                    <a:pt x="4914" y="2738"/>
                  </a:cubicBezTo>
                  <a:cubicBezTo>
                    <a:pt x="3426" y="1908"/>
                    <a:pt x="2138" y="449"/>
                    <a:pt x="175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879" name="Google Shape;21879;p80"/>
          <p:cNvGrpSpPr/>
          <p:nvPr/>
        </p:nvGrpSpPr>
        <p:grpSpPr>
          <a:xfrm>
            <a:off x="9405182" y="4031360"/>
            <a:ext cx="351124" cy="473005"/>
            <a:chOff x="7161654" y="3345794"/>
            <a:chExt cx="263343" cy="354754"/>
          </a:xfrm>
        </p:grpSpPr>
        <p:sp>
          <p:nvSpPr>
            <p:cNvPr id="21880" name="Google Shape;21880;p80"/>
            <p:cNvSpPr/>
            <p:nvPr/>
          </p:nvSpPr>
          <p:spPr>
            <a:xfrm>
              <a:off x="7321802" y="3488686"/>
              <a:ext cx="68971" cy="125924"/>
            </a:xfrm>
            <a:custGeom>
              <a:avLst/>
              <a:gdLst/>
              <a:ahLst/>
              <a:cxnLst/>
              <a:rect l="l" t="t" r="r" b="b"/>
              <a:pathLst>
                <a:path w="2634" h="4809" extrusionOk="0">
                  <a:moveTo>
                    <a:pt x="0" y="1"/>
                  </a:moveTo>
                  <a:lnTo>
                    <a:pt x="0" y="4809"/>
                  </a:lnTo>
                  <a:lnTo>
                    <a:pt x="2633" y="4809"/>
                  </a:lnTo>
                  <a:cubicBezTo>
                    <a:pt x="2471" y="3635"/>
                    <a:pt x="1803" y="2758"/>
                    <a:pt x="1574" y="1699"/>
                  </a:cubicBezTo>
                  <a:cubicBezTo>
                    <a:pt x="1412" y="945"/>
                    <a:pt x="1536" y="1"/>
                    <a:pt x="153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1" name="Google Shape;21881;p80"/>
            <p:cNvSpPr/>
            <p:nvPr/>
          </p:nvSpPr>
          <p:spPr>
            <a:xfrm>
              <a:off x="7161654" y="3540139"/>
              <a:ext cx="263343" cy="160409"/>
            </a:xfrm>
            <a:custGeom>
              <a:avLst/>
              <a:gdLst/>
              <a:ahLst/>
              <a:cxnLst/>
              <a:rect l="l" t="t" r="r" b="b"/>
              <a:pathLst>
                <a:path w="10057" h="6126" extrusionOk="0">
                  <a:moveTo>
                    <a:pt x="3712" y="1"/>
                  </a:moveTo>
                  <a:lnTo>
                    <a:pt x="3712" y="1346"/>
                  </a:lnTo>
                  <a:cubicBezTo>
                    <a:pt x="3712" y="1718"/>
                    <a:pt x="3483" y="2052"/>
                    <a:pt x="3130" y="2176"/>
                  </a:cubicBezTo>
                  <a:lnTo>
                    <a:pt x="879" y="2968"/>
                  </a:lnTo>
                  <a:cubicBezTo>
                    <a:pt x="354" y="3159"/>
                    <a:pt x="1" y="3655"/>
                    <a:pt x="1" y="4208"/>
                  </a:cubicBezTo>
                  <a:lnTo>
                    <a:pt x="1" y="5467"/>
                  </a:lnTo>
                  <a:cubicBezTo>
                    <a:pt x="1" y="5830"/>
                    <a:pt x="297" y="6125"/>
                    <a:pt x="659" y="6125"/>
                  </a:cubicBezTo>
                  <a:lnTo>
                    <a:pt x="9398" y="6125"/>
                  </a:lnTo>
                  <a:cubicBezTo>
                    <a:pt x="9760" y="6125"/>
                    <a:pt x="10056" y="5830"/>
                    <a:pt x="10056" y="5467"/>
                  </a:cubicBezTo>
                  <a:lnTo>
                    <a:pt x="10056" y="4208"/>
                  </a:lnTo>
                  <a:cubicBezTo>
                    <a:pt x="10056" y="3655"/>
                    <a:pt x="9703" y="3159"/>
                    <a:pt x="9178" y="2968"/>
                  </a:cubicBezTo>
                  <a:lnTo>
                    <a:pt x="6917" y="2176"/>
                  </a:lnTo>
                  <a:cubicBezTo>
                    <a:pt x="6574" y="2052"/>
                    <a:pt x="6335" y="1718"/>
                    <a:pt x="6335" y="1355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2" name="Google Shape;21882;p80"/>
            <p:cNvSpPr/>
            <p:nvPr/>
          </p:nvSpPr>
          <p:spPr>
            <a:xfrm>
              <a:off x="7224629" y="3597092"/>
              <a:ext cx="200368" cy="103457"/>
            </a:xfrm>
            <a:custGeom>
              <a:avLst/>
              <a:gdLst/>
              <a:ahLst/>
              <a:cxnLst/>
              <a:rect l="l" t="t" r="r" b="b"/>
              <a:pathLst>
                <a:path w="7652" h="3951" extrusionOk="0">
                  <a:moveTo>
                    <a:pt x="4512" y="1"/>
                  </a:moveTo>
                  <a:cubicBezTo>
                    <a:pt x="4207" y="583"/>
                    <a:pt x="3005" y="2596"/>
                    <a:pt x="0" y="3950"/>
                  </a:cubicBezTo>
                  <a:lnTo>
                    <a:pt x="6993" y="3950"/>
                  </a:lnTo>
                  <a:cubicBezTo>
                    <a:pt x="7355" y="3950"/>
                    <a:pt x="7651" y="3655"/>
                    <a:pt x="7651" y="3292"/>
                  </a:cubicBezTo>
                  <a:lnTo>
                    <a:pt x="7651" y="2033"/>
                  </a:lnTo>
                  <a:cubicBezTo>
                    <a:pt x="7642" y="1470"/>
                    <a:pt x="7298" y="984"/>
                    <a:pt x="6773" y="793"/>
                  </a:cubicBezTo>
                  <a:lnTo>
                    <a:pt x="4512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3" name="Google Shape;21883;p80"/>
            <p:cNvSpPr/>
            <p:nvPr/>
          </p:nvSpPr>
          <p:spPr>
            <a:xfrm>
              <a:off x="7315806" y="3603088"/>
              <a:ext cx="54727" cy="97199"/>
            </a:xfrm>
            <a:custGeom>
              <a:avLst/>
              <a:gdLst/>
              <a:ahLst/>
              <a:cxnLst/>
              <a:rect l="l" t="t" r="r" b="b"/>
              <a:pathLst>
                <a:path w="2090" h="3712" extrusionOk="0">
                  <a:moveTo>
                    <a:pt x="1679" y="1"/>
                  </a:moveTo>
                  <a:cubicBezTo>
                    <a:pt x="1364" y="955"/>
                    <a:pt x="773" y="2643"/>
                    <a:pt x="0" y="3712"/>
                  </a:cubicBezTo>
                  <a:lnTo>
                    <a:pt x="525" y="3712"/>
                  </a:lnTo>
                  <a:cubicBezTo>
                    <a:pt x="1174" y="2729"/>
                    <a:pt x="1679" y="1394"/>
                    <a:pt x="2089" y="14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4" name="Google Shape;21884;p80"/>
            <p:cNvSpPr/>
            <p:nvPr/>
          </p:nvSpPr>
          <p:spPr>
            <a:xfrm>
              <a:off x="7161654" y="3597092"/>
              <a:ext cx="200368" cy="103457"/>
            </a:xfrm>
            <a:custGeom>
              <a:avLst/>
              <a:gdLst/>
              <a:ahLst/>
              <a:cxnLst/>
              <a:rect l="l" t="t" r="r" b="b"/>
              <a:pathLst>
                <a:path w="7652" h="3951" extrusionOk="0">
                  <a:moveTo>
                    <a:pt x="3140" y="1"/>
                  </a:moveTo>
                  <a:lnTo>
                    <a:pt x="879" y="793"/>
                  </a:lnTo>
                  <a:cubicBezTo>
                    <a:pt x="354" y="984"/>
                    <a:pt x="1" y="1480"/>
                    <a:pt x="1" y="2033"/>
                  </a:cubicBezTo>
                  <a:lnTo>
                    <a:pt x="1" y="3292"/>
                  </a:lnTo>
                  <a:cubicBezTo>
                    <a:pt x="1" y="3655"/>
                    <a:pt x="297" y="3950"/>
                    <a:pt x="659" y="3950"/>
                  </a:cubicBezTo>
                  <a:lnTo>
                    <a:pt x="7652" y="3950"/>
                  </a:lnTo>
                  <a:cubicBezTo>
                    <a:pt x="4647" y="2596"/>
                    <a:pt x="3435" y="583"/>
                    <a:pt x="3149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5" name="Google Shape;21885;p80"/>
            <p:cNvSpPr/>
            <p:nvPr/>
          </p:nvSpPr>
          <p:spPr>
            <a:xfrm>
              <a:off x="7258853" y="3540139"/>
              <a:ext cx="68709" cy="28646"/>
            </a:xfrm>
            <a:custGeom>
              <a:avLst/>
              <a:gdLst/>
              <a:ahLst/>
              <a:cxnLst/>
              <a:rect l="l" t="t" r="r" b="b"/>
              <a:pathLst>
                <a:path w="2624" h="1094" extrusionOk="0">
                  <a:moveTo>
                    <a:pt x="0" y="1"/>
                  </a:moveTo>
                  <a:lnTo>
                    <a:pt x="0" y="821"/>
                  </a:lnTo>
                  <a:cubicBezTo>
                    <a:pt x="420" y="1003"/>
                    <a:pt x="868" y="1093"/>
                    <a:pt x="1315" y="1093"/>
                  </a:cubicBezTo>
                  <a:cubicBezTo>
                    <a:pt x="1763" y="1093"/>
                    <a:pt x="2208" y="1003"/>
                    <a:pt x="2623" y="821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6" name="Google Shape;21886;p80"/>
            <p:cNvSpPr/>
            <p:nvPr/>
          </p:nvSpPr>
          <p:spPr>
            <a:xfrm>
              <a:off x="7195878" y="3500181"/>
              <a:ext cx="46007" cy="45745"/>
            </a:xfrm>
            <a:custGeom>
              <a:avLst/>
              <a:gdLst/>
              <a:ahLst/>
              <a:cxnLst/>
              <a:rect l="l" t="t" r="r" b="b"/>
              <a:pathLst>
                <a:path w="1757" h="1747" extrusionOk="0">
                  <a:moveTo>
                    <a:pt x="879" y="0"/>
                  </a:moveTo>
                  <a:cubicBezTo>
                    <a:pt x="402" y="0"/>
                    <a:pt x="1" y="392"/>
                    <a:pt x="1" y="878"/>
                  </a:cubicBezTo>
                  <a:cubicBezTo>
                    <a:pt x="1" y="1355"/>
                    <a:pt x="402" y="1746"/>
                    <a:pt x="879" y="1746"/>
                  </a:cubicBezTo>
                  <a:cubicBezTo>
                    <a:pt x="1365" y="1746"/>
                    <a:pt x="1756" y="1355"/>
                    <a:pt x="1756" y="878"/>
                  </a:cubicBezTo>
                  <a:cubicBezTo>
                    <a:pt x="1756" y="392"/>
                    <a:pt x="1365" y="0"/>
                    <a:pt x="87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7" name="Google Shape;21887;p80"/>
            <p:cNvSpPr/>
            <p:nvPr/>
          </p:nvSpPr>
          <p:spPr>
            <a:xfrm>
              <a:off x="7207373" y="3511676"/>
              <a:ext cx="23017" cy="22755"/>
            </a:xfrm>
            <a:custGeom>
              <a:avLst/>
              <a:gdLst/>
              <a:ahLst/>
              <a:cxnLst/>
              <a:rect l="l" t="t" r="r" b="b"/>
              <a:pathLst>
                <a:path w="879" h="869" extrusionOk="0">
                  <a:moveTo>
                    <a:pt x="440" y="0"/>
                  </a:moveTo>
                  <a:cubicBezTo>
                    <a:pt x="201" y="0"/>
                    <a:pt x="1" y="191"/>
                    <a:pt x="1" y="439"/>
                  </a:cubicBezTo>
                  <a:cubicBezTo>
                    <a:pt x="1" y="678"/>
                    <a:pt x="201" y="868"/>
                    <a:pt x="440" y="868"/>
                  </a:cubicBezTo>
                  <a:cubicBezTo>
                    <a:pt x="678" y="868"/>
                    <a:pt x="878" y="678"/>
                    <a:pt x="878" y="439"/>
                  </a:cubicBezTo>
                  <a:cubicBezTo>
                    <a:pt x="878" y="191"/>
                    <a:pt x="678" y="0"/>
                    <a:pt x="440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8" name="Google Shape;21888;p80"/>
            <p:cNvSpPr/>
            <p:nvPr/>
          </p:nvSpPr>
          <p:spPr>
            <a:xfrm>
              <a:off x="7344766" y="3500181"/>
              <a:ext cx="45745" cy="45745"/>
            </a:xfrm>
            <a:custGeom>
              <a:avLst/>
              <a:gdLst/>
              <a:ahLst/>
              <a:cxnLst/>
              <a:rect l="l" t="t" r="r" b="b"/>
              <a:pathLst>
                <a:path w="1747" h="1747" extrusionOk="0">
                  <a:moveTo>
                    <a:pt x="878" y="0"/>
                  </a:moveTo>
                  <a:cubicBezTo>
                    <a:pt x="392" y="0"/>
                    <a:pt x="1" y="392"/>
                    <a:pt x="1" y="878"/>
                  </a:cubicBezTo>
                  <a:cubicBezTo>
                    <a:pt x="1" y="1355"/>
                    <a:pt x="392" y="1746"/>
                    <a:pt x="878" y="1746"/>
                  </a:cubicBezTo>
                  <a:cubicBezTo>
                    <a:pt x="1355" y="1746"/>
                    <a:pt x="1747" y="1355"/>
                    <a:pt x="1747" y="878"/>
                  </a:cubicBezTo>
                  <a:cubicBezTo>
                    <a:pt x="1747" y="392"/>
                    <a:pt x="1355" y="0"/>
                    <a:pt x="8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9" name="Google Shape;21889;p80"/>
            <p:cNvSpPr/>
            <p:nvPr/>
          </p:nvSpPr>
          <p:spPr>
            <a:xfrm>
              <a:off x="7356261" y="3511676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cubicBezTo>
                    <a:pt x="1" y="678"/>
                    <a:pt x="191" y="868"/>
                    <a:pt x="439" y="868"/>
                  </a:cubicBezTo>
                  <a:cubicBezTo>
                    <a:pt x="678" y="868"/>
                    <a:pt x="869" y="678"/>
                    <a:pt x="869" y="439"/>
                  </a:cubicBezTo>
                  <a:cubicBezTo>
                    <a:pt x="869" y="191"/>
                    <a:pt x="678" y="0"/>
                    <a:pt x="43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0" name="Google Shape;21890;p80"/>
            <p:cNvSpPr/>
            <p:nvPr/>
          </p:nvSpPr>
          <p:spPr>
            <a:xfrm>
              <a:off x="7201639" y="3345794"/>
              <a:ext cx="183138" cy="134434"/>
            </a:xfrm>
            <a:custGeom>
              <a:avLst/>
              <a:gdLst/>
              <a:ahLst/>
              <a:cxnLst/>
              <a:rect l="l" t="t" r="r" b="b"/>
              <a:pathLst>
                <a:path w="6994" h="5134" extrusionOk="0">
                  <a:moveTo>
                    <a:pt x="3484" y="1"/>
                  </a:moveTo>
                  <a:cubicBezTo>
                    <a:pt x="1555" y="1"/>
                    <a:pt x="0" y="1571"/>
                    <a:pt x="0" y="3492"/>
                  </a:cubicBezTo>
                  <a:lnTo>
                    <a:pt x="0" y="5133"/>
                  </a:lnTo>
                  <a:lnTo>
                    <a:pt x="6993" y="5133"/>
                  </a:lnTo>
                  <a:lnTo>
                    <a:pt x="6993" y="3492"/>
                  </a:lnTo>
                  <a:cubicBezTo>
                    <a:pt x="6993" y="1571"/>
                    <a:pt x="5438" y="1"/>
                    <a:pt x="3519" y="1"/>
                  </a:cubicBezTo>
                  <a:cubicBezTo>
                    <a:pt x="3513" y="1"/>
                    <a:pt x="3507" y="1"/>
                    <a:pt x="3502" y="1"/>
                  </a:cubicBezTo>
                  <a:cubicBezTo>
                    <a:pt x="3496" y="1"/>
                    <a:pt x="3490" y="1"/>
                    <a:pt x="34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1" name="Google Shape;21891;p80"/>
            <p:cNvSpPr/>
            <p:nvPr/>
          </p:nvSpPr>
          <p:spPr>
            <a:xfrm>
              <a:off x="7200880" y="3414111"/>
              <a:ext cx="184866" cy="143311"/>
            </a:xfrm>
            <a:custGeom>
              <a:avLst/>
              <a:gdLst/>
              <a:ahLst/>
              <a:cxnLst/>
              <a:rect l="l" t="t" r="r" b="b"/>
              <a:pathLst>
                <a:path w="7060" h="5473" extrusionOk="0">
                  <a:moveTo>
                    <a:pt x="3531" y="1"/>
                  </a:moveTo>
                  <a:cubicBezTo>
                    <a:pt x="3461" y="1"/>
                    <a:pt x="3392" y="34"/>
                    <a:pt x="3349" y="101"/>
                  </a:cubicBezTo>
                  <a:cubicBezTo>
                    <a:pt x="2529" y="1351"/>
                    <a:pt x="1460" y="1780"/>
                    <a:pt x="964" y="1914"/>
                  </a:cubicBezTo>
                  <a:cubicBezTo>
                    <a:pt x="869" y="1942"/>
                    <a:pt x="583" y="1980"/>
                    <a:pt x="583" y="1980"/>
                  </a:cubicBezTo>
                  <a:cubicBezTo>
                    <a:pt x="258" y="1980"/>
                    <a:pt x="1" y="2257"/>
                    <a:pt x="39" y="2581"/>
                  </a:cubicBezTo>
                  <a:cubicBezTo>
                    <a:pt x="76" y="2861"/>
                    <a:pt x="314" y="3068"/>
                    <a:pt x="593" y="3068"/>
                  </a:cubicBezTo>
                  <a:cubicBezTo>
                    <a:pt x="599" y="3068"/>
                    <a:pt x="605" y="3068"/>
                    <a:pt x="611" y="3068"/>
                  </a:cubicBezTo>
                  <a:lnTo>
                    <a:pt x="726" y="3068"/>
                  </a:lnTo>
                  <a:cubicBezTo>
                    <a:pt x="945" y="4451"/>
                    <a:pt x="2138" y="5472"/>
                    <a:pt x="3531" y="5472"/>
                  </a:cubicBezTo>
                  <a:cubicBezTo>
                    <a:pt x="4933" y="5472"/>
                    <a:pt x="6116" y="4451"/>
                    <a:pt x="6335" y="3068"/>
                  </a:cubicBezTo>
                  <a:lnTo>
                    <a:pt x="6450" y="3068"/>
                  </a:lnTo>
                  <a:cubicBezTo>
                    <a:pt x="6456" y="3068"/>
                    <a:pt x="6463" y="3068"/>
                    <a:pt x="6469" y="3068"/>
                  </a:cubicBezTo>
                  <a:cubicBezTo>
                    <a:pt x="6756" y="3068"/>
                    <a:pt x="6994" y="2861"/>
                    <a:pt x="7032" y="2581"/>
                  </a:cubicBezTo>
                  <a:cubicBezTo>
                    <a:pt x="7060" y="2262"/>
                    <a:pt x="6811" y="1980"/>
                    <a:pt x="6494" y="1980"/>
                  </a:cubicBezTo>
                  <a:cubicBezTo>
                    <a:pt x="6489" y="1980"/>
                    <a:pt x="6484" y="1980"/>
                    <a:pt x="6478" y="1980"/>
                  </a:cubicBezTo>
                  <a:cubicBezTo>
                    <a:pt x="6478" y="1980"/>
                    <a:pt x="6183" y="1942"/>
                    <a:pt x="6097" y="1914"/>
                  </a:cubicBezTo>
                  <a:cubicBezTo>
                    <a:pt x="5601" y="1780"/>
                    <a:pt x="4523" y="1351"/>
                    <a:pt x="3712" y="101"/>
                  </a:cubicBezTo>
                  <a:cubicBezTo>
                    <a:pt x="3669" y="34"/>
                    <a:pt x="3600" y="1"/>
                    <a:pt x="3531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2" name="Google Shape;21892;p80"/>
            <p:cNvSpPr/>
            <p:nvPr/>
          </p:nvSpPr>
          <p:spPr>
            <a:xfrm>
              <a:off x="7253223" y="3465905"/>
              <a:ext cx="11390" cy="17308"/>
            </a:xfrm>
            <a:custGeom>
              <a:avLst/>
              <a:gdLst/>
              <a:ahLst/>
              <a:cxnLst/>
              <a:rect l="l" t="t" r="r" b="b"/>
              <a:pathLst>
                <a:path w="435" h="661" extrusionOk="0">
                  <a:moveTo>
                    <a:pt x="216" y="0"/>
                  </a:moveTo>
                  <a:cubicBezTo>
                    <a:pt x="108" y="0"/>
                    <a:pt x="0" y="74"/>
                    <a:pt x="5" y="222"/>
                  </a:cubicBezTo>
                  <a:lnTo>
                    <a:pt x="5" y="441"/>
                  </a:lnTo>
                  <a:cubicBezTo>
                    <a:pt x="5" y="556"/>
                    <a:pt x="101" y="661"/>
                    <a:pt x="215" y="661"/>
                  </a:cubicBezTo>
                  <a:cubicBezTo>
                    <a:pt x="339" y="661"/>
                    <a:pt x="434" y="556"/>
                    <a:pt x="434" y="441"/>
                  </a:cubicBezTo>
                  <a:lnTo>
                    <a:pt x="434" y="222"/>
                  </a:lnTo>
                  <a:cubicBezTo>
                    <a:pt x="434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3" name="Google Shape;21893;p80"/>
            <p:cNvSpPr/>
            <p:nvPr/>
          </p:nvSpPr>
          <p:spPr>
            <a:xfrm>
              <a:off x="7321802" y="3465905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19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5" y="661"/>
                    <a:pt x="219" y="661"/>
                  </a:cubicBezTo>
                  <a:cubicBezTo>
                    <a:pt x="34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4" name="Google Shape;21894;p80"/>
            <p:cNvSpPr/>
            <p:nvPr/>
          </p:nvSpPr>
          <p:spPr>
            <a:xfrm>
              <a:off x="7267573" y="3502930"/>
              <a:ext cx="51506" cy="23017"/>
            </a:xfrm>
            <a:custGeom>
              <a:avLst/>
              <a:gdLst/>
              <a:ahLst/>
              <a:cxnLst/>
              <a:rect l="l" t="t" r="r" b="b"/>
              <a:pathLst>
                <a:path w="1967" h="879" extrusionOk="0">
                  <a:moveTo>
                    <a:pt x="144" y="0"/>
                  </a:moveTo>
                  <a:cubicBezTo>
                    <a:pt x="58" y="0"/>
                    <a:pt x="1" y="77"/>
                    <a:pt x="10" y="163"/>
                  </a:cubicBezTo>
                  <a:cubicBezTo>
                    <a:pt x="96" y="563"/>
                    <a:pt x="497" y="878"/>
                    <a:pt x="984" y="878"/>
                  </a:cubicBezTo>
                  <a:cubicBezTo>
                    <a:pt x="1461" y="878"/>
                    <a:pt x="1861" y="563"/>
                    <a:pt x="1947" y="163"/>
                  </a:cubicBezTo>
                  <a:cubicBezTo>
                    <a:pt x="1966" y="77"/>
                    <a:pt x="1899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5" name="Google Shape;21895;p80"/>
            <p:cNvSpPr/>
            <p:nvPr/>
          </p:nvSpPr>
          <p:spPr>
            <a:xfrm>
              <a:off x="7201141" y="3414111"/>
              <a:ext cx="169626" cy="143311"/>
            </a:xfrm>
            <a:custGeom>
              <a:avLst/>
              <a:gdLst/>
              <a:ahLst/>
              <a:cxnLst/>
              <a:rect l="l" t="t" r="r" b="b"/>
              <a:pathLst>
                <a:path w="6478" h="5473" extrusionOk="0">
                  <a:moveTo>
                    <a:pt x="3516" y="1"/>
                  </a:moveTo>
                  <a:cubicBezTo>
                    <a:pt x="3444" y="1"/>
                    <a:pt x="3373" y="34"/>
                    <a:pt x="3330" y="101"/>
                  </a:cubicBezTo>
                  <a:cubicBezTo>
                    <a:pt x="2900" y="788"/>
                    <a:pt x="2280" y="1332"/>
                    <a:pt x="1546" y="1694"/>
                  </a:cubicBezTo>
                  <a:cubicBezTo>
                    <a:pt x="1355" y="1780"/>
                    <a:pt x="1155" y="1856"/>
                    <a:pt x="954" y="1914"/>
                  </a:cubicBezTo>
                  <a:cubicBezTo>
                    <a:pt x="868" y="1942"/>
                    <a:pt x="573" y="1980"/>
                    <a:pt x="573" y="1980"/>
                  </a:cubicBezTo>
                  <a:cubicBezTo>
                    <a:pt x="248" y="1980"/>
                    <a:pt x="0" y="2257"/>
                    <a:pt x="29" y="2581"/>
                  </a:cubicBezTo>
                  <a:cubicBezTo>
                    <a:pt x="66" y="2861"/>
                    <a:pt x="304" y="3068"/>
                    <a:pt x="583" y="3068"/>
                  </a:cubicBezTo>
                  <a:cubicBezTo>
                    <a:pt x="589" y="3068"/>
                    <a:pt x="595" y="3068"/>
                    <a:pt x="601" y="3068"/>
                  </a:cubicBezTo>
                  <a:lnTo>
                    <a:pt x="725" y="3068"/>
                  </a:lnTo>
                  <a:cubicBezTo>
                    <a:pt x="931" y="4467"/>
                    <a:pt x="2133" y="5472"/>
                    <a:pt x="3505" y="5472"/>
                  </a:cubicBezTo>
                  <a:cubicBezTo>
                    <a:pt x="3658" y="5472"/>
                    <a:pt x="3813" y="5460"/>
                    <a:pt x="3969" y="5434"/>
                  </a:cubicBezTo>
                  <a:cubicBezTo>
                    <a:pt x="2643" y="5234"/>
                    <a:pt x="1641" y="4127"/>
                    <a:pt x="1565" y="2791"/>
                  </a:cubicBezTo>
                  <a:cubicBezTo>
                    <a:pt x="1555" y="2686"/>
                    <a:pt x="1574" y="2581"/>
                    <a:pt x="1603" y="2486"/>
                  </a:cubicBezTo>
                  <a:cubicBezTo>
                    <a:pt x="1670" y="2248"/>
                    <a:pt x="1832" y="2057"/>
                    <a:pt x="2032" y="1933"/>
                  </a:cubicBezTo>
                  <a:cubicBezTo>
                    <a:pt x="2624" y="1599"/>
                    <a:pt x="3129" y="1151"/>
                    <a:pt x="3521" y="597"/>
                  </a:cubicBezTo>
                  <a:cubicBezTo>
                    <a:pt x="3978" y="1236"/>
                    <a:pt x="4589" y="1742"/>
                    <a:pt x="5295" y="2076"/>
                  </a:cubicBezTo>
                  <a:cubicBezTo>
                    <a:pt x="5457" y="2157"/>
                    <a:pt x="5631" y="2197"/>
                    <a:pt x="5804" y="2197"/>
                  </a:cubicBezTo>
                  <a:cubicBezTo>
                    <a:pt x="6040" y="2197"/>
                    <a:pt x="6275" y="2123"/>
                    <a:pt x="6478" y="1980"/>
                  </a:cubicBezTo>
                  <a:cubicBezTo>
                    <a:pt x="6478" y="1980"/>
                    <a:pt x="6173" y="1942"/>
                    <a:pt x="6087" y="1923"/>
                  </a:cubicBezTo>
                  <a:cubicBezTo>
                    <a:pt x="5591" y="1780"/>
                    <a:pt x="4513" y="1351"/>
                    <a:pt x="3702" y="101"/>
                  </a:cubicBezTo>
                  <a:cubicBezTo>
                    <a:pt x="3659" y="34"/>
                    <a:pt x="3587" y="1"/>
                    <a:pt x="351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6" name="Google Shape;21896;p80"/>
            <p:cNvSpPr/>
            <p:nvPr/>
          </p:nvSpPr>
          <p:spPr>
            <a:xfrm>
              <a:off x="7290563" y="3347313"/>
              <a:ext cx="94214" cy="101441"/>
            </a:xfrm>
            <a:custGeom>
              <a:avLst/>
              <a:gdLst/>
              <a:ahLst/>
              <a:cxnLst/>
              <a:rect l="l" t="t" r="r" b="b"/>
              <a:pathLst>
                <a:path w="3598" h="3874" extrusionOk="0">
                  <a:moveTo>
                    <a:pt x="735" y="0"/>
                  </a:moveTo>
                  <a:lnTo>
                    <a:pt x="735" y="0"/>
                  </a:lnTo>
                  <a:cubicBezTo>
                    <a:pt x="1" y="1860"/>
                    <a:pt x="1384" y="3873"/>
                    <a:pt x="3378" y="3873"/>
                  </a:cubicBezTo>
                  <a:cubicBezTo>
                    <a:pt x="3454" y="3873"/>
                    <a:pt x="3530" y="3873"/>
                    <a:pt x="3597" y="3864"/>
                  </a:cubicBezTo>
                  <a:lnTo>
                    <a:pt x="3597" y="3434"/>
                  </a:lnTo>
                  <a:cubicBezTo>
                    <a:pt x="3597" y="1755"/>
                    <a:pt x="2395" y="305"/>
                    <a:pt x="73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7" name="Google Shape;21897;p80"/>
            <p:cNvSpPr/>
            <p:nvPr/>
          </p:nvSpPr>
          <p:spPr>
            <a:xfrm>
              <a:off x="7215884" y="3603088"/>
              <a:ext cx="54962" cy="97199"/>
            </a:xfrm>
            <a:custGeom>
              <a:avLst/>
              <a:gdLst/>
              <a:ahLst/>
              <a:cxnLst/>
              <a:rect l="l" t="t" r="r" b="b"/>
              <a:pathLst>
                <a:path w="2099" h="3712" extrusionOk="0">
                  <a:moveTo>
                    <a:pt x="410" y="1"/>
                  </a:moveTo>
                  <a:lnTo>
                    <a:pt x="0" y="144"/>
                  </a:lnTo>
                  <a:cubicBezTo>
                    <a:pt x="420" y="1394"/>
                    <a:pt x="916" y="2729"/>
                    <a:pt x="1565" y="3712"/>
                  </a:cubicBezTo>
                  <a:lnTo>
                    <a:pt x="2099" y="3712"/>
                  </a:lnTo>
                  <a:cubicBezTo>
                    <a:pt x="1317" y="2643"/>
                    <a:pt x="725" y="955"/>
                    <a:pt x="41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8" name="Google Shape;21898;p80"/>
            <p:cNvSpPr/>
            <p:nvPr/>
          </p:nvSpPr>
          <p:spPr>
            <a:xfrm>
              <a:off x="7198392" y="3609346"/>
              <a:ext cx="34486" cy="90941"/>
            </a:xfrm>
            <a:custGeom>
              <a:avLst/>
              <a:gdLst/>
              <a:ahLst/>
              <a:cxnLst/>
              <a:rect l="l" t="t" r="r" b="b"/>
              <a:pathLst>
                <a:path w="1317" h="3473" extrusionOk="0">
                  <a:moveTo>
                    <a:pt x="411" y="0"/>
                  </a:moveTo>
                  <a:lnTo>
                    <a:pt x="0" y="143"/>
                  </a:lnTo>
                  <a:cubicBezTo>
                    <a:pt x="267" y="1250"/>
                    <a:pt x="554" y="2395"/>
                    <a:pt x="868" y="3473"/>
                  </a:cubicBezTo>
                  <a:lnTo>
                    <a:pt x="1317" y="3473"/>
                  </a:lnTo>
                  <a:cubicBezTo>
                    <a:pt x="992" y="2357"/>
                    <a:pt x="687" y="1155"/>
                    <a:pt x="411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899" name="Google Shape;21899;p80"/>
          <p:cNvGrpSpPr/>
          <p:nvPr/>
        </p:nvGrpSpPr>
        <p:grpSpPr>
          <a:xfrm>
            <a:off x="8805336" y="4031360"/>
            <a:ext cx="350775" cy="473005"/>
            <a:chOff x="6711770" y="3345794"/>
            <a:chExt cx="263081" cy="354754"/>
          </a:xfrm>
        </p:grpSpPr>
        <p:sp>
          <p:nvSpPr>
            <p:cNvPr id="21900" name="Google Shape;21900;p80"/>
            <p:cNvSpPr/>
            <p:nvPr/>
          </p:nvSpPr>
          <p:spPr>
            <a:xfrm>
              <a:off x="6768984" y="3465957"/>
              <a:ext cx="148652" cy="148652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0" y="0"/>
                  </a:moveTo>
                  <a:lnTo>
                    <a:pt x="0" y="5677"/>
                  </a:lnTo>
                  <a:lnTo>
                    <a:pt x="5676" y="5677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1" name="Google Shape;21901;p80"/>
            <p:cNvSpPr/>
            <p:nvPr/>
          </p:nvSpPr>
          <p:spPr>
            <a:xfrm>
              <a:off x="6711770" y="3545900"/>
              <a:ext cx="263081" cy="154649"/>
            </a:xfrm>
            <a:custGeom>
              <a:avLst/>
              <a:gdLst/>
              <a:ahLst/>
              <a:cxnLst/>
              <a:rect l="l" t="t" r="r" b="b"/>
              <a:pathLst>
                <a:path w="10047" h="5906" extrusionOk="0">
                  <a:moveTo>
                    <a:pt x="3712" y="0"/>
                  </a:moveTo>
                  <a:lnTo>
                    <a:pt x="3712" y="1135"/>
                  </a:lnTo>
                  <a:cubicBezTo>
                    <a:pt x="3712" y="1498"/>
                    <a:pt x="3473" y="1832"/>
                    <a:pt x="3130" y="1956"/>
                  </a:cubicBezTo>
                  <a:lnTo>
                    <a:pt x="869" y="2748"/>
                  </a:lnTo>
                  <a:cubicBezTo>
                    <a:pt x="353" y="2939"/>
                    <a:pt x="1" y="3435"/>
                    <a:pt x="1" y="3988"/>
                  </a:cubicBezTo>
                  <a:lnTo>
                    <a:pt x="1" y="5247"/>
                  </a:lnTo>
                  <a:cubicBezTo>
                    <a:pt x="1" y="5610"/>
                    <a:pt x="296" y="5905"/>
                    <a:pt x="649" y="5905"/>
                  </a:cubicBezTo>
                  <a:lnTo>
                    <a:pt x="9388" y="5905"/>
                  </a:lnTo>
                  <a:cubicBezTo>
                    <a:pt x="9750" y="5905"/>
                    <a:pt x="10046" y="5610"/>
                    <a:pt x="10046" y="5247"/>
                  </a:cubicBezTo>
                  <a:lnTo>
                    <a:pt x="10046" y="3988"/>
                  </a:lnTo>
                  <a:cubicBezTo>
                    <a:pt x="10046" y="3435"/>
                    <a:pt x="9693" y="2939"/>
                    <a:pt x="9178" y="2748"/>
                  </a:cubicBezTo>
                  <a:lnTo>
                    <a:pt x="6917" y="1956"/>
                  </a:lnTo>
                  <a:cubicBezTo>
                    <a:pt x="6574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2" name="Google Shape;21902;p80"/>
            <p:cNvSpPr/>
            <p:nvPr/>
          </p:nvSpPr>
          <p:spPr>
            <a:xfrm>
              <a:off x="6760474" y="3545900"/>
              <a:ext cx="165646" cy="143153"/>
            </a:xfrm>
            <a:custGeom>
              <a:avLst/>
              <a:gdLst/>
              <a:ahLst/>
              <a:cxnLst/>
              <a:rect l="l" t="t" r="r" b="b"/>
              <a:pathLst>
                <a:path w="6326" h="5467" extrusionOk="0">
                  <a:moveTo>
                    <a:pt x="1852" y="0"/>
                  </a:moveTo>
                  <a:lnTo>
                    <a:pt x="1852" y="1135"/>
                  </a:lnTo>
                  <a:cubicBezTo>
                    <a:pt x="1852" y="1498"/>
                    <a:pt x="1613" y="1832"/>
                    <a:pt x="1270" y="1956"/>
                  </a:cubicBezTo>
                  <a:lnTo>
                    <a:pt x="1" y="2404"/>
                  </a:lnTo>
                  <a:cubicBezTo>
                    <a:pt x="58" y="4112"/>
                    <a:pt x="1460" y="5467"/>
                    <a:pt x="3168" y="5467"/>
                  </a:cubicBezTo>
                  <a:cubicBezTo>
                    <a:pt x="4866" y="5467"/>
                    <a:pt x="6269" y="4112"/>
                    <a:pt x="6326" y="2404"/>
                  </a:cubicBezTo>
                  <a:lnTo>
                    <a:pt x="5057" y="1956"/>
                  </a:lnTo>
                  <a:cubicBezTo>
                    <a:pt x="4704" y="1832"/>
                    <a:pt x="4475" y="1498"/>
                    <a:pt x="4475" y="1135"/>
                  </a:cubicBezTo>
                  <a:lnTo>
                    <a:pt x="447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3" name="Google Shape;21903;p80"/>
            <p:cNvSpPr/>
            <p:nvPr/>
          </p:nvSpPr>
          <p:spPr>
            <a:xfrm>
              <a:off x="6771969" y="3545900"/>
              <a:ext cx="142918" cy="131658"/>
            </a:xfrm>
            <a:custGeom>
              <a:avLst/>
              <a:gdLst/>
              <a:ahLst/>
              <a:cxnLst/>
              <a:rect l="l" t="t" r="r" b="b"/>
              <a:pathLst>
                <a:path w="5458" h="5028" extrusionOk="0">
                  <a:moveTo>
                    <a:pt x="1413" y="0"/>
                  </a:moveTo>
                  <a:lnTo>
                    <a:pt x="1413" y="1135"/>
                  </a:lnTo>
                  <a:cubicBezTo>
                    <a:pt x="1413" y="1498"/>
                    <a:pt x="1184" y="1832"/>
                    <a:pt x="831" y="1956"/>
                  </a:cubicBezTo>
                  <a:lnTo>
                    <a:pt x="1" y="2252"/>
                  </a:lnTo>
                  <a:lnTo>
                    <a:pt x="1" y="2299"/>
                  </a:lnTo>
                  <a:cubicBezTo>
                    <a:pt x="1" y="3797"/>
                    <a:pt x="1222" y="5028"/>
                    <a:pt x="2729" y="5028"/>
                  </a:cubicBezTo>
                  <a:cubicBezTo>
                    <a:pt x="4236" y="5028"/>
                    <a:pt x="5457" y="3807"/>
                    <a:pt x="5457" y="2299"/>
                  </a:cubicBezTo>
                  <a:lnTo>
                    <a:pt x="5457" y="2252"/>
                  </a:lnTo>
                  <a:lnTo>
                    <a:pt x="4618" y="1956"/>
                  </a:lnTo>
                  <a:cubicBezTo>
                    <a:pt x="4275" y="1832"/>
                    <a:pt x="4036" y="1498"/>
                    <a:pt x="4036" y="1135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4" name="Google Shape;21904;p80"/>
            <p:cNvSpPr/>
            <p:nvPr/>
          </p:nvSpPr>
          <p:spPr>
            <a:xfrm>
              <a:off x="6808942" y="3545900"/>
              <a:ext cx="68736" cy="28804"/>
            </a:xfrm>
            <a:custGeom>
              <a:avLst/>
              <a:gdLst/>
              <a:ahLst/>
              <a:cxnLst/>
              <a:rect l="l" t="t" r="r" b="b"/>
              <a:pathLst>
                <a:path w="2625" h="1100" extrusionOk="0">
                  <a:moveTo>
                    <a:pt x="1" y="0"/>
                  </a:moveTo>
                  <a:lnTo>
                    <a:pt x="1" y="821"/>
                  </a:lnTo>
                  <a:cubicBezTo>
                    <a:pt x="420" y="1007"/>
                    <a:pt x="866" y="1100"/>
                    <a:pt x="1312" y="1100"/>
                  </a:cubicBezTo>
                  <a:cubicBezTo>
                    <a:pt x="1758" y="1100"/>
                    <a:pt x="2204" y="1007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5" name="Google Shape;21905;p80"/>
            <p:cNvSpPr/>
            <p:nvPr/>
          </p:nvSpPr>
          <p:spPr>
            <a:xfrm>
              <a:off x="6768984" y="3414504"/>
              <a:ext cx="148652" cy="148652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0" y="0"/>
                  </a:moveTo>
                  <a:lnTo>
                    <a:pt x="0" y="2834"/>
                  </a:lnTo>
                  <a:cubicBezTo>
                    <a:pt x="0" y="4408"/>
                    <a:pt x="1269" y="5676"/>
                    <a:pt x="2843" y="5676"/>
                  </a:cubicBezTo>
                  <a:cubicBezTo>
                    <a:pt x="4408" y="5676"/>
                    <a:pt x="5676" y="4408"/>
                    <a:pt x="5676" y="2834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6" name="Google Shape;21906;p80"/>
            <p:cNvSpPr/>
            <p:nvPr/>
          </p:nvSpPr>
          <p:spPr>
            <a:xfrm>
              <a:off x="6803208" y="3466324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105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7" name="Google Shape;21907;p80"/>
            <p:cNvSpPr/>
            <p:nvPr/>
          </p:nvSpPr>
          <p:spPr>
            <a:xfrm>
              <a:off x="6871891" y="346632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8" name="Google Shape;21908;p80"/>
            <p:cNvSpPr/>
            <p:nvPr/>
          </p:nvSpPr>
          <p:spPr>
            <a:xfrm>
              <a:off x="6817976" y="3506361"/>
              <a:ext cx="50668" cy="17334"/>
            </a:xfrm>
            <a:custGeom>
              <a:avLst/>
              <a:gdLst/>
              <a:ahLst/>
              <a:cxnLst/>
              <a:rect l="l" t="t" r="r" b="b"/>
              <a:pathLst>
                <a:path w="1935" h="662" extrusionOk="0">
                  <a:moveTo>
                    <a:pt x="312" y="1"/>
                  </a:moveTo>
                  <a:cubicBezTo>
                    <a:pt x="143" y="1"/>
                    <a:pt x="0" y="223"/>
                    <a:pt x="161" y="385"/>
                  </a:cubicBezTo>
                  <a:cubicBezTo>
                    <a:pt x="371" y="567"/>
                    <a:pt x="650" y="662"/>
                    <a:pt x="932" y="662"/>
                  </a:cubicBezTo>
                  <a:cubicBezTo>
                    <a:pt x="945" y="662"/>
                    <a:pt x="959" y="662"/>
                    <a:pt x="972" y="661"/>
                  </a:cubicBezTo>
                  <a:cubicBezTo>
                    <a:pt x="986" y="662"/>
                    <a:pt x="999" y="662"/>
                    <a:pt x="1012" y="662"/>
                  </a:cubicBezTo>
                  <a:cubicBezTo>
                    <a:pt x="1294" y="662"/>
                    <a:pt x="1564" y="567"/>
                    <a:pt x="1773" y="385"/>
                  </a:cubicBezTo>
                  <a:cubicBezTo>
                    <a:pt x="1935" y="223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20" y="175"/>
                    <a:pt x="1146" y="227"/>
                    <a:pt x="971" y="227"/>
                  </a:cubicBezTo>
                  <a:cubicBezTo>
                    <a:pt x="796" y="227"/>
                    <a:pt x="619" y="175"/>
                    <a:pt x="466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9" name="Google Shape;21909;p80"/>
            <p:cNvSpPr/>
            <p:nvPr/>
          </p:nvSpPr>
          <p:spPr>
            <a:xfrm>
              <a:off x="6768748" y="3414504"/>
              <a:ext cx="148888" cy="148652"/>
            </a:xfrm>
            <a:custGeom>
              <a:avLst/>
              <a:gdLst/>
              <a:ahLst/>
              <a:cxnLst/>
              <a:rect l="l" t="t" r="r" b="b"/>
              <a:pathLst>
                <a:path w="5686" h="5677" extrusionOk="0">
                  <a:moveTo>
                    <a:pt x="9" y="0"/>
                  </a:moveTo>
                  <a:lnTo>
                    <a:pt x="9" y="2834"/>
                  </a:lnTo>
                  <a:cubicBezTo>
                    <a:pt x="0" y="4421"/>
                    <a:pt x="1293" y="5677"/>
                    <a:pt x="2825" y="5677"/>
                  </a:cubicBezTo>
                  <a:cubicBezTo>
                    <a:pt x="2979" y="5677"/>
                    <a:pt x="3134" y="5664"/>
                    <a:pt x="3291" y="5638"/>
                  </a:cubicBezTo>
                  <a:cubicBezTo>
                    <a:pt x="1908" y="5419"/>
                    <a:pt x="887" y="4236"/>
                    <a:pt x="887" y="2834"/>
                  </a:cubicBezTo>
                  <a:lnTo>
                    <a:pt x="887" y="2681"/>
                  </a:lnTo>
                  <a:cubicBezTo>
                    <a:pt x="887" y="2433"/>
                    <a:pt x="1030" y="2204"/>
                    <a:pt x="1259" y="2099"/>
                  </a:cubicBezTo>
                  <a:cubicBezTo>
                    <a:pt x="1879" y="1784"/>
                    <a:pt x="2423" y="1326"/>
                    <a:pt x="2852" y="773"/>
                  </a:cubicBezTo>
                  <a:cubicBezTo>
                    <a:pt x="3339" y="1393"/>
                    <a:pt x="4331" y="2395"/>
                    <a:pt x="5685" y="2395"/>
                  </a:cubicBezTo>
                  <a:lnTo>
                    <a:pt x="568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0" name="Google Shape;21910;p80"/>
            <p:cNvSpPr/>
            <p:nvPr/>
          </p:nvSpPr>
          <p:spPr>
            <a:xfrm>
              <a:off x="6745994" y="3345794"/>
              <a:ext cx="194633" cy="268318"/>
            </a:xfrm>
            <a:custGeom>
              <a:avLst/>
              <a:gdLst/>
              <a:ahLst/>
              <a:cxnLst/>
              <a:rect l="l" t="t" r="r" b="b"/>
              <a:pathLst>
                <a:path w="7433" h="10247" extrusionOk="0">
                  <a:moveTo>
                    <a:pt x="3712" y="1"/>
                  </a:moveTo>
                  <a:cubicBezTo>
                    <a:pt x="1670" y="1"/>
                    <a:pt x="0" y="1661"/>
                    <a:pt x="0" y="3712"/>
                  </a:cubicBezTo>
                  <a:lnTo>
                    <a:pt x="0" y="10237"/>
                  </a:lnTo>
                  <a:lnTo>
                    <a:pt x="878" y="9932"/>
                  </a:lnTo>
                  <a:lnTo>
                    <a:pt x="878" y="5009"/>
                  </a:lnTo>
                  <a:cubicBezTo>
                    <a:pt x="878" y="4790"/>
                    <a:pt x="1031" y="4599"/>
                    <a:pt x="1241" y="4561"/>
                  </a:cubicBezTo>
                  <a:cubicBezTo>
                    <a:pt x="2385" y="4380"/>
                    <a:pt x="3196" y="3397"/>
                    <a:pt x="3540" y="2901"/>
                  </a:cubicBezTo>
                  <a:cubicBezTo>
                    <a:pt x="3583" y="2839"/>
                    <a:pt x="3650" y="2808"/>
                    <a:pt x="3716" y="2808"/>
                  </a:cubicBezTo>
                  <a:cubicBezTo>
                    <a:pt x="3783" y="2808"/>
                    <a:pt x="3850" y="2839"/>
                    <a:pt x="3893" y="2901"/>
                  </a:cubicBezTo>
                  <a:cubicBezTo>
                    <a:pt x="4236" y="3397"/>
                    <a:pt x="5047" y="4380"/>
                    <a:pt x="6192" y="4561"/>
                  </a:cubicBezTo>
                  <a:cubicBezTo>
                    <a:pt x="6402" y="4599"/>
                    <a:pt x="6564" y="4790"/>
                    <a:pt x="6554" y="5009"/>
                  </a:cubicBezTo>
                  <a:lnTo>
                    <a:pt x="6554" y="9932"/>
                  </a:lnTo>
                  <a:lnTo>
                    <a:pt x="7432" y="10247"/>
                  </a:lnTo>
                  <a:lnTo>
                    <a:pt x="7432" y="3712"/>
                  </a:lnTo>
                  <a:cubicBezTo>
                    <a:pt x="7432" y="1661"/>
                    <a:pt x="5763" y="1"/>
                    <a:pt x="37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1" name="Google Shape;21911;p80"/>
            <p:cNvSpPr/>
            <p:nvPr/>
          </p:nvSpPr>
          <p:spPr>
            <a:xfrm>
              <a:off x="6771969" y="3592352"/>
              <a:ext cx="142918" cy="83713"/>
            </a:xfrm>
            <a:custGeom>
              <a:avLst/>
              <a:gdLst/>
              <a:ahLst/>
              <a:cxnLst/>
              <a:rect l="l" t="t" r="r" b="b"/>
              <a:pathLst>
                <a:path w="5458" h="3197" extrusionOk="0">
                  <a:moveTo>
                    <a:pt x="1126" y="1"/>
                  </a:moveTo>
                  <a:cubicBezTo>
                    <a:pt x="1041" y="87"/>
                    <a:pt x="945" y="144"/>
                    <a:pt x="831" y="182"/>
                  </a:cubicBezTo>
                  <a:lnTo>
                    <a:pt x="1" y="478"/>
                  </a:lnTo>
                  <a:lnTo>
                    <a:pt x="1" y="525"/>
                  </a:lnTo>
                  <a:cubicBezTo>
                    <a:pt x="29" y="2004"/>
                    <a:pt x="1241" y="3197"/>
                    <a:pt x="2729" y="3197"/>
                  </a:cubicBezTo>
                  <a:cubicBezTo>
                    <a:pt x="4217" y="3197"/>
                    <a:pt x="5429" y="2004"/>
                    <a:pt x="5457" y="525"/>
                  </a:cubicBezTo>
                  <a:cubicBezTo>
                    <a:pt x="5457" y="506"/>
                    <a:pt x="5457" y="487"/>
                    <a:pt x="5457" y="478"/>
                  </a:cubicBezTo>
                  <a:lnTo>
                    <a:pt x="4618" y="182"/>
                  </a:lnTo>
                  <a:cubicBezTo>
                    <a:pt x="4513" y="144"/>
                    <a:pt x="4408" y="87"/>
                    <a:pt x="4322" y="1"/>
                  </a:cubicBezTo>
                  <a:lnTo>
                    <a:pt x="2729" y="1069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2" name="Google Shape;21912;p80"/>
            <p:cNvSpPr/>
            <p:nvPr/>
          </p:nvSpPr>
          <p:spPr>
            <a:xfrm>
              <a:off x="6776211" y="3592352"/>
              <a:ext cx="134172" cy="64467"/>
            </a:xfrm>
            <a:custGeom>
              <a:avLst/>
              <a:gdLst/>
              <a:ahLst/>
              <a:cxnLst/>
              <a:rect l="l" t="t" r="r" b="b"/>
              <a:pathLst>
                <a:path w="5124" h="2462" extrusionOk="0">
                  <a:moveTo>
                    <a:pt x="964" y="1"/>
                  </a:moveTo>
                  <a:cubicBezTo>
                    <a:pt x="879" y="77"/>
                    <a:pt x="783" y="134"/>
                    <a:pt x="669" y="182"/>
                  </a:cubicBezTo>
                  <a:lnTo>
                    <a:pt x="1" y="420"/>
                  </a:lnTo>
                  <a:cubicBezTo>
                    <a:pt x="1" y="430"/>
                    <a:pt x="20" y="449"/>
                    <a:pt x="20" y="468"/>
                  </a:cubicBezTo>
                  <a:lnTo>
                    <a:pt x="735" y="2071"/>
                  </a:lnTo>
                  <a:cubicBezTo>
                    <a:pt x="849" y="2322"/>
                    <a:pt x="1091" y="2461"/>
                    <a:pt x="1338" y="2461"/>
                  </a:cubicBezTo>
                  <a:cubicBezTo>
                    <a:pt x="1484" y="2461"/>
                    <a:pt x="1632" y="2412"/>
                    <a:pt x="1756" y="2309"/>
                  </a:cubicBezTo>
                  <a:lnTo>
                    <a:pt x="2567" y="1642"/>
                  </a:lnTo>
                  <a:lnTo>
                    <a:pt x="3378" y="2309"/>
                  </a:lnTo>
                  <a:cubicBezTo>
                    <a:pt x="3502" y="2412"/>
                    <a:pt x="3650" y="2461"/>
                    <a:pt x="3796" y="2461"/>
                  </a:cubicBezTo>
                  <a:cubicBezTo>
                    <a:pt x="4042" y="2461"/>
                    <a:pt x="4281" y="2322"/>
                    <a:pt x="4389" y="2071"/>
                  </a:cubicBezTo>
                  <a:lnTo>
                    <a:pt x="5105" y="468"/>
                  </a:lnTo>
                  <a:cubicBezTo>
                    <a:pt x="5114" y="449"/>
                    <a:pt x="5114" y="430"/>
                    <a:pt x="5124" y="420"/>
                  </a:cubicBezTo>
                  <a:lnTo>
                    <a:pt x="4456" y="182"/>
                  </a:lnTo>
                  <a:cubicBezTo>
                    <a:pt x="4351" y="134"/>
                    <a:pt x="4246" y="77"/>
                    <a:pt x="4160" y="1"/>
                  </a:cubicBezTo>
                  <a:lnTo>
                    <a:pt x="2567" y="1069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3" name="Google Shape;21913;p80"/>
            <p:cNvSpPr/>
            <p:nvPr/>
          </p:nvSpPr>
          <p:spPr>
            <a:xfrm>
              <a:off x="6786450" y="3582664"/>
              <a:ext cx="57005" cy="62818"/>
            </a:xfrm>
            <a:custGeom>
              <a:avLst/>
              <a:gdLst/>
              <a:ahLst/>
              <a:cxnLst/>
              <a:rect l="l" t="t" r="r" b="b"/>
              <a:pathLst>
                <a:path w="2177" h="2399" extrusionOk="0">
                  <a:moveTo>
                    <a:pt x="645" y="1"/>
                  </a:moveTo>
                  <a:cubicBezTo>
                    <a:pt x="588" y="1"/>
                    <a:pt x="530" y="22"/>
                    <a:pt x="488" y="65"/>
                  </a:cubicBezTo>
                  <a:lnTo>
                    <a:pt x="68" y="495"/>
                  </a:lnTo>
                  <a:cubicBezTo>
                    <a:pt x="20" y="533"/>
                    <a:pt x="1" y="600"/>
                    <a:pt x="30" y="666"/>
                  </a:cubicBezTo>
                  <a:lnTo>
                    <a:pt x="745" y="2269"/>
                  </a:lnTo>
                  <a:cubicBezTo>
                    <a:pt x="781" y="2352"/>
                    <a:pt x="861" y="2398"/>
                    <a:pt x="944" y="2398"/>
                  </a:cubicBezTo>
                  <a:cubicBezTo>
                    <a:pt x="994" y="2398"/>
                    <a:pt x="1045" y="2381"/>
                    <a:pt x="1089" y="2345"/>
                  </a:cubicBezTo>
                  <a:lnTo>
                    <a:pt x="2176" y="1439"/>
                  </a:lnTo>
                  <a:lnTo>
                    <a:pt x="802" y="65"/>
                  </a:lnTo>
                  <a:cubicBezTo>
                    <a:pt x="759" y="22"/>
                    <a:pt x="702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4" name="Google Shape;21914;p80"/>
            <p:cNvSpPr/>
            <p:nvPr/>
          </p:nvSpPr>
          <p:spPr>
            <a:xfrm>
              <a:off x="6843428" y="3582664"/>
              <a:ext cx="56717" cy="62818"/>
            </a:xfrm>
            <a:custGeom>
              <a:avLst/>
              <a:gdLst/>
              <a:ahLst/>
              <a:cxnLst/>
              <a:rect l="l" t="t" r="r" b="b"/>
              <a:pathLst>
                <a:path w="2166" h="2399" extrusionOk="0">
                  <a:moveTo>
                    <a:pt x="1526" y="1"/>
                  </a:moveTo>
                  <a:cubicBezTo>
                    <a:pt x="1472" y="1"/>
                    <a:pt x="1417" y="22"/>
                    <a:pt x="1374" y="65"/>
                  </a:cubicBezTo>
                  <a:lnTo>
                    <a:pt x="0" y="1439"/>
                  </a:lnTo>
                  <a:lnTo>
                    <a:pt x="1088" y="2345"/>
                  </a:lnTo>
                  <a:cubicBezTo>
                    <a:pt x="1127" y="2381"/>
                    <a:pt x="1176" y="2398"/>
                    <a:pt x="1225" y="2398"/>
                  </a:cubicBezTo>
                  <a:cubicBezTo>
                    <a:pt x="1306" y="2398"/>
                    <a:pt x="1386" y="2352"/>
                    <a:pt x="1422" y="2269"/>
                  </a:cubicBezTo>
                  <a:lnTo>
                    <a:pt x="2137" y="666"/>
                  </a:lnTo>
                  <a:cubicBezTo>
                    <a:pt x="2166" y="600"/>
                    <a:pt x="2156" y="533"/>
                    <a:pt x="2108" y="485"/>
                  </a:cubicBezTo>
                  <a:lnTo>
                    <a:pt x="1679" y="65"/>
                  </a:lnTo>
                  <a:cubicBezTo>
                    <a:pt x="1636" y="22"/>
                    <a:pt x="1581" y="1"/>
                    <a:pt x="1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5" name="Google Shape;21915;p80"/>
            <p:cNvSpPr/>
            <p:nvPr/>
          </p:nvSpPr>
          <p:spPr>
            <a:xfrm>
              <a:off x="6714519" y="3627335"/>
              <a:ext cx="48730" cy="72951"/>
            </a:xfrm>
            <a:custGeom>
              <a:avLst/>
              <a:gdLst/>
              <a:ahLst/>
              <a:cxnLst/>
              <a:rect l="l" t="t" r="r" b="b"/>
              <a:pathLst>
                <a:path w="1861" h="2786" extrusionOk="0">
                  <a:moveTo>
                    <a:pt x="239" y="0"/>
                  </a:moveTo>
                  <a:cubicBezTo>
                    <a:pt x="134" y="115"/>
                    <a:pt x="58" y="239"/>
                    <a:pt x="0" y="372"/>
                  </a:cubicBezTo>
                  <a:lnTo>
                    <a:pt x="1193" y="1384"/>
                  </a:lnTo>
                  <a:cubicBezTo>
                    <a:pt x="1336" y="1508"/>
                    <a:pt x="1422" y="1689"/>
                    <a:pt x="1422" y="1880"/>
                  </a:cubicBezTo>
                  <a:lnTo>
                    <a:pt x="1422" y="2786"/>
                  </a:lnTo>
                  <a:lnTo>
                    <a:pt x="1861" y="2786"/>
                  </a:lnTo>
                  <a:lnTo>
                    <a:pt x="1861" y="1889"/>
                  </a:lnTo>
                  <a:cubicBezTo>
                    <a:pt x="1861" y="1565"/>
                    <a:pt x="1718" y="1260"/>
                    <a:pt x="1479" y="105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6" name="Google Shape;21916;p80"/>
            <p:cNvSpPr/>
            <p:nvPr/>
          </p:nvSpPr>
          <p:spPr>
            <a:xfrm>
              <a:off x="6923345" y="3627335"/>
              <a:ext cx="48992" cy="72951"/>
            </a:xfrm>
            <a:custGeom>
              <a:avLst/>
              <a:gdLst/>
              <a:ahLst/>
              <a:cxnLst/>
              <a:rect l="l" t="t" r="r" b="b"/>
              <a:pathLst>
                <a:path w="1871" h="2786" extrusionOk="0">
                  <a:moveTo>
                    <a:pt x="1632" y="0"/>
                  </a:moveTo>
                  <a:lnTo>
                    <a:pt x="392" y="1050"/>
                  </a:lnTo>
                  <a:cubicBezTo>
                    <a:pt x="144" y="1260"/>
                    <a:pt x="1" y="1565"/>
                    <a:pt x="1" y="1889"/>
                  </a:cubicBezTo>
                  <a:lnTo>
                    <a:pt x="1" y="2786"/>
                  </a:lnTo>
                  <a:lnTo>
                    <a:pt x="440" y="2786"/>
                  </a:lnTo>
                  <a:lnTo>
                    <a:pt x="440" y="1889"/>
                  </a:lnTo>
                  <a:cubicBezTo>
                    <a:pt x="440" y="1689"/>
                    <a:pt x="526" y="1508"/>
                    <a:pt x="678" y="1384"/>
                  </a:cubicBezTo>
                  <a:lnTo>
                    <a:pt x="1871" y="372"/>
                  </a:lnTo>
                  <a:cubicBezTo>
                    <a:pt x="1813" y="239"/>
                    <a:pt x="1728" y="115"/>
                    <a:pt x="1632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917" name="Google Shape;21917;p80"/>
          <p:cNvGrpSpPr/>
          <p:nvPr/>
        </p:nvGrpSpPr>
        <p:grpSpPr>
          <a:xfrm>
            <a:off x="9407521" y="3410636"/>
            <a:ext cx="351088" cy="472552"/>
            <a:chOff x="7163409" y="2880251"/>
            <a:chExt cx="263316" cy="354414"/>
          </a:xfrm>
        </p:grpSpPr>
        <p:sp>
          <p:nvSpPr>
            <p:cNvPr id="21918" name="Google Shape;21918;p80"/>
            <p:cNvSpPr/>
            <p:nvPr/>
          </p:nvSpPr>
          <p:spPr>
            <a:xfrm>
              <a:off x="7163409" y="3125474"/>
              <a:ext cx="263316" cy="109191"/>
            </a:xfrm>
            <a:custGeom>
              <a:avLst/>
              <a:gdLst/>
              <a:ahLst/>
              <a:cxnLst/>
              <a:rect l="l" t="t" r="r" b="b"/>
              <a:pathLst>
                <a:path w="10056" h="4170" extrusionOk="0">
                  <a:moveTo>
                    <a:pt x="3130" y="1"/>
                  </a:moveTo>
                  <a:lnTo>
                    <a:pt x="878" y="802"/>
                  </a:lnTo>
                  <a:cubicBezTo>
                    <a:pt x="354" y="983"/>
                    <a:pt x="1" y="1479"/>
                    <a:pt x="1" y="2033"/>
                  </a:cubicBezTo>
                  <a:lnTo>
                    <a:pt x="1" y="3511"/>
                  </a:lnTo>
                  <a:cubicBezTo>
                    <a:pt x="1" y="3874"/>
                    <a:pt x="296" y="4170"/>
                    <a:pt x="659" y="4170"/>
                  </a:cubicBezTo>
                  <a:lnTo>
                    <a:pt x="9398" y="4170"/>
                  </a:lnTo>
                  <a:cubicBezTo>
                    <a:pt x="9760" y="4170"/>
                    <a:pt x="10056" y="3874"/>
                    <a:pt x="10056" y="3511"/>
                  </a:cubicBezTo>
                  <a:lnTo>
                    <a:pt x="10056" y="2033"/>
                  </a:lnTo>
                  <a:cubicBezTo>
                    <a:pt x="10056" y="1479"/>
                    <a:pt x="9703" y="983"/>
                    <a:pt x="9178" y="802"/>
                  </a:cubicBezTo>
                  <a:lnTo>
                    <a:pt x="691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9" name="Google Shape;21919;p80"/>
            <p:cNvSpPr/>
            <p:nvPr/>
          </p:nvSpPr>
          <p:spPr>
            <a:xfrm>
              <a:off x="7197633" y="2920131"/>
              <a:ext cx="194633" cy="291544"/>
            </a:xfrm>
            <a:custGeom>
              <a:avLst/>
              <a:gdLst/>
              <a:ahLst/>
              <a:cxnLst/>
              <a:rect l="l" t="t" r="r" b="b"/>
              <a:pathLst>
                <a:path w="7433" h="11134" extrusionOk="0">
                  <a:moveTo>
                    <a:pt x="3712" y="1"/>
                  </a:moveTo>
                  <a:cubicBezTo>
                    <a:pt x="2405" y="1"/>
                    <a:pt x="1088" y="3054"/>
                    <a:pt x="1088" y="5458"/>
                  </a:cubicBezTo>
                  <a:lnTo>
                    <a:pt x="1088" y="6326"/>
                  </a:lnTo>
                  <a:cubicBezTo>
                    <a:pt x="1088" y="6736"/>
                    <a:pt x="897" y="7127"/>
                    <a:pt x="564" y="7375"/>
                  </a:cubicBezTo>
                  <a:cubicBezTo>
                    <a:pt x="201" y="7642"/>
                    <a:pt x="1" y="7957"/>
                    <a:pt x="1" y="8301"/>
                  </a:cubicBezTo>
                  <a:cubicBezTo>
                    <a:pt x="1" y="9264"/>
                    <a:pt x="936" y="11134"/>
                    <a:pt x="3712" y="11134"/>
                  </a:cubicBezTo>
                  <a:cubicBezTo>
                    <a:pt x="6488" y="11134"/>
                    <a:pt x="7423" y="9264"/>
                    <a:pt x="7423" y="8301"/>
                  </a:cubicBezTo>
                  <a:cubicBezTo>
                    <a:pt x="7432" y="7957"/>
                    <a:pt x="7222" y="7642"/>
                    <a:pt x="6869" y="7375"/>
                  </a:cubicBezTo>
                  <a:cubicBezTo>
                    <a:pt x="6536" y="7127"/>
                    <a:pt x="6335" y="6736"/>
                    <a:pt x="6335" y="6326"/>
                  </a:cubicBezTo>
                  <a:lnTo>
                    <a:pt x="6335" y="5458"/>
                  </a:lnTo>
                  <a:cubicBezTo>
                    <a:pt x="6335" y="3054"/>
                    <a:pt x="5028" y="1"/>
                    <a:pt x="3712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0" name="Google Shape;21920;p80"/>
            <p:cNvSpPr/>
            <p:nvPr/>
          </p:nvSpPr>
          <p:spPr>
            <a:xfrm>
              <a:off x="7240105" y="3114240"/>
              <a:ext cx="147657" cy="96204"/>
            </a:xfrm>
            <a:custGeom>
              <a:avLst/>
              <a:gdLst/>
              <a:ahLst/>
              <a:cxnLst/>
              <a:rect l="l" t="t" r="r" b="b"/>
              <a:pathLst>
                <a:path w="5639" h="3674" extrusionOk="0">
                  <a:moveTo>
                    <a:pt x="5295" y="0"/>
                  </a:moveTo>
                  <a:cubicBezTo>
                    <a:pt x="5066" y="763"/>
                    <a:pt x="4656" y="1460"/>
                    <a:pt x="4084" y="2013"/>
                  </a:cubicBezTo>
                  <a:cubicBezTo>
                    <a:pt x="3212" y="2843"/>
                    <a:pt x="2009" y="3283"/>
                    <a:pt x="630" y="3283"/>
                  </a:cubicBezTo>
                  <a:cubicBezTo>
                    <a:pt x="424" y="3283"/>
                    <a:pt x="214" y="3273"/>
                    <a:pt x="1" y="3253"/>
                  </a:cubicBezTo>
                  <a:lnTo>
                    <a:pt x="1" y="3253"/>
                  </a:lnTo>
                  <a:cubicBezTo>
                    <a:pt x="439" y="3473"/>
                    <a:pt x="907" y="3616"/>
                    <a:pt x="1393" y="3673"/>
                  </a:cubicBezTo>
                  <a:cubicBezTo>
                    <a:pt x="2567" y="3540"/>
                    <a:pt x="3597" y="3082"/>
                    <a:pt x="4379" y="2338"/>
                  </a:cubicBezTo>
                  <a:cubicBezTo>
                    <a:pt x="4952" y="1784"/>
                    <a:pt x="5381" y="1107"/>
                    <a:pt x="5639" y="353"/>
                  </a:cubicBezTo>
                  <a:cubicBezTo>
                    <a:pt x="5543" y="220"/>
                    <a:pt x="5429" y="96"/>
                    <a:pt x="529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1" name="Google Shape;21921;p80"/>
            <p:cNvSpPr/>
            <p:nvPr/>
          </p:nvSpPr>
          <p:spPr>
            <a:xfrm>
              <a:off x="7220623" y="3000074"/>
              <a:ext cx="148652" cy="125924"/>
            </a:xfrm>
            <a:custGeom>
              <a:avLst/>
              <a:gdLst/>
              <a:ahLst/>
              <a:cxnLst/>
              <a:rect l="l" t="t" r="r" b="b"/>
              <a:pathLst>
                <a:path w="5677" h="4809" extrusionOk="0">
                  <a:moveTo>
                    <a:pt x="2843" y="1"/>
                  </a:moveTo>
                  <a:cubicBezTo>
                    <a:pt x="1279" y="1"/>
                    <a:pt x="0" y="1079"/>
                    <a:pt x="0" y="2405"/>
                  </a:cubicBezTo>
                  <a:cubicBezTo>
                    <a:pt x="0" y="3731"/>
                    <a:pt x="1279" y="4809"/>
                    <a:pt x="2843" y="4809"/>
                  </a:cubicBezTo>
                  <a:cubicBezTo>
                    <a:pt x="4408" y="4809"/>
                    <a:pt x="5677" y="3731"/>
                    <a:pt x="5677" y="2405"/>
                  </a:cubicBezTo>
                  <a:cubicBezTo>
                    <a:pt x="5677" y="1079"/>
                    <a:pt x="4408" y="1"/>
                    <a:pt x="284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2" name="Google Shape;21922;p80"/>
            <p:cNvSpPr/>
            <p:nvPr/>
          </p:nvSpPr>
          <p:spPr>
            <a:xfrm>
              <a:off x="7220623" y="2954355"/>
              <a:ext cx="148914" cy="142918"/>
            </a:xfrm>
            <a:custGeom>
              <a:avLst/>
              <a:gdLst/>
              <a:ahLst/>
              <a:cxnLst/>
              <a:rect l="l" t="t" r="r" b="b"/>
              <a:pathLst>
                <a:path w="5687" h="5458" extrusionOk="0">
                  <a:moveTo>
                    <a:pt x="0" y="1"/>
                  </a:moveTo>
                  <a:lnTo>
                    <a:pt x="0" y="2624"/>
                  </a:lnTo>
                  <a:cubicBezTo>
                    <a:pt x="0" y="4189"/>
                    <a:pt x="1269" y="5458"/>
                    <a:pt x="2843" y="5458"/>
                  </a:cubicBezTo>
                  <a:cubicBezTo>
                    <a:pt x="4408" y="5458"/>
                    <a:pt x="5686" y="4189"/>
                    <a:pt x="5686" y="2624"/>
                  </a:cubicBezTo>
                  <a:lnTo>
                    <a:pt x="568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3" name="Google Shape;21923;p80"/>
            <p:cNvSpPr/>
            <p:nvPr/>
          </p:nvSpPr>
          <p:spPr>
            <a:xfrm>
              <a:off x="7220387" y="2954355"/>
              <a:ext cx="148888" cy="143180"/>
            </a:xfrm>
            <a:custGeom>
              <a:avLst/>
              <a:gdLst/>
              <a:ahLst/>
              <a:cxnLst/>
              <a:rect l="l" t="t" r="r" b="b"/>
              <a:pathLst>
                <a:path w="5686" h="5468" extrusionOk="0">
                  <a:moveTo>
                    <a:pt x="9" y="1"/>
                  </a:moveTo>
                  <a:lnTo>
                    <a:pt x="9" y="2624"/>
                  </a:lnTo>
                  <a:cubicBezTo>
                    <a:pt x="1" y="4211"/>
                    <a:pt x="1293" y="5467"/>
                    <a:pt x="2819" y="5467"/>
                  </a:cubicBezTo>
                  <a:cubicBezTo>
                    <a:pt x="2971" y="5467"/>
                    <a:pt x="3126" y="5455"/>
                    <a:pt x="3282" y="5429"/>
                  </a:cubicBezTo>
                  <a:cubicBezTo>
                    <a:pt x="1898" y="5210"/>
                    <a:pt x="878" y="4017"/>
                    <a:pt x="887" y="2624"/>
                  </a:cubicBezTo>
                  <a:lnTo>
                    <a:pt x="887" y="2185"/>
                  </a:lnTo>
                  <a:cubicBezTo>
                    <a:pt x="887" y="1222"/>
                    <a:pt x="1669" y="440"/>
                    <a:pt x="2633" y="440"/>
                  </a:cubicBezTo>
                  <a:lnTo>
                    <a:pt x="5686" y="440"/>
                  </a:lnTo>
                  <a:lnTo>
                    <a:pt x="568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4" name="Google Shape;21924;p80"/>
            <p:cNvSpPr/>
            <p:nvPr/>
          </p:nvSpPr>
          <p:spPr>
            <a:xfrm>
              <a:off x="7269851" y="3045714"/>
              <a:ext cx="50747" cy="17361"/>
            </a:xfrm>
            <a:custGeom>
              <a:avLst/>
              <a:gdLst/>
              <a:ahLst/>
              <a:cxnLst/>
              <a:rect l="l" t="t" r="r" b="b"/>
              <a:pathLst>
                <a:path w="1938" h="663" extrusionOk="0">
                  <a:moveTo>
                    <a:pt x="313" y="1"/>
                  </a:moveTo>
                  <a:cubicBezTo>
                    <a:pt x="143" y="1"/>
                    <a:pt x="1" y="224"/>
                    <a:pt x="162" y="385"/>
                  </a:cubicBezTo>
                  <a:cubicBezTo>
                    <a:pt x="380" y="567"/>
                    <a:pt x="651" y="662"/>
                    <a:pt x="932" y="662"/>
                  </a:cubicBezTo>
                  <a:cubicBezTo>
                    <a:pt x="946" y="662"/>
                    <a:pt x="959" y="662"/>
                    <a:pt x="973" y="662"/>
                  </a:cubicBezTo>
                  <a:cubicBezTo>
                    <a:pt x="986" y="662"/>
                    <a:pt x="1000" y="662"/>
                    <a:pt x="1013" y="662"/>
                  </a:cubicBezTo>
                  <a:cubicBezTo>
                    <a:pt x="1295" y="662"/>
                    <a:pt x="1565" y="567"/>
                    <a:pt x="1784" y="385"/>
                  </a:cubicBezTo>
                  <a:cubicBezTo>
                    <a:pt x="1938" y="224"/>
                    <a:pt x="1793" y="1"/>
                    <a:pt x="1623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21" y="175"/>
                    <a:pt x="1147" y="228"/>
                    <a:pt x="972" y="228"/>
                  </a:cubicBezTo>
                  <a:cubicBezTo>
                    <a:pt x="796" y="228"/>
                    <a:pt x="620" y="175"/>
                    <a:pt x="467" y="70"/>
                  </a:cubicBezTo>
                  <a:cubicBezTo>
                    <a:pt x="418" y="21"/>
                    <a:pt x="365" y="1"/>
                    <a:pt x="313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5" name="Google Shape;21925;p80"/>
            <p:cNvSpPr/>
            <p:nvPr/>
          </p:nvSpPr>
          <p:spPr>
            <a:xfrm>
              <a:off x="7255344" y="3005939"/>
              <a:ext cx="11260" cy="16889"/>
            </a:xfrm>
            <a:custGeom>
              <a:avLst/>
              <a:gdLst/>
              <a:ahLst/>
              <a:cxnLst/>
              <a:rect l="l" t="t" r="r" b="b"/>
              <a:pathLst>
                <a:path w="430" h="645" extrusionOk="0">
                  <a:moveTo>
                    <a:pt x="215" y="1"/>
                  </a:moveTo>
                  <a:cubicBezTo>
                    <a:pt x="108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10" y="645"/>
                  </a:cubicBezTo>
                  <a:cubicBezTo>
                    <a:pt x="334" y="645"/>
                    <a:pt x="430" y="54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6" name="Google Shape;21926;p80"/>
            <p:cNvSpPr/>
            <p:nvPr/>
          </p:nvSpPr>
          <p:spPr>
            <a:xfrm>
              <a:off x="7323792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20" y="645"/>
                  </a:cubicBezTo>
                  <a:cubicBezTo>
                    <a:pt x="344" y="645"/>
                    <a:pt x="439" y="54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7" name="Google Shape;21927;p80"/>
            <p:cNvSpPr/>
            <p:nvPr/>
          </p:nvSpPr>
          <p:spPr>
            <a:xfrm>
              <a:off x="7247594" y="2988578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726" y="440"/>
                  </a:lnTo>
                  <a:cubicBezTo>
                    <a:pt x="1021" y="440"/>
                    <a:pt x="1021" y="1"/>
                    <a:pt x="72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8" name="Google Shape;21928;p80"/>
            <p:cNvSpPr/>
            <p:nvPr/>
          </p:nvSpPr>
          <p:spPr>
            <a:xfrm>
              <a:off x="7316303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9" name="Google Shape;21929;p80"/>
            <p:cNvSpPr/>
            <p:nvPr/>
          </p:nvSpPr>
          <p:spPr>
            <a:xfrm>
              <a:off x="7189646" y="2880251"/>
              <a:ext cx="208852" cy="285469"/>
            </a:xfrm>
            <a:custGeom>
              <a:avLst/>
              <a:gdLst/>
              <a:ahLst/>
              <a:cxnLst/>
              <a:rect l="l" t="t" r="r" b="b"/>
              <a:pathLst>
                <a:path w="7976" h="10902" extrusionOk="0">
                  <a:moveTo>
                    <a:pt x="4017" y="0"/>
                  </a:moveTo>
                  <a:cubicBezTo>
                    <a:pt x="2066" y="0"/>
                    <a:pt x="435" y="1515"/>
                    <a:pt x="315" y="3489"/>
                  </a:cubicBezTo>
                  <a:lnTo>
                    <a:pt x="124" y="6771"/>
                  </a:lnTo>
                  <a:cubicBezTo>
                    <a:pt x="0" y="8908"/>
                    <a:pt x="1613" y="10749"/>
                    <a:pt x="3750" y="10902"/>
                  </a:cubicBezTo>
                  <a:cubicBezTo>
                    <a:pt x="2414" y="10758"/>
                    <a:pt x="1393" y="9633"/>
                    <a:pt x="1393" y="8288"/>
                  </a:cubicBezTo>
                  <a:lnTo>
                    <a:pt x="1393" y="6981"/>
                  </a:lnTo>
                  <a:cubicBezTo>
                    <a:pt x="1393" y="4577"/>
                    <a:pt x="2710" y="1524"/>
                    <a:pt x="4017" y="1524"/>
                  </a:cubicBezTo>
                  <a:cubicBezTo>
                    <a:pt x="5333" y="1524"/>
                    <a:pt x="6640" y="4577"/>
                    <a:pt x="6640" y="6981"/>
                  </a:cubicBezTo>
                  <a:lnTo>
                    <a:pt x="6640" y="9098"/>
                  </a:lnTo>
                  <a:cubicBezTo>
                    <a:pt x="6640" y="9287"/>
                    <a:pt x="6795" y="9405"/>
                    <a:pt x="6951" y="9405"/>
                  </a:cubicBezTo>
                  <a:cubicBezTo>
                    <a:pt x="7041" y="9405"/>
                    <a:pt x="7131" y="9366"/>
                    <a:pt x="7194" y="9280"/>
                  </a:cubicBezTo>
                  <a:cubicBezTo>
                    <a:pt x="7718" y="8555"/>
                    <a:pt x="7976" y="7667"/>
                    <a:pt x="7928" y="6771"/>
                  </a:cubicBezTo>
                  <a:lnTo>
                    <a:pt x="7737" y="3584"/>
                  </a:lnTo>
                  <a:cubicBezTo>
                    <a:pt x="7613" y="1686"/>
                    <a:pt x="6135" y="112"/>
                    <a:pt x="4246" y="7"/>
                  </a:cubicBezTo>
                  <a:cubicBezTo>
                    <a:pt x="4169" y="2"/>
                    <a:pt x="4093" y="0"/>
                    <a:pt x="4017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930" name="Google Shape;21930;p80"/>
          <p:cNvGrpSpPr/>
          <p:nvPr/>
        </p:nvGrpSpPr>
        <p:grpSpPr>
          <a:xfrm>
            <a:off x="8805685" y="3410531"/>
            <a:ext cx="351088" cy="472657"/>
            <a:chOff x="6712032" y="2880172"/>
            <a:chExt cx="263316" cy="354493"/>
          </a:xfrm>
        </p:grpSpPr>
        <p:sp>
          <p:nvSpPr>
            <p:cNvPr id="21931" name="Google Shape;21931;p80"/>
            <p:cNvSpPr/>
            <p:nvPr/>
          </p:nvSpPr>
          <p:spPr>
            <a:xfrm>
              <a:off x="6729995" y="2880172"/>
              <a:ext cx="227600" cy="209113"/>
            </a:xfrm>
            <a:custGeom>
              <a:avLst/>
              <a:gdLst/>
              <a:ahLst/>
              <a:cxnLst/>
              <a:rect l="l" t="t" r="r" b="b"/>
              <a:pathLst>
                <a:path w="8692" h="7986" extrusionOk="0">
                  <a:moveTo>
                    <a:pt x="4351" y="0"/>
                  </a:moveTo>
                  <a:cubicBezTo>
                    <a:pt x="2825" y="0"/>
                    <a:pt x="640" y="1078"/>
                    <a:pt x="640" y="3273"/>
                  </a:cubicBezTo>
                  <a:lnTo>
                    <a:pt x="640" y="5839"/>
                  </a:lnTo>
                  <a:cubicBezTo>
                    <a:pt x="640" y="6278"/>
                    <a:pt x="373" y="6449"/>
                    <a:pt x="182" y="6516"/>
                  </a:cubicBezTo>
                  <a:cubicBezTo>
                    <a:pt x="68" y="6545"/>
                    <a:pt x="1" y="6678"/>
                    <a:pt x="39" y="6793"/>
                  </a:cubicBezTo>
                  <a:cubicBezTo>
                    <a:pt x="139" y="7057"/>
                    <a:pt x="387" y="7425"/>
                    <a:pt x="981" y="7425"/>
                  </a:cubicBezTo>
                  <a:cubicBezTo>
                    <a:pt x="1010" y="7425"/>
                    <a:pt x="1039" y="7424"/>
                    <a:pt x="1069" y="7422"/>
                  </a:cubicBezTo>
                  <a:cubicBezTo>
                    <a:pt x="1338" y="7780"/>
                    <a:pt x="1751" y="7985"/>
                    <a:pt x="2186" y="7985"/>
                  </a:cubicBezTo>
                  <a:cubicBezTo>
                    <a:pt x="2262" y="7985"/>
                    <a:pt x="2338" y="7979"/>
                    <a:pt x="2415" y="7966"/>
                  </a:cubicBezTo>
                  <a:cubicBezTo>
                    <a:pt x="2806" y="7909"/>
                    <a:pt x="3206" y="7871"/>
                    <a:pt x="3607" y="7861"/>
                  </a:cubicBezTo>
                  <a:lnTo>
                    <a:pt x="5095" y="7861"/>
                  </a:lnTo>
                  <a:cubicBezTo>
                    <a:pt x="5486" y="7871"/>
                    <a:pt x="5887" y="7909"/>
                    <a:pt x="6288" y="7966"/>
                  </a:cubicBezTo>
                  <a:cubicBezTo>
                    <a:pt x="6363" y="7979"/>
                    <a:pt x="6438" y="7985"/>
                    <a:pt x="6513" y="7985"/>
                  </a:cubicBezTo>
                  <a:cubicBezTo>
                    <a:pt x="6942" y="7985"/>
                    <a:pt x="7355" y="7780"/>
                    <a:pt x="7623" y="7422"/>
                  </a:cubicBezTo>
                  <a:cubicBezTo>
                    <a:pt x="7654" y="7424"/>
                    <a:pt x="7684" y="7425"/>
                    <a:pt x="7712" y="7425"/>
                  </a:cubicBezTo>
                  <a:cubicBezTo>
                    <a:pt x="8314" y="7425"/>
                    <a:pt x="8554" y="7057"/>
                    <a:pt x="8654" y="6793"/>
                  </a:cubicBezTo>
                  <a:cubicBezTo>
                    <a:pt x="8692" y="6678"/>
                    <a:pt x="8635" y="6545"/>
                    <a:pt x="8511" y="6516"/>
                  </a:cubicBezTo>
                  <a:cubicBezTo>
                    <a:pt x="8320" y="6440"/>
                    <a:pt x="8062" y="6268"/>
                    <a:pt x="8062" y="5829"/>
                  </a:cubicBezTo>
                  <a:lnTo>
                    <a:pt x="8062" y="2834"/>
                  </a:lnTo>
                  <a:cubicBezTo>
                    <a:pt x="8062" y="1718"/>
                    <a:pt x="7232" y="792"/>
                    <a:pt x="6126" y="659"/>
                  </a:cubicBezTo>
                  <a:cubicBezTo>
                    <a:pt x="5992" y="649"/>
                    <a:pt x="5868" y="582"/>
                    <a:pt x="5792" y="477"/>
                  </a:cubicBezTo>
                  <a:cubicBezTo>
                    <a:pt x="5582" y="163"/>
                    <a:pt x="5095" y="0"/>
                    <a:pt x="435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2" name="Google Shape;21932;p80"/>
            <p:cNvSpPr/>
            <p:nvPr/>
          </p:nvSpPr>
          <p:spPr>
            <a:xfrm>
              <a:off x="6843926" y="2880172"/>
              <a:ext cx="113669" cy="209009"/>
            </a:xfrm>
            <a:custGeom>
              <a:avLst/>
              <a:gdLst/>
              <a:ahLst/>
              <a:cxnLst/>
              <a:rect l="l" t="t" r="r" b="b"/>
              <a:pathLst>
                <a:path w="4341" h="7982" extrusionOk="0">
                  <a:moveTo>
                    <a:pt x="0" y="0"/>
                  </a:moveTo>
                  <a:lnTo>
                    <a:pt x="0" y="7861"/>
                  </a:lnTo>
                  <a:lnTo>
                    <a:pt x="744" y="7861"/>
                  </a:lnTo>
                  <a:cubicBezTo>
                    <a:pt x="1145" y="7861"/>
                    <a:pt x="1546" y="7899"/>
                    <a:pt x="1937" y="7966"/>
                  </a:cubicBezTo>
                  <a:cubicBezTo>
                    <a:pt x="2007" y="7977"/>
                    <a:pt x="2077" y="7982"/>
                    <a:pt x="2147" y="7982"/>
                  </a:cubicBezTo>
                  <a:cubicBezTo>
                    <a:pt x="2588" y="7982"/>
                    <a:pt x="3009" y="7777"/>
                    <a:pt x="3272" y="7422"/>
                  </a:cubicBezTo>
                  <a:cubicBezTo>
                    <a:pt x="3296" y="7423"/>
                    <a:pt x="3318" y="7424"/>
                    <a:pt x="3341" y="7424"/>
                  </a:cubicBezTo>
                  <a:cubicBezTo>
                    <a:pt x="3959" y="7424"/>
                    <a:pt x="4211" y="7050"/>
                    <a:pt x="4303" y="6783"/>
                  </a:cubicBezTo>
                  <a:cubicBezTo>
                    <a:pt x="4341" y="6669"/>
                    <a:pt x="4284" y="6545"/>
                    <a:pt x="4160" y="6507"/>
                  </a:cubicBezTo>
                  <a:cubicBezTo>
                    <a:pt x="3969" y="6440"/>
                    <a:pt x="3711" y="6268"/>
                    <a:pt x="3711" y="5829"/>
                  </a:cubicBezTo>
                  <a:lnTo>
                    <a:pt x="3711" y="2834"/>
                  </a:lnTo>
                  <a:cubicBezTo>
                    <a:pt x="3711" y="1718"/>
                    <a:pt x="2881" y="792"/>
                    <a:pt x="1775" y="659"/>
                  </a:cubicBezTo>
                  <a:cubicBezTo>
                    <a:pt x="1641" y="649"/>
                    <a:pt x="1517" y="582"/>
                    <a:pt x="1441" y="477"/>
                  </a:cubicBezTo>
                  <a:cubicBezTo>
                    <a:pt x="1231" y="163"/>
                    <a:pt x="744" y="0"/>
                    <a:pt x="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3" name="Google Shape;21933;p80"/>
            <p:cNvSpPr/>
            <p:nvPr/>
          </p:nvSpPr>
          <p:spPr>
            <a:xfrm>
              <a:off x="6712032" y="3118980"/>
              <a:ext cx="263316" cy="115685"/>
            </a:xfrm>
            <a:custGeom>
              <a:avLst/>
              <a:gdLst/>
              <a:ahLst/>
              <a:cxnLst/>
              <a:rect l="l" t="t" r="r" b="b"/>
              <a:pathLst>
                <a:path w="10056" h="4418" extrusionOk="0">
                  <a:moveTo>
                    <a:pt x="6564" y="1"/>
                  </a:moveTo>
                  <a:lnTo>
                    <a:pt x="6564" y="373"/>
                  </a:lnTo>
                  <a:cubicBezTo>
                    <a:pt x="6564" y="1279"/>
                    <a:pt x="5829" y="2013"/>
                    <a:pt x="4923" y="2013"/>
                  </a:cubicBezTo>
                  <a:cubicBezTo>
                    <a:pt x="4016" y="2013"/>
                    <a:pt x="3282" y="1279"/>
                    <a:pt x="3282" y="373"/>
                  </a:cubicBezTo>
                  <a:lnTo>
                    <a:pt x="3282" y="182"/>
                  </a:lnTo>
                  <a:cubicBezTo>
                    <a:pt x="3234" y="210"/>
                    <a:pt x="3186" y="239"/>
                    <a:pt x="3139" y="258"/>
                  </a:cubicBezTo>
                  <a:lnTo>
                    <a:pt x="878" y="1050"/>
                  </a:lnTo>
                  <a:cubicBezTo>
                    <a:pt x="353" y="1231"/>
                    <a:pt x="0" y="1727"/>
                    <a:pt x="0" y="2290"/>
                  </a:cubicBezTo>
                  <a:lnTo>
                    <a:pt x="0" y="3759"/>
                  </a:lnTo>
                  <a:cubicBezTo>
                    <a:pt x="0" y="4122"/>
                    <a:pt x="296" y="4418"/>
                    <a:pt x="658" y="4418"/>
                  </a:cubicBezTo>
                  <a:lnTo>
                    <a:pt x="9397" y="4418"/>
                  </a:lnTo>
                  <a:cubicBezTo>
                    <a:pt x="9759" y="4418"/>
                    <a:pt x="10055" y="4122"/>
                    <a:pt x="10055" y="3759"/>
                  </a:cubicBezTo>
                  <a:lnTo>
                    <a:pt x="10055" y="2281"/>
                  </a:lnTo>
                  <a:cubicBezTo>
                    <a:pt x="10055" y="1727"/>
                    <a:pt x="9702" y="1231"/>
                    <a:pt x="9177" y="1050"/>
                  </a:cubicBezTo>
                  <a:lnTo>
                    <a:pt x="6926" y="258"/>
                  </a:lnTo>
                  <a:cubicBezTo>
                    <a:pt x="6783" y="201"/>
                    <a:pt x="6659" y="115"/>
                    <a:pt x="6564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4" name="Google Shape;21934;p80"/>
            <p:cNvSpPr/>
            <p:nvPr/>
          </p:nvSpPr>
          <p:spPr>
            <a:xfrm>
              <a:off x="6768487" y="3118980"/>
              <a:ext cx="150407" cy="81802"/>
            </a:xfrm>
            <a:custGeom>
              <a:avLst/>
              <a:gdLst/>
              <a:ahLst/>
              <a:cxnLst/>
              <a:rect l="l" t="t" r="r" b="b"/>
              <a:pathLst>
                <a:path w="5744" h="3124" extrusionOk="0">
                  <a:moveTo>
                    <a:pt x="4398" y="1"/>
                  </a:moveTo>
                  <a:lnTo>
                    <a:pt x="4398" y="373"/>
                  </a:lnTo>
                  <a:cubicBezTo>
                    <a:pt x="4398" y="1279"/>
                    <a:pt x="3663" y="2013"/>
                    <a:pt x="2767" y="2013"/>
                  </a:cubicBezTo>
                  <a:cubicBezTo>
                    <a:pt x="1860" y="2013"/>
                    <a:pt x="1126" y="1279"/>
                    <a:pt x="1126" y="373"/>
                  </a:cubicBezTo>
                  <a:lnTo>
                    <a:pt x="1126" y="182"/>
                  </a:lnTo>
                  <a:cubicBezTo>
                    <a:pt x="1078" y="210"/>
                    <a:pt x="1030" y="230"/>
                    <a:pt x="973" y="249"/>
                  </a:cubicBezTo>
                  <a:lnTo>
                    <a:pt x="0" y="602"/>
                  </a:lnTo>
                  <a:cubicBezTo>
                    <a:pt x="10" y="1183"/>
                    <a:pt x="124" y="1775"/>
                    <a:pt x="353" y="2319"/>
                  </a:cubicBezTo>
                  <a:cubicBezTo>
                    <a:pt x="558" y="2816"/>
                    <a:pt x="1037" y="3124"/>
                    <a:pt x="1553" y="3124"/>
                  </a:cubicBezTo>
                  <a:cubicBezTo>
                    <a:pt x="1661" y="3124"/>
                    <a:pt x="1770" y="3110"/>
                    <a:pt x="1879" y="3082"/>
                  </a:cubicBezTo>
                  <a:lnTo>
                    <a:pt x="2872" y="2834"/>
                  </a:lnTo>
                  <a:lnTo>
                    <a:pt x="3864" y="3082"/>
                  </a:lnTo>
                  <a:cubicBezTo>
                    <a:pt x="3973" y="3110"/>
                    <a:pt x="4083" y="3124"/>
                    <a:pt x="4191" y="3124"/>
                  </a:cubicBezTo>
                  <a:cubicBezTo>
                    <a:pt x="4709" y="3124"/>
                    <a:pt x="5195" y="2816"/>
                    <a:pt x="5400" y="2319"/>
                  </a:cubicBezTo>
                  <a:cubicBezTo>
                    <a:pt x="5619" y="1775"/>
                    <a:pt x="5743" y="1183"/>
                    <a:pt x="5743" y="602"/>
                  </a:cubicBezTo>
                  <a:lnTo>
                    <a:pt x="4761" y="249"/>
                  </a:lnTo>
                  <a:cubicBezTo>
                    <a:pt x="4627" y="201"/>
                    <a:pt x="4503" y="115"/>
                    <a:pt x="4398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5" name="Google Shape;21935;p80"/>
            <p:cNvSpPr/>
            <p:nvPr/>
          </p:nvSpPr>
          <p:spPr>
            <a:xfrm>
              <a:off x="6714755" y="3155953"/>
              <a:ext cx="48992" cy="78712"/>
            </a:xfrm>
            <a:custGeom>
              <a:avLst/>
              <a:gdLst/>
              <a:ahLst/>
              <a:cxnLst/>
              <a:rect l="l" t="t" r="r" b="b"/>
              <a:pathLst>
                <a:path w="1871" h="3006" extrusionOk="0">
                  <a:moveTo>
                    <a:pt x="239" y="0"/>
                  </a:moveTo>
                  <a:cubicBezTo>
                    <a:pt x="135" y="105"/>
                    <a:pt x="58" y="239"/>
                    <a:pt x="1" y="373"/>
                  </a:cubicBezTo>
                  <a:lnTo>
                    <a:pt x="1193" y="1393"/>
                  </a:lnTo>
                  <a:cubicBezTo>
                    <a:pt x="1337" y="1517"/>
                    <a:pt x="1422" y="1699"/>
                    <a:pt x="1422" y="1889"/>
                  </a:cubicBezTo>
                  <a:lnTo>
                    <a:pt x="1422" y="3006"/>
                  </a:lnTo>
                  <a:lnTo>
                    <a:pt x="1871" y="3006"/>
                  </a:lnTo>
                  <a:lnTo>
                    <a:pt x="1871" y="1889"/>
                  </a:lnTo>
                  <a:cubicBezTo>
                    <a:pt x="1871" y="1575"/>
                    <a:pt x="1728" y="1269"/>
                    <a:pt x="1480" y="1059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6" name="Google Shape;21936;p80"/>
            <p:cNvSpPr/>
            <p:nvPr/>
          </p:nvSpPr>
          <p:spPr>
            <a:xfrm>
              <a:off x="6923842" y="3155953"/>
              <a:ext cx="48992" cy="78712"/>
            </a:xfrm>
            <a:custGeom>
              <a:avLst/>
              <a:gdLst/>
              <a:ahLst/>
              <a:cxnLst/>
              <a:rect l="l" t="t" r="r" b="b"/>
              <a:pathLst>
                <a:path w="1871" h="3006" extrusionOk="0">
                  <a:moveTo>
                    <a:pt x="1632" y="0"/>
                  </a:moveTo>
                  <a:lnTo>
                    <a:pt x="383" y="1059"/>
                  </a:lnTo>
                  <a:cubicBezTo>
                    <a:pt x="144" y="1269"/>
                    <a:pt x="1" y="1575"/>
                    <a:pt x="1" y="1889"/>
                  </a:cubicBezTo>
                  <a:lnTo>
                    <a:pt x="1" y="3006"/>
                  </a:lnTo>
                  <a:lnTo>
                    <a:pt x="449" y="3006"/>
                  </a:lnTo>
                  <a:lnTo>
                    <a:pt x="449" y="1889"/>
                  </a:lnTo>
                  <a:cubicBezTo>
                    <a:pt x="440" y="1699"/>
                    <a:pt x="526" y="1517"/>
                    <a:pt x="678" y="1393"/>
                  </a:cubicBezTo>
                  <a:lnTo>
                    <a:pt x="1871" y="373"/>
                  </a:lnTo>
                  <a:cubicBezTo>
                    <a:pt x="1814" y="239"/>
                    <a:pt x="1728" y="105"/>
                    <a:pt x="1632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7" name="Google Shape;21937;p80"/>
            <p:cNvSpPr/>
            <p:nvPr/>
          </p:nvSpPr>
          <p:spPr>
            <a:xfrm>
              <a:off x="6778961" y="3108741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5" y="0"/>
                  </a:moveTo>
                  <a:lnTo>
                    <a:pt x="344" y="287"/>
                  </a:lnTo>
                  <a:cubicBezTo>
                    <a:pt x="172" y="344"/>
                    <a:pt x="58" y="496"/>
                    <a:pt x="48" y="678"/>
                  </a:cubicBezTo>
                  <a:cubicBezTo>
                    <a:pt x="1" y="1307"/>
                    <a:pt x="115" y="1947"/>
                    <a:pt x="354" y="2538"/>
                  </a:cubicBezTo>
                  <a:cubicBezTo>
                    <a:pt x="497" y="2871"/>
                    <a:pt x="818" y="3079"/>
                    <a:pt x="1163" y="3079"/>
                  </a:cubicBezTo>
                  <a:cubicBezTo>
                    <a:pt x="1233" y="3079"/>
                    <a:pt x="1304" y="3071"/>
                    <a:pt x="1375" y="3053"/>
                  </a:cubicBezTo>
                  <a:lnTo>
                    <a:pt x="2472" y="2777"/>
                  </a:lnTo>
                  <a:lnTo>
                    <a:pt x="3578" y="3053"/>
                  </a:lnTo>
                  <a:cubicBezTo>
                    <a:pt x="3649" y="3071"/>
                    <a:pt x="3720" y="3079"/>
                    <a:pt x="3789" y="3079"/>
                  </a:cubicBezTo>
                  <a:cubicBezTo>
                    <a:pt x="4135" y="3079"/>
                    <a:pt x="4456" y="2871"/>
                    <a:pt x="4599" y="2538"/>
                  </a:cubicBezTo>
                  <a:cubicBezTo>
                    <a:pt x="4838" y="1947"/>
                    <a:pt x="4942" y="1307"/>
                    <a:pt x="4904" y="678"/>
                  </a:cubicBezTo>
                  <a:cubicBezTo>
                    <a:pt x="4895" y="496"/>
                    <a:pt x="4780" y="344"/>
                    <a:pt x="4609" y="287"/>
                  </a:cubicBezTo>
                  <a:lnTo>
                    <a:pt x="3788" y="0"/>
                  </a:lnTo>
                  <a:lnTo>
                    <a:pt x="3788" y="649"/>
                  </a:lnTo>
                  <a:cubicBezTo>
                    <a:pt x="3788" y="1374"/>
                    <a:pt x="3206" y="1966"/>
                    <a:pt x="2481" y="1966"/>
                  </a:cubicBezTo>
                  <a:cubicBezTo>
                    <a:pt x="1756" y="1966"/>
                    <a:pt x="1165" y="1374"/>
                    <a:pt x="1165" y="649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8" name="Google Shape;21938;p80"/>
            <p:cNvSpPr/>
            <p:nvPr/>
          </p:nvSpPr>
          <p:spPr>
            <a:xfrm>
              <a:off x="6878149" y="3108479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9" name="Google Shape;21939;p80"/>
            <p:cNvSpPr/>
            <p:nvPr/>
          </p:nvSpPr>
          <p:spPr>
            <a:xfrm>
              <a:off x="6809440" y="3108479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0" name="Google Shape;21940;p80"/>
            <p:cNvSpPr/>
            <p:nvPr/>
          </p:nvSpPr>
          <p:spPr>
            <a:xfrm>
              <a:off x="6797945" y="3108741"/>
              <a:ext cx="91464" cy="62975"/>
            </a:xfrm>
            <a:custGeom>
              <a:avLst/>
              <a:gdLst/>
              <a:ahLst/>
              <a:cxnLst/>
              <a:rect l="l" t="t" r="r" b="b"/>
              <a:pathLst>
                <a:path w="3493" h="2405" extrusionOk="0">
                  <a:moveTo>
                    <a:pt x="440" y="0"/>
                  </a:moveTo>
                  <a:lnTo>
                    <a:pt x="1" y="153"/>
                  </a:lnTo>
                  <a:lnTo>
                    <a:pt x="1" y="659"/>
                  </a:lnTo>
                  <a:cubicBezTo>
                    <a:pt x="1" y="1622"/>
                    <a:pt x="783" y="2404"/>
                    <a:pt x="1747" y="2404"/>
                  </a:cubicBezTo>
                  <a:cubicBezTo>
                    <a:pt x="2710" y="2404"/>
                    <a:pt x="3492" y="1622"/>
                    <a:pt x="3492" y="659"/>
                  </a:cubicBezTo>
                  <a:lnTo>
                    <a:pt x="3492" y="153"/>
                  </a:lnTo>
                  <a:lnTo>
                    <a:pt x="3063" y="0"/>
                  </a:lnTo>
                  <a:lnTo>
                    <a:pt x="3063" y="649"/>
                  </a:lnTo>
                  <a:cubicBezTo>
                    <a:pt x="3063" y="1374"/>
                    <a:pt x="2472" y="1966"/>
                    <a:pt x="1747" y="1966"/>
                  </a:cubicBezTo>
                  <a:cubicBezTo>
                    <a:pt x="1022" y="1966"/>
                    <a:pt x="440" y="1374"/>
                    <a:pt x="440" y="64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1" name="Google Shape;21941;p80"/>
            <p:cNvSpPr/>
            <p:nvPr/>
          </p:nvSpPr>
          <p:spPr>
            <a:xfrm>
              <a:off x="6809440" y="3080252"/>
              <a:ext cx="68736" cy="79969"/>
            </a:xfrm>
            <a:custGeom>
              <a:avLst/>
              <a:gdLst/>
              <a:ahLst/>
              <a:cxnLst/>
              <a:rect l="l" t="t" r="r" b="b"/>
              <a:pathLst>
                <a:path w="2625" h="3054" extrusionOk="0">
                  <a:moveTo>
                    <a:pt x="1" y="1"/>
                  </a:moveTo>
                  <a:lnTo>
                    <a:pt x="1" y="1747"/>
                  </a:lnTo>
                  <a:cubicBezTo>
                    <a:pt x="1" y="2472"/>
                    <a:pt x="583" y="3054"/>
                    <a:pt x="1308" y="3054"/>
                  </a:cubicBezTo>
                  <a:cubicBezTo>
                    <a:pt x="2033" y="3054"/>
                    <a:pt x="2624" y="2472"/>
                    <a:pt x="2624" y="174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2" name="Google Shape;21942;p80"/>
            <p:cNvSpPr/>
            <p:nvPr/>
          </p:nvSpPr>
          <p:spPr>
            <a:xfrm>
              <a:off x="6809440" y="3080252"/>
              <a:ext cx="68736" cy="28568"/>
            </a:xfrm>
            <a:custGeom>
              <a:avLst/>
              <a:gdLst/>
              <a:ahLst/>
              <a:cxnLst/>
              <a:rect l="l" t="t" r="r" b="b"/>
              <a:pathLst>
                <a:path w="2625" h="1091" extrusionOk="0">
                  <a:moveTo>
                    <a:pt x="1" y="1"/>
                  </a:moveTo>
                  <a:lnTo>
                    <a:pt x="1" y="812"/>
                  </a:lnTo>
                  <a:cubicBezTo>
                    <a:pt x="416" y="998"/>
                    <a:pt x="862" y="1091"/>
                    <a:pt x="1309" y="1091"/>
                  </a:cubicBezTo>
                  <a:cubicBezTo>
                    <a:pt x="1756" y="1091"/>
                    <a:pt x="2204" y="998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3" name="Google Shape;21943;p80"/>
            <p:cNvSpPr/>
            <p:nvPr/>
          </p:nvSpPr>
          <p:spPr>
            <a:xfrm>
              <a:off x="6747251" y="2920131"/>
              <a:ext cx="192617" cy="177142"/>
            </a:xfrm>
            <a:custGeom>
              <a:avLst/>
              <a:gdLst/>
              <a:ahLst/>
              <a:cxnLst/>
              <a:rect l="l" t="t" r="r" b="b"/>
              <a:pathLst>
                <a:path w="7356" h="6765" extrusionOk="0">
                  <a:moveTo>
                    <a:pt x="840" y="1"/>
                  </a:moveTo>
                  <a:lnTo>
                    <a:pt x="840" y="3054"/>
                  </a:lnTo>
                  <a:lnTo>
                    <a:pt x="735" y="3054"/>
                  </a:lnTo>
                  <a:cubicBezTo>
                    <a:pt x="0" y="3054"/>
                    <a:pt x="0" y="4151"/>
                    <a:pt x="735" y="4151"/>
                  </a:cubicBezTo>
                  <a:lnTo>
                    <a:pt x="849" y="4151"/>
                  </a:lnTo>
                  <a:cubicBezTo>
                    <a:pt x="964" y="5629"/>
                    <a:pt x="2194" y="6765"/>
                    <a:pt x="3683" y="6765"/>
                  </a:cubicBezTo>
                  <a:cubicBezTo>
                    <a:pt x="5161" y="6765"/>
                    <a:pt x="6392" y="5629"/>
                    <a:pt x="6506" y="4151"/>
                  </a:cubicBezTo>
                  <a:lnTo>
                    <a:pt x="6630" y="4151"/>
                  </a:lnTo>
                  <a:cubicBezTo>
                    <a:pt x="7355" y="4151"/>
                    <a:pt x="7355" y="3054"/>
                    <a:pt x="6630" y="3054"/>
                  </a:cubicBezTo>
                  <a:lnTo>
                    <a:pt x="6526" y="3054"/>
                  </a:lnTo>
                  <a:lnTo>
                    <a:pt x="6526" y="2615"/>
                  </a:lnTo>
                  <a:cubicBezTo>
                    <a:pt x="6526" y="1804"/>
                    <a:pt x="5428" y="1308"/>
                    <a:pt x="4780" y="220"/>
                  </a:cubicBezTo>
                  <a:lnTo>
                    <a:pt x="4780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4" name="Google Shape;21944;p80"/>
            <p:cNvSpPr/>
            <p:nvPr/>
          </p:nvSpPr>
          <p:spPr>
            <a:xfrm>
              <a:off x="6751231" y="2920131"/>
              <a:ext cx="130689" cy="177377"/>
            </a:xfrm>
            <a:custGeom>
              <a:avLst/>
              <a:gdLst/>
              <a:ahLst/>
              <a:cxnLst/>
              <a:rect l="l" t="t" r="r" b="b"/>
              <a:pathLst>
                <a:path w="4991" h="6774" extrusionOk="0">
                  <a:moveTo>
                    <a:pt x="688" y="1"/>
                  </a:moveTo>
                  <a:lnTo>
                    <a:pt x="688" y="3054"/>
                  </a:lnTo>
                  <a:lnTo>
                    <a:pt x="611" y="3054"/>
                  </a:lnTo>
                  <a:cubicBezTo>
                    <a:pt x="605" y="3053"/>
                    <a:pt x="599" y="3053"/>
                    <a:pt x="593" y="3053"/>
                  </a:cubicBezTo>
                  <a:cubicBezTo>
                    <a:pt x="315" y="3053"/>
                    <a:pt x="76" y="3269"/>
                    <a:pt x="39" y="3550"/>
                  </a:cubicBezTo>
                  <a:cubicBezTo>
                    <a:pt x="1" y="3864"/>
                    <a:pt x="258" y="4151"/>
                    <a:pt x="583" y="4151"/>
                  </a:cubicBezTo>
                  <a:lnTo>
                    <a:pt x="697" y="4151"/>
                  </a:lnTo>
                  <a:cubicBezTo>
                    <a:pt x="810" y="5646"/>
                    <a:pt x="2057" y="6773"/>
                    <a:pt x="3511" y="6773"/>
                  </a:cubicBezTo>
                  <a:cubicBezTo>
                    <a:pt x="3662" y="6773"/>
                    <a:pt x="3815" y="6761"/>
                    <a:pt x="3969" y="6736"/>
                  </a:cubicBezTo>
                  <a:cubicBezTo>
                    <a:pt x="2586" y="6517"/>
                    <a:pt x="1565" y="5324"/>
                    <a:pt x="1565" y="3931"/>
                  </a:cubicBezTo>
                  <a:lnTo>
                    <a:pt x="1565" y="2691"/>
                  </a:lnTo>
                  <a:cubicBezTo>
                    <a:pt x="1565" y="2357"/>
                    <a:pt x="1766" y="2042"/>
                    <a:pt x="2071" y="1899"/>
                  </a:cubicBezTo>
                  <a:cubicBezTo>
                    <a:pt x="2472" y="1718"/>
                    <a:pt x="2882" y="1575"/>
                    <a:pt x="3311" y="1441"/>
                  </a:cubicBezTo>
                  <a:cubicBezTo>
                    <a:pt x="3960" y="1231"/>
                    <a:pt x="4570" y="1031"/>
                    <a:pt x="4990" y="726"/>
                  </a:cubicBezTo>
                  <a:cubicBezTo>
                    <a:pt x="4857" y="564"/>
                    <a:pt x="4733" y="392"/>
                    <a:pt x="4628" y="220"/>
                  </a:cubicBezTo>
                  <a:lnTo>
                    <a:pt x="4628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5" name="Google Shape;21945;p80"/>
            <p:cNvSpPr/>
            <p:nvPr/>
          </p:nvSpPr>
          <p:spPr>
            <a:xfrm>
              <a:off x="6818474" y="3045714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4"/>
                    <a:pt x="161" y="385"/>
                  </a:cubicBezTo>
                  <a:cubicBezTo>
                    <a:pt x="371" y="567"/>
                    <a:pt x="641" y="662"/>
                    <a:pt x="922" y="662"/>
                  </a:cubicBezTo>
                  <a:cubicBezTo>
                    <a:pt x="936" y="662"/>
                    <a:pt x="949" y="662"/>
                    <a:pt x="963" y="662"/>
                  </a:cubicBezTo>
                  <a:cubicBezTo>
                    <a:pt x="976" y="662"/>
                    <a:pt x="990" y="662"/>
                    <a:pt x="1003" y="662"/>
                  </a:cubicBezTo>
                  <a:cubicBezTo>
                    <a:pt x="1284" y="662"/>
                    <a:pt x="1555" y="567"/>
                    <a:pt x="1774" y="385"/>
                  </a:cubicBezTo>
                  <a:cubicBezTo>
                    <a:pt x="1935" y="224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5"/>
                    <a:pt x="1139" y="228"/>
                    <a:pt x="964" y="228"/>
                  </a:cubicBezTo>
                  <a:cubicBezTo>
                    <a:pt x="789" y="228"/>
                    <a:pt x="614" y="175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6" name="Google Shape;21946;p80"/>
            <p:cNvSpPr/>
            <p:nvPr/>
          </p:nvSpPr>
          <p:spPr>
            <a:xfrm>
              <a:off x="6803705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20" y="645"/>
                  </a:cubicBezTo>
                  <a:cubicBezTo>
                    <a:pt x="334" y="645"/>
                    <a:pt x="439" y="54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7" name="Google Shape;21947;p80"/>
            <p:cNvSpPr/>
            <p:nvPr/>
          </p:nvSpPr>
          <p:spPr>
            <a:xfrm>
              <a:off x="6872389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49"/>
                    <a:pt x="96" y="645"/>
                    <a:pt x="220" y="645"/>
                  </a:cubicBezTo>
                  <a:cubicBezTo>
                    <a:pt x="335" y="645"/>
                    <a:pt x="430" y="54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8" name="Google Shape;21948;p80"/>
            <p:cNvSpPr/>
            <p:nvPr/>
          </p:nvSpPr>
          <p:spPr>
            <a:xfrm>
              <a:off x="6796217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9" name="Google Shape;21949;p80"/>
            <p:cNvSpPr/>
            <p:nvPr/>
          </p:nvSpPr>
          <p:spPr>
            <a:xfrm>
              <a:off x="6864900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0" name="Google Shape;21950;p80"/>
            <p:cNvSpPr/>
            <p:nvPr/>
          </p:nvSpPr>
          <p:spPr>
            <a:xfrm>
              <a:off x="6746491" y="2880172"/>
              <a:ext cx="137419" cy="120189"/>
            </a:xfrm>
            <a:custGeom>
              <a:avLst/>
              <a:gdLst/>
              <a:ahLst/>
              <a:cxnLst/>
              <a:rect l="l" t="t" r="r" b="b"/>
              <a:pathLst>
                <a:path w="5248" h="4590" extrusionOk="0">
                  <a:moveTo>
                    <a:pt x="3712" y="0"/>
                  </a:moveTo>
                  <a:cubicBezTo>
                    <a:pt x="2185" y="0"/>
                    <a:pt x="1" y="1078"/>
                    <a:pt x="1" y="3273"/>
                  </a:cubicBezTo>
                  <a:lnTo>
                    <a:pt x="1" y="4589"/>
                  </a:lnTo>
                  <a:lnTo>
                    <a:pt x="878" y="4589"/>
                  </a:lnTo>
                  <a:cubicBezTo>
                    <a:pt x="993" y="4589"/>
                    <a:pt x="1088" y="4494"/>
                    <a:pt x="1088" y="4370"/>
                  </a:cubicBezTo>
                  <a:lnTo>
                    <a:pt x="1088" y="4150"/>
                  </a:lnTo>
                  <a:cubicBezTo>
                    <a:pt x="1088" y="2834"/>
                    <a:pt x="3855" y="2652"/>
                    <a:pt x="4895" y="1927"/>
                  </a:cubicBezTo>
                  <a:cubicBezTo>
                    <a:pt x="5114" y="1765"/>
                    <a:pt x="5248" y="1508"/>
                    <a:pt x="5248" y="1231"/>
                  </a:cubicBezTo>
                  <a:lnTo>
                    <a:pt x="5248" y="573"/>
                  </a:lnTo>
                  <a:cubicBezTo>
                    <a:pt x="5209" y="544"/>
                    <a:pt x="5181" y="516"/>
                    <a:pt x="5162" y="477"/>
                  </a:cubicBezTo>
                  <a:cubicBezTo>
                    <a:pt x="4942" y="163"/>
                    <a:pt x="4465" y="0"/>
                    <a:pt x="371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1" name="Google Shape;21951;p80"/>
            <p:cNvSpPr/>
            <p:nvPr/>
          </p:nvSpPr>
          <p:spPr>
            <a:xfrm>
              <a:off x="6762595" y="2940267"/>
              <a:ext cx="37628" cy="35612"/>
            </a:xfrm>
            <a:custGeom>
              <a:avLst/>
              <a:gdLst/>
              <a:ahLst/>
              <a:cxnLst/>
              <a:rect l="l" t="t" r="r" b="b"/>
              <a:pathLst>
                <a:path w="1437" h="1360" extrusionOk="0">
                  <a:moveTo>
                    <a:pt x="316" y="1"/>
                  </a:moveTo>
                  <a:cubicBezTo>
                    <a:pt x="151" y="1"/>
                    <a:pt x="0" y="219"/>
                    <a:pt x="158" y="377"/>
                  </a:cubicBezTo>
                  <a:lnTo>
                    <a:pt x="988" y="1283"/>
                  </a:lnTo>
                  <a:cubicBezTo>
                    <a:pt x="1026" y="1331"/>
                    <a:pt x="1093" y="1359"/>
                    <a:pt x="1150" y="1359"/>
                  </a:cubicBezTo>
                  <a:cubicBezTo>
                    <a:pt x="1341" y="1359"/>
                    <a:pt x="1437" y="1130"/>
                    <a:pt x="1313" y="987"/>
                  </a:cubicBezTo>
                  <a:lnTo>
                    <a:pt x="473" y="81"/>
                  </a:lnTo>
                  <a:cubicBezTo>
                    <a:pt x="426" y="24"/>
                    <a:pt x="370" y="1"/>
                    <a:pt x="316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952" name="Google Shape;21952;p80"/>
          <p:cNvGrpSpPr/>
          <p:nvPr/>
        </p:nvGrpSpPr>
        <p:grpSpPr>
          <a:xfrm>
            <a:off x="8205141" y="4031360"/>
            <a:ext cx="351088" cy="473005"/>
            <a:chOff x="6261624" y="3345794"/>
            <a:chExt cx="263316" cy="354754"/>
          </a:xfrm>
        </p:grpSpPr>
        <p:sp>
          <p:nvSpPr>
            <p:cNvPr id="21953" name="Google Shape;21953;p80"/>
            <p:cNvSpPr/>
            <p:nvPr/>
          </p:nvSpPr>
          <p:spPr>
            <a:xfrm>
              <a:off x="6267620" y="3345794"/>
              <a:ext cx="251585" cy="236922"/>
            </a:xfrm>
            <a:custGeom>
              <a:avLst/>
              <a:gdLst/>
              <a:ahLst/>
              <a:cxnLst/>
              <a:rect l="l" t="t" r="r" b="b"/>
              <a:pathLst>
                <a:path w="9608" h="9048" extrusionOk="0">
                  <a:moveTo>
                    <a:pt x="4809" y="1"/>
                  </a:moveTo>
                  <a:cubicBezTo>
                    <a:pt x="4389" y="1"/>
                    <a:pt x="4055" y="478"/>
                    <a:pt x="3673" y="583"/>
                  </a:cubicBezTo>
                  <a:cubicBezTo>
                    <a:pt x="3601" y="603"/>
                    <a:pt x="3523" y="610"/>
                    <a:pt x="3442" y="610"/>
                  </a:cubicBezTo>
                  <a:cubicBezTo>
                    <a:pt x="3225" y="610"/>
                    <a:pt x="2985" y="559"/>
                    <a:pt x="2766" y="559"/>
                  </a:cubicBezTo>
                  <a:cubicBezTo>
                    <a:pt x="2631" y="559"/>
                    <a:pt x="2504" y="578"/>
                    <a:pt x="2395" y="640"/>
                  </a:cubicBezTo>
                  <a:cubicBezTo>
                    <a:pt x="2052" y="840"/>
                    <a:pt x="1994" y="1432"/>
                    <a:pt x="1718" y="1718"/>
                  </a:cubicBezTo>
                  <a:cubicBezTo>
                    <a:pt x="1431" y="1995"/>
                    <a:pt x="840" y="2052"/>
                    <a:pt x="640" y="2405"/>
                  </a:cubicBezTo>
                  <a:cubicBezTo>
                    <a:pt x="439" y="2748"/>
                    <a:pt x="687" y="3283"/>
                    <a:pt x="582" y="3674"/>
                  </a:cubicBezTo>
                  <a:cubicBezTo>
                    <a:pt x="477" y="4065"/>
                    <a:pt x="0" y="4389"/>
                    <a:pt x="0" y="4799"/>
                  </a:cubicBezTo>
                  <a:cubicBezTo>
                    <a:pt x="0" y="5219"/>
                    <a:pt x="477" y="5553"/>
                    <a:pt x="582" y="5935"/>
                  </a:cubicBezTo>
                  <a:cubicBezTo>
                    <a:pt x="687" y="6316"/>
                    <a:pt x="439" y="6860"/>
                    <a:pt x="640" y="7203"/>
                  </a:cubicBezTo>
                  <a:cubicBezTo>
                    <a:pt x="840" y="7547"/>
                    <a:pt x="1431" y="7614"/>
                    <a:pt x="1718" y="7890"/>
                  </a:cubicBezTo>
                  <a:cubicBezTo>
                    <a:pt x="1994" y="8176"/>
                    <a:pt x="2052" y="8768"/>
                    <a:pt x="2395" y="8968"/>
                  </a:cubicBezTo>
                  <a:cubicBezTo>
                    <a:pt x="2500" y="9029"/>
                    <a:pt x="2622" y="9048"/>
                    <a:pt x="2753" y="9048"/>
                  </a:cubicBezTo>
                  <a:cubicBezTo>
                    <a:pt x="2970" y="9048"/>
                    <a:pt x="3211" y="8995"/>
                    <a:pt x="3429" y="8995"/>
                  </a:cubicBezTo>
                  <a:cubicBezTo>
                    <a:pt x="3450" y="8995"/>
                    <a:pt x="3471" y="8996"/>
                    <a:pt x="3492" y="8997"/>
                  </a:cubicBezTo>
                  <a:lnTo>
                    <a:pt x="6116" y="8997"/>
                  </a:lnTo>
                  <a:cubicBezTo>
                    <a:pt x="6136" y="8996"/>
                    <a:pt x="6157" y="8995"/>
                    <a:pt x="6179" y="8995"/>
                  </a:cubicBezTo>
                  <a:cubicBezTo>
                    <a:pt x="6397" y="8995"/>
                    <a:pt x="6637" y="9048"/>
                    <a:pt x="6855" y="9048"/>
                  </a:cubicBezTo>
                  <a:cubicBezTo>
                    <a:pt x="6986" y="9048"/>
                    <a:pt x="7108" y="9029"/>
                    <a:pt x="7213" y="8968"/>
                  </a:cubicBezTo>
                  <a:cubicBezTo>
                    <a:pt x="7556" y="8768"/>
                    <a:pt x="7613" y="8176"/>
                    <a:pt x="7890" y="7890"/>
                  </a:cubicBezTo>
                  <a:cubicBezTo>
                    <a:pt x="8176" y="7614"/>
                    <a:pt x="8768" y="7556"/>
                    <a:pt x="8968" y="7203"/>
                  </a:cubicBezTo>
                  <a:cubicBezTo>
                    <a:pt x="9168" y="6860"/>
                    <a:pt x="8920" y="6326"/>
                    <a:pt x="9025" y="5935"/>
                  </a:cubicBezTo>
                  <a:cubicBezTo>
                    <a:pt x="9130" y="5553"/>
                    <a:pt x="9607" y="5219"/>
                    <a:pt x="9607" y="4799"/>
                  </a:cubicBezTo>
                  <a:cubicBezTo>
                    <a:pt x="9607" y="4389"/>
                    <a:pt x="9130" y="4055"/>
                    <a:pt x="9025" y="3674"/>
                  </a:cubicBezTo>
                  <a:cubicBezTo>
                    <a:pt x="8920" y="3292"/>
                    <a:pt x="9168" y="2748"/>
                    <a:pt x="8968" y="2405"/>
                  </a:cubicBezTo>
                  <a:cubicBezTo>
                    <a:pt x="8768" y="2061"/>
                    <a:pt x="8176" y="1995"/>
                    <a:pt x="7890" y="1718"/>
                  </a:cubicBezTo>
                  <a:cubicBezTo>
                    <a:pt x="7613" y="1432"/>
                    <a:pt x="7556" y="840"/>
                    <a:pt x="7213" y="640"/>
                  </a:cubicBezTo>
                  <a:cubicBezTo>
                    <a:pt x="7104" y="578"/>
                    <a:pt x="6978" y="559"/>
                    <a:pt x="6844" y="559"/>
                  </a:cubicBezTo>
                  <a:cubicBezTo>
                    <a:pt x="6626" y="559"/>
                    <a:pt x="6388" y="610"/>
                    <a:pt x="6170" y="610"/>
                  </a:cubicBezTo>
                  <a:cubicBezTo>
                    <a:pt x="6088" y="610"/>
                    <a:pt x="6008" y="603"/>
                    <a:pt x="5934" y="583"/>
                  </a:cubicBezTo>
                  <a:cubicBezTo>
                    <a:pt x="5543" y="478"/>
                    <a:pt x="5219" y="1"/>
                    <a:pt x="480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4" name="Google Shape;21954;p80"/>
            <p:cNvSpPr/>
            <p:nvPr/>
          </p:nvSpPr>
          <p:spPr>
            <a:xfrm>
              <a:off x="6341802" y="3345794"/>
              <a:ext cx="177403" cy="205133"/>
            </a:xfrm>
            <a:custGeom>
              <a:avLst/>
              <a:gdLst/>
              <a:ahLst/>
              <a:cxnLst/>
              <a:rect l="l" t="t" r="r" b="b"/>
              <a:pathLst>
                <a:path w="6775" h="7834" extrusionOk="0">
                  <a:moveTo>
                    <a:pt x="1966" y="1"/>
                  </a:moveTo>
                  <a:cubicBezTo>
                    <a:pt x="1556" y="1"/>
                    <a:pt x="1222" y="478"/>
                    <a:pt x="840" y="583"/>
                  </a:cubicBezTo>
                  <a:cubicBezTo>
                    <a:pt x="764" y="604"/>
                    <a:pt x="681" y="612"/>
                    <a:pt x="595" y="612"/>
                  </a:cubicBezTo>
                  <a:cubicBezTo>
                    <a:pt x="411" y="612"/>
                    <a:pt x="211" y="577"/>
                    <a:pt x="29" y="564"/>
                  </a:cubicBezTo>
                  <a:cubicBezTo>
                    <a:pt x="10" y="735"/>
                    <a:pt x="1" y="917"/>
                    <a:pt x="1" y="1088"/>
                  </a:cubicBezTo>
                  <a:cubicBezTo>
                    <a:pt x="1" y="4236"/>
                    <a:pt x="2109" y="6994"/>
                    <a:pt x="5133" y="7833"/>
                  </a:cubicBezTo>
                  <a:cubicBezTo>
                    <a:pt x="5439" y="7604"/>
                    <a:pt x="5944" y="7528"/>
                    <a:pt x="6135" y="7203"/>
                  </a:cubicBezTo>
                  <a:cubicBezTo>
                    <a:pt x="6326" y="6860"/>
                    <a:pt x="6087" y="6326"/>
                    <a:pt x="6192" y="5935"/>
                  </a:cubicBezTo>
                  <a:cubicBezTo>
                    <a:pt x="6297" y="5543"/>
                    <a:pt x="6774" y="5219"/>
                    <a:pt x="6774" y="4809"/>
                  </a:cubicBezTo>
                  <a:cubicBezTo>
                    <a:pt x="6774" y="4399"/>
                    <a:pt x="6297" y="4055"/>
                    <a:pt x="6192" y="3674"/>
                  </a:cubicBezTo>
                  <a:cubicBezTo>
                    <a:pt x="6087" y="3292"/>
                    <a:pt x="6335" y="2748"/>
                    <a:pt x="6135" y="2405"/>
                  </a:cubicBezTo>
                  <a:cubicBezTo>
                    <a:pt x="5935" y="2061"/>
                    <a:pt x="5343" y="1995"/>
                    <a:pt x="5057" y="1718"/>
                  </a:cubicBezTo>
                  <a:cubicBezTo>
                    <a:pt x="4780" y="1432"/>
                    <a:pt x="4723" y="840"/>
                    <a:pt x="4370" y="640"/>
                  </a:cubicBezTo>
                  <a:cubicBezTo>
                    <a:pt x="4264" y="578"/>
                    <a:pt x="4140" y="559"/>
                    <a:pt x="4008" y="559"/>
                  </a:cubicBezTo>
                  <a:cubicBezTo>
                    <a:pt x="3792" y="559"/>
                    <a:pt x="3554" y="610"/>
                    <a:pt x="3337" y="610"/>
                  </a:cubicBezTo>
                  <a:cubicBezTo>
                    <a:pt x="3255" y="610"/>
                    <a:pt x="3175" y="603"/>
                    <a:pt x="3101" y="583"/>
                  </a:cubicBezTo>
                  <a:cubicBezTo>
                    <a:pt x="2710" y="478"/>
                    <a:pt x="2386" y="1"/>
                    <a:pt x="196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5" name="Google Shape;21955;p80"/>
            <p:cNvSpPr/>
            <p:nvPr/>
          </p:nvSpPr>
          <p:spPr>
            <a:xfrm>
              <a:off x="6261624" y="3574625"/>
              <a:ext cx="263316" cy="125662"/>
            </a:xfrm>
            <a:custGeom>
              <a:avLst/>
              <a:gdLst/>
              <a:ahLst/>
              <a:cxnLst/>
              <a:rect l="l" t="t" r="r" b="b"/>
              <a:pathLst>
                <a:path w="10056" h="4799" extrusionOk="0">
                  <a:moveTo>
                    <a:pt x="3721" y="0"/>
                  </a:moveTo>
                  <a:lnTo>
                    <a:pt x="3721" y="687"/>
                  </a:lnTo>
                  <a:cubicBezTo>
                    <a:pt x="3721" y="1059"/>
                    <a:pt x="3483" y="1393"/>
                    <a:pt x="3139" y="1517"/>
                  </a:cubicBezTo>
                  <a:lnTo>
                    <a:pt x="878" y="2309"/>
                  </a:lnTo>
                  <a:cubicBezTo>
                    <a:pt x="354" y="2490"/>
                    <a:pt x="10" y="2986"/>
                    <a:pt x="1" y="3549"/>
                  </a:cubicBezTo>
                  <a:lnTo>
                    <a:pt x="1" y="4150"/>
                  </a:lnTo>
                  <a:cubicBezTo>
                    <a:pt x="1" y="4513"/>
                    <a:pt x="296" y="4799"/>
                    <a:pt x="659" y="4799"/>
                  </a:cubicBezTo>
                  <a:lnTo>
                    <a:pt x="9397" y="4799"/>
                  </a:lnTo>
                  <a:cubicBezTo>
                    <a:pt x="9760" y="4799"/>
                    <a:pt x="10056" y="4513"/>
                    <a:pt x="10056" y="4150"/>
                  </a:cubicBezTo>
                  <a:lnTo>
                    <a:pt x="10056" y="3540"/>
                  </a:lnTo>
                  <a:cubicBezTo>
                    <a:pt x="10056" y="2986"/>
                    <a:pt x="9703" y="2490"/>
                    <a:pt x="9178" y="2309"/>
                  </a:cubicBezTo>
                  <a:lnTo>
                    <a:pt x="6927" y="1517"/>
                  </a:lnTo>
                  <a:cubicBezTo>
                    <a:pt x="6574" y="1393"/>
                    <a:pt x="6345" y="1059"/>
                    <a:pt x="6345" y="687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6" name="Google Shape;21956;p80"/>
            <p:cNvSpPr/>
            <p:nvPr/>
          </p:nvSpPr>
          <p:spPr>
            <a:xfrm>
              <a:off x="6343818" y="3574625"/>
              <a:ext cx="99189" cy="62975"/>
            </a:xfrm>
            <a:custGeom>
              <a:avLst/>
              <a:gdLst/>
              <a:ahLst/>
              <a:cxnLst/>
              <a:rect l="l" t="t" r="r" b="b"/>
              <a:pathLst>
                <a:path w="3788" h="2405" extrusionOk="0">
                  <a:moveTo>
                    <a:pt x="582" y="0"/>
                  </a:moveTo>
                  <a:lnTo>
                    <a:pt x="582" y="687"/>
                  </a:lnTo>
                  <a:cubicBezTo>
                    <a:pt x="582" y="1059"/>
                    <a:pt x="344" y="1393"/>
                    <a:pt x="0" y="1517"/>
                  </a:cubicBezTo>
                  <a:lnTo>
                    <a:pt x="1889" y="2404"/>
                  </a:lnTo>
                  <a:lnTo>
                    <a:pt x="3788" y="1517"/>
                  </a:lnTo>
                  <a:cubicBezTo>
                    <a:pt x="3435" y="1384"/>
                    <a:pt x="3206" y="1059"/>
                    <a:pt x="3206" y="687"/>
                  </a:cubicBezTo>
                  <a:lnTo>
                    <a:pt x="3206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7" name="Google Shape;21957;p80"/>
            <p:cNvSpPr/>
            <p:nvPr/>
          </p:nvSpPr>
          <p:spPr>
            <a:xfrm>
              <a:off x="6307840" y="3614347"/>
              <a:ext cx="171145" cy="85939"/>
            </a:xfrm>
            <a:custGeom>
              <a:avLst/>
              <a:gdLst/>
              <a:ahLst/>
              <a:cxnLst/>
              <a:rect l="l" t="t" r="r" b="b"/>
              <a:pathLst>
                <a:path w="6536" h="3282" extrusionOk="0">
                  <a:moveTo>
                    <a:pt x="1374" y="0"/>
                  </a:moveTo>
                  <a:lnTo>
                    <a:pt x="0" y="477"/>
                  </a:lnTo>
                  <a:cubicBezTo>
                    <a:pt x="105" y="1746"/>
                    <a:pt x="916" y="2834"/>
                    <a:pt x="2099" y="3282"/>
                  </a:cubicBezTo>
                  <a:lnTo>
                    <a:pt x="4437" y="3282"/>
                  </a:lnTo>
                  <a:cubicBezTo>
                    <a:pt x="5619" y="2834"/>
                    <a:pt x="6440" y="1746"/>
                    <a:pt x="6535" y="477"/>
                  </a:cubicBezTo>
                  <a:lnTo>
                    <a:pt x="5162" y="0"/>
                  </a:lnTo>
                  <a:lnTo>
                    <a:pt x="3263" y="887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8" name="Google Shape;21958;p80"/>
            <p:cNvSpPr/>
            <p:nvPr/>
          </p:nvSpPr>
          <p:spPr>
            <a:xfrm>
              <a:off x="6319073" y="3614347"/>
              <a:ext cx="148652" cy="80702"/>
            </a:xfrm>
            <a:custGeom>
              <a:avLst/>
              <a:gdLst/>
              <a:ahLst/>
              <a:cxnLst/>
              <a:rect l="l" t="t" r="r" b="b"/>
              <a:pathLst>
                <a:path w="5677" h="3082" extrusionOk="0">
                  <a:moveTo>
                    <a:pt x="945" y="0"/>
                  </a:moveTo>
                  <a:lnTo>
                    <a:pt x="1" y="325"/>
                  </a:lnTo>
                  <a:cubicBezTo>
                    <a:pt x="48" y="1860"/>
                    <a:pt x="1308" y="3082"/>
                    <a:pt x="2844" y="3082"/>
                  </a:cubicBezTo>
                  <a:cubicBezTo>
                    <a:pt x="4370" y="3082"/>
                    <a:pt x="5629" y="1860"/>
                    <a:pt x="5677" y="325"/>
                  </a:cubicBezTo>
                  <a:lnTo>
                    <a:pt x="4733" y="0"/>
                  </a:lnTo>
                  <a:lnTo>
                    <a:pt x="2834" y="88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59" name="Google Shape;21959;p80"/>
            <p:cNvSpPr/>
            <p:nvPr/>
          </p:nvSpPr>
          <p:spPr>
            <a:xfrm>
              <a:off x="6359058" y="3574625"/>
              <a:ext cx="68709" cy="22755"/>
            </a:xfrm>
            <a:custGeom>
              <a:avLst/>
              <a:gdLst/>
              <a:ahLst/>
              <a:cxnLst/>
              <a:rect l="l" t="t" r="r" b="b"/>
              <a:pathLst>
                <a:path w="2624" h="869" extrusionOk="0">
                  <a:moveTo>
                    <a:pt x="0" y="0"/>
                  </a:moveTo>
                  <a:lnTo>
                    <a:pt x="0" y="592"/>
                  </a:lnTo>
                  <a:cubicBezTo>
                    <a:pt x="410" y="773"/>
                    <a:pt x="859" y="868"/>
                    <a:pt x="1317" y="868"/>
                  </a:cubicBezTo>
                  <a:cubicBezTo>
                    <a:pt x="1765" y="868"/>
                    <a:pt x="2213" y="773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0" name="Google Shape;21960;p80"/>
            <p:cNvSpPr/>
            <p:nvPr/>
          </p:nvSpPr>
          <p:spPr>
            <a:xfrm>
              <a:off x="6297104" y="3431471"/>
              <a:ext cx="192617" cy="154413"/>
            </a:xfrm>
            <a:custGeom>
              <a:avLst/>
              <a:gdLst/>
              <a:ahLst/>
              <a:cxnLst/>
              <a:rect l="l" t="t" r="r" b="b"/>
              <a:pathLst>
                <a:path w="7356" h="5897" extrusionOk="0">
                  <a:moveTo>
                    <a:pt x="3673" y="1"/>
                  </a:moveTo>
                  <a:cubicBezTo>
                    <a:pt x="2109" y="1"/>
                    <a:pt x="840" y="497"/>
                    <a:pt x="840" y="1098"/>
                  </a:cubicBezTo>
                  <a:lnTo>
                    <a:pt x="840" y="2186"/>
                  </a:lnTo>
                  <a:lnTo>
                    <a:pt x="725" y="2186"/>
                  </a:lnTo>
                  <a:cubicBezTo>
                    <a:pt x="0" y="2186"/>
                    <a:pt x="0" y="3283"/>
                    <a:pt x="725" y="3283"/>
                  </a:cubicBezTo>
                  <a:lnTo>
                    <a:pt x="849" y="3283"/>
                  </a:lnTo>
                  <a:cubicBezTo>
                    <a:pt x="964" y="4761"/>
                    <a:pt x="2194" y="5897"/>
                    <a:pt x="3673" y="5897"/>
                  </a:cubicBezTo>
                  <a:cubicBezTo>
                    <a:pt x="5161" y="5897"/>
                    <a:pt x="6392" y="4761"/>
                    <a:pt x="6506" y="3283"/>
                  </a:cubicBezTo>
                  <a:lnTo>
                    <a:pt x="6621" y="3283"/>
                  </a:lnTo>
                  <a:cubicBezTo>
                    <a:pt x="7356" y="3283"/>
                    <a:pt x="7356" y="2186"/>
                    <a:pt x="6621" y="2186"/>
                  </a:cubicBezTo>
                  <a:lnTo>
                    <a:pt x="6516" y="2186"/>
                  </a:lnTo>
                  <a:lnTo>
                    <a:pt x="6516" y="1098"/>
                  </a:lnTo>
                  <a:cubicBezTo>
                    <a:pt x="6516" y="497"/>
                    <a:pt x="5247" y="1"/>
                    <a:pt x="367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1" name="Google Shape;21961;p80"/>
            <p:cNvSpPr/>
            <p:nvPr/>
          </p:nvSpPr>
          <p:spPr>
            <a:xfrm>
              <a:off x="6301084" y="3431471"/>
              <a:ext cx="141661" cy="154465"/>
            </a:xfrm>
            <a:custGeom>
              <a:avLst/>
              <a:gdLst/>
              <a:ahLst/>
              <a:cxnLst/>
              <a:rect l="l" t="t" r="r" b="b"/>
              <a:pathLst>
                <a:path w="5410" h="5899" extrusionOk="0">
                  <a:moveTo>
                    <a:pt x="3608" y="0"/>
                  </a:moveTo>
                  <a:cubicBezTo>
                    <a:pt x="3579" y="0"/>
                    <a:pt x="3550" y="1"/>
                    <a:pt x="3521" y="1"/>
                  </a:cubicBezTo>
                  <a:cubicBezTo>
                    <a:pt x="3493" y="1"/>
                    <a:pt x="3465" y="0"/>
                    <a:pt x="3438" y="0"/>
                  </a:cubicBezTo>
                  <a:cubicBezTo>
                    <a:pt x="2798" y="0"/>
                    <a:pt x="2168" y="105"/>
                    <a:pt x="1556" y="306"/>
                  </a:cubicBezTo>
                  <a:cubicBezTo>
                    <a:pt x="1022" y="507"/>
                    <a:pt x="688" y="783"/>
                    <a:pt x="688" y="1098"/>
                  </a:cubicBezTo>
                  <a:lnTo>
                    <a:pt x="688" y="2186"/>
                  </a:lnTo>
                  <a:lnTo>
                    <a:pt x="611" y="2186"/>
                  </a:lnTo>
                  <a:cubicBezTo>
                    <a:pt x="605" y="2185"/>
                    <a:pt x="599" y="2185"/>
                    <a:pt x="593" y="2185"/>
                  </a:cubicBezTo>
                  <a:cubicBezTo>
                    <a:pt x="305" y="2185"/>
                    <a:pt x="67" y="2401"/>
                    <a:pt x="29" y="2672"/>
                  </a:cubicBezTo>
                  <a:cubicBezTo>
                    <a:pt x="1" y="2996"/>
                    <a:pt x="249" y="3283"/>
                    <a:pt x="573" y="3283"/>
                  </a:cubicBezTo>
                  <a:lnTo>
                    <a:pt x="697" y="3283"/>
                  </a:lnTo>
                  <a:cubicBezTo>
                    <a:pt x="801" y="4773"/>
                    <a:pt x="2048" y="5898"/>
                    <a:pt x="3491" y="5898"/>
                  </a:cubicBezTo>
                  <a:cubicBezTo>
                    <a:pt x="3645" y="5898"/>
                    <a:pt x="3802" y="5885"/>
                    <a:pt x="3960" y="5858"/>
                  </a:cubicBezTo>
                  <a:cubicBezTo>
                    <a:pt x="2577" y="5649"/>
                    <a:pt x="1556" y="4456"/>
                    <a:pt x="1556" y="3063"/>
                  </a:cubicBezTo>
                  <a:lnTo>
                    <a:pt x="1556" y="2176"/>
                  </a:lnTo>
                  <a:cubicBezTo>
                    <a:pt x="1556" y="1976"/>
                    <a:pt x="1708" y="1794"/>
                    <a:pt x="1909" y="1756"/>
                  </a:cubicBezTo>
                  <a:cubicBezTo>
                    <a:pt x="2920" y="1546"/>
                    <a:pt x="4294" y="1136"/>
                    <a:pt x="5315" y="354"/>
                  </a:cubicBezTo>
                  <a:lnTo>
                    <a:pt x="5410" y="278"/>
                  </a:lnTo>
                  <a:cubicBezTo>
                    <a:pt x="4827" y="96"/>
                    <a:pt x="4218" y="0"/>
                    <a:pt x="36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2" name="Google Shape;21962;p80"/>
            <p:cNvSpPr/>
            <p:nvPr/>
          </p:nvSpPr>
          <p:spPr>
            <a:xfrm>
              <a:off x="6353297" y="3483056"/>
              <a:ext cx="11521" cy="23383"/>
            </a:xfrm>
            <a:custGeom>
              <a:avLst/>
              <a:gdLst/>
              <a:ahLst/>
              <a:cxnLst/>
              <a:rect l="l" t="t" r="r" b="b"/>
              <a:pathLst>
                <a:path w="440" h="893" extrusionOk="0">
                  <a:moveTo>
                    <a:pt x="220" y="1"/>
                  </a:moveTo>
                  <a:cubicBezTo>
                    <a:pt x="110" y="1"/>
                    <a:pt x="1" y="73"/>
                    <a:pt x="1" y="216"/>
                  </a:cubicBezTo>
                  <a:lnTo>
                    <a:pt x="1" y="674"/>
                  </a:lnTo>
                  <a:cubicBezTo>
                    <a:pt x="1" y="798"/>
                    <a:pt x="96" y="893"/>
                    <a:pt x="220" y="893"/>
                  </a:cubicBezTo>
                  <a:cubicBezTo>
                    <a:pt x="344" y="893"/>
                    <a:pt x="440" y="798"/>
                    <a:pt x="440" y="674"/>
                  </a:cubicBezTo>
                  <a:lnTo>
                    <a:pt x="440" y="216"/>
                  </a:lnTo>
                  <a:cubicBezTo>
                    <a:pt x="440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3" name="Google Shape;21963;p80"/>
            <p:cNvSpPr/>
            <p:nvPr/>
          </p:nvSpPr>
          <p:spPr>
            <a:xfrm>
              <a:off x="6422007" y="3483056"/>
              <a:ext cx="11521" cy="23383"/>
            </a:xfrm>
            <a:custGeom>
              <a:avLst/>
              <a:gdLst/>
              <a:ahLst/>
              <a:cxnLst/>
              <a:rect l="l" t="t" r="r" b="b"/>
              <a:pathLst>
                <a:path w="440" h="893" extrusionOk="0">
                  <a:moveTo>
                    <a:pt x="220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674"/>
                  </a:lnTo>
                  <a:cubicBezTo>
                    <a:pt x="0" y="798"/>
                    <a:pt x="96" y="893"/>
                    <a:pt x="220" y="893"/>
                  </a:cubicBezTo>
                  <a:cubicBezTo>
                    <a:pt x="344" y="893"/>
                    <a:pt x="439" y="798"/>
                    <a:pt x="439" y="674"/>
                  </a:cubicBezTo>
                  <a:lnTo>
                    <a:pt x="439" y="216"/>
                  </a:lnTo>
                  <a:cubicBezTo>
                    <a:pt x="439" y="73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4" name="Google Shape;21964;p80"/>
            <p:cNvSpPr/>
            <p:nvPr/>
          </p:nvSpPr>
          <p:spPr>
            <a:xfrm>
              <a:off x="6368066" y="3540087"/>
              <a:ext cx="50694" cy="17334"/>
            </a:xfrm>
            <a:custGeom>
              <a:avLst/>
              <a:gdLst/>
              <a:ahLst/>
              <a:cxnLst/>
              <a:rect l="l" t="t" r="r" b="b"/>
              <a:pathLst>
                <a:path w="1936" h="662" extrusionOk="0">
                  <a:moveTo>
                    <a:pt x="313" y="0"/>
                  </a:moveTo>
                  <a:cubicBezTo>
                    <a:pt x="143" y="0"/>
                    <a:pt x="1" y="223"/>
                    <a:pt x="162" y="384"/>
                  </a:cubicBezTo>
                  <a:cubicBezTo>
                    <a:pt x="371" y="567"/>
                    <a:pt x="650" y="662"/>
                    <a:pt x="932" y="662"/>
                  </a:cubicBezTo>
                  <a:cubicBezTo>
                    <a:pt x="946" y="662"/>
                    <a:pt x="959" y="662"/>
                    <a:pt x="973" y="661"/>
                  </a:cubicBezTo>
                  <a:cubicBezTo>
                    <a:pt x="986" y="662"/>
                    <a:pt x="999" y="662"/>
                    <a:pt x="1012" y="662"/>
                  </a:cubicBezTo>
                  <a:cubicBezTo>
                    <a:pt x="1286" y="662"/>
                    <a:pt x="1565" y="567"/>
                    <a:pt x="1774" y="384"/>
                  </a:cubicBezTo>
                  <a:cubicBezTo>
                    <a:pt x="1935" y="223"/>
                    <a:pt x="1793" y="0"/>
                    <a:pt x="1623" y="0"/>
                  </a:cubicBezTo>
                  <a:cubicBezTo>
                    <a:pt x="1571" y="0"/>
                    <a:pt x="1517" y="21"/>
                    <a:pt x="1469" y="70"/>
                  </a:cubicBezTo>
                  <a:cubicBezTo>
                    <a:pt x="1316" y="175"/>
                    <a:pt x="1142" y="227"/>
                    <a:pt x="968" y="227"/>
                  </a:cubicBezTo>
                  <a:cubicBezTo>
                    <a:pt x="794" y="227"/>
                    <a:pt x="620" y="175"/>
                    <a:pt x="467" y="70"/>
                  </a:cubicBezTo>
                  <a:cubicBezTo>
                    <a:pt x="418" y="21"/>
                    <a:pt x="364" y="0"/>
                    <a:pt x="313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5" name="Google Shape;21965;p80"/>
            <p:cNvSpPr/>
            <p:nvPr/>
          </p:nvSpPr>
          <p:spPr>
            <a:xfrm>
              <a:off x="6305850" y="3482951"/>
              <a:ext cx="38230" cy="11521"/>
            </a:xfrm>
            <a:custGeom>
              <a:avLst/>
              <a:gdLst/>
              <a:ahLst/>
              <a:cxnLst/>
              <a:rect l="l" t="t" r="r" b="b"/>
              <a:pathLst>
                <a:path w="1460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1164" y="439"/>
                  </a:lnTo>
                  <a:cubicBezTo>
                    <a:pt x="1460" y="439"/>
                    <a:pt x="1460" y="0"/>
                    <a:pt x="116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6" name="Google Shape;21966;p80"/>
            <p:cNvSpPr/>
            <p:nvPr/>
          </p:nvSpPr>
          <p:spPr>
            <a:xfrm>
              <a:off x="6442981" y="3482951"/>
              <a:ext cx="37994" cy="11521"/>
            </a:xfrm>
            <a:custGeom>
              <a:avLst/>
              <a:gdLst/>
              <a:ahLst/>
              <a:cxnLst/>
              <a:rect l="l" t="t" r="r" b="b"/>
              <a:pathLst>
                <a:path w="1451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1164" y="439"/>
                  </a:lnTo>
                  <a:cubicBezTo>
                    <a:pt x="1451" y="439"/>
                    <a:pt x="1451" y="0"/>
                    <a:pt x="116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7" name="Google Shape;21967;p80"/>
            <p:cNvSpPr/>
            <p:nvPr/>
          </p:nvSpPr>
          <p:spPr>
            <a:xfrm>
              <a:off x="6374298" y="3488686"/>
              <a:ext cx="38230" cy="11521"/>
            </a:xfrm>
            <a:custGeom>
              <a:avLst/>
              <a:gdLst/>
              <a:ahLst/>
              <a:cxnLst/>
              <a:rect l="l" t="t" r="r" b="b"/>
              <a:pathLst>
                <a:path w="1460" h="440" extrusionOk="0">
                  <a:moveTo>
                    <a:pt x="296" y="1"/>
                  </a:moveTo>
                  <a:cubicBezTo>
                    <a:pt x="0" y="1"/>
                    <a:pt x="0" y="439"/>
                    <a:pt x="296" y="439"/>
                  </a:cubicBezTo>
                  <a:lnTo>
                    <a:pt x="1164" y="439"/>
                  </a:lnTo>
                  <a:cubicBezTo>
                    <a:pt x="1460" y="439"/>
                    <a:pt x="1460" y="1"/>
                    <a:pt x="116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8" name="Google Shape;21968;p80"/>
            <p:cNvSpPr/>
            <p:nvPr/>
          </p:nvSpPr>
          <p:spPr>
            <a:xfrm>
              <a:off x="6414492" y="3465957"/>
              <a:ext cx="26525" cy="11260"/>
            </a:xfrm>
            <a:custGeom>
              <a:avLst/>
              <a:gdLst/>
              <a:ahLst/>
              <a:cxnLst/>
              <a:rect l="l" t="t" r="r" b="b"/>
              <a:pathLst>
                <a:path w="1013" h="430" extrusionOk="0">
                  <a:moveTo>
                    <a:pt x="287" y="0"/>
                  </a:moveTo>
                  <a:cubicBezTo>
                    <a:pt x="1" y="0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69" name="Google Shape;21969;p80"/>
            <p:cNvSpPr/>
            <p:nvPr/>
          </p:nvSpPr>
          <p:spPr>
            <a:xfrm>
              <a:off x="6345808" y="3465957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0"/>
                  </a:moveTo>
                  <a:cubicBezTo>
                    <a:pt x="0" y="0"/>
                    <a:pt x="0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0" name="Google Shape;21970;p80"/>
            <p:cNvSpPr/>
            <p:nvPr/>
          </p:nvSpPr>
          <p:spPr>
            <a:xfrm>
              <a:off x="6313575" y="3431471"/>
              <a:ext cx="119953" cy="40246"/>
            </a:xfrm>
            <a:custGeom>
              <a:avLst/>
              <a:gdLst/>
              <a:ahLst/>
              <a:cxnLst/>
              <a:rect l="l" t="t" r="r" b="b"/>
              <a:pathLst>
                <a:path w="4581" h="1537" extrusionOk="0">
                  <a:moveTo>
                    <a:pt x="1" y="1"/>
                  </a:moveTo>
                  <a:lnTo>
                    <a:pt x="1" y="1537"/>
                  </a:lnTo>
                  <a:cubicBezTo>
                    <a:pt x="1" y="1537"/>
                    <a:pt x="2834" y="1317"/>
                    <a:pt x="458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1" name="Google Shape;21971;p80"/>
            <p:cNvSpPr/>
            <p:nvPr/>
          </p:nvSpPr>
          <p:spPr>
            <a:xfrm>
              <a:off x="6295847" y="3513352"/>
              <a:ext cx="23252" cy="32574"/>
            </a:xfrm>
            <a:custGeom>
              <a:avLst/>
              <a:gdLst/>
              <a:ahLst/>
              <a:cxnLst/>
              <a:rect l="l" t="t" r="r" b="b"/>
              <a:pathLst>
                <a:path w="888" h="1244" extrusionOk="0">
                  <a:moveTo>
                    <a:pt x="445" y="1"/>
                  </a:moveTo>
                  <a:cubicBezTo>
                    <a:pt x="406" y="1"/>
                    <a:pt x="368" y="17"/>
                    <a:pt x="344" y="51"/>
                  </a:cubicBezTo>
                  <a:cubicBezTo>
                    <a:pt x="220" y="213"/>
                    <a:pt x="20" y="499"/>
                    <a:pt x="10" y="785"/>
                  </a:cubicBezTo>
                  <a:cubicBezTo>
                    <a:pt x="1" y="1005"/>
                    <a:pt x="153" y="1196"/>
                    <a:pt x="363" y="1234"/>
                  </a:cubicBezTo>
                  <a:cubicBezTo>
                    <a:pt x="394" y="1240"/>
                    <a:pt x="425" y="1243"/>
                    <a:pt x="454" y="1243"/>
                  </a:cubicBezTo>
                  <a:cubicBezTo>
                    <a:pt x="692" y="1243"/>
                    <a:pt x="888" y="1050"/>
                    <a:pt x="888" y="804"/>
                  </a:cubicBezTo>
                  <a:cubicBezTo>
                    <a:pt x="888" y="518"/>
                    <a:pt x="687" y="213"/>
                    <a:pt x="554" y="51"/>
                  </a:cubicBezTo>
                  <a:cubicBezTo>
                    <a:pt x="525" y="17"/>
                    <a:pt x="485" y="1"/>
                    <a:pt x="44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2" name="Google Shape;21972;p80"/>
            <p:cNvSpPr/>
            <p:nvPr/>
          </p:nvSpPr>
          <p:spPr>
            <a:xfrm>
              <a:off x="6467464" y="3513352"/>
              <a:ext cx="23252" cy="32574"/>
            </a:xfrm>
            <a:custGeom>
              <a:avLst/>
              <a:gdLst/>
              <a:ahLst/>
              <a:cxnLst/>
              <a:rect l="l" t="t" r="r" b="b"/>
              <a:pathLst>
                <a:path w="888" h="1244" extrusionOk="0">
                  <a:moveTo>
                    <a:pt x="445" y="1"/>
                  </a:moveTo>
                  <a:cubicBezTo>
                    <a:pt x="406" y="1"/>
                    <a:pt x="368" y="17"/>
                    <a:pt x="344" y="51"/>
                  </a:cubicBezTo>
                  <a:cubicBezTo>
                    <a:pt x="220" y="213"/>
                    <a:pt x="20" y="499"/>
                    <a:pt x="10" y="785"/>
                  </a:cubicBezTo>
                  <a:cubicBezTo>
                    <a:pt x="0" y="1005"/>
                    <a:pt x="153" y="1196"/>
                    <a:pt x="363" y="1234"/>
                  </a:cubicBezTo>
                  <a:cubicBezTo>
                    <a:pt x="394" y="1240"/>
                    <a:pt x="424" y="1243"/>
                    <a:pt x="454" y="1243"/>
                  </a:cubicBezTo>
                  <a:cubicBezTo>
                    <a:pt x="692" y="1243"/>
                    <a:pt x="888" y="1050"/>
                    <a:pt x="888" y="804"/>
                  </a:cubicBezTo>
                  <a:cubicBezTo>
                    <a:pt x="888" y="518"/>
                    <a:pt x="678" y="213"/>
                    <a:pt x="554" y="51"/>
                  </a:cubicBezTo>
                  <a:cubicBezTo>
                    <a:pt x="525" y="17"/>
                    <a:pt x="485" y="1"/>
                    <a:pt x="44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3" name="Google Shape;21973;p80"/>
            <p:cNvSpPr/>
            <p:nvPr/>
          </p:nvSpPr>
          <p:spPr>
            <a:xfrm>
              <a:off x="6319073" y="3408743"/>
              <a:ext cx="148652" cy="51506"/>
            </a:xfrm>
            <a:custGeom>
              <a:avLst/>
              <a:gdLst/>
              <a:ahLst/>
              <a:cxnLst/>
              <a:rect l="l" t="t" r="r" b="b"/>
              <a:pathLst>
                <a:path w="5677" h="1967" extrusionOk="0">
                  <a:moveTo>
                    <a:pt x="2844" y="1"/>
                  </a:moveTo>
                  <a:cubicBezTo>
                    <a:pt x="1270" y="1"/>
                    <a:pt x="1" y="487"/>
                    <a:pt x="1" y="1088"/>
                  </a:cubicBezTo>
                  <a:lnTo>
                    <a:pt x="1" y="1966"/>
                  </a:lnTo>
                  <a:cubicBezTo>
                    <a:pt x="1" y="1365"/>
                    <a:pt x="1270" y="869"/>
                    <a:pt x="2844" y="869"/>
                  </a:cubicBezTo>
                  <a:cubicBezTo>
                    <a:pt x="4408" y="869"/>
                    <a:pt x="5677" y="1365"/>
                    <a:pt x="5677" y="1966"/>
                  </a:cubicBezTo>
                  <a:lnTo>
                    <a:pt x="5677" y="1088"/>
                  </a:lnTo>
                  <a:cubicBezTo>
                    <a:pt x="5677" y="487"/>
                    <a:pt x="4408" y="1"/>
                    <a:pt x="284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4" name="Google Shape;21974;p80"/>
            <p:cNvSpPr/>
            <p:nvPr/>
          </p:nvSpPr>
          <p:spPr>
            <a:xfrm>
              <a:off x="6399016" y="3482951"/>
              <a:ext cx="57240" cy="45981"/>
            </a:xfrm>
            <a:custGeom>
              <a:avLst/>
              <a:gdLst/>
              <a:ahLst/>
              <a:cxnLst/>
              <a:rect l="l" t="t" r="r" b="b"/>
              <a:pathLst>
                <a:path w="2186" h="1756" extrusionOk="0">
                  <a:moveTo>
                    <a:pt x="1756" y="439"/>
                  </a:moveTo>
                  <a:lnTo>
                    <a:pt x="1756" y="658"/>
                  </a:lnTo>
                  <a:cubicBezTo>
                    <a:pt x="1756" y="1021"/>
                    <a:pt x="1460" y="1317"/>
                    <a:pt x="1098" y="1317"/>
                  </a:cubicBezTo>
                  <a:cubicBezTo>
                    <a:pt x="735" y="1317"/>
                    <a:pt x="439" y="1021"/>
                    <a:pt x="439" y="65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105" y="0"/>
                    <a:pt x="1" y="105"/>
                    <a:pt x="1" y="220"/>
                  </a:cubicBezTo>
                  <a:lnTo>
                    <a:pt x="1" y="658"/>
                  </a:lnTo>
                  <a:cubicBezTo>
                    <a:pt x="1" y="1259"/>
                    <a:pt x="497" y="1746"/>
                    <a:pt x="1098" y="1756"/>
                  </a:cubicBezTo>
                  <a:cubicBezTo>
                    <a:pt x="1699" y="1746"/>
                    <a:pt x="2185" y="1259"/>
                    <a:pt x="2185" y="658"/>
                  </a:cubicBezTo>
                  <a:lnTo>
                    <a:pt x="2185" y="220"/>
                  </a:lnTo>
                  <a:cubicBezTo>
                    <a:pt x="2185" y="105"/>
                    <a:pt x="2090" y="0"/>
                    <a:pt x="196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5" name="Google Shape;21975;p80"/>
            <p:cNvSpPr/>
            <p:nvPr/>
          </p:nvSpPr>
          <p:spPr>
            <a:xfrm>
              <a:off x="6330569" y="3482951"/>
              <a:ext cx="56979" cy="45981"/>
            </a:xfrm>
            <a:custGeom>
              <a:avLst/>
              <a:gdLst/>
              <a:ahLst/>
              <a:cxnLst/>
              <a:rect l="l" t="t" r="r" b="b"/>
              <a:pathLst>
                <a:path w="2176" h="1756" extrusionOk="0">
                  <a:moveTo>
                    <a:pt x="1746" y="439"/>
                  </a:moveTo>
                  <a:lnTo>
                    <a:pt x="1746" y="658"/>
                  </a:lnTo>
                  <a:cubicBezTo>
                    <a:pt x="1746" y="1021"/>
                    <a:pt x="1451" y="1317"/>
                    <a:pt x="1088" y="1317"/>
                  </a:cubicBezTo>
                  <a:cubicBezTo>
                    <a:pt x="726" y="1317"/>
                    <a:pt x="430" y="1021"/>
                    <a:pt x="430" y="658"/>
                  </a:cubicBezTo>
                  <a:lnTo>
                    <a:pt x="430" y="439"/>
                  </a:lnTo>
                  <a:close/>
                  <a:moveTo>
                    <a:pt x="210" y="0"/>
                  </a:moveTo>
                  <a:cubicBezTo>
                    <a:pt x="96" y="0"/>
                    <a:pt x="1" y="105"/>
                    <a:pt x="1" y="220"/>
                  </a:cubicBezTo>
                  <a:lnTo>
                    <a:pt x="1" y="658"/>
                  </a:lnTo>
                  <a:cubicBezTo>
                    <a:pt x="1" y="1259"/>
                    <a:pt x="487" y="1746"/>
                    <a:pt x="1088" y="1756"/>
                  </a:cubicBezTo>
                  <a:cubicBezTo>
                    <a:pt x="1689" y="1746"/>
                    <a:pt x="2176" y="1259"/>
                    <a:pt x="2176" y="658"/>
                  </a:cubicBezTo>
                  <a:lnTo>
                    <a:pt x="2176" y="220"/>
                  </a:lnTo>
                  <a:cubicBezTo>
                    <a:pt x="2176" y="105"/>
                    <a:pt x="2080" y="0"/>
                    <a:pt x="196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6" name="Google Shape;21976;p80"/>
            <p:cNvSpPr/>
            <p:nvPr/>
          </p:nvSpPr>
          <p:spPr>
            <a:xfrm>
              <a:off x="6326327" y="3614347"/>
              <a:ext cx="134172" cy="80467"/>
            </a:xfrm>
            <a:custGeom>
              <a:avLst/>
              <a:gdLst/>
              <a:ahLst/>
              <a:cxnLst/>
              <a:rect l="l" t="t" r="r" b="b"/>
              <a:pathLst>
                <a:path w="5124" h="3073" extrusionOk="0">
                  <a:moveTo>
                    <a:pt x="668" y="0"/>
                  </a:moveTo>
                  <a:lnTo>
                    <a:pt x="0" y="239"/>
                  </a:lnTo>
                  <a:cubicBezTo>
                    <a:pt x="0" y="248"/>
                    <a:pt x="10" y="258"/>
                    <a:pt x="19" y="277"/>
                  </a:cubicBezTo>
                  <a:lnTo>
                    <a:pt x="735" y="1889"/>
                  </a:lnTo>
                  <a:cubicBezTo>
                    <a:pt x="843" y="2141"/>
                    <a:pt x="1082" y="2279"/>
                    <a:pt x="1328" y="2279"/>
                  </a:cubicBezTo>
                  <a:cubicBezTo>
                    <a:pt x="1474" y="2279"/>
                    <a:pt x="1622" y="2231"/>
                    <a:pt x="1746" y="2128"/>
                  </a:cubicBezTo>
                  <a:lnTo>
                    <a:pt x="2347" y="1641"/>
                  </a:lnTo>
                  <a:lnTo>
                    <a:pt x="2347" y="3062"/>
                  </a:lnTo>
                  <a:cubicBezTo>
                    <a:pt x="2414" y="3062"/>
                    <a:pt x="2490" y="3072"/>
                    <a:pt x="2567" y="3072"/>
                  </a:cubicBezTo>
                  <a:cubicBezTo>
                    <a:pt x="2633" y="3072"/>
                    <a:pt x="2710" y="3072"/>
                    <a:pt x="2777" y="3062"/>
                  </a:cubicBezTo>
                  <a:lnTo>
                    <a:pt x="2777" y="1631"/>
                  </a:lnTo>
                  <a:lnTo>
                    <a:pt x="3378" y="2128"/>
                  </a:lnTo>
                  <a:cubicBezTo>
                    <a:pt x="3502" y="2231"/>
                    <a:pt x="3650" y="2279"/>
                    <a:pt x="3796" y="2279"/>
                  </a:cubicBezTo>
                  <a:cubicBezTo>
                    <a:pt x="4043" y="2279"/>
                    <a:pt x="4285" y="2141"/>
                    <a:pt x="4398" y="1889"/>
                  </a:cubicBezTo>
                  <a:lnTo>
                    <a:pt x="5114" y="267"/>
                  </a:lnTo>
                  <a:cubicBezTo>
                    <a:pt x="5114" y="258"/>
                    <a:pt x="5123" y="248"/>
                    <a:pt x="5123" y="229"/>
                  </a:cubicBezTo>
                  <a:lnTo>
                    <a:pt x="4456" y="0"/>
                  </a:lnTo>
                  <a:lnTo>
                    <a:pt x="2557" y="88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7" name="Google Shape;21977;p80"/>
            <p:cNvSpPr/>
            <p:nvPr/>
          </p:nvSpPr>
          <p:spPr>
            <a:xfrm>
              <a:off x="6336565" y="3599893"/>
              <a:ext cx="56979" cy="62635"/>
            </a:xfrm>
            <a:custGeom>
              <a:avLst/>
              <a:gdLst/>
              <a:ahLst/>
              <a:cxnLst/>
              <a:rect l="l" t="t" r="r" b="b"/>
              <a:pathLst>
                <a:path w="2176" h="2392" extrusionOk="0">
                  <a:moveTo>
                    <a:pt x="646" y="0"/>
                  </a:moveTo>
                  <a:cubicBezTo>
                    <a:pt x="590" y="0"/>
                    <a:pt x="536" y="21"/>
                    <a:pt x="497" y="66"/>
                  </a:cubicBezTo>
                  <a:lnTo>
                    <a:pt x="58" y="495"/>
                  </a:lnTo>
                  <a:cubicBezTo>
                    <a:pt x="20" y="533"/>
                    <a:pt x="1" y="590"/>
                    <a:pt x="29" y="648"/>
                  </a:cubicBezTo>
                  <a:lnTo>
                    <a:pt x="745" y="2260"/>
                  </a:lnTo>
                  <a:cubicBezTo>
                    <a:pt x="781" y="2345"/>
                    <a:pt x="864" y="2392"/>
                    <a:pt x="947" y="2392"/>
                  </a:cubicBezTo>
                  <a:cubicBezTo>
                    <a:pt x="994" y="2392"/>
                    <a:pt x="1041" y="2377"/>
                    <a:pt x="1079" y="2346"/>
                  </a:cubicBezTo>
                  <a:lnTo>
                    <a:pt x="2176" y="1439"/>
                  </a:lnTo>
                  <a:lnTo>
                    <a:pt x="792" y="56"/>
                  </a:lnTo>
                  <a:cubicBezTo>
                    <a:pt x="751" y="19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8" name="Google Shape;21978;p80"/>
            <p:cNvSpPr/>
            <p:nvPr/>
          </p:nvSpPr>
          <p:spPr>
            <a:xfrm>
              <a:off x="6393282" y="3599658"/>
              <a:ext cx="56717" cy="62870"/>
            </a:xfrm>
            <a:custGeom>
              <a:avLst/>
              <a:gdLst/>
              <a:ahLst/>
              <a:cxnLst/>
              <a:rect l="l" t="t" r="r" b="b"/>
              <a:pathLst>
                <a:path w="2166" h="2401" extrusionOk="0">
                  <a:moveTo>
                    <a:pt x="1532" y="1"/>
                  </a:moveTo>
                  <a:cubicBezTo>
                    <a:pt x="1476" y="1"/>
                    <a:pt x="1422" y="22"/>
                    <a:pt x="1383" y="65"/>
                  </a:cubicBezTo>
                  <a:lnTo>
                    <a:pt x="0" y="1448"/>
                  </a:lnTo>
                  <a:lnTo>
                    <a:pt x="1097" y="2355"/>
                  </a:lnTo>
                  <a:cubicBezTo>
                    <a:pt x="1135" y="2386"/>
                    <a:pt x="1182" y="2401"/>
                    <a:pt x="1228" y="2401"/>
                  </a:cubicBezTo>
                  <a:cubicBezTo>
                    <a:pt x="1311" y="2401"/>
                    <a:pt x="1395" y="2354"/>
                    <a:pt x="1431" y="2269"/>
                  </a:cubicBezTo>
                  <a:lnTo>
                    <a:pt x="2147" y="657"/>
                  </a:lnTo>
                  <a:cubicBezTo>
                    <a:pt x="2166" y="599"/>
                    <a:pt x="2156" y="542"/>
                    <a:pt x="2118" y="504"/>
                  </a:cubicBezTo>
                  <a:lnTo>
                    <a:pt x="1689" y="65"/>
                  </a:lnTo>
                  <a:cubicBezTo>
                    <a:pt x="1646" y="22"/>
                    <a:pt x="1588" y="1"/>
                    <a:pt x="1532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79" name="Google Shape;21979;p80"/>
            <p:cNvSpPr/>
            <p:nvPr/>
          </p:nvSpPr>
          <p:spPr>
            <a:xfrm>
              <a:off x="6265132" y="3644067"/>
              <a:ext cx="48468" cy="56481"/>
            </a:xfrm>
            <a:custGeom>
              <a:avLst/>
              <a:gdLst/>
              <a:ahLst/>
              <a:cxnLst/>
              <a:rect l="l" t="t" r="r" b="b"/>
              <a:pathLst>
                <a:path w="1851" h="2157" extrusionOk="0">
                  <a:moveTo>
                    <a:pt x="239" y="0"/>
                  </a:moveTo>
                  <a:cubicBezTo>
                    <a:pt x="134" y="105"/>
                    <a:pt x="57" y="229"/>
                    <a:pt x="0" y="363"/>
                  </a:cubicBezTo>
                  <a:lnTo>
                    <a:pt x="1193" y="1403"/>
                  </a:lnTo>
                  <a:cubicBezTo>
                    <a:pt x="1326" y="1527"/>
                    <a:pt x="1412" y="1708"/>
                    <a:pt x="1412" y="1899"/>
                  </a:cubicBezTo>
                  <a:lnTo>
                    <a:pt x="1412" y="2156"/>
                  </a:lnTo>
                  <a:lnTo>
                    <a:pt x="1851" y="2156"/>
                  </a:lnTo>
                  <a:lnTo>
                    <a:pt x="1851" y="1899"/>
                  </a:lnTo>
                  <a:cubicBezTo>
                    <a:pt x="1851" y="1584"/>
                    <a:pt x="1708" y="1279"/>
                    <a:pt x="1469" y="1069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80" name="Google Shape;21980;p80"/>
            <p:cNvSpPr/>
            <p:nvPr/>
          </p:nvSpPr>
          <p:spPr>
            <a:xfrm>
              <a:off x="6473198" y="3644067"/>
              <a:ext cx="48495" cy="56481"/>
            </a:xfrm>
            <a:custGeom>
              <a:avLst/>
              <a:gdLst/>
              <a:ahLst/>
              <a:cxnLst/>
              <a:rect l="l" t="t" r="r" b="b"/>
              <a:pathLst>
                <a:path w="1852" h="2157" extrusionOk="0">
                  <a:moveTo>
                    <a:pt x="1613" y="0"/>
                  </a:moveTo>
                  <a:lnTo>
                    <a:pt x="382" y="1069"/>
                  </a:lnTo>
                  <a:cubicBezTo>
                    <a:pt x="144" y="1279"/>
                    <a:pt x="1" y="1584"/>
                    <a:pt x="1" y="1899"/>
                  </a:cubicBezTo>
                  <a:lnTo>
                    <a:pt x="1" y="2156"/>
                  </a:lnTo>
                  <a:lnTo>
                    <a:pt x="440" y="2156"/>
                  </a:lnTo>
                  <a:lnTo>
                    <a:pt x="440" y="1899"/>
                  </a:lnTo>
                  <a:cubicBezTo>
                    <a:pt x="440" y="1708"/>
                    <a:pt x="516" y="1527"/>
                    <a:pt x="659" y="1403"/>
                  </a:cubicBezTo>
                  <a:lnTo>
                    <a:pt x="1852" y="363"/>
                  </a:lnTo>
                  <a:cubicBezTo>
                    <a:pt x="1794" y="229"/>
                    <a:pt x="1718" y="105"/>
                    <a:pt x="16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981" name="Google Shape;21981;p80"/>
          <p:cNvSpPr/>
          <p:nvPr/>
        </p:nvSpPr>
        <p:spPr>
          <a:xfrm>
            <a:off x="7696872" y="4054368"/>
            <a:ext cx="167899" cy="15013"/>
          </a:xfrm>
          <a:custGeom>
            <a:avLst/>
            <a:gdLst/>
            <a:ahLst/>
            <a:cxnLst/>
            <a:rect l="l" t="t" r="r" b="b"/>
            <a:pathLst>
              <a:path w="4809" h="430" extrusionOk="0">
                <a:moveTo>
                  <a:pt x="1" y="0"/>
                </a:moveTo>
                <a:cubicBezTo>
                  <a:pt x="1" y="239"/>
                  <a:pt x="201" y="429"/>
                  <a:pt x="439" y="429"/>
                </a:cubicBezTo>
                <a:lnTo>
                  <a:pt x="4379" y="429"/>
                </a:lnTo>
                <a:cubicBezTo>
                  <a:pt x="4618" y="429"/>
                  <a:pt x="4809" y="239"/>
                  <a:pt x="4809" y="0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982" name="Google Shape;21982;p80"/>
          <p:cNvGrpSpPr/>
          <p:nvPr/>
        </p:nvGrpSpPr>
        <p:grpSpPr>
          <a:xfrm>
            <a:off x="7605294" y="4031360"/>
            <a:ext cx="351088" cy="473005"/>
            <a:chOff x="5811739" y="3345794"/>
            <a:chExt cx="263316" cy="354754"/>
          </a:xfrm>
        </p:grpSpPr>
        <p:sp>
          <p:nvSpPr>
            <p:cNvPr id="21983" name="Google Shape;21983;p80"/>
            <p:cNvSpPr/>
            <p:nvPr/>
          </p:nvSpPr>
          <p:spPr>
            <a:xfrm>
              <a:off x="5857694" y="3408743"/>
              <a:ext cx="171643" cy="57240"/>
            </a:xfrm>
            <a:custGeom>
              <a:avLst/>
              <a:gdLst/>
              <a:ahLst/>
              <a:cxnLst/>
              <a:rect l="l" t="t" r="r" b="b"/>
              <a:pathLst>
                <a:path w="6555" h="2186" extrusionOk="0">
                  <a:moveTo>
                    <a:pt x="0" y="1"/>
                  </a:moveTo>
                  <a:lnTo>
                    <a:pt x="0" y="2185"/>
                  </a:lnTo>
                  <a:lnTo>
                    <a:pt x="6554" y="2185"/>
                  </a:lnTo>
                  <a:lnTo>
                    <a:pt x="6554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84" name="Google Shape;21984;p80"/>
            <p:cNvSpPr/>
            <p:nvPr/>
          </p:nvSpPr>
          <p:spPr>
            <a:xfrm>
              <a:off x="5854944" y="3528696"/>
              <a:ext cx="60723" cy="57371"/>
            </a:xfrm>
            <a:custGeom>
              <a:avLst/>
              <a:gdLst/>
              <a:ahLst/>
              <a:cxnLst/>
              <a:rect l="l" t="t" r="r" b="b"/>
              <a:pathLst>
                <a:path w="2319" h="2191" extrusionOk="0">
                  <a:moveTo>
                    <a:pt x="754" y="1"/>
                  </a:moveTo>
                  <a:cubicBezTo>
                    <a:pt x="630" y="1"/>
                    <a:pt x="505" y="36"/>
                    <a:pt x="392" y="113"/>
                  </a:cubicBezTo>
                  <a:cubicBezTo>
                    <a:pt x="29" y="352"/>
                    <a:pt x="1" y="877"/>
                    <a:pt x="334" y="1153"/>
                  </a:cubicBezTo>
                  <a:cubicBezTo>
                    <a:pt x="233" y="1732"/>
                    <a:pt x="692" y="2191"/>
                    <a:pt x="1198" y="2191"/>
                  </a:cubicBezTo>
                  <a:cubicBezTo>
                    <a:pt x="1359" y="2191"/>
                    <a:pt x="1525" y="2144"/>
                    <a:pt x="1680" y="2041"/>
                  </a:cubicBezTo>
                  <a:cubicBezTo>
                    <a:pt x="2319" y="1611"/>
                    <a:pt x="2137" y="619"/>
                    <a:pt x="1384" y="457"/>
                  </a:cubicBezTo>
                  <a:cubicBezTo>
                    <a:pt x="1292" y="174"/>
                    <a:pt x="1028" y="1"/>
                    <a:pt x="754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85" name="Google Shape;21985;p80"/>
            <p:cNvSpPr/>
            <p:nvPr/>
          </p:nvSpPr>
          <p:spPr>
            <a:xfrm>
              <a:off x="5971101" y="3528696"/>
              <a:ext cx="60723" cy="57371"/>
            </a:xfrm>
            <a:custGeom>
              <a:avLst/>
              <a:gdLst/>
              <a:ahLst/>
              <a:cxnLst/>
              <a:rect l="l" t="t" r="r" b="b"/>
              <a:pathLst>
                <a:path w="2319" h="2191" extrusionOk="0">
                  <a:moveTo>
                    <a:pt x="1565" y="1"/>
                  </a:moveTo>
                  <a:cubicBezTo>
                    <a:pt x="1292" y="1"/>
                    <a:pt x="1030" y="174"/>
                    <a:pt x="945" y="457"/>
                  </a:cubicBezTo>
                  <a:cubicBezTo>
                    <a:pt x="191" y="619"/>
                    <a:pt x="1" y="1611"/>
                    <a:pt x="640" y="2041"/>
                  </a:cubicBezTo>
                  <a:cubicBezTo>
                    <a:pt x="794" y="2144"/>
                    <a:pt x="961" y="2191"/>
                    <a:pt x="1122" y="2191"/>
                  </a:cubicBezTo>
                  <a:cubicBezTo>
                    <a:pt x="1631" y="2191"/>
                    <a:pt x="2093" y="1732"/>
                    <a:pt x="1985" y="1153"/>
                  </a:cubicBezTo>
                  <a:cubicBezTo>
                    <a:pt x="2319" y="877"/>
                    <a:pt x="2290" y="352"/>
                    <a:pt x="1928" y="113"/>
                  </a:cubicBezTo>
                  <a:cubicBezTo>
                    <a:pt x="1815" y="36"/>
                    <a:pt x="1689" y="1"/>
                    <a:pt x="156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86" name="Google Shape;21986;p80"/>
            <p:cNvSpPr/>
            <p:nvPr/>
          </p:nvSpPr>
          <p:spPr>
            <a:xfrm>
              <a:off x="5811739" y="3563130"/>
              <a:ext cx="263316" cy="137157"/>
            </a:xfrm>
            <a:custGeom>
              <a:avLst/>
              <a:gdLst/>
              <a:ahLst/>
              <a:cxnLst/>
              <a:rect l="l" t="t" r="r" b="b"/>
              <a:pathLst>
                <a:path w="10056" h="5238" extrusionOk="0">
                  <a:moveTo>
                    <a:pt x="3721" y="0"/>
                  </a:moveTo>
                  <a:lnTo>
                    <a:pt x="3721" y="1126"/>
                  </a:lnTo>
                  <a:cubicBezTo>
                    <a:pt x="3721" y="1498"/>
                    <a:pt x="3482" y="1832"/>
                    <a:pt x="3139" y="1956"/>
                  </a:cubicBezTo>
                  <a:lnTo>
                    <a:pt x="878" y="2748"/>
                  </a:lnTo>
                  <a:cubicBezTo>
                    <a:pt x="353" y="2929"/>
                    <a:pt x="0" y="3425"/>
                    <a:pt x="0" y="3988"/>
                  </a:cubicBezTo>
                  <a:lnTo>
                    <a:pt x="0" y="4580"/>
                  </a:lnTo>
                  <a:cubicBezTo>
                    <a:pt x="0" y="4942"/>
                    <a:pt x="296" y="5238"/>
                    <a:pt x="658" y="5238"/>
                  </a:cubicBezTo>
                  <a:lnTo>
                    <a:pt x="9397" y="5238"/>
                  </a:lnTo>
                  <a:cubicBezTo>
                    <a:pt x="9759" y="5238"/>
                    <a:pt x="10055" y="4942"/>
                    <a:pt x="10055" y="4580"/>
                  </a:cubicBezTo>
                  <a:lnTo>
                    <a:pt x="10055" y="3988"/>
                  </a:lnTo>
                  <a:cubicBezTo>
                    <a:pt x="10055" y="3425"/>
                    <a:pt x="9702" y="2939"/>
                    <a:pt x="9178" y="2748"/>
                  </a:cubicBezTo>
                  <a:lnTo>
                    <a:pt x="6926" y="1956"/>
                  </a:lnTo>
                  <a:cubicBezTo>
                    <a:pt x="6573" y="1832"/>
                    <a:pt x="6344" y="1498"/>
                    <a:pt x="6344" y="1126"/>
                  </a:cubicBezTo>
                  <a:lnTo>
                    <a:pt x="634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87" name="Google Shape;21987;p80"/>
            <p:cNvSpPr/>
            <p:nvPr/>
          </p:nvSpPr>
          <p:spPr>
            <a:xfrm>
              <a:off x="5811975" y="3602355"/>
              <a:ext cx="263081" cy="97932"/>
            </a:xfrm>
            <a:custGeom>
              <a:avLst/>
              <a:gdLst/>
              <a:ahLst/>
              <a:cxnLst/>
              <a:rect l="l" t="t" r="r" b="b"/>
              <a:pathLst>
                <a:path w="10047" h="3740" extrusionOk="0">
                  <a:moveTo>
                    <a:pt x="3626" y="0"/>
                  </a:moveTo>
                  <a:cubicBezTo>
                    <a:pt x="3530" y="210"/>
                    <a:pt x="3349" y="372"/>
                    <a:pt x="3130" y="458"/>
                  </a:cubicBezTo>
                  <a:lnTo>
                    <a:pt x="869" y="1250"/>
                  </a:lnTo>
                  <a:cubicBezTo>
                    <a:pt x="344" y="1431"/>
                    <a:pt x="1" y="1927"/>
                    <a:pt x="1" y="2490"/>
                  </a:cubicBezTo>
                  <a:lnTo>
                    <a:pt x="1" y="3082"/>
                  </a:lnTo>
                  <a:cubicBezTo>
                    <a:pt x="1" y="3444"/>
                    <a:pt x="287" y="3740"/>
                    <a:pt x="649" y="3740"/>
                  </a:cubicBezTo>
                  <a:lnTo>
                    <a:pt x="9388" y="3740"/>
                  </a:lnTo>
                  <a:cubicBezTo>
                    <a:pt x="9750" y="3740"/>
                    <a:pt x="10046" y="3444"/>
                    <a:pt x="10046" y="3082"/>
                  </a:cubicBezTo>
                  <a:lnTo>
                    <a:pt x="10046" y="2490"/>
                  </a:lnTo>
                  <a:cubicBezTo>
                    <a:pt x="10046" y="1927"/>
                    <a:pt x="9693" y="1441"/>
                    <a:pt x="9169" y="1250"/>
                  </a:cubicBezTo>
                  <a:lnTo>
                    <a:pt x="6917" y="458"/>
                  </a:lnTo>
                  <a:cubicBezTo>
                    <a:pt x="6698" y="372"/>
                    <a:pt x="6516" y="210"/>
                    <a:pt x="6411" y="0"/>
                  </a:cubicBezTo>
                  <a:cubicBezTo>
                    <a:pt x="5963" y="167"/>
                    <a:pt x="5491" y="251"/>
                    <a:pt x="5019" y="251"/>
                  </a:cubicBezTo>
                  <a:cubicBezTo>
                    <a:pt x="4546" y="251"/>
                    <a:pt x="4074" y="167"/>
                    <a:pt x="3626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88" name="Google Shape;21988;p80"/>
            <p:cNvSpPr/>
            <p:nvPr/>
          </p:nvSpPr>
          <p:spPr>
            <a:xfrm>
              <a:off x="5909147" y="3574625"/>
              <a:ext cx="68736" cy="22807"/>
            </a:xfrm>
            <a:custGeom>
              <a:avLst/>
              <a:gdLst/>
              <a:ahLst/>
              <a:cxnLst/>
              <a:rect l="l" t="t" r="r" b="b"/>
              <a:pathLst>
                <a:path w="2625" h="871" extrusionOk="0">
                  <a:moveTo>
                    <a:pt x="1" y="0"/>
                  </a:moveTo>
                  <a:lnTo>
                    <a:pt x="1" y="592"/>
                  </a:lnTo>
                  <a:cubicBezTo>
                    <a:pt x="416" y="778"/>
                    <a:pt x="862" y="871"/>
                    <a:pt x="1309" y="871"/>
                  </a:cubicBezTo>
                  <a:cubicBezTo>
                    <a:pt x="1756" y="871"/>
                    <a:pt x="2204" y="778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89" name="Google Shape;21989;p80"/>
            <p:cNvSpPr/>
            <p:nvPr/>
          </p:nvSpPr>
          <p:spPr>
            <a:xfrm>
              <a:off x="5850938" y="3465957"/>
              <a:ext cx="184630" cy="119927"/>
            </a:xfrm>
            <a:custGeom>
              <a:avLst/>
              <a:gdLst/>
              <a:ahLst/>
              <a:cxnLst/>
              <a:rect l="l" t="t" r="r" b="b"/>
              <a:pathLst>
                <a:path w="7051" h="4580" extrusionOk="0">
                  <a:moveTo>
                    <a:pt x="697" y="0"/>
                  </a:moveTo>
                  <a:lnTo>
                    <a:pt x="697" y="869"/>
                  </a:lnTo>
                  <a:lnTo>
                    <a:pt x="611" y="869"/>
                  </a:lnTo>
                  <a:cubicBezTo>
                    <a:pt x="325" y="869"/>
                    <a:pt x="77" y="1078"/>
                    <a:pt x="39" y="1365"/>
                  </a:cubicBezTo>
                  <a:cubicBezTo>
                    <a:pt x="1" y="1679"/>
                    <a:pt x="258" y="1966"/>
                    <a:pt x="583" y="1966"/>
                  </a:cubicBezTo>
                  <a:lnTo>
                    <a:pt x="697" y="1966"/>
                  </a:lnTo>
                  <a:cubicBezTo>
                    <a:pt x="812" y="3444"/>
                    <a:pt x="2042" y="4580"/>
                    <a:pt x="3531" y="4580"/>
                  </a:cubicBezTo>
                  <a:cubicBezTo>
                    <a:pt x="5009" y="4580"/>
                    <a:pt x="6240" y="3444"/>
                    <a:pt x="6354" y="1966"/>
                  </a:cubicBezTo>
                  <a:lnTo>
                    <a:pt x="6478" y="1966"/>
                  </a:lnTo>
                  <a:cubicBezTo>
                    <a:pt x="6803" y="1966"/>
                    <a:pt x="7051" y="1679"/>
                    <a:pt x="7022" y="1365"/>
                  </a:cubicBezTo>
                  <a:cubicBezTo>
                    <a:pt x="6984" y="1078"/>
                    <a:pt x="6736" y="869"/>
                    <a:pt x="6459" y="869"/>
                  </a:cubicBezTo>
                  <a:lnTo>
                    <a:pt x="6374" y="869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0" name="Google Shape;21990;p80"/>
            <p:cNvSpPr/>
            <p:nvPr/>
          </p:nvSpPr>
          <p:spPr>
            <a:xfrm>
              <a:off x="5918129" y="3534483"/>
              <a:ext cx="50773" cy="17439"/>
            </a:xfrm>
            <a:custGeom>
              <a:avLst/>
              <a:gdLst/>
              <a:ahLst/>
              <a:cxnLst/>
              <a:rect l="l" t="t" r="r" b="b"/>
              <a:pathLst>
                <a:path w="1939" h="666" extrusionOk="0">
                  <a:moveTo>
                    <a:pt x="319" y="0"/>
                  </a:moveTo>
                  <a:cubicBezTo>
                    <a:pt x="147" y="0"/>
                    <a:pt x="1" y="224"/>
                    <a:pt x="163" y="379"/>
                  </a:cubicBezTo>
                  <a:cubicBezTo>
                    <a:pt x="374" y="562"/>
                    <a:pt x="645" y="666"/>
                    <a:pt x="928" y="666"/>
                  </a:cubicBezTo>
                  <a:cubicBezTo>
                    <a:pt x="940" y="666"/>
                    <a:pt x="952" y="666"/>
                    <a:pt x="965" y="665"/>
                  </a:cubicBezTo>
                  <a:cubicBezTo>
                    <a:pt x="977" y="666"/>
                    <a:pt x="989" y="666"/>
                    <a:pt x="1002" y="666"/>
                  </a:cubicBezTo>
                  <a:cubicBezTo>
                    <a:pt x="1284" y="666"/>
                    <a:pt x="1556" y="562"/>
                    <a:pt x="1776" y="379"/>
                  </a:cubicBezTo>
                  <a:cubicBezTo>
                    <a:pt x="1938" y="224"/>
                    <a:pt x="1792" y="0"/>
                    <a:pt x="1620" y="0"/>
                  </a:cubicBezTo>
                  <a:cubicBezTo>
                    <a:pt x="1570" y="0"/>
                    <a:pt x="1518" y="19"/>
                    <a:pt x="1470" y="64"/>
                  </a:cubicBezTo>
                  <a:cubicBezTo>
                    <a:pt x="1318" y="169"/>
                    <a:pt x="1141" y="222"/>
                    <a:pt x="966" y="222"/>
                  </a:cubicBezTo>
                  <a:cubicBezTo>
                    <a:pt x="791" y="222"/>
                    <a:pt x="616" y="169"/>
                    <a:pt x="469" y="64"/>
                  </a:cubicBezTo>
                  <a:cubicBezTo>
                    <a:pt x="421" y="19"/>
                    <a:pt x="369" y="0"/>
                    <a:pt x="31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1" name="Google Shape;21991;p80"/>
            <p:cNvSpPr/>
            <p:nvPr/>
          </p:nvSpPr>
          <p:spPr>
            <a:xfrm>
              <a:off x="5903413" y="3488817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2" name="Google Shape;21992;p80"/>
            <p:cNvSpPr/>
            <p:nvPr/>
          </p:nvSpPr>
          <p:spPr>
            <a:xfrm>
              <a:off x="5972096" y="3488817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3" name="Google Shape;21993;p80"/>
            <p:cNvSpPr/>
            <p:nvPr/>
          </p:nvSpPr>
          <p:spPr>
            <a:xfrm>
              <a:off x="5847115" y="3465957"/>
              <a:ext cx="147998" cy="120163"/>
            </a:xfrm>
            <a:custGeom>
              <a:avLst/>
              <a:gdLst/>
              <a:ahLst/>
              <a:cxnLst/>
              <a:rect l="l" t="t" r="r" b="b"/>
              <a:pathLst>
                <a:path w="5652" h="4589" extrusionOk="0">
                  <a:moveTo>
                    <a:pt x="843" y="0"/>
                  </a:moveTo>
                  <a:lnTo>
                    <a:pt x="843" y="869"/>
                  </a:lnTo>
                  <a:lnTo>
                    <a:pt x="757" y="869"/>
                  </a:lnTo>
                  <a:cubicBezTo>
                    <a:pt x="751" y="868"/>
                    <a:pt x="745" y="868"/>
                    <a:pt x="739" y="868"/>
                  </a:cubicBezTo>
                  <a:cubicBezTo>
                    <a:pt x="32" y="868"/>
                    <a:pt x="1" y="1947"/>
                    <a:pt x="729" y="1966"/>
                  </a:cubicBezTo>
                  <a:lnTo>
                    <a:pt x="843" y="1966"/>
                  </a:lnTo>
                  <a:cubicBezTo>
                    <a:pt x="947" y="3461"/>
                    <a:pt x="2202" y="4588"/>
                    <a:pt x="3657" y="4588"/>
                  </a:cubicBezTo>
                  <a:cubicBezTo>
                    <a:pt x="3808" y="4588"/>
                    <a:pt x="3961" y="4576"/>
                    <a:pt x="4115" y="4551"/>
                  </a:cubicBezTo>
                  <a:cubicBezTo>
                    <a:pt x="2732" y="4332"/>
                    <a:pt x="1711" y="3149"/>
                    <a:pt x="1711" y="1746"/>
                  </a:cubicBezTo>
                  <a:lnTo>
                    <a:pt x="1711" y="1307"/>
                  </a:lnTo>
                  <a:cubicBezTo>
                    <a:pt x="1711" y="830"/>
                    <a:pt x="2103" y="439"/>
                    <a:pt x="2580" y="439"/>
                  </a:cubicBezTo>
                  <a:lnTo>
                    <a:pt x="5203" y="439"/>
                  </a:lnTo>
                  <a:cubicBezTo>
                    <a:pt x="5451" y="439"/>
                    <a:pt x="5651" y="239"/>
                    <a:pt x="5651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4" name="Google Shape;21994;p80"/>
            <p:cNvSpPr/>
            <p:nvPr/>
          </p:nvSpPr>
          <p:spPr>
            <a:xfrm>
              <a:off x="5857694" y="3465957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296" y="945"/>
                  </a:lnTo>
                  <a:cubicBezTo>
                    <a:pt x="630" y="897"/>
                    <a:pt x="869" y="621"/>
                    <a:pt x="878" y="29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5" name="Google Shape;21995;p80"/>
            <p:cNvSpPr/>
            <p:nvPr/>
          </p:nvSpPr>
          <p:spPr>
            <a:xfrm>
              <a:off x="6006320" y="3465957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1" y="0"/>
                  </a:moveTo>
                  <a:lnTo>
                    <a:pt x="1" y="296"/>
                  </a:lnTo>
                  <a:cubicBezTo>
                    <a:pt x="1" y="621"/>
                    <a:pt x="249" y="897"/>
                    <a:pt x="573" y="945"/>
                  </a:cubicBezTo>
                  <a:lnTo>
                    <a:pt x="878" y="98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6" name="Google Shape;21996;p80"/>
            <p:cNvSpPr/>
            <p:nvPr/>
          </p:nvSpPr>
          <p:spPr>
            <a:xfrm>
              <a:off x="5857694" y="3414504"/>
              <a:ext cx="23017" cy="51480"/>
            </a:xfrm>
            <a:custGeom>
              <a:avLst/>
              <a:gdLst/>
              <a:ahLst/>
              <a:cxnLst/>
              <a:rect l="l" t="t" r="r" b="b"/>
              <a:pathLst>
                <a:path w="879" h="1966" extrusionOk="0">
                  <a:moveTo>
                    <a:pt x="0" y="0"/>
                  </a:moveTo>
                  <a:lnTo>
                    <a:pt x="0" y="1965"/>
                  </a:lnTo>
                  <a:lnTo>
                    <a:pt x="878" y="196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7" name="Google Shape;21997;p80"/>
            <p:cNvSpPr/>
            <p:nvPr/>
          </p:nvSpPr>
          <p:spPr>
            <a:xfrm>
              <a:off x="5840464" y="3362788"/>
              <a:ext cx="205866" cy="57240"/>
            </a:xfrm>
            <a:custGeom>
              <a:avLst/>
              <a:gdLst/>
              <a:ahLst/>
              <a:cxnLst/>
              <a:rect l="l" t="t" r="r" b="b"/>
              <a:pathLst>
                <a:path w="7862" h="2186" extrusionOk="0">
                  <a:moveTo>
                    <a:pt x="1088" y="0"/>
                  </a:moveTo>
                  <a:cubicBezTo>
                    <a:pt x="487" y="0"/>
                    <a:pt x="0" y="497"/>
                    <a:pt x="0" y="1098"/>
                  </a:cubicBezTo>
                  <a:cubicBezTo>
                    <a:pt x="0" y="1699"/>
                    <a:pt x="487" y="2185"/>
                    <a:pt x="1088" y="2185"/>
                  </a:cubicBezTo>
                  <a:lnTo>
                    <a:pt x="6774" y="2185"/>
                  </a:lnTo>
                  <a:cubicBezTo>
                    <a:pt x="7375" y="2185"/>
                    <a:pt x="7861" y="1699"/>
                    <a:pt x="7861" y="1098"/>
                  </a:cubicBezTo>
                  <a:cubicBezTo>
                    <a:pt x="7861" y="497"/>
                    <a:pt x="7375" y="0"/>
                    <a:pt x="677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8" name="Google Shape;21998;p80"/>
            <p:cNvSpPr/>
            <p:nvPr/>
          </p:nvSpPr>
          <p:spPr>
            <a:xfrm>
              <a:off x="5857694" y="3437232"/>
              <a:ext cx="171643" cy="11521"/>
            </a:xfrm>
            <a:custGeom>
              <a:avLst/>
              <a:gdLst/>
              <a:ahLst/>
              <a:cxnLst/>
              <a:rect l="l" t="t" r="r" b="b"/>
              <a:pathLst>
                <a:path w="6555" h="440" extrusionOk="0">
                  <a:moveTo>
                    <a:pt x="0" y="0"/>
                  </a:moveTo>
                  <a:lnTo>
                    <a:pt x="0" y="439"/>
                  </a:lnTo>
                  <a:lnTo>
                    <a:pt x="6554" y="439"/>
                  </a:lnTo>
                  <a:lnTo>
                    <a:pt x="655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99" name="Google Shape;21999;p80"/>
            <p:cNvSpPr/>
            <p:nvPr/>
          </p:nvSpPr>
          <p:spPr>
            <a:xfrm>
              <a:off x="5857694" y="3437232"/>
              <a:ext cx="23017" cy="11521"/>
            </a:xfrm>
            <a:custGeom>
              <a:avLst/>
              <a:gdLst/>
              <a:ahLst/>
              <a:cxnLst/>
              <a:rect l="l" t="t" r="r" b="b"/>
              <a:pathLst>
                <a:path w="879" h="440" extrusionOk="0">
                  <a:moveTo>
                    <a:pt x="0" y="0"/>
                  </a:moveTo>
                  <a:lnTo>
                    <a:pt x="0" y="439"/>
                  </a:lnTo>
                  <a:lnTo>
                    <a:pt x="878" y="43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0" name="Google Shape;22000;p80"/>
            <p:cNvSpPr/>
            <p:nvPr/>
          </p:nvSpPr>
          <p:spPr>
            <a:xfrm>
              <a:off x="5891918" y="3345794"/>
              <a:ext cx="103195" cy="74234"/>
            </a:xfrm>
            <a:custGeom>
              <a:avLst/>
              <a:gdLst/>
              <a:ahLst/>
              <a:cxnLst/>
              <a:rect l="l" t="t" r="r" b="b"/>
              <a:pathLst>
                <a:path w="3941" h="2835" extrusionOk="0">
                  <a:moveTo>
                    <a:pt x="1405" y="1"/>
                  </a:moveTo>
                  <a:cubicBezTo>
                    <a:pt x="630" y="1"/>
                    <a:pt x="0" y="636"/>
                    <a:pt x="0" y="1422"/>
                  </a:cubicBezTo>
                  <a:cubicBezTo>
                    <a:pt x="0" y="2204"/>
                    <a:pt x="640" y="2834"/>
                    <a:pt x="1422" y="2834"/>
                  </a:cubicBezTo>
                  <a:lnTo>
                    <a:pt x="2519" y="2834"/>
                  </a:lnTo>
                  <a:cubicBezTo>
                    <a:pt x="3301" y="2834"/>
                    <a:pt x="3931" y="2204"/>
                    <a:pt x="3940" y="1422"/>
                  </a:cubicBezTo>
                  <a:cubicBezTo>
                    <a:pt x="3940" y="636"/>
                    <a:pt x="3311" y="1"/>
                    <a:pt x="2536" y="1"/>
                  </a:cubicBezTo>
                  <a:cubicBezTo>
                    <a:pt x="2530" y="1"/>
                    <a:pt x="2525" y="1"/>
                    <a:pt x="2519" y="1"/>
                  </a:cubicBezTo>
                  <a:lnTo>
                    <a:pt x="1422" y="1"/>
                  </a:lnTo>
                  <a:cubicBezTo>
                    <a:pt x="1416" y="1"/>
                    <a:pt x="1410" y="1"/>
                    <a:pt x="1405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1" name="Google Shape;22001;p80"/>
            <p:cNvSpPr/>
            <p:nvPr/>
          </p:nvSpPr>
          <p:spPr>
            <a:xfrm>
              <a:off x="5882674" y="3602355"/>
              <a:ext cx="121682" cy="98194"/>
            </a:xfrm>
            <a:custGeom>
              <a:avLst/>
              <a:gdLst/>
              <a:ahLst/>
              <a:cxnLst/>
              <a:rect l="l" t="t" r="r" b="b"/>
              <a:pathLst>
                <a:path w="4647" h="3750" extrusionOk="0">
                  <a:moveTo>
                    <a:pt x="926" y="0"/>
                  </a:moveTo>
                  <a:cubicBezTo>
                    <a:pt x="821" y="210"/>
                    <a:pt x="640" y="372"/>
                    <a:pt x="420" y="458"/>
                  </a:cubicBezTo>
                  <a:lnTo>
                    <a:pt x="0" y="611"/>
                  </a:lnTo>
                  <a:cubicBezTo>
                    <a:pt x="430" y="1174"/>
                    <a:pt x="1307" y="1565"/>
                    <a:pt x="2328" y="1565"/>
                  </a:cubicBezTo>
                  <a:cubicBezTo>
                    <a:pt x="2624" y="1565"/>
                    <a:pt x="2929" y="1527"/>
                    <a:pt x="3225" y="1450"/>
                  </a:cubicBezTo>
                  <a:lnTo>
                    <a:pt x="3444" y="1679"/>
                  </a:lnTo>
                  <a:cubicBezTo>
                    <a:pt x="3568" y="1803"/>
                    <a:pt x="3635" y="1965"/>
                    <a:pt x="3635" y="2147"/>
                  </a:cubicBezTo>
                  <a:lnTo>
                    <a:pt x="3635" y="3749"/>
                  </a:lnTo>
                  <a:lnTo>
                    <a:pt x="4074" y="3749"/>
                  </a:lnTo>
                  <a:lnTo>
                    <a:pt x="4074" y="2137"/>
                  </a:lnTo>
                  <a:cubicBezTo>
                    <a:pt x="4074" y="1851"/>
                    <a:pt x="3960" y="1574"/>
                    <a:pt x="3759" y="1364"/>
                  </a:cubicBezTo>
                  <a:lnTo>
                    <a:pt x="3692" y="1307"/>
                  </a:lnTo>
                  <a:cubicBezTo>
                    <a:pt x="4064" y="1155"/>
                    <a:pt x="4389" y="916"/>
                    <a:pt x="4646" y="611"/>
                  </a:cubicBezTo>
                  <a:lnTo>
                    <a:pt x="4208" y="458"/>
                  </a:lnTo>
                  <a:cubicBezTo>
                    <a:pt x="3988" y="372"/>
                    <a:pt x="3807" y="210"/>
                    <a:pt x="3711" y="0"/>
                  </a:cubicBezTo>
                  <a:cubicBezTo>
                    <a:pt x="3258" y="167"/>
                    <a:pt x="2786" y="251"/>
                    <a:pt x="2315" y="251"/>
                  </a:cubicBezTo>
                  <a:cubicBezTo>
                    <a:pt x="1844" y="251"/>
                    <a:pt x="1374" y="167"/>
                    <a:pt x="926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2" name="Google Shape;22002;p80"/>
            <p:cNvSpPr/>
            <p:nvPr/>
          </p:nvSpPr>
          <p:spPr>
            <a:xfrm>
              <a:off x="5814489" y="3644827"/>
              <a:ext cx="48966" cy="55460"/>
            </a:xfrm>
            <a:custGeom>
              <a:avLst/>
              <a:gdLst/>
              <a:ahLst/>
              <a:cxnLst/>
              <a:rect l="l" t="t" r="r" b="b"/>
              <a:pathLst>
                <a:path w="1870" h="2118" extrusionOk="0">
                  <a:moveTo>
                    <a:pt x="229" y="0"/>
                  </a:moveTo>
                  <a:cubicBezTo>
                    <a:pt x="134" y="115"/>
                    <a:pt x="57" y="239"/>
                    <a:pt x="0" y="372"/>
                  </a:cubicBezTo>
                  <a:lnTo>
                    <a:pt x="1193" y="1374"/>
                  </a:lnTo>
                  <a:cubicBezTo>
                    <a:pt x="1345" y="1498"/>
                    <a:pt x="1431" y="1679"/>
                    <a:pt x="1431" y="1879"/>
                  </a:cubicBezTo>
                  <a:lnTo>
                    <a:pt x="1431" y="2118"/>
                  </a:lnTo>
                  <a:lnTo>
                    <a:pt x="1870" y="2118"/>
                  </a:lnTo>
                  <a:lnTo>
                    <a:pt x="1870" y="1879"/>
                  </a:lnTo>
                  <a:cubicBezTo>
                    <a:pt x="1870" y="1555"/>
                    <a:pt x="1727" y="1240"/>
                    <a:pt x="1479" y="1040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3" name="Google Shape;22003;p80"/>
            <p:cNvSpPr/>
            <p:nvPr/>
          </p:nvSpPr>
          <p:spPr>
            <a:xfrm>
              <a:off x="6023550" y="3644827"/>
              <a:ext cx="48992" cy="55460"/>
            </a:xfrm>
            <a:custGeom>
              <a:avLst/>
              <a:gdLst/>
              <a:ahLst/>
              <a:cxnLst/>
              <a:rect l="l" t="t" r="r" b="b"/>
              <a:pathLst>
                <a:path w="1871" h="2118" extrusionOk="0">
                  <a:moveTo>
                    <a:pt x="1632" y="0"/>
                  </a:moveTo>
                  <a:lnTo>
                    <a:pt x="392" y="1040"/>
                  </a:lnTo>
                  <a:cubicBezTo>
                    <a:pt x="144" y="1240"/>
                    <a:pt x="1" y="1555"/>
                    <a:pt x="1" y="1879"/>
                  </a:cubicBezTo>
                  <a:lnTo>
                    <a:pt x="1" y="2118"/>
                  </a:lnTo>
                  <a:lnTo>
                    <a:pt x="440" y="2118"/>
                  </a:lnTo>
                  <a:lnTo>
                    <a:pt x="440" y="1879"/>
                  </a:lnTo>
                  <a:cubicBezTo>
                    <a:pt x="440" y="1679"/>
                    <a:pt x="526" y="1498"/>
                    <a:pt x="678" y="1374"/>
                  </a:cubicBezTo>
                  <a:lnTo>
                    <a:pt x="1871" y="372"/>
                  </a:lnTo>
                  <a:cubicBezTo>
                    <a:pt x="1814" y="239"/>
                    <a:pt x="1737" y="115"/>
                    <a:pt x="163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04" name="Google Shape;22004;p80"/>
          <p:cNvGrpSpPr/>
          <p:nvPr/>
        </p:nvGrpSpPr>
        <p:grpSpPr>
          <a:xfrm>
            <a:off x="7008066" y="4031361"/>
            <a:ext cx="345432" cy="472657"/>
            <a:chOff x="5363818" y="3345794"/>
            <a:chExt cx="259074" cy="354493"/>
          </a:xfrm>
        </p:grpSpPr>
        <p:sp>
          <p:nvSpPr>
            <p:cNvPr id="22005" name="Google Shape;22005;p80"/>
            <p:cNvSpPr/>
            <p:nvPr/>
          </p:nvSpPr>
          <p:spPr>
            <a:xfrm>
              <a:off x="5397807" y="3514661"/>
              <a:ext cx="191360" cy="123934"/>
            </a:xfrm>
            <a:custGeom>
              <a:avLst/>
              <a:gdLst/>
              <a:ahLst/>
              <a:cxnLst/>
              <a:rect l="l" t="t" r="r" b="b"/>
              <a:pathLst>
                <a:path w="7308" h="4733" extrusionOk="0">
                  <a:moveTo>
                    <a:pt x="869" y="1"/>
                  </a:moveTo>
                  <a:cubicBezTo>
                    <a:pt x="869" y="1651"/>
                    <a:pt x="0" y="2596"/>
                    <a:pt x="430" y="4733"/>
                  </a:cubicBezTo>
                  <a:lnTo>
                    <a:pt x="6879" y="4733"/>
                  </a:lnTo>
                  <a:cubicBezTo>
                    <a:pt x="7308" y="2596"/>
                    <a:pt x="6449" y="1661"/>
                    <a:pt x="644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6" name="Google Shape;22006;p80"/>
            <p:cNvSpPr/>
            <p:nvPr/>
          </p:nvSpPr>
          <p:spPr>
            <a:xfrm>
              <a:off x="5397807" y="3514661"/>
              <a:ext cx="95706" cy="123934"/>
            </a:xfrm>
            <a:custGeom>
              <a:avLst/>
              <a:gdLst/>
              <a:ahLst/>
              <a:cxnLst/>
              <a:rect l="l" t="t" r="r" b="b"/>
              <a:pathLst>
                <a:path w="3655" h="4733" extrusionOk="0">
                  <a:moveTo>
                    <a:pt x="869" y="1"/>
                  </a:moveTo>
                  <a:cubicBezTo>
                    <a:pt x="869" y="1651"/>
                    <a:pt x="0" y="2596"/>
                    <a:pt x="430" y="4733"/>
                  </a:cubicBezTo>
                  <a:lnTo>
                    <a:pt x="3654" y="4733"/>
                  </a:lnTo>
                  <a:lnTo>
                    <a:pt x="365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7" name="Google Shape;22007;p80"/>
            <p:cNvSpPr/>
            <p:nvPr/>
          </p:nvSpPr>
          <p:spPr>
            <a:xfrm>
              <a:off x="5363818" y="3565382"/>
              <a:ext cx="259074" cy="134905"/>
            </a:xfrm>
            <a:custGeom>
              <a:avLst/>
              <a:gdLst/>
              <a:ahLst/>
              <a:cxnLst/>
              <a:rect l="l" t="t" r="r" b="b"/>
              <a:pathLst>
                <a:path w="9894" h="5152" extrusionOk="0">
                  <a:moveTo>
                    <a:pt x="3664" y="0"/>
                  </a:moveTo>
                  <a:lnTo>
                    <a:pt x="3664" y="1326"/>
                  </a:lnTo>
                  <a:cubicBezTo>
                    <a:pt x="3664" y="1689"/>
                    <a:pt x="3426" y="2013"/>
                    <a:pt x="3082" y="2137"/>
                  </a:cubicBezTo>
                  <a:lnTo>
                    <a:pt x="869" y="2920"/>
                  </a:lnTo>
                  <a:cubicBezTo>
                    <a:pt x="354" y="3101"/>
                    <a:pt x="1" y="3587"/>
                    <a:pt x="1" y="4131"/>
                  </a:cubicBezTo>
                  <a:lnTo>
                    <a:pt x="1" y="4513"/>
                  </a:lnTo>
                  <a:cubicBezTo>
                    <a:pt x="1" y="4866"/>
                    <a:pt x="297" y="5152"/>
                    <a:pt x="650" y="5152"/>
                  </a:cubicBezTo>
                  <a:lnTo>
                    <a:pt x="9245" y="5152"/>
                  </a:lnTo>
                  <a:cubicBezTo>
                    <a:pt x="9608" y="5152"/>
                    <a:pt x="9894" y="4866"/>
                    <a:pt x="9894" y="4513"/>
                  </a:cubicBezTo>
                  <a:lnTo>
                    <a:pt x="9894" y="4131"/>
                  </a:lnTo>
                  <a:cubicBezTo>
                    <a:pt x="9894" y="3587"/>
                    <a:pt x="9550" y="3101"/>
                    <a:pt x="9035" y="2920"/>
                  </a:cubicBezTo>
                  <a:lnTo>
                    <a:pt x="6812" y="2137"/>
                  </a:lnTo>
                  <a:cubicBezTo>
                    <a:pt x="6469" y="2013"/>
                    <a:pt x="6240" y="1689"/>
                    <a:pt x="6240" y="1326"/>
                  </a:cubicBezTo>
                  <a:lnTo>
                    <a:pt x="6240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8" name="Google Shape;22008;p80"/>
            <p:cNvSpPr/>
            <p:nvPr/>
          </p:nvSpPr>
          <p:spPr>
            <a:xfrm>
              <a:off x="5364080" y="3621836"/>
              <a:ext cx="258813" cy="78450"/>
            </a:xfrm>
            <a:custGeom>
              <a:avLst/>
              <a:gdLst/>
              <a:ahLst/>
              <a:cxnLst/>
              <a:rect l="l" t="t" r="r" b="b"/>
              <a:pathLst>
                <a:path w="9884" h="2996" extrusionOk="0">
                  <a:moveTo>
                    <a:pt x="3025" y="0"/>
                  </a:moveTo>
                  <a:lnTo>
                    <a:pt x="859" y="764"/>
                  </a:lnTo>
                  <a:cubicBezTo>
                    <a:pt x="344" y="945"/>
                    <a:pt x="1" y="1431"/>
                    <a:pt x="1" y="1975"/>
                  </a:cubicBezTo>
                  <a:lnTo>
                    <a:pt x="1" y="2357"/>
                  </a:lnTo>
                  <a:cubicBezTo>
                    <a:pt x="1" y="2710"/>
                    <a:pt x="287" y="2996"/>
                    <a:pt x="640" y="2996"/>
                  </a:cubicBezTo>
                  <a:lnTo>
                    <a:pt x="9245" y="2996"/>
                  </a:lnTo>
                  <a:cubicBezTo>
                    <a:pt x="9598" y="2996"/>
                    <a:pt x="9884" y="2710"/>
                    <a:pt x="9884" y="2357"/>
                  </a:cubicBezTo>
                  <a:lnTo>
                    <a:pt x="9884" y="1975"/>
                  </a:lnTo>
                  <a:cubicBezTo>
                    <a:pt x="9884" y="1431"/>
                    <a:pt x="9540" y="945"/>
                    <a:pt x="9025" y="764"/>
                  </a:cubicBezTo>
                  <a:lnTo>
                    <a:pt x="6860" y="0"/>
                  </a:lnTo>
                  <a:cubicBezTo>
                    <a:pt x="6745" y="973"/>
                    <a:pt x="5925" y="1708"/>
                    <a:pt x="4942" y="1708"/>
                  </a:cubicBezTo>
                  <a:cubicBezTo>
                    <a:pt x="3960" y="1708"/>
                    <a:pt x="3139" y="973"/>
                    <a:pt x="3025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09" name="Google Shape;22009;p80"/>
            <p:cNvSpPr/>
            <p:nvPr/>
          </p:nvSpPr>
          <p:spPr>
            <a:xfrm>
              <a:off x="5459760" y="3570880"/>
              <a:ext cx="67479" cy="28175"/>
            </a:xfrm>
            <a:custGeom>
              <a:avLst/>
              <a:gdLst/>
              <a:ahLst/>
              <a:cxnLst/>
              <a:rect l="l" t="t" r="r" b="b"/>
              <a:pathLst>
                <a:path w="2577" h="1076" extrusionOk="0">
                  <a:moveTo>
                    <a:pt x="0" y="0"/>
                  </a:moveTo>
                  <a:lnTo>
                    <a:pt x="0" y="811"/>
                  </a:lnTo>
                  <a:cubicBezTo>
                    <a:pt x="411" y="988"/>
                    <a:pt x="849" y="1076"/>
                    <a:pt x="1288" y="1076"/>
                  </a:cubicBezTo>
                  <a:cubicBezTo>
                    <a:pt x="1727" y="1076"/>
                    <a:pt x="2166" y="988"/>
                    <a:pt x="2576" y="811"/>
                  </a:cubicBezTo>
                  <a:lnTo>
                    <a:pt x="2576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0" name="Google Shape;22010;p80"/>
            <p:cNvSpPr/>
            <p:nvPr/>
          </p:nvSpPr>
          <p:spPr>
            <a:xfrm>
              <a:off x="5420273" y="3435740"/>
              <a:ext cx="146427" cy="152135"/>
            </a:xfrm>
            <a:custGeom>
              <a:avLst/>
              <a:gdLst/>
              <a:ahLst/>
              <a:cxnLst/>
              <a:rect l="l" t="t" r="r" b="b"/>
              <a:pathLst>
                <a:path w="5592" h="5810" extrusionOk="0">
                  <a:moveTo>
                    <a:pt x="11" y="0"/>
                  </a:moveTo>
                  <a:lnTo>
                    <a:pt x="11" y="3015"/>
                  </a:lnTo>
                  <a:cubicBezTo>
                    <a:pt x="1" y="4551"/>
                    <a:pt x="1251" y="5810"/>
                    <a:pt x="2796" y="5810"/>
                  </a:cubicBezTo>
                  <a:cubicBezTo>
                    <a:pt x="4342" y="5810"/>
                    <a:pt x="5591" y="4560"/>
                    <a:pt x="5591" y="3015"/>
                  </a:cubicBezTo>
                  <a:lnTo>
                    <a:pt x="559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1" name="Google Shape;22011;p80"/>
            <p:cNvSpPr/>
            <p:nvPr/>
          </p:nvSpPr>
          <p:spPr>
            <a:xfrm>
              <a:off x="5420090" y="3435740"/>
              <a:ext cx="146610" cy="152109"/>
            </a:xfrm>
            <a:custGeom>
              <a:avLst/>
              <a:gdLst/>
              <a:ahLst/>
              <a:cxnLst/>
              <a:rect l="l" t="t" r="r" b="b"/>
              <a:pathLst>
                <a:path w="5599" h="5809" extrusionOk="0">
                  <a:moveTo>
                    <a:pt x="18" y="0"/>
                  </a:moveTo>
                  <a:lnTo>
                    <a:pt x="18" y="3015"/>
                  </a:lnTo>
                  <a:cubicBezTo>
                    <a:pt x="0" y="4578"/>
                    <a:pt x="1271" y="5809"/>
                    <a:pt x="2780" y="5809"/>
                  </a:cubicBezTo>
                  <a:cubicBezTo>
                    <a:pt x="2929" y="5809"/>
                    <a:pt x="3080" y="5797"/>
                    <a:pt x="3233" y="5772"/>
                  </a:cubicBezTo>
                  <a:cubicBezTo>
                    <a:pt x="1868" y="5562"/>
                    <a:pt x="867" y="4389"/>
                    <a:pt x="867" y="3015"/>
                  </a:cubicBezTo>
                  <a:lnTo>
                    <a:pt x="867" y="2280"/>
                  </a:lnTo>
                  <a:cubicBezTo>
                    <a:pt x="867" y="1889"/>
                    <a:pt x="1124" y="1555"/>
                    <a:pt x="1487" y="1450"/>
                  </a:cubicBezTo>
                  <a:cubicBezTo>
                    <a:pt x="2088" y="1288"/>
                    <a:pt x="2670" y="1069"/>
                    <a:pt x="3233" y="792"/>
                  </a:cubicBezTo>
                  <a:lnTo>
                    <a:pt x="3233" y="821"/>
                  </a:lnTo>
                  <a:cubicBezTo>
                    <a:pt x="3223" y="1164"/>
                    <a:pt x="3481" y="1450"/>
                    <a:pt x="3814" y="1498"/>
                  </a:cubicBezTo>
                  <a:lnTo>
                    <a:pt x="3919" y="1498"/>
                  </a:lnTo>
                  <a:cubicBezTo>
                    <a:pt x="4158" y="1479"/>
                    <a:pt x="5007" y="1326"/>
                    <a:pt x="5598" y="1183"/>
                  </a:cubicBezTo>
                  <a:lnTo>
                    <a:pt x="559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2" name="Google Shape;22012;p80"/>
            <p:cNvSpPr/>
            <p:nvPr/>
          </p:nvSpPr>
          <p:spPr>
            <a:xfrm>
              <a:off x="5527213" y="3598846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3" name="Google Shape;22013;p80"/>
            <p:cNvSpPr/>
            <p:nvPr/>
          </p:nvSpPr>
          <p:spPr>
            <a:xfrm>
              <a:off x="5459760" y="3598846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4" name="Google Shape;22014;p80"/>
            <p:cNvSpPr/>
            <p:nvPr/>
          </p:nvSpPr>
          <p:spPr>
            <a:xfrm>
              <a:off x="5468506" y="3537180"/>
              <a:ext cx="50013" cy="16994"/>
            </a:xfrm>
            <a:custGeom>
              <a:avLst/>
              <a:gdLst/>
              <a:ahLst/>
              <a:cxnLst/>
              <a:rect l="l" t="t" r="r" b="b"/>
              <a:pathLst>
                <a:path w="1910" h="649" extrusionOk="0">
                  <a:moveTo>
                    <a:pt x="311" y="1"/>
                  </a:moveTo>
                  <a:cubicBezTo>
                    <a:pt x="145" y="1"/>
                    <a:pt x="1" y="217"/>
                    <a:pt x="162" y="371"/>
                  </a:cubicBezTo>
                  <a:cubicBezTo>
                    <a:pt x="372" y="554"/>
                    <a:pt x="642" y="649"/>
                    <a:pt x="915" y="649"/>
                  </a:cubicBezTo>
                  <a:cubicBezTo>
                    <a:pt x="928" y="649"/>
                    <a:pt x="941" y="648"/>
                    <a:pt x="954" y="648"/>
                  </a:cubicBezTo>
                  <a:cubicBezTo>
                    <a:pt x="968" y="648"/>
                    <a:pt x="981" y="649"/>
                    <a:pt x="994" y="649"/>
                  </a:cubicBezTo>
                  <a:cubicBezTo>
                    <a:pt x="1275" y="649"/>
                    <a:pt x="1537" y="554"/>
                    <a:pt x="1756" y="371"/>
                  </a:cubicBezTo>
                  <a:cubicBezTo>
                    <a:pt x="1910" y="217"/>
                    <a:pt x="1764" y="1"/>
                    <a:pt x="1598" y="1"/>
                  </a:cubicBezTo>
                  <a:cubicBezTo>
                    <a:pt x="1548" y="1"/>
                    <a:pt x="1496" y="20"/>
                    <a:pt x="1450" y="66"/>
                  </a:cubicBezTo>
                  <a:cubicBezTo>
                    <a:pt x="1302" y="166"/>
                    <a:pt x="1131" y="216"/>
                    <a:pt x="958" y="216"/>
                  </a:cubicBezTo>
                  <a:cubicBezTo>
                    <a:pt x="785" y="216"/>
                    <a:pt x="611" y="166"/>
                    <a:pt x="458" y="66"/>
                  </a:cubicBezTo>
                  <a:cubicBezTo>
                    <a:pt x="412" y="20"/>
                    <a:pt x="360" y="1"/>
                    <a:pt x="31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5" name="Google Shape;22015;p80"/>
            <p:cNvSpPr/>
            <p:nvPr/>
          </p:nvSpPr>
          <p:spPr>
            <a:xfrm>
              <a:off x="5454000" y="3497798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25"/>
                  </a:lnTo>
                  <a:cubicBezTo>
                    <a:pt x="1" y="549"/>
                    <a:pt x="96" y="645"/>
                    <a:pt x="220" y="645"/>
                  </a:cubicBezTo>
                  <a:cubicBezTo>
                    <a:pt x="335" y="645"/>
                    <a:pt x="440" y="549"/>
                    <a:pt x="440" y="42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6" name="Google Shape;22016;p80"/>
            <p:cNvSpPr/>
            <p:nvPr/>
          </p:nvSpPr>
          <p:spPr>
            <a:xfrm>
              <a:off x="5521714" y="3497798"/>
              <a:ext cx="11260" cy="16889"/>
            </a:xfrm>
            <a:custGeom>
              <a:avLst/>
              <a:gdLst/>
              <a:ahLst/>
              <a:cxnLst/>
              <a:rect l="l" t="t" r="r" b="b"/>
              <a:pathLst>
                <a:path w="430" h="645" extrusionOk="0">
                  <a:moveTo>
                    <a:pt x="215" y="1"/>
                  </a:moveTo>
                  <a:cubicBezTo>
                    <a:pt x="108" y="1"/>
                    <a:pt x="0" y="72"/>
                    <a:pt x="0" y="215"/>
                  </a:cubicBezTo>
                  <a:lnTo>
                    <a:pt x="0" y="425"/>
                  </a:lnTo>
                  <a:cubicBezTo>
                    <a:pt x="0" y="549"/>
                    <a:pt x="96" y="645"/>
                    <a:pt x="210" y="645"/>
                  </a:cubicBezTo>
                  <a:cubicBezTo>
                    <a:pt x="334" y="645"/>
                    <a:pt x="430" y="549"/>
                    <a:pt x="430" y="425"/>
                  </a:cubicBezTo>
                  <a:lnTo>
                    <a:pt x="430" y="215"/>
                  </a:lnTo>
                  <a:cubicBezTo>
                    <a:pt x="430" y="72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7" name="Google Shape;22017;p80"/>
            <p:cNvSpPr/>
            <p:nvPr/>
          </p:nvSpPr>
          <p:spPr>
            <a:xfrm>
              <a:off x="5513963" y="3480935"/>
              <a:ext cx="26499" cy="11286"/>
            </a:xfrm>
            <a:custGeom>
              <a:avLst/>
              <a:gdLst/>
              <a:ahLst/>
              <a:cxnLst/>
              <a:rect l="l" t="t" r="r" b="b"/>
              <a:pathLst>
                <a:path w="1012" h="431" extrusionOk="0">
                  <a:moveTo>
                    <a:pt x="287" y="1"/>
                  </a:moveTo>
                  <a:cubicBezTo>
                    <a:pt x="0" y="1"/>
                    <a:pt x="0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8" name="Google Shape;22018;p80"/>
            <p:cNvSpPr/>
            <p:nvPr/>
          </p:nvSpPr>
          <p:spPr>
            <a:xfrm>
              <a:off x="5446511" y="3480935"/>
              <a:ext cx="26264" cy="11286"/>
            </a:xfrm>
            <a:custGeom>
              <a:avLst/>
              <a:gdLst/>
              <a:ahLst/>
              <a:cxnLst/>
              <a:rect l="l" t="t" r="r" b="b"/>
              <a:pathLst>
                <a:path w="1003" h="431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16" y="430"/>
                  </a:lnTo>
                  <a:cubicBezTo>
                    <a:pt x="1002" y="430"/>
                    <a:pt x="1002" y="1"/>
                    <a:pt x="71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19" name="Google Shape;22019;p80"/>
            <p:cNvSpPr/>
            <p:nvPr/>
          </p:nvSpPr>
          <p:spPr>
            <a:xfrm>
              <a:off x="5386573" y="3345794"/>
              <a:ext cx="213853" cy="202620"/>
            </a:xfrm>
            <a:custGeom>
              <a:avLst/>
              <a:gdLst/>
              <a:ahLst/>
              <a:cxnLst/>
              <a:rect l="l" t="t" r="r" b="b"/>
              <a:pathLst>
                <a:path w="8167" h="7738" extrusionOk="0">
                  <a:moveTo>
                    <a:pt x="4083" y="1"/>
                  </a:moveTo>
                  <a:cubicBezTo>
                    <a:pt x="1832" y="1"/>
                    <a:pt x="0" y="1823"/>
                    <a:pt x="0" y="4084"/>
                  </a:cubicBezTo>
                  <a:lnTo>
                    <a:pt x="0" y="6879"/>
                  </a:lnTo>
                  <a:cubicBezTo>
                    <a:pt x="0" y="7356"/>
                    <a:pt x="382" y="7738"/>
                    <a:pt x="859" y="7738"/>
                  </a:cubicBezTo>
                  <a:lnTo>
                    <a:pt x="2576" y="7738"/>
                  </a:lnTo>
                  <a:cubicBezTo>
                    <a:pt x="2862" y="7738"/>
                    <a:pt x="2862" y="7308"/>
                    <a:pt x="2576" y="7308"/>
                  </a:cubicBezTo>
                  <a:lnTo>
                    <a:pt x="859" y="7308"/>
                  </a:lnTo>
                  <a:cubicBezTo>
                    <a:pt x="620" y="7308"/>
                    <a:pt x="429" y="7118"/>
                    <a:pt x="429" y="6879"/>
                  </a:cubicBezTo>
                  <a:lnTo>
                    <a:pt x="429" y="4084"/>
                  </a:lnTo>
                  <a:cubicBezTo>
                    <a:pt x="391" y="2042"/>
                    <a:pt x="2042" y="363"/>
                    <a:pt x="4083" y="363"/>
                  </a:cubicBezTo>
                  <a:cubicBezTo>
                    <a:pt x="6125" y="363"/>
                    <a:pt x="7775" y="2042"/>
                    <a:pt x="7737" y="4084"/>
                  </a:cubicBezTo>
                  <a:lnTo>
                    <a:pt x="7737" y="5801"/>
                  </a:lnTo>
                  <a:cubicBezTo>
                    <a:pt x="7737" y="5944"/>
                    <a:pt x="7844" y="6016"/>
                    <a:pt x="7952" y="6016"/>
                  </a:cubicBezTo>
                  <a:cubicBezTo>
                    <a:pt x="8059" y="6016"/>
                    <a:pt x="8166" y="5944"/>
                    <a:pt x="8166" y="5801"/>
                  </a:cubicBezTo>
                  <a:lnTo>
                    <a:pt x="8166" y="4084"/>
                  </a:lnTo>
                  <a:cubicBezTo>
                    <a:pt x="8166" y="1823"/>
                    <a:pt x="6344" y="1"/>
                    <a:pt x="40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0" name="Google Shape;22020;p80"/>
            <p:cNvSpPr/>
            <p:nvPr/>
          </p:nvSpPr>
          <p:spPr>
            <a:xfrm>
              <a:off x="5409040" y="3373917"/>
              <a:ext cx="169155" cy="112543"/>
            </a:xfrm>
            <a:custGeom>
              <a:avLst/>
              <a:gdLst/>
              <a:ahLst/>
              <a:cxnLst/>
              <a:rect l="l" t="t" r="r" b="b"/>
              <a:pathLst>
                <a:path w="6460" h="4298" extrusionOk="0">
                  <a:moveTo>
                    <a:pt x="3242" y="0"/>
                  </a:moveTo>
                  <a:cubicBezTo>
                    <a:pt x="3186" y="0"/>
                    <a:pt x="3129" y="2"/>
                    <a:pt x="3073" y="5"/>
                  </a:cubicBezTo>
                  <a:cubicBezTo>
                    <a:pt x="1336" y="81"/>
                    <a:pt x="1" y="1579"/>
                    <a:pt x="1" y="3315"/>
                  </a:cubicBezTo>
                  <a:lnTo>
                    <a:pt x="1" y="4298"/>
                  </a:lnTo>
                  <a:lnTo>
                    <a:pt x="440" y="4298"/>
                  </a:lnTo>
                  <a:lnTo>
                    <a:pt x="440" y="4107"/>
                  </a:lnTo>
                  <a:cubicBezTo>
                    <a:pt x="430" y="3907"/>
                    <a:pt x="564" y="3735"/>
                    <a:pt x="754" y="3687"/>
                  </a:cubicBezTo>
                  <a:cubicBezTo>
                    <a:pt x="1594" y="3468"/>
                    <a:pt x="2958" y="3067"/>
                    <a:pt x="3779" y="2581"/>
                  </a:cubicBezTo>
                  <a:cubicBezTo>
                    <a:pt x="3814" y="2559"/>
                    <a:pt x="3851" y="2550"/>
                    <a:pt x="3888" y="2550"/>
                  </a:cubicBezTo>
                  <a:cubicBezTo>
                    <a:pt x="4000" y="2550"/>
                    <a:pt x="4103" y="2640"/>
                    <a:pt x="4103" y="2762"/>
                  </a:cubicBezTo>
                  <a:lnTo>
                    <a:pt x="4103" y="3220"/>
                  </a:lnTo>
                  <a:cubicBezTo>
                    <a:pt x="4103" y="3338"/>
                    <a:pt x="4198" y="3430"/>
                    <a:pt x="4315" y="3430"/>
                  </a:cubicBezTo>
                  <a:cubicBezTo>
                    <a:pt x="4320" y="3430"/>
                    <a:pt x="4326" y="3430"/>
                    <a:pt x="4332" y="3430"/>
                  </a:cubicBezTo>
                  <a:cubicBezTo>
                    <a:pt x="4723" y="3401"/>
                    <a:pt x="5105" y="3334"/>
                    <a:pt x="5486" y="3229"/>
                  </a:cubicBezTo>
                  <a:cubicBezTo>
                    <a:pt x="5514" y="3221"/>
                    <a:pt x="5542" y="3217"/>
                    <a:pt x="5570" y="3217"/>
                  </a:cubicBezTo>
                  <a:cubicBezTo>
                    <a:pt x="5794" y="3217"/>
                    <a:pt x="6020" y="3474"/>
                    <a:pt x="6020" y="3754"/>
                  </a:cubicBezTo>
                  <a:lnTo>
                    <a:pt x="6020" y="4298"/>
                  </a:lnTo>
                  <a:lnTo>
                    <a:pt x="6459" y="4298"/>
                  </a:lnTo>
                  <a:lnTo>
                    <a:pt x="6459" y="3229"/>
                  </a:lnTo>
                  <a:cubicBezTo>
                    <a:pt x="6459" y="1436"/>
                    <a:pt x="5008" y="0"/>
                    <a:pt x="324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1" name="Google Shape;22021;p80"/>
            <p:cNvSpPr/>
            <p:nvPr/>
          </p:nvSpPr>
          <p:spPr>
            <a:xfrm>
              <a:off x="5454759" y="3373917"/>
              <a:ext cx="123410" cy="112543"/>
            </a:xfrm>
            <a:custGeom>
              <a:avLst/>
              <a:gdLst/>
              <a:ahLst/>
              <a:cxnLst/>
              <a:rect l="l" t="t" r="r" b="b"/>
              <a:pathLst>
                <a:path w="4713" h="4298" extrusionOk="0">
                  <a:moveTo>
                    <a:pt x="1495" y="0"/>
                  </a:moveTo>
                  <a:cubicBezTo>
                    <a:pt x="1439" y="0"/>
                    <a:pt x="1383" y="2"/>
                    <a:pt x="1327" y="5"/>
                  </a:cubicBezTo>
                  <a:cubicBezTo>
                    <a:pt x="859" y="24"/>
                    <a:pt x="411" y="157"/>
                    <a:pt x="1" y="377"/>
                  </a:cubicBezTo>
                  <a:cubicBezTo>
                    <a:pt x="105" y="1359"/>
                    <a:pt x="563" y="2266"/>
                    <a:pt x="1288" y="2953"/>
                  </a:cubicBezTo>
                  <a:cubicBezTo>
                    <a:pt x="1536" y="2838"/>
                    <a:pt x="1794" y="2724"/>
                    <a:pt x="2033" y="2581"/>
                  </a:cubicBezTo>
                  <a:cubicBezTo>
                    <a:pt x="2067" y="2560"/>
                    <a:pt x="2105" y="2550"/>
                    <a:pt x="2141" y="2550"/>
                  </a:cubicBezTo>
                  <a:cubicBezTo>
                    <a:pt x="2253" y="2550"/>
                    <a:pt x="2355" y="2642"/>
                    <a:pt x="2347" y="2771"/>
                  </a:cubicBezTo>
                  <a:lnTo>
                    <a:pt x="2347" y="3220"/>
                  </a:lnTo>
                  <a:cubicBezTo>
                    <a:pt x="2347" y="3338"/>
                    <a:pt x="2443" y="3430"/>
                    <a:pt x="2559" y="3430"/>
                  </a:cubicBezTo>
                  <a:cubicBezTo>
                    <a:pt x="2565" y="3430"/>
                    <a:pt x="2571" y="3430"/>
                    <a:pt x="2576" y="3430"/>
                  </a:cubicBezTo>
                  <a:cubicBezTo>
                    <a:pt x="2967" y="3401"/>
                    <a:pt x="3359" y="3334"/>
                    <a:pt x="3731" y="3229"/>
                  </a:cubicBezTo>
                  <a:cubicBezTo>
                    <a:pt x="3758" y="3221"/>
                    <a:pt x="3786" y="3217"/>
                    <a:pt x="3814" y="3217"/>
                  </a:cubicBezTo>
                  <a:cubicBezTo>
                    <a:pt x="4041" y="3217"/>
                    <a:pt x="4274" y="3474"/>
                    <a:pt x="4274" y="3754"/>
                  </a:cubicBezTo>
                  <a:lnTo>
                    <a:pt x="4274" y="4298"/>
                  </a:lnTo>
                  <a:lnTo>
                    <a:pt x="4704" y="4298"/>
                  </a:lnTo>
                  <a:lnTo>
                    <a:pt x="4704" y="3229"/>
                  </a:lnTo>
                  <a:cubicBezTo>
                    <a:pt x="4713" y="1445"/>
                    <a:pt x="3261" y="0"/>
                    <a:pt x="149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2" name="Google Shape;22022;p80"/>
            <p:cNvSpPr/>
            <p:nvPr/>
          </p:nvSpPr>
          <p:spPr>
            <a:xfrm>
              <a:off x="5369579" y="3647314"/>
              <a:ext cx="45483" cy="52972"/>
            </a:xfrm>
            <a:custGeom>
              <a:avLst/>
              <a:gdLst/>
              <a:ahLst/>
              <a:cxnLst/>
              <a:rect l="l" t="t" r="r" b="b"/>
              <a:pathLst>
                <a:path w="1737" h="2023" extrusionOk="0">
                  <a:moveTo>
                    <a:pt x="287" y="0"/>
                  </a:moveTo>
                  <a:cubicBezTo>
                    <a:pt x="172" y="86"/>
                    <a:pt x="77" y="191"/>
                    <a:pt x="0" y="315"/>
                  </a:cubicBezTo>
                  <a:lnTo>
                    <a:pt x="1088" y="1279"/>
                  </a:lnTo>
                  <a:cubicBezTo>
                    <a:pt x="1231" y="1403"/>
                    <a:pt x="1307" y="1584"/>
                    <a:pt x="1307" y="1765"/>
                  </a:cubicBezTo>
                  <a:lnTo>
                    <a:pt x="1307" y="2023"/>
                  </a:lnTo>
                  <a:lnTo>
                    <a:pt x="1737" y="2023"/>
                  </a:lnTo>
                  <a:lnTo>
                    <a:pt x="1737" y="1765"/>
                  </a:lnTo>
                  <a:cubicBezTo>
                    <a:pt x="1737" y="1460"/>
                    <a:pt x="1603" y="1164"/>
                    <a:pt x="1374" y="964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3" name="Google Shape;22023;p80"/>
            <p:cNvSpPr/>
            <p:nvPr/>
          </p:nvSpPr>
          <p:spPr>
            <a:xfrm>
              <a:off x="5572173" y="3647314"/>
              <a:ext cx="45745" cy="52972"/>
            </a:xfrm>
            <a:custGeom>
              <a:avLst/>
              <a:gdLst/>
              <a:ahLst/>
              <a:cxnLst/>
              <a:rect l="l" t="t" r="r" b="b"/>
              <a:pathLst>
                <a:path w="1747" h="2023" extrusionOk="0">
                  <a:moveTo>
                    <a:pt x="1460" y="0"/>
                  </a:moveTo>
                  <a:lnTo>
                    <a:pt x="363" y="964"/>
                  </a:lnTo>
                  <a:cubicBezTo>
                    <a:pt x="134" y="1164"/>
                    <a:pt x="0" y="1460"/>
                    <a:pt x="10" y="1765"/>
                  </a:cubicBezTo>
                  <a:lnTo>
                    <a:pt x="10" y="2023"/>
                  </a:lnTo>
                  <a:lnTo>
                    <a:pt x="430" y="2023"/>
                  </a:lnTo>
                  <a:lnTo>
                    <a:pt x="430" y="1765"/>
                  </a:lnTo>
                  <a:cubicBezTo>
                    <a:pt x="430" y="1584"/>
                    <a:pt x="506" y="1403"/>
                    <a:pt x="649" y="1279"/>
                  </a:cubicBezTo>
                  <a:lnTo>
                    <a:pt x="1746" y="315"/>
                  </a:lnTo>
                  <a:cubicBezTo>
                    <a:pt x="1660" y="191"/>
                    <a:pt x="1565" y="86"/>
                    <a:pt x="146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4" name="Google Shape;22024;p80"/>
            <p:cNvSpPr/>
            <p:nvPr/>
          </p:nvSpPr>
          <p:spPr>
            <a:xfrm>
              <a:off x="5432528" y="3621836"/>
              <a:ext cx="122179" cy="55984"/>
            </a:xfrm>
            <a:custGeom>
              <a:avLst/>
              <a:gdLst/>
              <a:ahLst/>
              <a:cxnLst/>
              <a:rect l="l" t="t" r="r" b="b"/>
              <a:pathLst>
                <a:path w="4666" h="2138" extrusionOk="0">
                  <a:moveTo>
                    <a:pt x="411" y="0"/>
                  </a:moveTo>
                  <a:lnTo>
                    <a:pt x="0" y="143"/>
                  </a:lnTo>
                  <a:cubicBezTo>
                    <a:pt x="172" y="1298"/>
                    <a:pt x="1164" y="2137"/>
                    <a:pt x="2328" y="2137"/>
                  </a:cubicBezTo>
                  <a:cubicBezTo>
                    <a:pt x="3492" y="2137"/>
                    <a:pt x="4484" y="1298"/>
                    <a:pt x="4665" y="143"/>
                  </a:cubicBezTo>
                  <a:lnTo>
                    <a:pt x="4246" y="0"/>
                  </a:lnTo>
                  <a:cubicBezTo>
                    <a:pt x="4131" y="973"/>
                    <a:pt x="3311" y="1708"/>
                    <a:pt x="2328" y="1708"/>
                  </a:cubicBezTo>
                  <a:cubicBezTo>
                    <a:pt x="1346" y="1708"/>
                    <a:pt x="525" y="973"/>
                    <a:pt x="41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5" name="Google Shape;22025;p80"/>
            <p:cNvSpPr/>
            <p:nvPr/>
          </p:nvSpPr>
          <p:spPr>
            <a:xfrm>
              <a:off x="5392046" y="3475200"/>
              <a:ext cx="28254" cy="44986"/>
            </a:xfrm>
            <a:custGeom>
              <a:avLst/>
              <a:gdLst/>
              <a:ahLst/>
              <a:cxnLst/>
              <a:rect l="l" t="t" r="r" b="b"/>
              <a:pathLst>
                <a:path w="1079" h="1718" extrusionOk="0">
                  <a:moveTo>
                    <a:pt x="440" y="0"/>
                  </a:moveTo>
                  <a:cubicBezTo>
                    <a:pt x="201" y="0"/>
                    <a:pt x="1" y="191"/>
                    <a:pt x="1" y="430"/>
                  </a:cubicBezTo>
                  <a:lnTo>
                    <a:pt x="1" y="1288"/>
                  </a:lnTo>
                  <a:cubicBezTo>
                    <a:pt x="1" y="1527"/>
                    <a:pt x="201" y="1718"/>
                    <a:pt x="440" y="1718"/>
                  </a:cubicBezTo>
                  <a:lnTo>
                    <a:pt x="869" y="1718"/>
                  </a:lnTo>
                  <a:cubicBezTo>
                    <a:pt x="984" y="1718"/>
                    <a:pt x="1079" y="1622"/>
                    <a:pt x="1079" y="1508"/>
                  </a:cubicBezTo>
                  <a:lnTo>
                    <a:pt x="1079" y="220"/>
                  </a:lnTo>
                  <a:cubicBezTo>
                    <a:pt x="1079" y="96"/>
                    <a:pt x="984" y="0"/>
                    <a:pt x="86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6" name="Google Shape;22026;p80"/>
            <p:cNvSpPr/>
            <p:nvPr/>
          </p:nvSpPr>
          <p:spPr>
            <a:xfrm>
              <a:off x="5409040" y="3475200"/>
              <a:ext cx="11260" cy="44986"/>
            </a:xfrm>
            <a:custGeom>
              <a:avLst/>
              <a:gdLst/>
              <a:ahLst/>
              <a:cxnLst/>
              <a:rect l="l" t="t" r="r" b="b"/>
              <a:pathLst>
                <a:path w="430" h="1718" extrusionOk="0">
                  <a:moveTo>
                    <a:pt x="1" y="0"/>
                  </a:moveTo>
                  <a:lnTo>
                    <a:pt x="1" y="1718"/>
                  </a:lnTo>
                  <a:lnTo>
                    <a:pt x="220" y="1718"/>
                  </a:lnTo>
                  <a:cubicBezTo>
                    <a:pt x="335" y="1718"/>
                    <a:pt x="430" y="1622"/>
                    <a:pt x="430" y="1508"/>
                  </a:cubicBezTo>
                  <a:lnTo>
                    <a:pt x="430" y="220"/>
                  </a:lnTo>
                  <a:cubicBezTo>
                    <a:pt x="430" y="96"/>
                    <a:pt x="335" y="0"/>
                    <a:pt x="2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7" name="Google Shape;22027;p80"/>
            <p:cNvSpPr/>
            <p:nvPr/>
          </p:nvSpPr>
          <p:spPr>
            <a:xfrm>
              <a:off x="5566674" y="3475200"/>
              <a:ext cx="28254" cy="44986"/>
            </a:xfrm>
            <a:custGeom>
              <a:avLst/>
              <a:gdLst/>
              <a:ahLst/>
              <a:cxnLst/>
              <a:rect l="l" t="t" r="r" b="b"/>
              <a:pathLst>
                <a:path w="1079" h="1718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508"/>
                  </a:lnTo>
                  <a:cubicBezTo>
                    <a:pt x="0" y="1622"/>
                    <a:pt x="96" y="1718"/>
                    <a:pt x="220" y="1718"/>
                  </a:cubicBezTo>
                  <a:lnTo>
                    <a:pt x="649" y="1718"/>
                  </a:lnTo>
                  <a:cubicBezTo>
                    <a:pt x="878" y="1718"/>
                    <a:pt x="1078" y="1527"/>
                    <a:pt x="1078" y="1288"/>
                  </a:cubicBezTo>
                  <a:lnTo>
                    <a:pt x="1078" y="430"/>
                  </a:lnTo>
                  <a:cubicBezTo>
                    <a:pt x="1078" y="191"/>
                    <a:pt x="888" y="0"/>
                    <a:pt x="64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8" name="Google Shape;22028;p80"/>
            <p:cNvSpPr/>
            <p:nvPr/>
          </p:nvSpPr>
          <p:spPr>
            <a:xfrm>
              <a:off x="5566674" y="3475200"/>
              <a:ext cx="11260" cy="44986"/>
            </a:xfrm>
            <a:custGeom>
              <a:avLst/>
              <a:gdLst/>
              <a:ahLst/>
              <a:cxnLst/>
              <a:rect l="l" t="t" r="r" b="b"/>
              <a:pathLst>
                <a:path w="430" h="1718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508"/>
                  </a:lnTo>
                  <a:cubicBezTo>
                    <a:pt x="0" y="1622"/>
                    <a:pt x="96" y="1718"/>
                    <a:pt x="220" y="1718"/>
                  </a:cubicBezTo>
                  <a:lnTo>
                    <a:pt x="430" y="171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29" name="Google Shape;22029;p80"/>
            <p:cNvSpPr/>
            <p:nvPr/>
          </p:nvSpPr>
          <p:spPr>
            <a:xfrm>
              <a:off x="5442766" y="3537154"/>
              <a:ext cx="17020" cy="11260"/>
            </a:xfrm>
            <a:custGeom>
              <a:avLst/>
              <a:gdLst/>
              <a:ahLst/>
              <a:cxnLst/>
              <a:rect l="l" t="t" r="r" b="b"/>
              <a:pathLst>
                <a:path w="650" h="430" extrusionOk="0">
                  <a:moveTo>
                    <a:pt x="1" y="0"/>
                  </a:moveTo>
                  <a:lnTo>
                    <a:pt x="1" y="430"/>
                  </a:lnTo>
                  <a:lnTo>
                    <a:pt x="430" y="430"/>
                  </a:lnTo>
                  <a:cubicBezTo>
                    <a:pt x="554" y="430"/>
                    <a:pt x="649" y="334"/>
                    <a:pt x="649" y="210"/>
                  </a:cubicBezTo>
                  <a:cubicBezTo>
                    <a:pt x="649" y="96"/>
                    <a:pt x="554" y="0"/>
                    <a:pt x="43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30" name="Google Shape;22030;p80"/>
          <p:cNvGrpSpPr/>
          <p:nvPr/>
        </p:nvGrpSpPr>
        <p:grpSpPr>
          <a:xfrm>
            <a:off x="6406894" y="4031186"/>
            <a:ext cx="348435" cy="473180"/>
            <a:chOff x="4912939" y="3345663"/>
            <a:chExt cx="261326" cy="354885"/>
          </a:xfrm>
        </p:grpSpPr>
        <p:sp>
          <p:nvSpPr>
            <p:cNvPr id="22031" name="Google Shape;22031;p80"/>
            <p:cNvSpPr/>
            <p:nvPr/>
          </p:nvSpPr>
          <p:spPr>
            <a:xfrm>
              <a:off x="4916683" y="3471692"/>
              <a:ext cx="253837" cy="40011"/>
            </a:xfrm>
            <a:custGeom>
              <a:avLst/>
              <a:gdLst/>
              <a:ahLst/>
              <a:cxnLst/>
              <a:rect l="l" t="t" r="r" b="b"/>
              <a:pathLst>
                <a:path w="9694" h="1528" extrusionOk="0">
                  <a:moveTo>
                    <a:pt x="2443" y="1"/>
                  </a:moveTo>
                  <a:lnTo>
                    <a:pt x="134" y="1241"/>
                  </a:lnTo>
                  <a:cubicBezTo>
                    <a:pt x="0" y="1317"/>
                    <a:pt x="48" y="1527"/>
                    <a:pt x="210" y="1527"/>
                  </a:cubicBezTo>
                  <a:lnTo>
                    <a:pt x="9483" y="1527"/>
                  </a:lnTo>
                  <a:cubicBezTo>
                    <a:pt x="9636" y="1527"/>
                    <a:pt x="9693" y="1317"/>
                    <a:pt x="9559" y="1241"/>
                  </a:cubicBezTo>
                  <a:lnTo>
                    <a:pt x="7251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2" name="Google Shape;22032;p80"/>
            <p:cNvSpPr/>
            <p:nvPr/>
          </p:nvSpPr>
          <p:spPr>
            <a:xfrm>
              <a:off x="4912939" y="3586120"/>
              <a:ext cx="261326" cy="114428"/>
            </a:xfrm>
            <a:custGeom>
              <a:avLst/>
              <a:gdLst/>
              <a:ahLst/>
              <a:cxnLst/>
              <a:rect l="l" t="t" r="r" b="b"/>
              <a:pathLst>
                <a:path w="9980" h="4370" extrusionOk="0">
                  <a:moveTo>
                    <a:pt x="3673" y="0"/>
                  </a:moveTo>
                  <a:lnTo>
                    <a:pt x="3673" y="1345"/>
                  </a:lnTo>
                  <a:cubicBezTo>
                    <a:pt x="3673" y="1717"/>
                    <a:pt x="3444" y="2051"/>
                    <a:pt x="3091" y="2175"/>
                  </a:cubicBezTo>
                  <a:lnTo>
                    <a:pt x="993" y="2910"/>
                  </a:lnTo>
                  <a:cubicBezTo>
                    <a:pt x="716" y="3015"/>
                    <a:pt x="477" y="3186"/>
                    <a:pt x="296" y="3415"/>
                  </a:cubicBezTo>
                  <a:cubicBezTo>
                    <a:pt x="0" y="3807"/>
                    <a:pt x="277" y="4360"/>
                    <a:pt x="764" y="4369"/>
                  </a:cubicBezTo>
                  <a:lnTo>
                    <a:pt x="9216" y="4369"/>
                  </a:lnTo>
                  <a:cubicBezTo>
                    <a:pt x="9702" y="4360"/>
                    <a:pt x="9979" y="3807"/>
                    <a:pt x="9683" y="3415"/>
                  </a:cubicBezTo>
                  <a:cubicBezTo>
                    <a:pt x="9502" y="3186"/>
                    <a:pt x="9264" y="3005"/>
                    <a:pt x="8987" y="2910"/>
                  </a:cubicBezTo>
                  <a:lnTo>
                    <a:pt x="6888" y="2166"/>
                  </a:lnTo>
                  <a:cubicBezTo>
                    <a:pt x="6535" y="2042"/>
                    <a:pt x="6297" y="1708"/>
                    <a:pt x="6297" y="1345"/>
                  </a:cubicBezTo>
                  <a:lnTo>
                    <a:pt x="6297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3" name="Google Shape;22033;p80"/>
            <p:cNvSpPr/>
            <p:nvPr/>
          </p:nvSpPr>
          <p:spPr>
            <a:xfrm>
              <a:off x="4912939" y="3630582"/>
              <a:ext cx="261326" cy="69966"/>
            </a:xfrm>
            <a:custGeom>
              <a:avLst/>
              <a:gdLst/>
              <a:ahLst/>
              <a:cxnLst/>
              <a:rect l="l" t="t" r="r" b="b"/>
              <a:pathLst>
                <a:path w="9980" h="2672" extrusionOk="0">
                  <a:moveTo>
                    <a:pt x="3597" y="0"/>
                  </a:moveTo>
                  <a:cubicBezTo>
                    <a:pt x="3502" y="220"/>
                    <a:pt x="3320" y="391"/>
                    <a:pt x="3091" y="468"/>
                  </a:cubicBezTo>
                  <a:lnTo>
                    <a:pt x="993" y="1212"/>
                  </a:lnTo>
                  <a:cubicBezTo>
                    <a:pt x="716" y="1307"/>
                    <a:pt x="477" y="1479"/>
                    <a:pt x="296" y="1717"/>
                  </a:cubicBezTo>
                  <a:cubicBezTo>
                    <a:pt x="0" y="2099"/>
                    <a:pt x="277" y="2662"/>
                    <a:pt x="764" y="2671"/>
                  </a:cubicBezTo>
                  <a:lnTo>
                    <a:pt x="9216" y="2671"/>
                  </a:lnTo>
                  <a:cubicBezTo>
                    <a:pt x="9702" y="2662"/>
                    <a:pt x="9979" y="2099"/>
                    <a:pt x="9683" y="1717"/>
                  </a:cubicBezTo>
                  <a:cubicBezTo>
                    <a:pt x="9502" y="1479"/>
                    <a:pt x="9264" y="1307"/>
                    <a:pt x="8987" y="1212"/>
                  </a:cubicBezTo>
                  <a:lnTo>
                    <a:pt x="6888" y="468"/>
                  </a:lnTo>
                  <a:cubicBezTo>
                    <a:pt x="6659" y="391"/>
                    <a:pt x="6478" y="220"/>
                    <a:pt x="6383" y="0"/>
                  </a:cubicBezTo>
                  <a:lnTo>
                    <a:pt x="4990" y="697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4" name="Google Shape;22034;p80"/>
            <p:cNvSpPr/>
            <p:nvPr/>
          </p:nvSpPr>
          <p:spPr>
            <a:xfrm>
              <a:off x="5037841" y="3654568"/>
              <a:ext cx="11521" cy="45719"/>
            </a:xfrm>
            <a:custGeom>
              <a:avLst/>
              <a:gdLst/>
              <a:ahLst/>
              <a:cxnLst/>
              <a:rect l="l" t="t" r="r" b="b"/>
              <a:pathLst>
                <a:path w="440" h="1746" extrusionOk="0">
                  <a:moveTo>
                    <a:pt x="0" y="0"/>
                  </a:moveTo>
                  <a:lnTo>
                    <a:pt x="0" y="1746"/>
                  </a:lnTo>
                  <a:lnTo>
                    <a:pt x="439" y="174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5" name="Google Shape;22035;p80"/>
            <p:cNvSpPr/>
            <p:nvPr/>
          </p:nvSpPr>
          <p:spPr>
            <a:xfrm>
              <a:off x="5009352" y="3586120"/>
              <a:ext cx="68736" cy="34171"/>
            </a:xfrm>
            <a:custGeom>
              <a:avLst/>
              <a:gdLst/>
              <a:ahLst/>
              <a:cxnLst/>
              <a:rect l="l" t="t" r="r" b="b"/>
              <a:pathLst>
                <a:path w="2625" h="1305" extrusionOk="0">
                  <a:moveTo>
                    <a:pt x="1" y="0"/>
                  </a:moveTo>
                  <a:lnTo>
                    <a:pt x="1" y="1040"/>
                  </a:lnTo>
                  <a:cubicBezTo>
                    <a:pt x="416" y="1217"/>
                    <a:pt x="862" y="1305"/>
                    <a:pt x="1309" y="1305"/>
                  </a:cubicBezTo>
                  <a:cubicBezTo>
                    <a:pt x="1756" y="1305"/>
                    <a:pt x="2205" y="1217"/>
                    <a:pt x="2624" y="1040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6" name="Google Shape;22036;p80"/>
            <p:cNvSpPr/>
            <p:nvPr/>
          </p:nvSpPr>
          <p:spPr>
            <a:xfrm>
              <a:off x="4952164" y="3534405"/>
              <a:ext cx="57214" cy="165882"/>
            </a:xfrm>
            <a:custGeom>
              <a:avLst/>
              <a:gdLst/>
              <a:ahLst/>
              <a:cxnLst/>
              <a:rect l="l" t="t" r="r" b="b"/>
              <a:pathLst>
                <a:path w="2185" h="6335" extrusionOk="0">
                  <a:moveTo>
                    <a:pt x="220" y="0"/>
                  </a:moveTo>
                  <a:cubicBezTo>
                    <a:pt x="220" y="0"/>
                    <a:pt x="0" y="1975"/>
                    <a:pt x="220" y="3711"/>
                  </a:cubicBezTo>
                  <a:lnTo>
                    <a:pt x="220" y="6335"/>
                  </a:lnTo>
                  <a:lnTo>
                    <a:pt x="1746" y="6335"/>
                  </a:lnTo>
                  <a:cubicBezTo>
                    <a:pt x="1507" y="5486"/>
                    <a:pt x="1145" y="4675"/>
                    <a:pt x="649" y="3940"/>
                  </a:cubicBezTo>
                  <a:lnTo>
                    <a:pt x="649" y="3721"/>
                  </a:lnTo>
                  <a:cubicBezTo>
                    <a:pt x="649" y="3721"/>
                    <a:pt x="1880" y="2710"/>
                    <a:pt x="2118" y="2204"/>
                  </a:cubicBezTo>
                  <a:lnTo>
                    <a:pt x="2185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7" name="Google Shape;22037;p80"/>
            <p:cNvSpPr/>
            <p:nvPr/>
          </p:nvSpPr>
          <p:spPr>
            <a:xfrm>
              <a:off x="4952164" y="3626078"/>
              <a:ext cx="28489" cy="22755"/>
            </a:xfrm>
            <a:custGeom>
              <a:avLst/>
              <a:gdLst/>
              <a:ahLst/>
              <a:cxnLst/>
              <a:rect l="l" t="t" r="r" b="b"/>
              <a:pathLst>
                <a:path w="1088" h="869" extrusionOk="0">
                  <a:moveTo>
                    <a:pt x="429" y="1"/>
                  </a:moveTo>
                  <a:cubicBezTo>
                    <a:pt x="191" y="1"/>
                    <a:pt x="0" y="191"/>
                    <a:pt x="0" y="439"/>
                  </a:cubicBezTo>
                  <a:cubicBezTo>
                    <a:pt x="0" y="678"/>
                    <a:pt x="191" y="869"/>
                    <a:pt x="429" y="869"/>
                  </a:cubicBezTo>
                  <a:lnTo>
                    <a:pt x="649" y="869"/>
                  </a:lnTo>
                  <a:cubicBezTo>
                    <a:pt x="897" y="869"/>
                    <a:pt x="1088" y="678"/>
                    <a:pt x="1088" y="439"/>
                  </a:cubicBezTo>
                  <a:cubicBezTo>
                    <a:pt x="1088" y="191"/>
                    <a:pt x="897" y="1"/>
                    <a:pt x="6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8" name="Google Shape;22038;p80"/>
            <p:cNvSpPr/>
            <p:nvPr/>
          </p:nvSpPr>
          <p:spPr>
            <a:xfrm>
              <a:off x="5077800" y="3534405"/>
              <a:ext cx="57240" cy="165882"/>
            </a:xfrm>
            <a:custGeom>
              <a:avLst/>
              <a:gdLst/>
              <a:ahLst/>
              <a:cxnLst/>
              <a:rect l="l" t="t" r="r" b="b"/>
              <a:pathLst>
                <a:path w="2186" h="6335" extrusionOk="0">
                  <a:moveTo>
                    <a:pt x="1" y="0"/>
                  </a:moveTo>
                  <a:lnTo>
                    <a:pt x="68" y="2204"/>
                  </a:lnTo>
                  <a:cubicBezTo>
                    <a:pt x="306" y="2710"/>
                    <a:pt x="1537" y="3721"/>
                    <a:pt x="1537" y="3721"/>
                  </a:cubicBezTo>
                  <a:lnTo>
                    <a:pt x="1537" y="3940"/>
                  </a:lnTo>
                  <a:cubicBezTo>
                    <a:pt x="1041" y="4675"/>
                    <a:pt x="678" y="5486"/>
                    <a:pt x="440" y="6335"/>
                  </a:cubicBezTo>
                  <a:lnTo>
                    <a:pt x="1966" y="6335"/>
                  </a:lnTo>
                  <a:lnTo>
                    <a:pt x="1966" y="3711"/>
                  </a:lnTo>
                  <a:cubicBezTo>
                    <a:pt x="2185" y="1975"/>
                    <a:pt x="1966" y="0"/>
                    <a:pt x="196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9" name="Google Shape;22039;p80"/>
            <p:cNvSpPr/>
            <p:nvPr/>
          </p:nvSpPr>
          <p:spPr>
            <a:xfrm>
              <a:off x="5032081" y="3637574"/>
              <a:ext cx="23017" cy="22755"/>
            </a:xfrm>
            <a:custGeom>
              <a:avLst/>
              <a:gdLst/>
              <a:ahLst/>
              <a:cxnLst/>
              <a:rect l="l" t="t" r="r" b="b"/>
              <a:pathLst>
                <a:path w="879" h="869" extrusionOk="0">
                  <a:moveTo>
                    <a:pt x="440" y="0"/>
                  </a:moveTo>
                  <a:cubicBezTo>
                    <a:pt x="201" y="0"/>
                    <a:pt x="1" y="191"/>
                    <a:pt x="1" y="430"/>
                  </a:cubicBezTo>
                  <a:cubicBezTo>
                    <a:pt x="1" y="678"/>
                    <a:pt x="201" y="869"/>
                    <a:pt x="440" y="869"/>
                  </a:cubicBezTo>
                  <a:cubicBezTo>
                    <a:pt x="678" y="869"/>
                    <a:pt x="879" y="678"/>
                    <a:pt x="879" y="430"/>
                  </a:cubicBezTo>
                  <a:cubicBezTo>
                    <a:pt x="879" y="191"/>
                    <a:pt x="678" y="0"/>
                    <a:pt x="44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0" name="Google Shape;22040;p80"/>
            <p:cNvSpPr/>
            <p:nvPr/>
          </p:nvSpPr>
          <p:spPr>
            <a:xfrm>
              <a:off x="5106525" y="3626078"/>
              <a:ext cx="28751" cy="22755"/>
            </a:xfrm>
            <a:custGeom>
              <a:avLst/>
              <a:gdLst/>
              <a:ahLst/>
              <a:cxnLst/>
              <a:rect l="l" t="t" r="r" b="b"/>
              <a:pathLst>
                <a:path w="1098" h="869" extrusionOk="0">
                  <a:moveTo>
                    <a:pt x="440" y="1"/>
                  </a:moveTo>
                  <a:cubicBezTo>
                    <a:pt x="201" y="1"/>
                    <a:pt x="1" y="191"/>
                    <a:pt x="1" y="439"/>
                  </a:cubicBezTo>
                  <a:cubicBezTo>
                    <a:pt x="1" y="678"/>
                    <a:pt x="201" y="869"/>
                    <a:pt x="440" y="869"/>
                  </a:cubicBezTo>
                  <a:lnTo>
                    <a:pt x="659" y="869"/>
                  </a:lnTo>
                  <a:cubicBezTo>
                    <a:pt x="898" y="869"/>
                    <a:pt x="1098" y="678"/>
                    <a:pt x="1098" y="439"/>
                  </a:cubicBezTo>
                  <a:cubicBezTo>
                    <a:pt x="1098" y="191"/>
                    <a:pt x="898" y="1"/>
                    <a:pt x="6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1" name="Google Shape;22041;p80"/>
            <p:cNvSpPr/>
            <p:nvPr/>
          </p:nvSpPr>
          <p:spPr>
            <a:xfrm>
              <a:off x="5025351" y="3345663"/>
              <a:ext cx="65960" cy="57109"/>
            </a:xfrm>
            <a:custGeom>
              <a:avLst/>
              <a:gdLst/>
              <a:ahLst/>
              <a:cxnLst/>
              <a:rect l="l" t="t" r="r" b="b"/>
              <a:pathLst>
                <a:path w="2519" h="2181" extrusionOk="0">
                  <a:moveTo>
                    <a:pt x="893" y="1"/>
                  </a:moveTo>
                  <a:cubicBezTo>
                    <a:pt x="526" y="1"/>
                    <a:pt x="165" y="205"/>
                    <a:pt x="0" y="588"/>
                  </a:cubicBezTo>
                  <a:lnTo>
                    <a:pt x="1784" y="2181"/>
                  </a:lnTo>
                  <a:lnTo>
                    <a:pt x="2290" y="1809"/>
                  </a:lnTo>
                  <a:cubicBezTo>
                    <a:pt x="2481" y="1656"/>
                    <a:pt x="2519" y="1370"/>
                    <a:pt x="2357" y="1179"/>
                  </a:cubicBezTo>
                  <a:lnTo>
                    <a:pt x="1641" y="349"/>
                  </a:lnTo>
                  <a:cubicBezTo>
                    <a:pt x="1442" y="113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2" name="Google Shape;22042;p80"/>
            <p:cNvSpPr/>
            <p:nvPr/>
          </p:nvSpPr>
          <p:spPr>
            <a:xfrm>
              <a:off x="4986388" y="3345794"/>
              <a:ext cx="114428" cy="102959"/>
            </a:xfrm>
            <a:custGeom>
              <a:avLst/>
              <a:gdLst/>
              <a:ahLst/>
              <a:cxnLst/>
              <a:rect l="l" t="t" r="r" b="b"/>
              <a:pathLst>
                <a:path w="4370" h="3932" extrusionOk="0">
                  <a:moveTo>
                    <a:pt x="2362" y="1"/>
                  </a:moveTo>
                  <a:cubicBezTo>
                    <a:pt x="1980" y="1"/>
                    <a:pt x="1638" y="237"/>
                    <a:pt x="1488" y="583"/>
                  </a:cubicBezTo>
                  <a:lnTo>
                    <a:pt x="0" y="3931"/>
                  </a:lnTo>
                  <a:lnTo>
                    <a:pt x="4369" y="3931"/>
                  </a:lnTo>
                  <a:lnTo>
                    <a:pt x="2385" y="1"/>
                  </a:lnTo>
                  <a:cubicBezTo>
                    <a:pt x="2378" y="1"/>
                    <a:pt x="2370" y="1"/>
                    <a:pt x="2362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3" name="Google Shape;22043;p80"/>
            <p:cNvSpPr/>
            <p:nvPr/>
          </p:nvSpPr>
          <p:spPr>
            <a:xfrm>
              <a:off x="4947163" y="3511676"/>
              <a:ext cx="192617" cy="97199"/>
            </a:xfrm>
            <a:custGeom>
              <a:avLst/>
              <a:gdLst/>
              <a:ahLst/>
              <a:cxnLst/>
              <a:rect l="l" t="t" r="r" b="b"/>
              <a:pathLst>
                <a:path w="7356" h="3712" extrusionOk="0">
                  <a:moveTo>
                    <a:pt x="725" y="0"/>
                  </a:moveTo>
                  <a:cubicBezTo>
                    <a:pt x="0" y="0"/>
                    <a:pt x="0" y="1088"/>
                    <a:pt x="725" y="1088"/>
                  </a:cubicBezTo>
                  <a:lnTo>
                    <a:pt x="849" y="1088"/>
                  </a:lnTo>
                  <a:cubicBezTo>
                    <a:pt x="964" y="2567"/>
                    <a:pt x="2195" y="3711"/>
                    <a:pt x="3673" y="3711"/>
                  </a:cubicBezTo>
                  <a:cubicBezTo>
                    <a:pt x="5161" y="3711"/>
                    <a:pt x="6392" y="2567"/>
                    <a:pt x="6507" y="1088"/>
                  </a:cubicBezTo>
                  <a:lnTo>
                    <a:pt x="6621" y="1088"/>
                  </a:lnTo>
                  <a:cubicBezTo>
                    <a:pt x="7356" y="1088"/>
                    <a:pt x="7356" y="0"/>
                    <a:pt x="6621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4" name="Google Shape;22044;p80"/>
            <p:cNvSpPr/>
            <p:nvPr/>
          </p:nvSpPr>
          <p:spPr>
            <a:xfrm>
              <a:off x="4951143" y="3511650"/>
              <a:ext cx="149673" cy="97434"/>
            </a:xfrm>
            <a:custGeom>
              <a:avLst/>
              <a:gdLst/>
              <a:ahLst/>
              <a:cxnLst/>
              <a:rect l="l" t="t" r="r" b="b"/>
              <a:pathLst>
                <a:path w="5716" h="3721" extrusionOk="0">
                  <a:moveTo>
                    <a:pt x="593" y="1"/>
                  </a:moveTo>
                  <a:cubicBezTo>
                    <a:pt x="315" y="1"/>
                    <a:pt x="76" y="208"/>
                    <a:pt x="39" y="488"/>
                  </a:cubicBezTo>
                  <a:cubicBezTo>
                    <a:pt x="1" y="812"/>
                    <a:pt x="259" y="1089"/>
                    <a:pt x="583" y="1089"/>
                  </a:cubicBezTo>
                  <a:lnTo>
                    <a:pt x="697" y="1089"/>
                  </a:lnTo>
                  <a:cubicBezTo>
                    <a:pt x="801" y="2593"/>
                    <a:pt x="2056" y="3721"/>
                    <a:pt x="3511" y="3721"/>
                  </a:cubicBezTo>
                  <a:cubicBezTo>
                    <a:pt x="3662" y="3721"/>
                    <a:pt x="3815" y="3709"/>
                    <a:pt x="3970" y="3684"/>
                  </a:cubicBezTo>
                  <a:cubicBezTo>
                    <a:pt x="2586" y="3464"/>
                    <a:pt x="1566" y="2272"/>
                    <a:pt x="1566" y="879"/>
                  </a:cubicBezTo>
                  <a:cubicBezTo>
                    <a:pt x="1566" y="631"/>
                    <a:pt x="1756" y="440"/>
                    <a:pt x="2004" y="440"/>
                  </a:cubicBezTo>
                  <a:lnTo>
                    <a:pt x="5286" y="440"/>
                  </a:lnTo>
                  <a:cubicBezTo>
                    <a:pt x="5525" y="440"/>
                    <a:pt x="5715" y="240"/>
                    <a:pt x="5715" y="1"/>
                  </a:cubicBezTo>
                  <a:lnTo>
                    <a:pt x="612" y="1"/>
                  </a:lnTo>
                  <a:cubicBezTo>
                    <a:pt x="605" y="1"/>
                    <a:pt x="599" y="1"/>
                    <a:pt x="593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5" name="Google Shape;22045;p80"/>
            <p:cNvSpPr/>
            <p:nvPr/>
          </p:nvSpPr>
          <p:spPr>
            <a:xfrm>
              <a:off x="5018124" y="3557317"/>
              <a:ext cx="50747" cy="17334"/>
            </a:xfrm>
            <a:custGeom>
              <a:avLst/>
              <a:gdLst/>
              <a:ahLst/>
              <a:cxnLst/>
              <a:rect l="l" t="t" r="r" b="b"/>
              <a:pathLst>
                <a:path w="1938" h="662" extrusionOk="0">
                  <a:moveTo>
                    <a:pt x="313" y="1"/>
                  </a:moveTo>
                  <a:cubicBezTo>
                    <a:pt x="143" y="1"/>
                    <a:pt x="1" y="221"/>
                    <a:pt x="162" y="375"/>
                  </a:cubicBezTo>
                  <a:cubicBezTo>
                    <a:pt x="381" y="558"/>
                    <a:pt x="653" y="662"/>
                    <a:pt x="936" y="662"/>
                  </a:cubicBezTo>
                  <a:cubicBezTo>
                    <a:pt x="948" y="662"/>
                    <a:pt x="960" y="662"/>
                    <a:pt x="973" y="661"/>
                  </a:cubicBezTo>
                  <a:cubicBezTo>
                    <a:pt x="985" y="662"/>
                    <a:pt x="998" y="662"/>
                    <a:pt x="1010" y="662"/>
                  </a:cubicBezTo>
                  <a:cubicBezTo>
                    <a:pt x="1292" y="662"/>
                    <a:pt x="1564" y="558"/>
                    <a:pt x="1784" y="375"/>
                  </a:cubicBezTo>
                  <a:cubicBezTo>
                    <a:pt x="1937" y="221"/>
                    <a:pt x="1794" y="1"/>
                    <a:pt x="1624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21" y="170"/>
                    <a:pt x="1147" y="220"/>
                    <a:pt x="972" y="220"/>
                  </a:cubicBezTo>
                  <a:cubicBezTo>
                    <a:pt x="796" y="220"/>
                    <a:pt x="620" y="170"/>
                    <a:pt x="467" y="70"/>
                  </a:cubicBezTo>
                  <a:cubicBezTo>
                    <a:pt x="418" y="21"/>
                    <a:pt x="364" y="1"/>
                    <a:pt x="31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6" name="Google Shape;22046;p80"/>
            <p:cNvSpPr/>
            <p:nvPr/>
          </p:nvSpPr>
          <p:spPr>
            <a:xfrm>
              <a:off x="5003487" y="3517358"/>
              <a:ext cx="11390" cy="17073"/>
            </a:xfrm>
            <a:custGeom>
              <a:avLst/>
              <a:gdLst/>
              <a:ahLst/>
              <a:cxnLst/>
              <a:rect l="l" t="t" r="r" b="b"/>
              <a:pathLst>
                <a:path w="435" h="652" extrusionOk="0">
                  <a:moveTo>
                    <a:pt x="216" y="0"/>
                  </a:moveTo>
                  <a:cubicBezTo>
                    <a:pt x="108" y="0"/>
                    <a:pt x="1" y="74"/>
                    <a:pt x="5" y="222"/>
                  </a:cubicBezTo>
                  <a:lnTo>
                    <a:pt x="5" y="442"/>
                  </a:lnTo>
                  <a:cubicBezTo>
                    <a:pt x="5" y="556"/>
                    <a:pt x="101" y="651"/>
                    <a:pt x="215" y="651"/>
                  </a:cubicBezTo>
                  <a:cubicBezTo>
                    <a:pt x="339" y="651"/>
                    <a:pt x="435" y="556"/>
                    <a:pt x="435" y="442"/>
                  </a:cubicBezTo>
                  <a:lnTo>
                    <a:pt x="435" y="222"/>
                  </a:lnTo>
                  <a:cubicBezTo>
                    <a:pt x="435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7" name="Google Shape;22047;p80"/>
            <p:cNvSpPr/>
            <p:nvPr/>
          </p:nvSpPr>
          <p:spPr>
            <a:xfrm>
              <a:off x="5072065" y="3517358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44" y="651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8" name="Google Shape;22048;p80"/>
            <p:cNvSpPr/>
            <p:nvPr/>
          </p:nvSpPr>
          <p:spPr>
            <a:xfrm>
              <a:off x="4980627" y="3448727"/>
              <a:ext cx="125924" cy="22990"/>
            </a:xfrm>
            <a:custGeom>
              <a:avLst/>
              <a:gdLst/>
              <a:ahLst/>
              <a:cxnLst/>
              <a:rect l="l" t="t" r="r" b="b"/>
              <a:pathLst>
                <a:path w="4809" h="878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878"/>
                  </a:lnTo>
                  <a:lnTo>
                    <a:pt x="4809" y="878"/>
                  </a:lnTo>
                  <a:lnTo>
                    <a:pt x="4809" y="220"/>
                  </a:lnTo>
                  <a:cubicBezTo>
                    <a:pt x="4809" y="96"/>
                    <a:pt x="4713" y="0"/>
                    <a:pt x="458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9" name="Google Shape;22049;p80"/>
            <p:cNvSpPr/>
            <p:nvPr/>
          </p:nvSpPr>
          <p:spPr>
            <a:xfrm>
              <a:off x="4986388" y="3346789"/>
              <a:ext cx="55722" cy="101964"/>
            </a:xfrm>
            <a:custGeom>
              <a:avLst/>
              <a:gdLst/>
              <a:ahLst/>
              <a:cxnLst/>
              <a:rect l="l" t="t" r="r" b="b"/>
              <a:pathLst>
                <a:path w="2128" h="3894" extrusionOk="0">
                  <a:moveTo>
                    <a:pt x="2128" y="1"/>
                  </a:moveTo>
                  <a:cubicBezTo>
                    <a:pt x="1841" y="77"/>
                    <a:pt x="1612" y="278"/>
                    <a:pt x="1488" y="545"/>
                  </a:cubicBezTo>
                  <a:lnTo>
                    <a:pt x="0" y="3893"/>
                  </a:lnTo>
                  <a:lnTo>
                    <a:pt x="1097" y="3893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0" name="Google Shape;22050;p80"/>
            <p:cNvSpPr/>
            <p:nvPr/>
          </p:nvSpPr>
          <p:spPr>
            <a:xfrm>
              <a:off x="4980627" y="3448727"/>
              <a:ext cx="34250" cy="22990"/>
            </a:xfrm>
            <a:custGeom>
              <a:avLst/>
              <a:gdLst/>
              <a:ahLst/>
              <a:cxnLst/>
              <a:rect l="l" t="t" r="r" b="b"/>
              <a:pathLst>
                <a:path w="1308" h="878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878"/>
                  </a:lnTo>
                  <a:lnTo>
                    <a:pt x="1098" y="878"/>
                  </a:lnTo>
                  <a:lnTo>
                    <a:pt x="1098" y="220"/>
                  </a:lnTo>
                  <a:cubicBezTo>
                    <a:pt x="1098" y="96"/>
                    <a:pt x="1193" y="0"/>
                    <a:pt x="130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1" name="Google Shape;22051;p80"/>
            <p:cNvSpPr/>
            <p:nvPr/>
          </p:nvSpPr>
          <p:spPr>
            <a:xfrm>
              <a:off x="4916683" y="3471692"/>
              <a:ext cx="92695" cy="40011"/>
            </a:xfrm>
            <a:custGeom>
              <a:avLst/>
              <a:gdLst/>
              <a:ahLst/>
              <a:cxnLst/>
              <a:rect l="l" t="t" r="r" b="b"/>
              <a:pathLst>
                <a:path w="3540" h="1528" extrusionOk="0">
                  <a:moveTo>
                    <a:pt x="2443" y="1"/>
                  </a:moveTo>
                  <a:lnTo>
                    <a:pt x="134" y="1241"/>
                  </a:lnTo>
                  <a:cubicBezTo>
                    <a:pt x="0" y="1317"/>
                    <a:pt x="48" y="1527"/>
                    <a:pt x="210" y="1527"/>
                  </a:cubicBezTo>
                  <a:lnTo>
                    <a:pt x="2548" y="1527"/>
                  </a:lnTo>
                  <a:cubicBezTo>
                    <a:pt x="2471" y="1527"/>
                    <a:pt x="2443" y="1317"/>
                    <a:pt x="2509" y="1241"/>
                  </a:cubicBezTo>
                  <a:lnTo>
                    <a:pt x="3540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52" name="Google Shape;22052;p80"/>
          <p:cNvGrpSpPr/>
          <p:nvPr/>
        </p:nvGrpSpPr>
        <p:grpSpPr>
          <a:xfrm>
            <a:off x="7602607" y="3410182"/>
            <a:ext cx="350775" cy="473355"/>
            <a:chOff x="5809723" y="2879911"/>
            <a:chExt cx="263081" cy="355016"/>
          </a:xfrm>
        </p:grpSpPr>
        <p:sp>
          <p:nvSpPr>
            <p:cNvPr id="22053" name="Google Shape;22053;p80"/>
            <p:cNvSpPr/>
            <p:nvPr/>
          </p:nvSpPr>
          <p:spPr>
            <a:xfrm>
              <a:off x="5809723" y="3136969"/>
              <a:ext cx="263081" cy="97696"/>
            </a:xfrm>
            <a:custGeom>
              <a:avLst/>
              <a:gdLst/>
              <a:ahLst/>
              <a:cxnLst/>
              <a:rect l="l" t="t" r="r" b="b"/>
              <a:pathLst>
                <a:path w="10047" h="3731" extrusionOk="0">
                  <a:moveTo>
                    <a:pt x="3130" y="0"/>
                  </a:moveTo>
                  <a:lnTo>
                    <a:pt x="878" y="802"/>
                  </a:lnTo>
                  <a:cubicBezTo>
                    <a:pt x="354" y="983"/>
                    <a:pt x="1" y="1479"/>
                    <a:pt x="1" y="2032"/>
                  </a:cubicBezTo>
                  <a:lnTo>
                    <a:pt x="1" y="3072"/>
                  </a:lnTo>
                  <a:cubicBezTo>
                    <a:pt x="1" y="3435"/>
                    <a:pt x="297" y="3731"/>
                    <a:pt x="659" y="3731"/>
                  </a:cubicBezTo>
                  <a:lnTo>
                    <a:pt x="9398" y="3731"/>
                  </a:lnTo>
                  <a:cubicBezTo>
                    <a:pt x="9751" y="3731"/>
                    <a:pt x="10046" y="3435"/>
                    <a:pt x="10046" y="3072"/>
                  </a:cubicBezTo>
                  <a:lnTo>
                    <a:pt x="10046" y="2032"/>
                  </a:lnTo>
                  <a:cubicBezTo>
                    <a:pt x="10046" y="1479"/>
                    <a:pt x="9693" y="983"/>
                    <a:pt x="9169" y="802"/>
                  </a:cubicBezTo>
                  <a:lnTo>
                    <a:pt x="6917" y="0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4" name="Google Shape;22054;p80"/>
            <p:cNvSpPr/>
            <p:nvPr/>
          </p:nvSpPr>
          <p:spPr>
            <a:xfrm>
              <a:off x="5865942" y="3136969"/>
              <a:ext cx="150642" cy="75937"/>
            </a:xfrm>
            <a:custGeom>
              <a:avLst/>
              <a:gdLst/>
              <a:ahLst/>
              <a:cxnLst/>
              <a:rect l="l" t="t" r="r" b="b"/>
              <a:pathLst>
                <a:path w="5753" h="2900" extrusionOk="0">
                  <a:moveTo>
                    <a:pt x="983" y="0"/>
                  </a:moveTo>
                  <a:lnTo>
                    <a:pt x="0" y="353"/>
                  </a:lnTo>
                  <a:cubicBezTo>
                    <a:pt x="10" y="945"/>
                    <a:pt x="124" y="1536"/>
                    <a:pt x="353" y="2090"/>
                  </a:cubicBezTo>
                  <a:cubicBezTo>
                    <a:pt x="560" y="2591"/>
                    <a:pt x="1046" y="2900"/>
                    <a:pt x="1567" y="2900"/>
                  </a:cubicBezTo>
                  <a:cubicBezTo>
                    <a:pt x="1670" y="2900"/>
                    <a:pt x="1775" y="2888"/>
                    <a:pt x="1880" y="2862"/>
                  </a:cubicBezTo>
                  <a:lnTo>
                    <a:pt x="2767" y="2633"/>
                  </a:lnTo>
                  <a:cubicBezTo>
                    <a:pt x="2805" y="2629"/>
                    <a:pt x="2841" y="2626"/>
                    <a:pt x="2877" y="2626"/>
                  </a:cubicBezTo>
                  <a:cubicBezTo>
                    <a:pt x="2912" y="2626"/>
                    <a:pt x="2948" y="2629"/>
                    <a:pt x="2986" y="2633"/>
                  </a:cubicBezTo>
                  <a:lnTo>
                    <a:pt x="3873" y="2862"/>
                  </a:lnTo>
                  <a:cubicBezTo>
                    <a:pt x="3978" y="2888"/>
                    <a:pt x="4083" y="2900"/>
                    <a:pt x="4186" y="2900"/>
                  </a:cubicBezTo>
                  <a:cubicBezTo>
                    <a:pt x="4707" y="2900"/>
                    <a:pt x="5193" y="2591"/>
                    <a:pt x="5400" y="2090"/>
                  </a:cubicBezTo>
                  <a:cubicBezTo>
                    <a:pt x="5629" y="1536"/>
                    <a:pt x="5743" y="945"/>
                    <a:pt x="5753" y="353"/>
                  </a:cubicBezTo>
                  <a:lnTo>
                    <a:pt x="477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5" name="Google Shape;22055;p80"/>
            <p:cNvSpPr/>
            <p:nvPr/>
          </p:nvSpPr>
          <p:spPr>
            <a:xfrm>
              <a:off x="5876416" y="3120734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5" y="0"/>
                  </a:moveTo>
                  <a:lnTo>
                    <a:pt x="335" y="287"/>
                  </a:lnTo>
                  <a:cubicBezTo>
                    <a:pt x="173" y="344"/>
                    <a:pt x="49" y="496"/>
                    <a:pt x="39" y="678"/>
                  </a:cubicBezTo>
                  <a:cubicBezTo>
                    <a:pt x="1" y="1307"/>
                    <a:pt x="106" y="1946"/>
                    <a:pt x="354" y="2538"/>
                  </a:cubicBezTo>
                  <a:cubicBezTo>
                    <a:pt x="489" y="2871"/>
                    <a:pt x="815" y="3079"/>
                    <a:pt x="1163" y="3079"/>
                  </a:cubicBezTo>
                  <a:cubicBezTo>
                    <a:pt x="1233" y="3079"/>
                    <a:pt x="1304" y="3071"/>
                    <a:pt x="1375" y="3053"/>
                  </a:cubicBezTo>
                  <a:lnTo>
                    <a:pt x="2262" y="2834"/>
                  </a:lnTo>
                  <a:cubicBezTo>
                    <a:pt x="2329" y="2815"/>
                    <a:pt x="2400" y="2805"/>
                    <a:pt x="2472" y="2805"/>
                  </a:cubicBezTo>
                  <a:cubicBezTo>
                    <a:pt x="2543" y="2805"/>
                    <a:pt x="2615" y="2815"/>
                    <a:pt x="2682" y="2834"/>
                  </a:cubicBezTo>
                  <a:lnTo>
                    <a:pt x="3569" y="3053"/>
                  </a:lnTo>
                  <a:cubicBezTo>
                    <a:pt x="3641" y="3071"/>
                    <a:pt x="3713" y="3079"/>
                    <a:pt x="3784" y="3079"/>
                  </a:cubicBezTo>
                  <a:cubicBezTo>
                    <a:pt x="4135" y="3079"/>
                    <a:pt x="4455" y="2871"/>
                    <a:pt x="4590" y="2538"/>
                  </a:cubicBezTo>
                  <a:cubicBezTo>
                    <a:pt x="4838" y="1946"/>
                    <a:pt x="4943" y="1317"/>
                    <a:pt x="4904" y="678"/>
                  </a:cubicBezTo>
                  <a:cubicBezTo>
                    <a:pt x="4895" y="496"/>
                    <a:pt x="4780" y="344"/>
                    <a:pt x="4609" y="287"/>
                  </a:cubicBezTo>
                  <a:lnTo>
                    <a:pt x="3788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6" name="Google Shape;22056;p80"/>
            <p:cNvSpPr/>
            <p:nvPr/>
          </p:nvSpPr>
          <p:spPr>
            <a:xfrm>
              <a:off x="5895400" y="3120734"/>
              <a:ext cx="91726" cy="62477"/>
            </a:xfrm>
            <a:custGeom>
              <a:avLst/>
              <a:gdLst/>
              <a:ahLst/>
              <a:cxnLst/>
              <a:rect l="l" t="t" r="r" b="b"/>
              <a:pathLst>
                <a:path w="3503" h="2386" extrusionOk="0">
                  <a:moveTo>
                    <a:pt x="440" y="0"/>
                  </a:moveTo>
                  <a:lnTo>
                    <a:pt x="1" y="153"/>
                  </a:lnTo>
                  <a:lnTo>
                    <a:pt x="1" y="640"/>
                  </a:lnTo>
                  <a:cubicBezTo>
                    <a:pt x="1" y="1603"/>
                    <a:pt x="783" y="2385"/>
                    <a:pt x="1756" y="2385"/>
                  </a:cubicBezTo>
                  <a:cubicBezTo>
                    <a:pt x="2720" y="2385"/>
                    <a:pt x="3502" y="1603"/>
                    <a:pt x="3502" y="640"/>
                  </a:cubicBezTo>
                  <a:lnTo>
                    <a:pt x="3502" y="153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7" name="Google Shape;22057;p80"/>
            <p:cNvSpPr/>
            <p:nvPr/>
          </p:nvSpPr>
          <p:spPr>
            <a:xfrm>
              <a:off x="5906895" y="3091747"/>
              <a:ext cx="68736" cy="79969"/>
            </a:xfrm>
            <a:custGeom>
              <a:avLst/>
              <a:gdLst/>
              <a:ahLst/>
              <a:cxnLst/>
              <a:rect l="l" t="t" r="r" b="b"/>
              <a:pathLst>
                <a:path w="2625" h="3054" extrusionOk="0">
                  <a:moveTo>
                    <a:pt x="1" y="1"/>
                  </a:moveTo>
                  <a:lnTo>
                    <a:pt x="1" y="1747"/>
                  </a:lnTo>
                  <a:cubicBezTo>
                    <a:pt x="1" y="2462"/>
                    <a:pt x="592" y="3053"/>
                    <a:pt x="1317" y="3053"/>
                  </a:cubicBezTo>
                  <a:cubicBezTo>
                    <a:pt x="2033" y="3053"/>
                    <a:pt x="2624" y="2472"/>
                    <a:pt x="2624" y="174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8" name="Google Shape;22058;p80"/>
            <p:cNvSpPr/>
            <p:nvPr/>
          </p:nvSpPr>
          <p:spPr>
            <a:xfrm>
              <a:off x="5906895" y="3091747"/>
              <a:ext cx="68736" cy="28568"/>
            </a:xfrm>
            <a:custGeom>
              <a:avLst/>
              <a:gdLst/>
              <a:ahLst/>
              <a:cxnLst/>
              <a:rect l="l" t="t" r="r" b="b"/>
              <a:pathLst>
                <a:path w="2625" h="1091" extrusionOk="0">
                  <a:moveTo>
                    <a:pt x="1" y="1"/>
                  </a:moveTo>
                  <a:lnTo>
                    <a:pt x="1" y="812"/>
                  </a:lnTo>
                  <a:cubicBezTo>
                    <a:pt x="421" y="998"/>
                    <a:pt x="869" y="1091"/>
                    <a:pt x="1316" y="1091"/>
                  </a:cubicBezTo>
                  <a:cubicBezTo>
                    <a:pt x="1763" y="1091"/>
                    <a:pt x="2209" y="998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59" name="Google Shape;22059;p80"/>
            <p:cNvSpPr/>
            <p:nvPr/>
          </p:nvSpPr>
          <p:spPr>
            <a:xfrm>
              <a:off x="5906895" y="2879911"/>
              <a:ext cx="68736" cy="46007"/>
            </a:xfrm>
            <a:custGeom>
              <a:avLst/>
              <a:gdLst/>
              <a:ahLst/>
              <a:cxnLst/>
              <a:rect l="l" t="t" r="r" b="b"/>
              <a:pathLst>
                <a:path w="2625" h="1757" extrusionOk="0">
                  <a:moveTo>
                    <a:pt x="878" y="1"/>
                  </a:moveTo>
                  <a:cubicBezTo>
                    <a:pt x="392" y="1"/>
                    <a:pt x="1" y="392"/>
                    <a:pt x="1" y="879"/>
                  </a:cubicBezTo>
                  <a:cubicBezTo>
                    <a:pt x="1" y="1356"/>
                    <a:pt x="392" y="1756"/>
                    <a:pt x="878" y="1756"/>
                  </a:cubicBezTo>
                  <a:lnTo>
                    <a:pt x="1747" y="1756"/>
                  </a:lnTo>
                  <a:cubicBezTo>
                    <a:pt x="2233" y="1756"/>
                    <a:pt x="2624" y="1356"/>
                    <a:pt x="2624" y="879"/>
                  </a:cubicBezTo>
                  <a:cubicBezTo>
                    <a:pt x="2624" y="392"/>
                    <a:pt x="2233" y="1"/>
                    <a:pt x="1747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0" name="Google Shape;22060;p80"/>
            <p:cNvSpPr/>
            <p:nvPr/>
          </p:nvSpPr>
          <p:spPr>
            <a:xfrm>
              <a:off x="5838212" y="2914134"/>
              <a:ext cx="206102" cy="137419"/>
            </a:xfrm>
            <a:custGeom>
              <a:avLst/>
              <a:gdLst/>
              <a:ahLst/>
              <a:cxnLst/>
              <a:rect l="l" t="t" r="r" b="b"/>
              <a:pathLst>
                <a:path w="7871" h="5248" extrusionOk="0">
                  <a:moveTo>
                    <a:pt x="2624" y="1"/>
                  </a:moveTo>
                  <a:cubicBezTo>
                    <a:pt x="1174" y="1"/>
                    <a:pt x="0" y="1174"/>
                    <a:pt x="0" y="2624"/>
                  </a:cubicBezTo>
                  <a:cubicBezTo>
                    <a:pt x="0" y="4074"/>
                    <a:pt x="1174" y="5248"/>
                    <a:pt x="2624" y="5248"/>
                  </a:cubicBezTo>
                  <a:lnTo>
                    <a:pt x="5247" y="5248"/>
                  </a:lnTo>
                  <a:cubicBezTo>
                    <a:pt x="6697" y="5248"/>
                    <a:pt x="7871" y="4074"/>
                    <a:pt x="7871" y="2624"/>
                  </a:cubicBezTo>
                  <a:cubicBezTo>
                    <a:pt x="7871" y="1174"/>
                    <a:pt x="6697" y="1"/>
                    <a:pt x="5247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1" name="Google Shape;22061;p80"/>
            <p:cNvSpPr/>
            <p:nvPr/>
          </p:nvSpPr>
          <p:spPr>
            <a:xfrm>
              <a:off x="5861203" y="2948620"/>
              <a:ext cx="160147" cy="91438"/>
            </a:xfrm>
            <a:custGeom>
              <a:avLst/>
              <a:gdLst/>
              <a:ahLst/>
              <a:cxnLst/>
              <a:rect l="l" t="t" r="r" b="b"/>
              <a:pathLst>
                <a:path w="6116" h="3492" extrusionOk="0">
                  <a:moveTo>
                    <a:pt x="1746" y="0"/>
                  </a:moveTo>
                  <a:cubicBezTo>
                    <a:pt x="782" y="0"/>
                    <a:pt x="0" y="783"/>
                    <a:pt x="0" y="1746"/>
                  </a:cubicBezTo>
                  <a:cubicBezTo>
                    <a:pt x="0" y="2710"/>
                    <a:pt x="782" y="3492"/>
                    <a:pt x="1746" y="3492"/>
                  </a:cubicBezTo>
                  <a:lnTo>
                    <a:pt x="4369" y="3492"/>
                  </a:lnTo>
                  <a:cubicBezTo>
                    <a:pt x="5333" y="3492"/>
                    <a:pt x="6115" y="2710"/>
                    <a:pt x="6115" y="1746"/>
                  </a:cubicBezTo>
                  <a:cubicBezTo>
                    <a:pt x="6115" y="783"/>
                    <a:pt x="5333" y="0"/>
                    <a:pt x="436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2" name="Google Shape;22062;p80"/>
            <p:cNvSpPr/>
            <p:nvPr/>
          </p:nvSpPr>
          <p:spPr>
            <a:xfrm>
              <a:off x="5848712" y="2960115"/>
              <a:ext cx="184630" cy="148652"/>
            </a:xfrm>
            <a:custGeom>
              <a:avLst/>
              <a:gdLst/>
              <a:ahLst/>
              <a:cxnLst/>
              <a:rect l="l" t="t" r="r" b="b"/>
              <a:pathLst>
                <a:path w="7051" h="5677" extrusionOk="0">
                  <a:moveTo>
                    <a:pt x="2223" y="0"/>
                  </a:moveTo>
                  <a:cubicBezTo>
                    <a:pt x="1498" y="0"/>
                    <a:pt x="906" y="582"/>
                    <a:pt x="906" y="1307"/>
                  </a:cubicBezTo>
                  <a:lnTo>
                    <a:pt x="906" y="1670"/>
                  </a:lnTo>
                  <a:cubicBezTo>
                    <a:pt x="906" y="1832"/>
                    <a:pt x="773" y="1965"/>
                    <a:pt x="611" y="1965"/>
                  </a:cubicBezTo>
                  <a:cubicBezTo>
                    <a:pt x="604" y="1965"/>
                    <a:pt x="598" y="1965"/>
                    <a:pt x="592" y="1965"/>
                  </a:cubicBezTo>
                  <a:cubicBezTo>
                    <a:pt x="314" y="1965"/>
                    <a:pt x="75" y="2172"/>
                    <a:pt x="38" y="2452"/>
                  </a:cubicBezTo>
                  <a:cubicBezTo>
                    <a:pt x="0" y="2776"/>
                    <a:pt x="258" y="3062"/>
                    <a:pt x="582" y="3062"/>
                  </a:cubicBezTo>
                  <a:lnTo>
                    <a:pt x="696" y="3062"/>
                  </a:lnTo>
                  <a:cubicBezTo>
                    <a:pt x="811" y="4532"/>
                    <a:pt x="2042" y="5676"/>
                    <a:pt x="3530" y="5676"/>
                  </a:cubicBezTo>
                  <a:cubicBezTo>
                    <a:pt x="5008" y="5676"/>
                    <a:pt x="6239" y="4532"/>
                    <a:pt x="6354" y="3062"/>
                  </a:cubicBezTo>
                  <a:lnTo>
                    <a:pt x="6478" y="3062"/>
                  </a:lnTo>
                  <a:cubicBezTo>
                    <a:pt x="6802" y="3062"/>
                    <a:pt x="7050" y="2776"/>
                    <a:pt x="7021" y="2452"/>
                  </a:cubicBezTo>
                  <a:cubicBezTo>
                    <a:pt x="6983" y="2175"/>
                    <a:pt x="6735" y="1965"/>
                    <a:pt x="6449" y="1965"/>
                  </a:cubicBezTo>
                  <a:cubicBezTo>
                    <a:pt x="6287" y="1965"/>
                    <a:pt x="6153" y="1832"/>
                    <a:pt x="6153" y="1670"/>
                  </a:cubicBezTo>
                  <a:lnTo>
                    <a:pt x="6153" y="1307"/>
                  </a:lnTo>
                  <a:cubicBezTo>
                    <a:pt x="6153" y="582"/>
                    <a:pt x="5571" y="0"/>
                    <a:pt x="484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3" name="Google Shape;22063;p80"/>
            <p:cNvSpPr/>
            <p:nvPr/>
          </p:nvSpPr>
          <p:spPr>
            <a:xfrm>
              <a:off x="5848948" y="2960115"/>
              <a:ext cx="132418" cy="148626"/>
            </a:xfrm>
            <a:custGeom>
              <a:avLst/>
              <a:gdLst/>
              <a:ahLst/>
              <a:cxnLst/>
              <a:rect l="l" t="t" r="r" b="b"/>
              <a:pathLst>
                <a:path w="5057" h="5676" extrusionOk="0">
                  <a:moveTo>
                    <a:pt x="2214" y="0"/>
                  </a:moveTo>
                  <a:cubicBezTo>
                    <a:pt x="1489" y="0"/>
                    <a:pt x="897" y="582"/>
                    <a:pt x="897" y="1307"/>
                  </a:cubicBezTo>
                  <a:lnTo>
                    <a:pt x="897" y="1670"/>
                  </a:lnTo>
                  <a:cubicBezTo>
                    <a:pt x="897" y="1832"/>
                    <a:pt x="764" y="1965"/>
                    <a:pt x="602" y="1965"/>
                  </a:cubicBezTo>
                  <a:cubicBezTo>
                    <a:pt x="315" y="1965"/>
                    <a:pt x="67" y="2175"/>
                    <a:pt x="29" y="2452"/>
                  </a:cubicBezTo>
                  <a:cubicBezTo>
                    <a:pt x="1" y="2776"/>
                    <a:pt x="249" y="3062"/>
                    <a:pt x="573" y="3062"/>
                  </a:cubicBezTo>
                  <a:lnTo>
                    <a:pt x="697" y="3062"/>
                  </a:lnTo>
                  <a:cubicBezTo>
                    <a:pt x="801" y="4557"/>
                    <a:pt x="2046" y="5676"/>
                    <a:pt x="3499" y="5676"/>
                  </a:cubicBezTo>
                  <a:cubicBezTo>
                    <a:pt x="3650" y="5676"/>
                    <a:pt x="3804" y="5664"/>
                    <a:pt x="3960" y="5638"/>
                  </a:cubicBezTo>
                  <a:cubicBezTo>
                    <a:pt x="2576" y="5428"/>
                    <a:pt x="1556" y="4236"/>
                    <a:pt x="1556" y="2843"/>
                  </a:cubicBezTo>
                  <a:lnTo>
                    <a:pt x="1556" y="1527"/>
                  </a:lnTo>
                  <a:cubicBezTo>
                    <a:pt x="1556" y="926"/>
                    <a:pt x="2042" y="439"/>
                    <a:pt x="2653" y="439"/>
                  </a:cubicBezTo>
                  <a:lnTo>
                    <a:pt x="4627" y="439"/>
                  </a:lnTo>
                  <a:cubicBezTo>
                    <a:pt x="4856" y="439"/>
                    <a:pt x="5047" y="248"/>
                    <a:pt x="5057" y="19"/>
                  </a:cubicBezTo>
                  <a:cubicBezTo>
                    <a:pt x="4980" y="10"/>
                    <a:pt x="4914" y="0"/>
                    <a:pt x="4837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4" name="Google Shape;22064;p80"/>
            <p:cNvSpPr/>
            <p:nvPr/>
          </p:nvSpPr>
          <p:spPr>
            <a:xfrm>
              <a:off x="5889666" y="3005808"/>
              <a:ext cx="34512" cy="22781"/>
            </a:xfrm>
            <a:custGeom>
              <a:avLst/>
              <a:gdLst/>
              <a:ahLst/>
              <a:cxnLst/>
              <a:rect l="l" t="t" r="r" b="b"/>
              <a:pathLst>
                <a:path w="1318" h="870" extrusionOk="0">
                  <a:moveTo>
                    <a:pt x="659" y="1"/>
                  </a:moveTo>
                  <a:cubicBezTo>
                    <a:pt x="296" y="1"/>
                    <a:pt x="1" y="287"/>
                    <a:pt x="1" y="650"/>
                  </a:cubicBezTo>
                  <a:cubicBezTo>
                    <a:pt x="1" y="726"/>
                    <a:pt x="20" y="802"/>
                    <a:pt x="48" y="869"/>
                  </a:cubicBezTo>
                  <a:cubicBezTo>
                    <a:pt x="134" y="612"/>
                    <a:pt x="382" y="440"/>
                    <a:pt x="659" y="440"/>
                  </a:cubicBezTo>
                  <a:cubicBezTo>
                    <a:pt x="935" y="440"/>
                    <a:pt x="1184" y="612"/>
                    <a:pt x="1279" y="869"/>
                  </a:cubicBezTo>
                  <a:cubicBezTo>
                    <a:pt x="1298" y="802"/>
                    <a:pt x="1317" y="726"/>
                    <a:pt x="1317" y="650"/>
                  </a:cubicBezTo>
                  <a:cubicBezTo>
                    <a:pt x="1317" y="28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5" name="Google Shape;22065;p80"/>
            <p:cNvSpPr/>
            <p:nvPr/>
          </p:nvSpPr>
          <p:spPr>
            <a:xfrm>
              <a:off x="5958375" y="3005808"/>
              <a:ext cx="34486" cy="22781"/>
            </a:xfrm>
            <a:custGeom>
              <a:avLst/>
              <a:gdLst/>
              <a:ahLst/>
              <a:cxnLst/>
              <a:rect l="l" t="t" r="r" b="b"/>
              <a:pathLst>
                <a:path w="1317" h="870" extrusionOk="0">
                  <a:moveTo>
                    <a:pt x="658" y="1"/>
                  </a:moveTo>
                  <a:cubicBezTo>
                    <a:pt x="296" y="1"/>
                    <a:pt x="0" y="287"/>
                    <a:pt x="0" y="650"/>
                  </a:cubicBezTo>
                  <a:cubicBezTo>
                    <a:pt x="0" y="726"/>
                    <a:pt x="19" y="802"/>
                    <a:pt x="38" y="869"/>
                  </a:cubicBezTo>
                  <a:cubicBezTo>
                    <a:pt x="134" y="612"/>
                    <a:pt x="382" y="440"/>
                    <a:pt x="658" y="440"/>
                  </a:cubicBezTo>
                  <a:cubicBezTo>
                    <a:pt x="935" y="440"/>
                    <a:pt x="1183" y="612"/>
                    <a:pt x="1269" y="869"/>
                  </a:cubicBezTo>
                  <a:cubicBezTo>
                    <a:pt x="1297" y="802"/>
                    <a:pt x="1307" y="726"/>
                    <a:pt x="1317" y="650"/>
                  </a:cubicBezTo>
                  <a:cubicBezTo>
                    <a:pt x="1317" y="28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6" name="Google Shape;22066;p80"/>
            <p:cNvSpPr/>
            <p:nvPr/>
          </p:nvSpPr>
          <p:spPr>
            <a:xfrm>
              <a:off x="5915929" y="3057707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2"/>
                    <a:pt x="161" y="375"/>
                  </a:cubicBezTo>
                  <a:cubicBezTo>
                    <a:pt x="372" y="558"/>
                    <a:pt x="652" y="662"/>
                    <a:pt x="935" y="662"/>
                  </a:cubicBezTo>
                  <a:cubicBezTo>
                    <a:pt x="948" y="662"/>
                    <a:pt x="960" y="662"/>
                    <a:pt x="972" y="662"/>
                  </a:cubicBezTo>
                  <a:cubicBezTo>
                    <a:pt x="984" y="662"/>
                    <a:pt x="996" y="662"/>
                    <a:pt x="1008" y="662"/>
                  </a:cubicBezTo>
                  <a:cubicBezTo>
                    <a:pt x="1283" y="662"/>
                    <a:pt x="1563" y="558"/>
                    <a:pt x="1774" y="375"/>
                  </a:cubicBezTo>
                  <a:cubicBezTo>
                    <a:pt x="1935" y="222"/>
                    <a:pt x="1793" y="1"/>
                    <a:pt x="1623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0"/>
                    <a:pt x="1142" y="220"/>
                    <a:pt x="968" y="220"/>
                  </a:cubicBezTo>
                  <a:cubicBezTo>
                    <a:pt x="793" y="220"/>
                    <a:pt x="619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7" name="Google Shape;22067;p80"/>
            <p:cNvSpPr/>
            <p:nvPr/>
          </p:nvSpPr>
          <p:spPr>
            <a:xfrm>
              <a:off x="5901161" y="3012197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25"/>
                  </a:lnTo>
                  <a:cubicBezTo>
                    <a:pt x="0" y="549"/>
                    <a:pt x="96" y="644"/>
                    <a:pt x="220" y="644"/>
                  </a:cubicBezTo>
                  <a:cubicBezTo>
                    <a:pt x="344" y="644"/>
                    <a:pt x="439" y="549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8" name="Google Shape;22068;p80"/>
            <p:cNvSpPr/>
            <p:nvPr/>
          </p:nvSpPr>
          <p:spPr>
            <a:xfrm>
              <a:off x="5969844" y="3012197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25"/>
                  </a:lnTo>
                  <a:cubicBezTo>
                    <a:pt x="1" y="549"/>
                    <a:pt x="96" y="644"/>
                    <a:pt x="220" y="644"/>
                  </a:cubicBezTo>
                  <a:cubicBezTo>
                    <a:pt x="335" y="644"/>
                    <a:pt x="430" y="549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69" name="Google Shape;22069;p80"/>
            <p:cNvSpPr/>
            <p:nvPr/>
          </p:nvSpPr>
          <p:spPr>
            <a:xfrm>
              <a:off x="5922135" y="3011569"/>
              <a:ext cx="38256" cy="11260"/>
            </a:xfrm>
            <a:custGeom>
              <a:avLst/>
              <a:gdLst/>
              <a:ahLst/>
              <a:cxnLst/>
              <a:rect l="l" t="t" r="r" b="b"/>
              <a:pathLst>
                <a:path w="1461" h="430" extrusionOk="0">
                  <a:moveTo>
                    <a:pt x="296" y="0"/>
                  </a:moveTo>
                  <a:cubicBezTo>
                    <a:pt x="1" y="0"/>
                    <a:pt x="1" y="430"/>
                    <a:pt x="296" y="430"/>
                  </a:cubicBezTo>
                  <a:lnTo>
                    <a:pt x="1165" y="430"/>
                  </a:lnTo>
                  <a:cubicBezTo>
                    <a:pt x="1460" y="430"/>
                    <a:pt x="1460" y="0"/>
                    <a:pt x="116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0" name="Google Shape;22070;p80"/>
            <p:cNvSpPr/>
            <p:nvPr/>
          </p:nvSpPr>
          <p:spPr>
            <a:xfrm>
              <a:off x="5933630" y="321164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cubicBezTo>
                    <a:pt x="583" y="440"/>
                    <a:pt x="583" y="1"/>
                    <a:pt x="29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1" name="Google Shape;22071;p80"/>
            <p:cNvSpPr/>
            <p:nvPr/>
          </p:nvSpPr>
          <p:spPr>
            <a:xfrm>
              <a:off x="5868691" y="2994156"/>
              <a:ext cx="66955" cy="57398"/>
            </a:xfrm>
            <a:custGeom>
              <a:avLst/>
              <a:gdLst/>
              <a:ahLst/>
              <a:cxnLst/>
              <a:rect l="l" t="t" r="r" b="b"/>
              <a:pathLst>
                <a:path w="2557" h="2192" extrusionOk="0">
                  <a:moveTo>
                    <a:pt x="1460" y="446"/>
                  </a:moveTo>
                  <a:cubicBezTo>
                    <a:pt x="1822" y="446"/>
                    <a:pt x="2118" y="732"/>
                    <a:pt x="2118" y="1104"/>
                  </a:cubicBezTo>
                  <a:cubicBezTo>
                    <a:pt x="2118" y="1497"/>
                    <a:pt x="1796" y="1755"/>
                    <a:pt x="1461" y="1755"/>
                  </a:cubicBezTo>
                  <a:cubicBezTo>
                    <a:pt x="1300" y="1755"/>
                    <a:pt x="1135" y="1695"/>
                    <a:pt x="1002" y="1562"/>
                  </a:cubicBezTo>
                  <a:cubicBezTo>
                    <a:pt x="582" y="1152"/>
                    <a:pt x="878" y="446"/>
                    <a:pt x="1460" y="446"/>
                  </a:cubicBezTo>
                  <a:close/>
                  <a:moveTo>
                    <a:pt x="1452" y="0"/>
                  </a:moveTo>
                  <a:cubicBezTo>
                    <a:pt x="1183" y="0"/>
                    <a:pt x="909" y="100"/>
                    <a:pt x="687" y="322"/>
                  </a:cubicBezTo>
                  <a:cubicBezTo>
                    <a:pt x="0" y="1018"/>
                    <a:pt x="487" y="2192"/>
                    <a:pt x="1460" y="2192"/>
                  </a:cubicBezTo>
                  <a:cubicBezTo>
                    <a:pt x="2061" y="2192"/>
                    <a:pt x="2557" y="1705"/>
                    <a:pt x="2557" y="1095"/>
                  </a:cubicBezTo>
                  <a:cubicBezTo>
                    <a:pt x="2557" y="436"/>
                    <a:pt x="2015" y="0"/>
                    <a:pt x="1452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2" name="Google Shape;22072;p80"/>
            <p:cNvSpPr/>
            <p:nvPr/>
          </p:nvSpPr>
          <p:spPr>
            <a:xfrm>
              <a:off x="5937375" y="2994156"/>
              <a:ext cx="66719" cy="57398"/>
            </a:xfrm>
            <a:custGeom>
              <a:avLst/>
              <a:gdLst/>
              <a:ahLst/>
              <a:cxnLst/>
              <a:rect l="l" t="t" r="r" b="b"/>
              <a:pathLst>
                <a:path w="2548" h="2192" extrusionOk="0">
                  <a:moveTo>
                    <a:pt x="1460" y="446"/>
                  </a:moveTo>
                  <a:cubicBezTo>
                    <a:pt x="1823" y="446"/>
                    <a:pt x="2119" y="732"/>
                    <a:pt x="2119" y="1104"/>
                  </a:cubicBezTo>
                  <a:cubicBezTo>
                    <a:pt x="2119" y="1497"/>
                    <a:pt x="1797" y="1755"/>
                    <a:pt x="1459" y="1755"/>
                  </a:cubicBezTo>
                  <a:cubicBezTo>
                    <a:pt x="1296" y="1755"/>
                    <a:pt x="1129" y="1695"/>
                    <a:pt x="993" y="1562"/>
                  </a:cubicBezTo>
                  <a:cubicBezTo>
                    <a:pt x="583" y="1152"/>
                    <a:pt x="878" y="446"/>
                    <a:pt x="1460" y="446"/>
                  </a:cubicBezTo>
                  <a:close/>
                  <a:moveTo>
                    <a:pt x="1450" y="0"/>
                  </a:moveTo>
                  <a:cubicBezTo>
                    <a:pt x="1182" y="0"/>
                    <a:pt x="910" y="100"/>
                    <a:pt x="688" y="322"/>
                  </a:cubicBezTo>
                  <a:cubicBezTo>
                    <a:pt x="1" y="1018"/>
                    <a:pt x="487" y="2192"/>
                    <a:pt x="1460" y="2192"/>
                  </a:cubicBezTo>
                  <a:cubicBezTo>
                    <a:pt x="2061" y="2192"/>
                    <a:pt x="2548" y="1705"/>
                    <a:pt x="2548" y="1095"/>
                  </a:cubicBezTo>
                  <a:cubicBezTo>
                    <a:pt x="2548" y="436"/>
                    <a:pt x="2010" y="0"/>
                    <a:pt x="145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3" name="Google Shape;22073;p80"/>
            <p:cNvSpPr/>
            <p:nvPr/>
          </p:nvSpPr>
          <p:spPr>
            <a:xfrm>
              <a:off x="5811477" y="3169202"/>
              <a:ext cx="49725" cy="65724"/>
            </a:xfrm>
            <a:custGeom>
              <a:avLst/>
              <a:gdLst/>
              <a:ahLst/>
              <a:cxnLst/>
              <a:rect l="l" t="t" r="r" b="b"/>
              <a:pathLst>
                <a:path w="1899" h="2510" extrusionOk="0">
                  <a:moveTo>
                    <a:pt x="220" y="0"/>
                  </a:moveTo>
                  <a:cubicBezTo>
                    <a:pt x="125" y="115"/>
                    <a:pt x="48" y="248"/>
                    <a:pt x="1" y="382"/>
                  </a:cubicBezTo>
                  <a:lnTo>
                    <a:pt x="1212" y="1336"/>
                  </a:lnTo>
                  <a:cubicBezTo>
                    <a:pt x="1365" y="1460"/>
                    <a:pt x="1460" y="1650"/>
                    <a:pt x="1460" y="1860"/>
                  </a:cubicBezTo>
                  <a:lnTo>
                    <a:pt x="1460" y="2509"/>
                  </a:lnTo>
                  <a:lnTo>
                    <a:pt x="1899" y="2509"/>
                  </a:lnTo>
                  <a:lnTo>
                    <a:pt x="1899" y="2500"/>
                  </a:lnTo>
                  <a:lnTo>
                    <a:pt x="1899" y="1851"/>
                  </a:lnTo>
                  <a:cubicBezTo>
                    <a:pt x="1899" y="1517"/>
                    <a:pt x="1746" y="1202"/>
                    <a:pt x="1479" y="992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4" name="Google Shape;22074;p80"/>
            <p:cNvSpPr/>
            <p:nvPr/>
          </p:nvSpPr>
          <p:spPr>
            <a:xfrm>
              <a:off x="6021324" y="3169202"/>
              <a:ext cx="49725" cy="65724"/>
            </a:xfrm>
            <a:custGeom>
              <a:avLst/>
              <a:gdLst/>
              <a:ahLst/>
              <a:cxnLst/>
              <a:rect l="l" t="t" r="r" b="b"/>
              <a:pathLst>
                <a:path w="1899" h="2510" extrusionOk="0">
                  <a:moveTo>
                    <a:pt x="1679" y="0"/>
                  </a:moveTo>
                  <a:lnTo>
                    <a:pt x="420" y="992"/>
                  </a:lnTo>
                  <a:cubicBezTo>
                    <a:pt x="153" y="1202"/>
                    <a:pt x="0" y="1517"/>
                    <a:pt x="0" y="1851"/>
                  </a:cubicBezTo>
                  <a:lnTo>
                    <a:pt x="0" y="2500"/>
                  </a:lnTo>
                  <a:lnTo>
                    <a:pt x="0" y="2509"/>
                  </a:lnTo>
                  <a:lnTo>
                    <a:pt x="439" y="2509"/>
                  </a:lnTo>
                  <a:lnTo>
                    <a:pt x="439" y="1860"/>
                  </a:lnTo>
                  <a:cubicBezTo>
                    <a:pt x="439" y="1650"/>
                    <a:pt x="525" y="1460"/>
                    <a:pt x="687" y="1336"/>
                  </a:cubicBezTo>
                  <a:lnTo>
                    <a:pt x="1899" y="382"/>
                  </a:lnTo>
                  <a:cubicBezTo>
                    <a:pt x="1851" y="248"/>
                    <a:pt x="1775" y="115"/>
                    <a:pt x="1679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75" name="Google Shape;22075;p80"/>
          <p:cNvGrpSpPr/>
          <p:nvPr/>
        </p:nvGrpSpPr>
        <p:grpSpPr>
          <a:xfrm>
            <a:off x="10011068" y="5261043"/>
            <a:ext cx="351088" cy="473005"/>
            <a:chOff x="7616069" y="4268056"/>
            <a:chExt cx="263316" cy="354754"/>
          </a:xfrm>
        </p:grpSpPr>
        <p:sp>
          <p:nvSpPr>
            <p:cNvPr id="22076" name="Google Shape;22076;p80"/>
            <p:cNvSpPr/>
            <p:nvPr/>
          </p:nvSpPr>
          <p:spPr>
            <a:xfrm>
              <a:off x="7616069" y="4513881"/>
              <a:ext cx="263316" cy="108930"/>
            </a:xfrm>
            <a:custGeom>
              <a:avLst/>
              <a:gdLst/>
              <a:ahLst/>
              <a:cxnLst/>
              <a:rect l="l" t="t" r="r" b="b"/>
              <a:pathLst>
                <a:path w="10056" h="4160" extrusionOk="0">
                  <a:moveTo>
                    <a:pt x="3129" y="0"/>
                  </a:moveTo>
                  <a:lnTo>
                    <a:pt x="878" y="792"/>
                  </a:lnTo>
                  <a:cubicBezTo>
                    <a:pt x="353" y="983"/>
                    <a:pt x="0" y="1469"/>
                    <a:pt x="0" y="2032"/>
                  </a:cubicBezTo>
                  <a:lnTo>
                    <a:pt x="0" y="3501"/>
                  </a:lnTo>
                  <a:cubicBezTo>
                    <a:pt x="0" y="3864"/>
                    <a:pt x="296" y="4160"/>
                    <a:pt x="658" y="4160"/>
                  </a:cubicBezTo>
                  <a:lnTo>
                    <a:pt x="9407" y="4160"/>
                  </a:lnTo>
                  <a:cubicBezTo>
                    <a:pt x="9759" y="4160"/>
                    <a:pt x="10055" y="3864"/>
                    <a:pt x="10055" y="3501"/>
                  </a:cubicBezTo>
                  <a:lnTo>
                    <a:pt x="10055" y="2032"/>
                  </a:lnTo>
                  <a:cubicBezTo>
                    <a:pt x="10055" y="1469"/>
                    <a:pt x="9702" y="973"/>
                    <a:pt x="9178" y="792"/>
                  </a:cubicBezTo>
                  <a:lnTo>
                    <a:pt x="6917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7" name="Google Shape;22077;p80"/>
            <p:cNvSpPr/>
            <p:nvPr/>
          </p:nvSpPr>
          <p:spPr>
            <a:xfrm>
              <a:off x="7719238" y="4514116"/>
              <a:ext cx="57214" cy="108694"/>
            </a:xfrm>
            <a:custGeom>
              <a:avLst/>
              <a:gdLst/>
              <a:ahLst/>
              <a:cxnLst/>
              <a:rect l="l" t="t" r="r" b="b"/>
              <a:pathLst>
                <a:path w="2185" h="4151" extrusionOk="0">
                  <a:moveTo>
                    <a:pt x="0" y="1"/>
                  </a:moveTo>
                  <a:lnTo>
                    <a:pt x="0" y="4151"/>
                  </a:lnTo>
                  <a:lnTo>
                    <a:pt x="2185" y="4151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8" name="Google Shape;22078;p80"/>
            <p:cNvSpPr/>
            <p:nvPr/>
          </p:nvSpPr>
          <p:spPr>
            <a:xfrm>
              <a:off x="7719238" y="4514116"/>
              <a:ext cx="57214" cy="34433"/>
            </a:xfrm>
            <a:custGeom>
              <a:avLst/>
              <a:gdLst/>
              <a:ahLst/>
              <a:cxnLst/>
              <a:rect l="l" t="t" r="r" b="b"/>
              <a:pathLst>
                <a:path w="2185" h="1315" extrusionOk="0">
                  <a:moveTo>
                    <a:pt x="0" y="1"/>
                  </a:moveTo>
                  <a:lnTo>
                    <a:pt x="0" y="936"/>
                  </a:lnTo>
                  <a:cubicBezTo>
                    <a:pt x="315" y="1189"/>
                    <a:pt x="701" y="1315"/>
                    <a:pt x="1089" y="1315"/>
                  </a:cubicBezTo>
                  <a:cubicBezTo>
                    <a:pt x="1476" y="1315"/>
                    <a:pt x="1865" y="1189"/>
                    <a:pt x="2185" y="936"/>
                  </a:cubicBezTo>
                  <a:lnTo>
                    <a:pt x="2185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79" name="Google Shape;22079;p80"/>
            <p:cNvSpPr/>
            <p:nvPr/>
          </p:nvSpPr>
          <p:spPr>
            <a:xfrm>
              <a:off x="7642542" y="4268082"/>
              <a:ext cx="210344" cy="208852"/>
            </a:xfrm>
            <a:custGeom>
              <a:avLst/>
              <a:gdLst/>
              <a:ahLst/>
              <a:cxnLst/>
              <a:rect l="l" t="t" r="r" b="b"/>
              <a:pathLst>
                <a:path w="8033" h="7976" extrusionOk="0">
                  <a:moveTo>
                    <a:pt x="4017" y="0"/>
                  </a:moveTo>
                  <a:cubicBezTo>
                    <a:pt x="1966" y="0"/>
                    <a:pt x="306" y="1670"/>
                    <a:pt x="306" y="3721"/>
                  </a:cubicBezTo>
                  <a:lnTo>
                    <a:pt x="306" y="5466"/>
                  </a:lnTo>
                  <a:cubicBezTo>
                    <a:pt x="315" y="5924"/>
                    <a:pt x="239" y="6382"/>
                    <a:pt x="86" y="6821"/>
                  </a:cubicBezTo>
                  <a:cubicBezTo>
                    <a:pt x="0" y="7050"/>
                    <a:pt x="124" y="7308"/>
                    <a:pt x="353" y="7384"/>
                  </a:cubicBezTo>
                  <a:cubicBezTo>
                    <a:pt x="1117" y="7651"/>
                    <a:pt x="1908" y="7842"/>
                    <a:pt x="2710" y="7975"/>
                  </a:cubicBezTo>
                  <a:lnTo>
                    <a:pt x="5333" y="7975"/>
                  </a:lnTo>
                  <a:cubicBezTo>
                    <a:pt x="6125" y="7842"/>
                    <a:pt x="6917" y="7651"/>
                    <a:pt x="7680" y="7384"/>
                  </a:cubicBezTo>
                  <a:cubicBezTo>
                    <a:pt x="7919" y="7308"/>
                    <a:pt x="8033" y="7050"/>
                    <a:pt x="7947" y="6821"/>
                  </a:cubicBezTo>
                  <a:cubicBezTo>
                    <a:pt x="7795" y="6392"/>
                    <a:pt x="7718" y="5924"/>
                    <a:pt x="7728" y="5466"/>
                  </a:cubicBezTo>
                  <a:lnTo>
                    <a:pt x="7728" y="3721"/>
                  </a:lnTo>
                  <a:cubicBezTo>
                    <a:pt x="7728" y="1670"/>
                    <a:pt x="6068" y="0"/>
                    <a:pt x="401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0" name="Google Shape;22080;p80"/>
            <p:cNvSpPr/>
            <p:nvPr/>
          </p:nvSpPr>
          <p:spPr>
            <a:xfrm>
              <a:off x="7713477" y="4462663"/>
              <a:ext cx="68736" cy="74470"/>
            </a:xfrm>
            <a:custGeom>
              <a:avLst/>
              <a:gdLst/>
              <a:ahLst/>
              <a:cxnLst/>
              <a:rect l="l" t="t" r="r" b="b"/>
              <a:pathLst>
                <a:path w="2625" h="2844" extrusionOk="0">
                  <a:moveTo>
                    <a:pt x="1" y="1"/>
                  </a:moveTo>
                  <a:lnTo>
                    <a:pt x="1" y="1527"/>
                  </a:lnTo>
                  <a:cubicBezTo>
                    <a:pt x="1" y="2252"/>
                    <a:pt x="583" y="2844"/>
                    <a:pt x="1308" y="2844"/>
                  </a:cubicBezTo>
                  <a:cubicBezTo>
                    <a:pt x="2033" y="2844"/>
                    <a:pt x="2615" y="2252"/>
                    <a:pt x="2624" y="152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1" name="Google Shape;22081;p80"/>
            <p:cNvSpPr/>
            <p:nvPr/>
          </p:nvSpPr>
          <p:spPr>
            <a:xfrm>
              <a:off x="7713477" y="4462663"/>
              <a:ext cx="68736" cy="28620"/>
            </a:xfrm>
            <a:custGeom>
              <a:avLst/>
              <a:gdLst/>
              <a:ahLst/>
              <a:cxnLst/>
              <a:rect l="l" t="t" r="r" b="b"/>
              <a:pathLst>
                <a:path w="2625" h="1093" extrusionOk="0">
                  <a:moveTo>
                    <a:pt x="1" y="1"/>
                  </a:moveTo>
                  <a:lnTo>
                    <a:pt x="1" y="821"/>
                  </a:lnTo>
                  <a:cubicBezTo>
                    <a:pt x="416" y="1002"/>
                    <a:pt x="862" y="1093"/>
                    <a:pt x="1309" y="1093"/>
                  </a:cubicBezTo>
                  <a:cubicBezTo>
                    <a:pt x="1756" y="1093"/>
                    <a:pt x="2204" y="1002"/>
                    <a:pt x="2624" y="821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2" name="Google Shape;22082;p80"/>
            <p:cNvSpPr/>
            <p:nvPr/>
          </p:nvSpPr>
          <p:spPr>
            <a:xfrm>
              <a:off x="7673257" y="4319771"/>
              <a:ext cx="148914" cy="160147"/>
            </a:xfrm>
            <a:custGeom>
              <a:avLst/>
              <a:gdLst/>
              <a:ahLst/>
              <a:cxnLst/>
              <a:rect l="l" t="t" r="r" b="b"/>
              <a:pathLst>
                <a:path w="5687" h="6116" extrusionOk="0">
                  <a:moveTo>
                    <a:pt x="1" y="1"/>
                  </a:moveTo>
                  <a:lnTo>
                    <a:pt x="1" y="3273"/>
                  </a:lnTo>
                  <a:cubicBezTo>
                    <a:pt x="1" y="4838"/>
                    <a:pt x="1279" y="6116"/>
                    <a:pt x="2844" y="6116"/>
                  </a:cubicBezTo>
                  <a:cubicBezTo>
                    <a:pt x="4408" y="6116"/>
                    <a:pt x="5687" y="4838"/>
                    <a:pt x="5687" y="3273"/>
                  </a:cubicBezTo>
                  <a:lnTo>
                    <a:pt x="5687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3" name="Google Shape;22083;p80"/>
            <p:cNvSpPr/>
            <p:nvPr/>
          </p:nvSpPr>
          <p:spPr>
            <a:xfrm>
              <a:off x="7673047" y="4319771"/>
              <a:ext cx="149124" cy="160174"/>
            </a:xfrm>
            <a:custGeom>
              <a:avLst/>
              <a:gdLst/>
              <a:ahLst/>
              <a:cxnLst/>
              <a:rect l="l" t="t" r="r" b="b"/>
              <a:pathLst>
                <a:path w="5695" h="6117" extrusionOk="0">
                  <a:moveTo>
                    <a:pt x="9" y="1"/>
                  </a:moveTo>
                  <a:lnTo>
                    <a:pt x="9" y="3273"/>
                  </a:lnTo>
                  <a:cubicBezTo>
                    <a:pt x="0" y="4860"/>
                    <a:pt x="1293" y="6116"/>
                    <a:pt x="2825" y="6116"/>
                  </a:cubicBezTo>
                  <a:cubicBezTo>
                    <a:pt x="2978" y="6116"/>
                    <a:pt x="3134" y="6104"/>
                    <a:pt x="3291" y="6078"/>
                  </a:cubicBezTo>
                  <a:cubicBezTo>
                    <a:pt x="1907" y="5858"/>
                    <a:pt x="886" y="4675"/>
                    <a:pt x="886" y="3273"/>
                  </a:cubicBezTo>
                  <a:lnTo>
                    <a:pt x="886" y="2042"/>
                  </a:lnTo>
                  <a:cubicBezTo>
                    <a:pt x="886" y="1747"/>
                    <a:pt x="1039" y="1460"/>
                    <a:pt x="1297" y="1308"/>
                  </a:cubicBezTo>
                  <a:cubicBezTo>
                    <a:pt x="1487" y="1184"/>
                    <a:pt x="1678" y="1041"/>
                    <a:pt x="1860" y="898"/>
                  </a:cubicBezTo>
                  <a:cubicBezTo>
                    <a:pt x="1898" y="869"/>
                    <a:pt x="1945" y="859"/>
                    <a:pt x="1984" y="859"/>
                  </a:cubicBezTo>
                  <a:cubicBezTo>
                    <a:pt x="2031" y="859"/>
                    <a:pt x="2079" y="869"/>
                    <a:pt x="2117" y="898"/>
                  </a:cubicBezTo>
                  <a:cubicBezTo>
                    <a:pt x="2709" y="1336"/>
                    <a:pt x="3901" y="2071"/>
                    <a:pt x="5695" y="2472"/>
                  </a:cubicBezTo>
                  <a:lnTo>
                    <a:pt x="569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4" name="Google Shape;22084;p80"/>
            <p:cNvSpPr/>
            <p:nvPr/>
          </p:nvSpPr>
          <p:spPr>
            <a:xfrm>
              <a:off x="7699992" y="4371251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296" y="0"/>
                  </a:moveTo>
                  <a:cubicBezTo>
                    <a:pt x="1" y="0"/>
                    <a:pt x="1" y="429"/>
                    <a:pt x="296" y="429"/>
                  </a:cubicBezTo>
                  <a:lnTo>
                    <a:pt x="735" y="429"/>
                  </a:lnTo>
                  <a:cubicBezTo>
                    <a:pt x="1021" y="42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5" name="Google Shape;22085;p80"/>
            <p:cNvSpPr/>
            <p:nvPr/>
          </p:nvSpPr>
          <p:spPr>
            <a:xfrm>
              <a:off x="7768701" y="4371251"/>
              <a:ext cx="26735" cy="11260"/>
            </a:xfrm>
            <a:custGeom>
              <a:avLst/>
              <a:gdLst/>
              <a:ahLst/>
              <a:cxnLst/>
              <a:rect l="l" t="t" r="r" b="b"/>
              <a:pathLst>
                <a:path w="102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725" y="429"/>
                  </a:lnTo>
                  <a:cubicBezTo>
                    <a:pt x="1021" y="429"/>
                    <a:pt x="1021" y="0"/>
                    <a:pt x="72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6" name="Google Shape;22086;p80"/>
            <p:cNvSpPr/>
            <p:nvPr/>
          </p:nvSpPr>
          <p:spPr>
            <a:xfrm>
              <a:off x="7814394" y="4571278"/>
              <a:ext cx="43991" cy="40115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840" y="0"/>
                  </a:moveTo>
                  <a:cubicBezTo>
                    <a:pt x="731" y="0"/>
                    <a:pt x="621" y="74"/>
                    <a:pt x="621" y="222"/>
                  </a:cubicBezTo>
                  <a:lnTo>
                    <a:pt x="621" y="546"/>
                  </a:lnTo>
                  <a:lnTo>
                    <a:pt x="297" y="546"/>
                  </a:lnTo>
                  <a:cubicBezTo>
                    <a:pt x="1" y="546"/>
                    <a:pt x="1" y="985"/>
                    <a:pt x="297" y="985"/>
                  </a:cubicBezTo>
                  <a:lnTo>
                    <a:pt x="621" y="985"/>
                  </a:lnTo>
                  <a:lnTo>
                    <a:pt x="621" y="1309"/>
                  </a:lnTo>
                  <a:cubicBezTo>
                    <a:pt x="621" y="1457"/>
                    <a:pt x="731" y="1531"/>
                    <a:pt x="840" y="1531"/>
                  </a:cubicBezTo>
                  <a:cubicBezTo>
                    <a:pt x="950" y="1531"/>
                    <a:pt x="1060" y="1457"/>
                    <a:pt x="1060" y="1309"/>
                  </a:cubicBezTo>
                  <a:lnTo>
                    <a:pt x="1060" y="985"/>
                  </a:lnTo>
                  <a:lnTo>
                    <a:pt x="1384" y="985"/>
                  </a:lnTo>
                  <a:cubicBezTo>
                    <a:pt x="1680" y="985"/>
                    <a:pt x="1680" y="546"/>
                    <a:pt x="1384" y="546"/>
                  </a:cubicBezTo>
                  <a:lnTo>
                    <a:pt x="1060" y="546"/>
                  </a:lnTo>
                  <a:lnTo>
                    <a:pt x="1060" y="222"/>
                  </a:lnTo>
                  <a:cubicBezTo>
                    <a:pt x="1060" y="74"/>
                    <a:pt x="950" y="0"/>
                    <a:pt x="840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7" name="Google Shape;22087;p80"/>
            <p:cNvSpPr/>
            <p:nvPr/>
          </p:nvSpPr>
          <p:spPr>
            <a:xfrm>
              <a:off x="7644794" y="4588560"/>
              <a:ext cx="57214" cy="34250"/>
            </a:xfrm>
            <a:custGeom>
              <a:avLst/>
              <a:gdLst/>
              <a:ahLst/>
              <a:cxnLst/>
              <a:rect l="l" t="t" r="r" b="b"/>
              <a:pathLst>
                <a:path w="2185" h="1308" extrusionOk="0">
                  <a:moveTo>
                    <a:pt x="220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088"/>
                  </a:lnTo>
                  <a:cubicBezTo>
                    <a:pt x="0" y="1212"/>
                    <a:pt x="96" y="1308"/>
                    <a:pt x="220" y="1308"/>
                  </a:cubicBezTo>
                  <a:lnTo>
                    <a:pt x="1965" y="1308"/>
                  </a:lnTo>
                  <a:cubicBezTo>
                    <a:pt x="2089" y="1308"/>
                    <a:pt x="2185" y="1212"/>
                    <a:pt x="2185" y="1088"/>
                  </a:cubicBezTo>
                  <a:lnTo>
                    <a:pt x="2185" y="211"/>
                  </a:lnTo>
                  <a:cubicBezTo>
                    <a:pt x="2185" y="96"/>
                    <a:pt x="2089" y="1"/>
                    <a:pt x="1965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8" name="Google Shape;22088;p80"/>
            <p:cNvSpPr/>
            <p:nvPr/>
          </p:nvSpPr>
          <p:spPr>
            <a:xfrm>
              <a:off x="7667653" y="4571278"/>
              <a:ext cx="11390" cy="28568"/>
            </a:xfrm>
            <a:custGeom>
              <a:avLst/>
              <a:gdLst/>
              <a:ahLst/>
              <a:cxnLst/>
              <a:rect l="l" t="t" r="r" b="b"/>
              <a:pathLst>
                <a:path w="435" h="1091" extrusionOk="0">
                  <a:moveTo>
                    <a:pt x="216" y="0"/>
                  </a:moveTo>
                  <a:cubicBezTo>
                    <a:pt x="107" y="0"/>
                    <a:pt x="0" y="74"/>
                    <a:pt x="5" y="222"/>
                  </a:cubicBezTo>
                  <a:lnTo>
                    <a:pt x="5" y="871"/>
                  </a:lnTo>
                  <a:cubicBezTo>
                    <a:pt x="5" y="995"/>
                    <a:pt x="100" y="1090"/>
                    <a:pt x="215" y="1090"/>
                  </a:cubicBezTo>
                  <a:cubicBezTo>
                    <a:pt x="339" y="1090"/>
                    <a:pt x="434" y="995"/>
                    <a:pt x="434" y="871"/>
                  </a:cubicBezTo>
                  <a:lnTo>
                    <a:pt x="434" y="222"/>
                  </a:lnTo>
                  <a:cubicBezTo>
                    <a:pt x="434" y="74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89" name="Google Shape;22089;p80"/>
            <p:cNvSpPr/>
            <p:nvPr/>
          </p:nvSpPr>
          <p:spPr>
            <a:xfrm>
              <a:off x="7707743" y="438835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0" name="Google Shape;22090;p80"/>
            <p:cNvSpPr/>
            <p:nvPr/>
          </p:nvSpPr>
          <p:spPr>
            <a:xfrm>
              <a:off x="7776426" y="4388350"/>
              <a:ext cx="11286" cy="17151"/>
            </a:xfrm>
            <a:custGeom>
              <a:avLst/>
              <a:gdLst/>
              <a:ahLst/>
              <a:cxnLst/>
              <a:rect l="l" t="t" r="r" b="b"/>
              <a:pathLst>
                <a:path w="431" h="655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1" name="Google Shape;22091;p80"/>
            <p:cNvSpPr/>
            <p:nvPr/>
          </p:nvSpPr>
          <p:spPr>
            <a:xfrm>
              <a:off x="7721987" y="4425454"/>
              <a:ext cx="51480" cy="22886"/>
            </a:xfrm>
            <a:custGeom>
              <a:avLst/>
              <a:gdLst/>
              <a:ahLst/>
              <a:cxnLst/>
              <a:rect l="l" t="t" r="r" b="b"/>
              <a:pathLst>
                <a:path w="1966" h="874" extrusionOk="0">
                  <a:moveTo>
                    <a:pt x="229" y="0"/>
                  </a:moveTo>
                  <a:cubicBezTo>
                    <a:pt x="95" y="0"/>
                    <a:pt x="0" y="134"/>
                    <a:pt x="38" y="258"/>
                  </a:cubicBezTo>
                  <a:cubicBezTo>
                    <a:pt x="219" y="668"/>
                    <a:pt x="601" y="873"/>
                    <a:pt x="981" y="873"/>
                  </a:cubicBezTo>
                  <a:cubicBezTo>
                    <a:pt x="1362" y="873"/>
                    <a:pt x="1741" y="668"/>
                    <a:pt x="1918" y="258"/>
                  </a:cubicBezTo>
                  <a:cubicBezTo>
                    <a:pt x="1965" y="134"/>
                    <a:pt x="1870" y="0"/>
                    <a:pt x="1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2" name="Google Shape;22092;p80"/>
            <p:cNvSpPr/>
            <p:nvPr/>
          </p:nvSpPr>
          <p:spPr>
            <a:xfrm>
              <a:off x="7650528" y="4268056"/>
              <a:ext cx="194371" cy="108956"/>
            </a:xfrm>
            <a:custGeom>
              <a:avLst/>
              <a:gdLst/>
              <a:ahLst/>
              <a:cxnLst/>
              <a:rect l="l" t="t" r="r" b="b"/>
              <a:pathLst>
                <a:path w="7423" h="4161" extrusionOk="0">
                  <a:moveTo>
                    <a:pt x="3711" y="0"/>
                  </a:moveTo>
                  <a:cubicBezTo>
                    <a:pt x="3689" y="0"/>
                    <a:pt x="3667" y="1"/>
                    <a:pt x="3645" y="1"/>
                  </a:cubicBezTo>
                  <a:cubicBezTo>
                    <a:pt x="1622" y="39"/>
                    <a:pt x="1" y="1690"/>
                    <a:pt x="1" y="3712"/>
                  </a:cubicBezTo>
                  <a:lnTo>
                    <a:pt x="1" y="3855"/>
                  </a:lnTo>
                  <a:cubicBezTo>
                    <a:pt x="468" y="3674"/>
                    <a:pt x="1594" y="3216"/>
                    <a:pt x="2452" y="2529"/>
                  </a:cubicBezTo>
                  <a:cubicBezTo>
                    <a:pt x="2568" y="2437"/>
                    <a:pt x="2709" y="2392"/>
                    <a:pt x="2850" y="2392"/>
                  </a:cubicBezTo>
                  <a:cubicBezTo>
                    <a:pt x="2988" y="2392"/>
                    <a:pt x="3127" y="2435"/>
                    <a:pt x="3244" y="2520"/>
                  </a:cubicBezTo>
                  <a:cubicBezTo>
                    <a:pt x="3874" y="2997"/>
                    <a:pt x="5267" y="3846"/>
                    <a:pt x="7423" y="4160"/>
                  </a:cubicBezTo>
                  <a:lnTo>
                    <a:pt x="7423" y="3817"/>
                  </a:lnTo>
                  <a:cubicBezTo>
                    <a:pt x="7423" y="1759"/>
                    <a:pt x="5760" y="0"/>
                    <a:pt x="37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3" name="Google Shape;22093;p80"/>
            <p:cNvSpPr/>
            <p:nvPr/>
          </p:nvSpPr>
          <p:spPr>
            <a:xfrm>
              <a:off x="7747701" y="4492147"/>
              <a:ext cx="65724" cy="130663"/>
            </a:xfrm>
            <a:custGeom>
              <a:avLst/>
              <a:gdLst/>
              <a:ahLst/>
              <a:cxnLst/>
              <a:rect l="l" t="t" r="r" b="b"/>
              <a:pathLst>
                <a:path w="2510" h="4990" extrusionOk="0">
                  <a:moveTo>
                    <a:pt x="1308" y="0"/>
                  </a:moveTo>
                  <a:lnTo>
                    <a:pt x="1" y="4990"/>
                  </a:lnTo>
                  <a:lnTo>
                    <a:pt x="1088" y="4990"/>
                  </a:lnTo>
                  <a:lnTo>
                    <a:pt x="2300" y="2366"/>
                  </a:lnTo>
                  <a:cubicBezTo>
                    <a:pt x="2367" y="2223"/>
                    <a:pt x="2348" y="2061"/>
                    <a:pt x="2271" y="1937"/>
                  </a:cubicBezTo>
                  <a:lnTo>
                    <a:pt x="1966" y="1489"/>
                  </a:lnTo>
                  <a:lnTo>
                    <a:pt x="2395" y="916"/>
                  </a:lnTo>
                  <a:cubicBezTo>
                    <a:pt x="2510" y="764"/>
                    <a:pt x="2452" y="544"/>
                    <a:pt x="2281" y="458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4" name="Google Shape;22094;p80"/>
            <p:cNvSpPr/>
            <p:nvPr/>
          </p:nvSpPr>
          <p:spPr>
            <a:xfrm>
              <a:off x="7682003" y="4492147"/>
              <a:ext cx="65724" cy="130663"/>
            </a:xfrm>
            <a:custGeom>
              <a:avLst/>
              <a:gdLst/>
              <a:ahLst/>
              <a:cxnLst/>
              <a:rect l="l" t="t" r="r" b="b"/>
              <a:pathLst>
                <a:path w="2510" h="4990" extrusionOk="0">
                  <a:moveTo>
                    <a:pt x="1203" y="0"/>
                  </a:moveTo>
                  <a:lnTo>
                    <a:pt x="230" y="458"/>
                  </a:lnTo>
                  <a:cubicBezTo>
                    <a:pt x="58" y="544"/>
                    <a:pt x="1" y="764"/>
                    <a:pt x="115" y="916"/>
                  </a:cubicBezTo>
                  <a:lnTo>
                    <a:pt x="544" y="1489"/>
                  </a:lnTo>
                  <a:lnTo>
                    <a:pt x="239" y="1937"/>
                  </a:lnTo>
                  <a:cubicBezTo>
                    <a:pt x="153" y="2071"/>
                    <a:pt x="144" y="2233"/>
                    <a:pt x="211" y="2366"/>
                  </a:cubicBezTo>
                  <a:lnTo>
                    <a:pt x="1422" y="4990"/>
                  </a:lnTo>
                  <a:lnTo>
                    <a:pt x="2510" y="4990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5" name="Google Shape;22095;p80"/>
            <p:cNvSpPr/>
            <p:nvPr/>
          </p:nvSpPr>
          <p:spPr>
            <a:xfrm>
              <a:off x="7715231" y="4268082"/>
              <a:ext cx="129668" cy="92931"/>
            </a:xfrm>
            <a:custGeom>
              <a:avLst/>
              <a:gdLst/>
              <a:ahLst/>
              <a:cxnLst/>
              <a:rect l="l" t="t" r="r" b="b"/>
              <a:pathLst>
                <a:path w="4952" h="3549" extrusionOk="0">
                  <a:moveTo>
                    <a:pt x="1248" y="1"/>
                  </a:moveTo>
                  <a:cubicBezTo>
                    <a:pt x="837" y="1"/>
                    <a:pt x="417" y="71"/>
                    <a:pt x="0" y="220"/>
                  </a:cubicBezTo>
                  <a:cubicBezTo>
                    <a:pt x="859" y="1336"/>
                    <a:pt x="2509" y="2986"/>
                    <a:pt x="4952" y="3549"/>
                  </a:cubicBezTo>
                  <a:cubicBezTo>
                    <a:pt x="4858" y="1501"/>
                    <a:pt x="3156" y="1"/>
                    <a:pt x="1248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6" name="Google Shape;22096;p80"/>
            <p:cNvSpPr/>
            <p:nvPr/>
          </p:nvSpPr>
          <p:spPr>
            <a:xfrm>
              <a:off x="7644794" y="4605554"/>
              <a:ext cx="57214" cy="17256"/>
            </a:xfrm>
            <a:custGeom>
              <a:avLst/>
              <a:gdLst/>
              <a:ahLst/>
              <a:cxnLst/>
              <a:rect l="l" t="t" r="r" b="b"/>
              <a:pathLst>
                <a:path w="2185" h="659" extrusionOk="0">
                  <a:moveTo>
                    <a:pt x="0" y="0"/>
                  </a:moveTo>
                  <a:lnTo>
                    <a:pt x="0" y="439"/>
                  </a:lnTo>
                  <a:cubicBezTo>
                    <a:pt x="0" y="563"/>
                    <a:pt x="96" y="659"/>
                    <a:pt x="220" y="659"/>
                  </a:cubicBezTo>
                  <a:lnTo>
                    <a:pt x="1965" y="659"/>
                  </a:lnTo>
                  <a:cubicBezTo>
                    <a:pt x="2089" y="659"/>
                    <a:pt x="2185" y="563"/>
                    <a:pt x="2185" y="439"/>
                  </a:cubicBezTo>
                  <a:lnTo>
                    <a:pt x="2185" y="0"/>
                  </a:lnTo>
                  <a:cubicBezTo>
                    <a:pt x="2185" y="125"/>
                    <a:pt x="2089" y="220"/>
                    <a:pt x="1965" y="220"/>
                  </a:cubicBezTo>
                  <a:lnTo>
                    <a:pt x="220" y="220"/>
                  </a:lnTo>
                  <a:cubicBezTo>
                    <a:pt x="96" y="220"/>
                    <a:pt x="0" y="125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97" name="Google Shape;22097;p80"/>
          <p:cNvGrpSpPr/>
          <p:nvPr/>
        </p:nvGrpSpPr>
        <p:grpSpPr>
          <a:xfrm>
            <a:off x="9408848" y="5261393"/>
            <a:ext cx="351088" cy="472657"/>
            <a:chOff x="7164404" y="4268318"/>
            <a:chExt cx="263316" cy="354493"/>
          </a:xfrm>
        </p:grpSpPr>
        <p:sp>
          <p:nvSpPr>
            <p:cNvPr id="22098" name="Google Shape;22098;p80"/>
            <p:cNvSpPr/>
            <p:nvPr/>
          </p:nvSpPr>
          <p:spPr>
            <a:xfrm>
              <a:off x="7170898" y="4268318"/>
              <a:ext cx="250590" cy="280049"/>
            </a:xfrm>
            <a:custGeom>
              <a:avLst/>
              <a:gdLst/>
              <a:ahLst/>
              <a:cxnLst/>
              <a:rect l="l" t="t" r="r" b="b"/>
              <a:pathLst>
                <a:path w="9570" h="10695" extrusionOk="0">
                  <a:moveTo>
                    <a:pt x="4780" y="1"/>
                  </a:moveTo>
                  <a:cubicBezTo>
                    <a:pt x="3016" y="1"/>
                    <a:pt x="1499" y="1260"/>
                    <a:pt x="1193" y="3006"/>
                  </a:cubicBezTo>
                  <a:lnTo>
                    <a:pt x="30" y="9531"/>
                  </a:lnTo>
                  <a:cubicBezTo>
                    <a:pt x="1" y="9703"/>
                    <a:pt x="77" y="9884"/>
                    <a:pt x="239" y="9979"/>
                  </a:cubicBezTo>
                  <a:lnTo>
                    <a:pt x="1508" y="10695"/>
                  </a:lnTo>
                  <a:lnTo>
                    <a:pt x="8062" y="10695"/>
                  </a:lnTo>
                  <a:lnTo>
                    <a:pt x="9341" y="9979"/>
                  </a:lnTo>
                  <a:cubicBezTo>
                    <a:pt x="9493" y="9884"/>
                    <a:pt x="9570" y="9703"/>
                    <a:pt x="9531" y="9531"/>
                  </a:cubicBezTo>
                  <a:lnTo>
                    <a:pt x="8377" y="3006"/>
                  </a:lnTo>
                  <a:cubicBezTo>
                    <a:pt x="8062" y="1260"/>
                    <a:pt x="6555" y="1"/>
                    <a:pt x="478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99" name="Google Shape;22099;p80"/>
            <p:cNvSpPr/>
            <p:nvPr/>
          </p:nvSpPr>
          <p:spPr>
            <a:xfrm>
              <a:off x="7164404" y="4474158"/>
              <a:ext cx="263316" cy="148652"/>
            </a:xfrm>
            <a:custGeom>
              <a:avLst/>
              <a:gdLst/>
              <a:ahLst/>
              <a:cxnLst/>
              <a:rect l="l" t="t" r="r" b="b"/>
              <a:pathLst>
                <a:path w="10056" h="5677" extrusionOk="0">
                  <a:moveTo>
                    <a:pt x="3712" y="1"/>
                  </a:moveTo>
                  <a:lnTo>
                    <a:pt x="3712" y="1126"/>
                  </a:lnTo>
                  <a:cubicBezTo>
                    <a:pt x="3712" y="1498"/>
                    <a:pt x="3483" y="1823"/>
                    <a:pt x="3130" y="1947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9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56" y="5381"/>
                    <a:pt x="10056" y="5018"/>
                  </a:cubicBezTo>
                  <a:lnTo>
                    <a:pt x="10056" y="3979"/>
                  </a:lnTo>
                  <a:cubicBezTo>
                    <a:pt x="10056" y="3425"/>
                    <a:pt x="9703" y="2929"/>
                    <a:pt x="9178" y="2748"/>
                  </a:cubicBezTo>
                  <a:lnTo>
                    <a:pt x="6927" y="1947"/>
                  </a:lnTo>
                  <a:cubicBezTo>
                    <a:pt x="6574" y="1823"/>
                    <a:pt x="6345" y="1498"/>
                    <a:pt x="6335" y="1126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0" name="Google Shape;22100;p80"/>
            <p:cNvSpPr/>
            <p:nvPr/>
          </p:nvSpPr>
          <p:spPr>
            <a:xfrm>
              <a:off x="7164666" y="4547607"/>
              <a:ext cx="263055" cy="75203"/>
            </a:xfrm>
            <a:custGeom>
              <a:avLst/>
              <a:gdLst/>
              <a:ahLst/>
              <a:cxnLst/>
              <a:rect l="l" t="t" r="r" b="b"/>
              <a:pathLst>
                <a:path w="10046" h="2872" extrusionOk="0">
                  <a:moveTo>
                    <a:pt x="745" y="0"/>
                  </a:moveTo>
                  <a:cubicBezTo>
                    <a:pt x="287" y="210"/>
                    <a:pt x="0" y="668"/>
                    <a:pt x="0" y="1183"/>
                  </a:cubicBezTo>
                  <a:lnTo>
                    <a:pt x="0" y="2213"/>
                  </a:lnTo>
                  <a:cubicBezTo>
                    <a:pt x="0" y="2576"/>
                    <a:pt x="287" y="2872"/>
                    <a:pt x="649" y="2872"/>
                  </a:cubicBezTo>
                  <a:lnTo>
                    <a:pt x="9388" y="2872"/>
                  </a:lnTo>
                  <a:cubicBezTo>
                    <a:pt x="9750" y="2872"/>
                    <a:pt x="10046" y="2576"/>
                    <a:pt x="10046" y="2213"/>
                  </a:cubicBezTo>
                  <a:lnTo>
                    <a:pt x="10046" y="1183"/>
                  </a:lnTo>
                  <a:cubicBezTo>
                    <a:pt x="10046" y="668"/>
                    <a:pt x="9750" y="210"/>
                    <a:pt x="9292" y="0"/>
                  </a:cubicBezTo>
                  <a:cubicBezTo>
                    <a:pt x="8405" y="802"/>
                    <a:pt x="6822" y="1345"/>
                    <a:pt x="5018" y="1345"/>
                  </a:cubicBezTo>
                  <a:cubicBezTo>
                    <a:pt x="3215" y="1345"/>
                    <a:pt x="1632" y="802"/>
                    <a:pt x="74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1" name="Google Shape;22101;p80"/>
            <p:cNvSpPr/>
            <p:nvPr/>
          </p:nvSpPr>
          <p:spPr>
            <a:xfrm>
              <a:off x="7175166" y="4547607"/>
              <a:ext cx="242080" cy="46740"/>
            </a:xfrm>
            <a:custGeom>
              <a:avLst/>
              <a:gdLst/>
              <a:ahLst/>
              <a:cxnLst/>
              <a:rect l="l" t="t" r="r" b="b"/>
              <a:pathLst>
                <a:path w="9245" h="1785" extrusionOk="0">
                  <a:moveTo>
                    <a:pt x="344" y="0"/>
                  </a:moveTo>
                  <a:cubicBezTo>
                    <a:pt x="220" y="57"/>
                    <a:pt x="96" y="143"/>
                    <a:pt x="0" y="239"/>
                  </a:cubicBezTo>
                  <a:cubicBezTo>
                    <a:pt x="868" y="1164"/>
                    <a:pt x="2595" y="1784"/>
                    <a:pt x="4617" y="1784"/>
                  </a:cubicBezTo>
                  <a:cubicBezTo>
                    <a:pt x="6649" y="1784"/>
                    <a:pt x="8367" y="1164"/>
                    <a:pt x="9244" y="239"/>
                  </a:cubicBezTo>
                  <a:cubicBezTo>
                    <a:pt x="9139" y="143"/>
                    <a:pt x="9025" y="57"/>
                    <a:pt x="8891" y="0"/>
                  </a:cubicBezTo>
                  <a:cubicBezTo>
                    <a:pt x="8004" y="802"/>
                    <a:pt x="6421" y="1345"/>
                    <a:pt x="4617" y="1345"/>
                  </a:cubicBezTo>
                  <a:cubicBezTo>
                    <a:pt x="2814" y="1345"/>
                    <a:pt x="1231" y="802"/>
                    <a:pt x="34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2" name="Google Shape;22102;p80"/>
            <p:cNvSpPr/>
            <p:nvPr/>
          </p:nvSpPr>
          <p:spPr>
            <a:xfrm>
              <a:off x="7261838" y="4474158"/>
              <a:ext cx="68709" cy="22833"/>
            </a:xfrm>
            <a:custGeom>
              <a:avLst/>
              <a:gdLst/>
              <a:ahLst/>
              <a:cxnLst/>
              <a:rect l="l" t="t" r="r" b="b"/>
              <a:pathLst>
                <a:path w="2624" h="872" extrusionOk="0">
                  <a:moveTo>
                    <a:pt x="0" y="1"/>
                  </a:moveTo>
                  <a:lnTo>
                    <a:pt x="0" y="592"/>
                  </a:lnTo>
                  <a:cubicBezTo>
                    <a:pt x="415" y="778"/>
                    <a:pt x="861" y="871"/>
                    <a:pt x="1309" y="871"/>
                  </a:cubicBezTo>
                  <a:cubicBezTo>
                    <a:pt x="1756" y="871"/>
                    <a:pt x="2204" y="778"/>
                    <a:pt x="2624" y="59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3" name="Google Shape;22103;p80"/>
            <p:cNvSpPr/>
            <p:nvPr/>
          </p:nvSpPr>
          <p:spPr>
            <a:xfrm>
              <a:off x="7221618" y="4291046"/>
              <a:ext cx="148914" cy="194371"/>
            </a:xfrm>
            <a:custGeom>
              <a:avLst/>
              <a:gdLst/>
              <a:ahLst/>
              <a:cxnLst/>
              <a:rect l="l" t="t" r="r" b="b"/>
              <a:pathLst>
                <a:path w="5687" h="7423" extrusionOk="0">
                  <a:moveTo>
                    <a:pt x="2843" y="1"/>
                  </a:moveTo>
                  <a:cubicBezTo>
                    <a:pt x="1460" y="1"/>
                    <a:pt x="277" y="1002"/>
                    <a:pt x="48" y="2367"/>
                  </a:cubicBezTo>
                  <a:cubicBezTo>
                    <a:pt x="20" y="2538"/>
                    <a:pt x="1" y="2710"/>
                    <a:pt x="10" y="2872"/>
                  </a:cubicBezTo>
                  <a:lnTo>
                    <a:pt x="10" y="4589"/>
                  </a:lnTo>
                  <a:cubicBezTo>
                    <a:pt x="10" y="6154"/>
                    <a:pt x="1279" y="7423"/>
                    <a:pt x="2843" y="7423"/>
                  </a:cubicBezTo>
                  <a:cubicBezTo>
                    <a:pt x="4408" y="7423"/>
                    <a:pt x="5686" y="6154"/>
                    <a:pt x="5686" y="4580"/>
                  </a:cubicBezTo>
                  <a:lnTo>
                    <a:pt x="5686" y="2872"/>
                  </a:lnTo>
                  <a:cubicBezTo>
                    <a:pt x="5686" y="2710"/>
                    <a:pt x="5667" y="2538"/>
                    <a:pt x="5639" y="2367"/>
                  </a:cubicBezTo>
                  <a:cubicBezTo>
                    <a:pt x="5410" y="1002"/>
                    <a:pt x="4227" y="1"/>
                    <a:pt x="284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4" name="Google Shape;22104;p80"/>
            <p:cNvSpPr/>
            <p:nvPr/>
          </p:nvSpPr>
          <p:spPr>
            <a:xfrm>
              <a:off x="7221382" y="4291046"/>
              <a:ext cx="148888" cy="194397"/>
            </a:xfrm>
            <a:custGeom>
              <a:avLst/>
              <a:gdLst/>
              <a:ahLst/>
              <a:cxnLst/>
              <a:rect l="l" t="t" r="r" b="b"/>
              <a:pathLst>
                <a:path w="5686" h="7424" extrusionOk="0">
                  <a:moveTo>
                    <a:pt x="2850" y="0"/>
                  </a:moveTo>
                  <a:cubicBezTo>
                    <a:pt x="1511" y="0"/>
                    <a:pt x="349" y="946"/>
                    <a:pt x="76" y="2262"/>
                  </a:cubicBezTo>
                  <a:cubicBezTo>
                    <a:pt x="38" y="2462"/>
                    <a:pt x="10" y="2672"/>
                    <a:pt x="10" y="2872"/>
                  </a:cubicBezTo>
                  <a:lnTo>
                    <a:pt x="10" y="3044"/>
                  </a:lnTo>
                  <a:lnTo>
                    <a:pt x="10" y="4589"/>
                  </a:lnTo>
                  <a:cubicBezTo>
                    <a:pt x="1" y="6176"/>
                    <a:pt x="1292" y="7423"/>
                    <a:pt x="2823" y="7423"/>
                  </a:cubicBezTo>
                  <a:cubicBezTo>
                    <a:pt x="2977" y="7423"/>
                    <a:pt x="3134" y="7411"/>
                    <a:pt x="3291" y="7385"/>
                  </a:cubicBezTo>
                  <a:cubicBezTo>
                    <a:pt x="1908" y="7175"/>
                    <a:pt x="887" y="5982"/>
                    <a:pt x="887" y="4589"/>
                  </a:cubicBezTo>
                  <a:lnTo>
                    <a:pt x="887" y="3378"/>
                  </a:lnTo>
                  <a:cubicBezTo>
                    <a:pt x="887" y="2949"/>
                    <a:pt x="1193" y="2586"/>
                    <a:pt x="1612" y="2519"/>
                  </a:cubicBezTo>
                  <a:cubicBezTo>
                    <a:pt x="2022" y="2443"/>
                    <a:pt x="2442" y="2405"/>
                    <a:pt x="2852" y="2405"/>
                  </a:cubicBezTo>
                  <a:cubicBezTo>
                    <a:pt x="3835" y="2405"/>
                    <a:pt x="4770" y="2596"/>
                    <a:pt x="5476" y="2949"/>
                  </a:cubicBezTo>
                  <a:lnTo>
                    <a:pt x="5686" y="3044"/>
                  </a:lnTo>
                  <a:lnTo>
                    <a:pt x="5686" y="2882"/>
                  </a:lnTo>
                  <a:cubicBezTo>
                    <a:pt x="5686" y="2710"/>
                    <a:pt x="5676" y="2538"/>
                    <a:pt x="5648" y="2367"/>
                  </a:cubicBezTo>
                  <a:cubicBezTo>
                    <a:pt x="5428" y="1022"/>
                    <a:pt x="4274" y="29"/>
                    <a:pt x="2910" y="1"/>
                  </a:cubicBezTo>
                  <a:cubicBezTo>
                    <a:pt x="2890" y="0"/>
                    <a:pt x="2870" y="0"/>
                    <a:pt x="285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5" name="Google Shape;22105;p80"/>
            <p:cNvSpPr/>
            <p:nvPr/>
          </p:nvSpPr>
          <p:spPr>
            <a:xfrm>
              <a:off x="7270767" y="4433755"/>
              <a:ext cx="50799" cy="17465"/>
            </a:xfrm>
            <a:custGeom>
              <a:avLst/>
              <a:gdLst/>
              <a:ahLst/>
              <a:cxnLst/>
              <a:rect l="l" t="t" r="r" b="b"/>
              <a:pathLst>
                <a:path w="1940" h="667" extrusionOk="0">
                  <a:moveTo>
                    <a:pt x="321" y="1"/>
                  </a:moveTo>
                  <a:cubicBezTo>
                    <a:pt x="149" y="1"/>
                    <a:pt x="0" y="224"/>
                    <a:pt x="156" y="380"/>
                  </a:cubicBezTo>
                  <a:cubicBezTo>
                    <a:pt x="375" y="562"/>
                    <a:pt x="647" y="666"/>
                    <a:pt x="929" y="666"/>
                  </a:cubicBezTo>
                  <a:cubicBezTo>
                    <a:pt x="942" y="666"/>
                    <a:pt x="954" y="666"/>
                    <a:pt x="966" y="666"/>
                  </a:cubicBezTo>
                  <a:cubicBezTo>
                    <a:pt x="979" y="666"/>
                    <a:pt x="991" y="666"/>
                    <a:pt x="1004" y="666"/>
                  </a:cubicBezTo>
                  <a:cubicBezTo>
                    <a:pt x="1286" y="666"/>
                    <a:pt x="1558" y="562"/>
                    <a:pt x="1777" y="380"/>
                  </a:cubicBezTo>
                  <a:cubicBezTo>
                    <a:pt x="1940" y="224"/>
                    <a:pt x="1788" y="1"/>
                    <a:pt x="1618" y="1"/>
                  </a:cubicBezTo>
                  <a:cubicBezTo>
                    <a:pt x="1568" y="1"/>
                    <a:pt x="1517" y="20"/>
                    <a:pt x="1472" y="65"/>
                  </a:cubicBezTo>
                  <a:cubicBezTo>
                    <a:pt x="1319" y="170"/>
                    <a:pt x="1143" y="222"/>
                    <a:pt x="968" y="222"/>
                  </a:cubicBezTo>
                  <a:cubicBezTo>
                    <a:pt x="792" y="222"/>
                    <a:pt x="618" y="170"/>
                    <a:pt x="470" y="65"/>
                  </a:cubicBezTo>
                  <a:cubicBezTo>
                    <a:pt x="423" y="20"/>
                    <a:pt x="371" y="1"/>
                    <a:pt x="32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6" name="Google Shape;22106;p80"/>
            <p:cNvSpPr/>
            <p:nvPr/>
          </p:nvSpPr>
          <p:spPr>
            <a:xfrm>
              <a:off x="7256104" y="4394084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19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5" y="654"/>
                    <a:pt x="219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6"/>
                  </a:lnTo>
                  <a:cubicBezTo>
                    <a:pt x="439" y="73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7" name="Google Shape;22107;p80"/>
            <p:cNvSpPr/>
            <p:nvPr/>
          </p:nvSpPr>
          <p:spPr>
            <a:xfrm>
              <a:off x="7324787" y="4394084"/>
              <a:ext cx="11260" cy="17151"/>
            </a:xfrm>
            <a:custGeom>
              <a:avLst/>
              <a:gdLst/>
              <a:ahLst/>
              <a:cxnLst/>
              <a:rect l="l" t="t" r="r" b="b"/>
              <a:pathLst>
                <a:path w="430" h="655" extrusionOk="0">
                  <a:moveTo>
                    <a:pt x="215" y="1"/>
                  </a:moveTo>
                  <a:cubicBezTo>
                    <a:pt x="108" y="1"/>
                    <a:pt x="1" y="73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6"/>
                  </a:lnTo>
                  <a:cubicBezTo>
                    <a:pt x="430" y="73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8" name="Google Shape;22108;p80"/>
            <p:cNvSpPr/>
            <p:nvPr/>
          </p:nvSpPr>
          <p:spPr>
            <a:xfrm>
              <a:off x="7248353" y="4376986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744" y="0"/>
                  </a:moveTo>
                  <a:cubicBezTo>
                    <a:pt x="741" y="0"/>
                    <a:pt x="738" y="0"/>
                    <a:pt x="735" y="0"/>
                  </a:cubicBezTo>
                  <a:lnTo>
                    <a:pt x="296" y="0"/>
                  </a:lnTo>
                  <a:cubicBezTo>
                    <a:pt x="0" y="0"/>
                    <a:pt x="0" y="430"/>
                    <a:pt x="296" y="430"/>
                  </a:cubicBezTo>
                  <a:lnTo>
                    <a:pt x="735" y="430"/>
                  </a:lnTo>
                  <a:cubicBezTo>
                    <a:pt x="1018" y="430"/>
                    <a:pt x="1021" y="0"/>
                    <a:pt x="74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09" name="Google Shape;22109;p80"/>
            <p:cNvSpPr/>
            <p:nvPr/>
          </p:nvSpPr>
          <p:spPr>
            <a:xfrm>
              <a:off x="7317036" y="4376986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735" y="0"/>
                  </a:moveTo>
                  <a:cubicBezTo>
                    <a:pt x="732" y="0"/>
                    <a:pt x="729" y="0"/>
                    <a:pt x="726" y="0"/>
                  </a:cubicBezTo>
                  <a:lnTo>
                    <a:pt x="297" y="0"/>
                  </a:lnTo>
                  <a:cubicBezTo>
                    <a:pt x="1" y="0"/>
                    <a:pt x="1" y="430"/>
                    <a:pt x="297" y="430"/>
                  </a:cubicBezTo>
                  <a:lnTo>
                    <a:pt x="726" y="430"/>
                  </a:lnTo>
                  <a:cubicBezTo>
                    <a:pt x="1018" y="430"/>
                    <a:pt x="1022" y="0"/>
                    <a:pt x="735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0" name="Google Shape;22110;p80"/>
            <p:cNvSpPr/>
            <p:nvPr/>
          </p:nvSpPr>
          <p:spPr>
            <a:xfrm>
              <a:off x="7266840" y="4580836"/>
              <a:ext cx="23750" cy="41975"/>
            </a:xfrm>
            <a:custGeom>
              <a:avLst/>
              <a:gdLst/>
              <a:ahLst/>
              <a:cxnLst/>
              <a:rect l="l" t="t" r="r" b="b"/>
              <a:pathLst>
                <a:path w="907" h="1603" extrusionOk="0">
                  <a:moveTo>
                    <a:pt x="0" y="0"/>
                  </a:moveTo>
                  <a:lnTo>
                    <a:pt x="458" y="1603"/>
                  </a:lnTo>
                  <a:lnTo>
                    <a:pt x="907" y="1603"/>
                  </a:lnTo>
                  <a:lnTo>
                    <a:pt x="468" y="57"/>
                  </a:lnTo>
                  <a:cubicBezTo>
                    <a:pt x="306" y="38"/>
                    <a:pt x="153" y="19"/>
                    <a:pt x="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1" name="Google Shape;22111;p80"/>
            <p:cNvSpPr/>
            <p:nvPr/>
          </p:nvSpPr>
          <p:spPr>
            <a:xfrm>
              <a:off x="7301797" y="4580836"/>
              <a:ext cx="24012" cy="41975"/>
            </a:xfrm>
            <a:custGeom>
              <a:avLst/>
              <a:gdLst/>
              <a:ahLst/>
              <a:cxnLst/>
              <a:rect l="l" t="t" r="r" b="b"/>
              <a:pathLst>
                <a:path w="917" h="1603" extrusionOk="0">
                  <a:moveTo>
                    <a:pt x="917" y="0"/>
                  </a:moveTo>
                  <a:lnTo>
                    <a:pt x="917" y="0"/>
                  </a:lnTo>
                  <a:cubicBezTo>
                    <a:pt x="764" y="19"/>
                    <a:pt x="602" y="38"/>
                    <a:pt x="449" y="57"/>
                  </a:cubicBezTo>
                  <a:lnTo>
                    <a:pt x="1" y="1603"/>
                  </a:lnTo>
                  <a:lnTo>
                    <a:pt x="459" y="160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2" name="Google Shape;22112;p80"/>
            <p:cNvSpPr/>
            <p:nvPr/>
          </p:nvSpPr>
          <p:spPr>
            <a:xfrm>
              <a:off x="7222377" y="4291046"/>
              <a:ext cx="147657" cy="66719"/>
            </a:xfrm>
            <a:custGeom>
              <a:avLst/>
              <a:gdLst/>
              <a:ahLst/>
              <a:cxnLst/>
              <a:rect l="l" t="t" r="r" b="b"/>
              <a:pathLst>
                <a:path w="5639" h="2548" extrusionOk="0">
                  <a:moveTo>
                    <a:pt x="2814" y="1"/>
                  </a:moveTo>
                  <a:cubicBezTo>
                    <a:pt x="1431" y="1"/>
                    <a:pt x="248" y="1002"/>
                    <a:pt x="19" y="2367"/>
                  </a:cubicBezTo>
                  <a:cubicBezTo>
                    <a:pt x="10" y="2433"/>
                    <a:pt x="0" y="2491"/>
                    <a:pt x="0" y="2548"/>
                  </a:cubicBezTo>
                  <a:cubicBezTo>
                    <a:pt x="735" y="2195"/>
                    <a:pt x="1727" y="1966"/>
                    <a:pt x="2814" y="1966"/>
                  </a:cubicBezTo>
                  <a:cubicBezTo>
                    <a:pt x="3902" y="1966"/>
                    <a:pt x="4894" y="2185"/>
                    <a:pt x="5638" y="2548"/>
                  </a:cubicBezTo>
                  <a:cubicBezTo>
                    <a:pt x="5629" y="2491"/>
                    <a:pt x="5629" y="2433"/>
                    <a:pt x="5610" y="2367"/>
                  </a:cubicBezTo>
                  <a:cubicBezTo>
                    <a:pt x="5381" y="1002"/>
                    <a:pt x="4198" y="1"/>
                    <a:pt x="2814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3" name="Google Shape;22113;p80"/>
            <p:cNvSpPr/>
            <p:nvPr/>
          </p:nvSpPr>
          <p:spPr>
            <a:xfrm>
              <a:off x="7222377" y="4291099"/>
              <a:ext cx="85206" cy="66667"/>
            </a:xfrm>
            <a:custGeom>
              <a:avLst/>
              <a:gdLst/>
              <a:ahLst/>
              <a:cxnLst/>
              <a:rect l="l" t="t" r="r" b="b"/>
              <a:pathLst>
                <a:path w="3254" h="2546" extrusionOk="0">
                  <a:moveTo>
                    <a:pt x="2799" y="0"/>
                  </a:moveTo>
                  <a:cubicBezTo>
                    <a:pt x="1441" y="0"/>
                    <a:pt x="243" y="981"/>
                    <a:pt x="19" y="2365"/>
                  </a:cubicBezTo>
                  <a:cubicBezTo>
                    <a:pt x="10" y="2431"/>
                    <a:pt x="0" y="2489"/>
                    <a:pt x="0" y="2546"/>
                  </a:cubicBezTo>
                  <a:cubicBezTo>
                    <a:pt x="296" y="2403"/>
                    <a:pt x="601" y="2288"/>
                    <a:pt x="926" y="2202"/>
                  </a:cubicBezTo>
                  <a:cubicBezTo>
                    <a:pt x="1183" y="1077"/>
                    <a:pt x="2108" y="209"/>
                    <a:pt x="3253" y="37"/>
                  </a:cubicBezTo>
                  <a:cubicBezTo>
                    <a:pt x="3101" y="12"/>
                    <a:pt x="2949" y="0"/>
                    <a:pt x="2799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114" name="Google Shape;22114;p80"/>
          <p:cNvGrpSpPr/>
          <p:nvPr/>
        </p:nvGrpSpPr>
        <p:grpSpPr>
          <a:xfrm>
            <a:off x="7000770" y="3410183"/>
            <a:ext cx="351088" cy="473005"/>
            <a:chOff x="5358346" y="2879911"/>
            <a:chExt cx="263316" cy="354754"/>
          </a:xfrm>
        </p:grpSpPr>
        <p:sp>
          <p:nvSpPr>
            <p:cNvPr id="22115" name="Google Shape;22115;p80"/>
            <p:cNvSpPr/>
            <p:nvPr/>
          </p:nvSpPr>
          <p:spPr>
            <a:xfrm>
              <a:off x="5392805" y="3120237"/>
              <a:ext cx="194371" cy="51480"/>
            </a:xfrm>
            <a:custGeom>
              <a:avLst/>
              <a:gdLst/>
              <a:ahLst/>
              <a:cxnLst/>
              <a:rect l="l" t="t" r="r" b="b"/>
              <a:pathLst>
                <a:path w="7423" h="1966" extrusionOk="0">
                  <a:moveTo>
                    <a:pt x="869" y="0"/>
                  </a:moveTo>
                  <a:cubicBezTo>
                    <a:pt x="392" y="0"/>
                    <a:pt x="1" y="391"/>
                    <a:pt x="1" y="878"/>
                  </a:cubicBezTo>
                  <a:lnTo>
                    <a:pt x="1" y="1965"/>
                  </a:lnTo>
                  <a:lnTo>
                    <a:pt x="7423" y="1965"/>
                  </a:lnTo>
                  <a:lnTo>
                    <a:pt x="7423" y="878"/>
                  </a:lnTo>
                  <a:cubicBezTo>
                    <a:pt x="7423" y="391"/>
                    <a:pt x="7032" y="0"/>
                    <a:pt x="6555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6" name="Google Shape;22116;p80"/>
            <p:cNvSpPr/>
            <p:nvPr/>
          </p:nvSpPr>
          <p:spPr>
            <a:xfrm>
              <a:off x="5450020" y="2879911"/>
              <a:ext cx="79969" cy="46007"/>
            </a:xfrm>
            <a:custGeom>
              <a:avLst/>
              <a:gdLst/>
              <a:ahLst/>
              <a:cxnLst/>
              <a:rect l="l" t="t" r="r" b="b"/>
              <a:pathLst>
                <a:path w="3054" h="1757" extrusionOk="0">
                  <a:moveTo>
                    <a:pt x="868" y="1"/>
                  </a:moveTo>
                  <a:cubicBezTo>
                    <a:pt x="391" y="1"/>
                    <a:pt x="0" y="392"/>
                    <a:pt x="0" y="879"/>
                  </a:cubicBezTo>
                  <a:cubicBezTo>
                    <a:pt x="0" y="1356"/>
                    <a:pt x="391" y="1756"/>
                    <a:pt x="868" y="1756"/>
                  </a:cubicBezTo>
                  <a:lnTo>
                    <a:pt x="2185" y="1756"/>
                  </a:lnTo>
                  <a:cubicBezTo>
                    <a:pt x="2662" y="1756"/>
                    <a:pt x="3053" y="1356"/>
                    <a:pt x="3053" y="879"/>
                  </a:cubicBezTo>
                  <a:cubicBezTo>
                    <a:pt x="3053" y="392"/>
                    <a:pt x="2662" y="1"/>
                    <a:pt x="218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7" name="Google Shape;22117;p80"/>
            <p:cNvSpPr/>
            <p:nvPr/>
          </p:nvSpPr>
          <p:spPr>
            <a:xfrm>
              <a:off x="5358346" y="3091512"/>
              <a:ext cx="263316" cy="143153"/>
            </a:xfrm>
            <a:custGeom>
              <a:avLst/>
              <a:gdLst/>
              <a:ahLst/>
              <a:cxnLst/>
              <a:rect l="l" t="t" r="r" b="b"/>
              <a:pathLst>
                <a:path w="10056" h="5467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4808"/>
                  </a:lnTo>
                  <a:cubicBezTo>
                    <a:pt x="0" y="5171"/>
                    <a:pt x="296" y="5467"/>
                    <a:pt x="658" y="5467"/>
                  </a:cubicBezTo>
                  <a:lnTo>
                    <a:pt x="9397" y="5467"/>
                  </a:lnTo>
                  <a:cubicBezTo>
                    <a:pt x="9759" y="5467"/>
                    <a:pt x="10055" y="5171"/>
                    <a:pt x="10055" y="480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57"/>
                  </a:cubicBezTo>
                  <a:lnTo>
                    <a:pt x="6926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8" name="Google Shape;22118;p80"/>
            <p:cNvSpPr/>
            <p:nvPr/>
          </p:nvSpPr>
          <p:spPr>
            <a:xfrm>
              <a:off x="5358346" y="3144955"/>
              <a:ext cx="263316" cy="89710"/>
            </a:xfrm>
            <a:custGeom>
              <a:avLst/>
              <a:gdLst/>
              <a:ahLst/>
              <a:cxnLst/>
              <a:rect l="l" t="t" r="r" b="b"/>
              <a:pathLst>
                <a:path w="10056" h="3426" extrusionOk="0">
                  <a:moveTo>
                    <a:pt x="2900" y="1"/>
                  </a:moveTo>
                  <a:lnTo>
                    <a:pt x="878" y="716"/>
                  </a:lnTo>
                  <a:cubicBezTo>
                    <a:pt x="353" y="897"/>
                    <a:pt x="0" y="1394"/>
                    <a:pt x="0" y="1947"/>
                  </a:cubicBezTo>
                  <a:lnTo>
                    <a:pt x="0" y="2767"/>
                  </a:lnTo>
                  <a:cubicBezTo>
                    <a:pt x="0" y="3130"/>
                    <a:pt x="296" y="3426"/>
                    <a:pt x="658" y="3426"/>
                  </a:cubicBezTo>
                  <a:lnTo>
                    <a:pt x="9397" y="3426"/>
                  </a:lnTo>
                  <a:cubicBezTo>
                    <a:pt x="9759" y="3426"/>
                    <a:pt x="10055" y="3130"/>
                    <a:pt x="10055" y="2767"/>
                  </a:cubicBezTo>
                  <a:lnTo>
                    <a:pt x="10055" y="1947"/>
                  </a:lnTo>
                  <a:cubicBezTo>
                    <a:pt x="10055" y="1394"/>
                    <a:pt x="9702" y="897"/>
                    <a:pt x="9178" y="716"/>
                  </a:cubicBezTo>
                  <a:lnTo>
                    <a:pt x="7155" y="1"/>
                  </a:lnTo>
                  <a:cubicBezTo>
                    <a:pt x="6917" y="983"/>
                    <a:pt x="6039" y="1680"/>
                    <a:pt x="5028" y="1680"/>
                  </a:cubicBezTo>
                  <a:cubicBezTo>
                    <a:pt x="4016" y="1680"/>
                    <a:pt x="3139" y="983"/>
                    <a:pt x="290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19" name="Google Shape;22119;p80"/>
            <p:cNvSpPr/>
            <p:nvPr/>
          </p:nvSpPr>
          <p:spPr>
            <a:xfrm>
              <a:off x="5423546" y="3144955"/>
              <a:ext cx="132915" cy="54988"/>
            </a:xfrm>
            <a:custGeom>
              <a:avLst/>
              <a:gdLst/>
              <a:ahLst/>
              <a:cxnLst/>
              <a:rect l="l" t="t" r="r" b="b"/>
              <a:pathLst>
                <a:path w="5076" h="2100" extrusionOk="0">
                  <a:moveTo>
                    <a:pt x="410" y="1"/>
                  </a:moveTo>
                  <a:lnTo>
                    <a:pt x="0" y="144"/>
                  </a:lnTo>
                  <a:cubicBezTo>
                    <a:pt x="305" y="1298"/>
                    <a:pt x="1345" y="2099"/>
                    <a:pt x="2538" y="2099"/>
                  </a:cubicBezTo>
                  <a:cubicBezTo>
                    <a:pt x="3730" y="2099"/>
                    <a:pt x="4770" y="1298"/>
                    <a:pt x="5075" y="144"/>
                  </a:cubicBezTo>
                  <a:lnTo>
                    <a:pt x="4665" y="1"/>
                  </a:lnTo>
                  <a:cubicBezTo>
                    <a:pt x="4427" y="983"/>
                    <a:pt x="3549" y="1680"/>
                    <a:pt x="2538" y="1680"/>
                  </a:cubicBezTo>
                  <a:cubicBezTo>
                    <a:pt x="1526" y="1680"/>
                    <a:pt x="649" y="983"/>
                    <a:pt x="41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0" name="Google Shape;22120;p80"/>
            <p:cNvSpPr/>
            <p:nvPr/>
          </p:nvSpPr>
          <p:spPr>
            <a:xfrm>
              <a:off x="5455754" y="3091512"/>
              <a:ext cx="68736" cy="34564"/>
            </a:xfrm>
            <a:custGeom>
              <a:avLst/>
              <a:gdLst/>
              <a:ahLst/>
              <a:cxnLst/>
              <a:rect l="l" t="t" r="r" b="b"/>
              <a:pathLst>
                <a:path w="2625" h="1320" extrusionOk="0">
                  <a:moveTo>
                    <a:pt x="1" y="0"/>
                  </a:moveTo>
                  <a:lnTo>
                    <a:pt x="1" y="1040"/>
                  </a:lnTo>
                  <a:cubicBezTo>
                    <a:pt x="416" y="1226"/>
                    <a:pt x="862" y="1319"/>
                    <a:pt x="1309" y="1319"/>
                  </a:cubicBezTo>
                  <a:cubicBezTo>
                    <a:pt x="1756" y="1319"/>
                    <a:pt x="2204" y="1226"/>
                    <a:pt x="2624" y="1040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1" name="Google Shape;22121;p80"/>
            <p:cNvSpPr/>
            <p:nvPr/>
          </p:nvSpPr>
          <p:spPr>
            <a:xfrm>
              <a:off x="5397545" y="2994339"/>
              <a:ext cx="184630" cy="119927"/>
            </a:xfrm>
            <a:custGeom>
              <a:avLst/>
              <a:gdLst/>
              <a:ahLst/>
              <a:cxnLst/>
              <a:rect l="l" t="t" r="r" b="b"/>
              <a:pathLst>
                <a:path w="7051" h="4580" extrusionOk="0">
                  <a:moveTo>
                    <a:pt x="688" y="0"/>
                  </a:moveTo>
                  <a:lnTo>
                    <a:pt x="516" y="887"/>
                  </a:lnTo>
                  <a:cubicBezTo>
                    <a:pt x="268" y="916"/>
                    <a:pt x="68" y="1116"/>
                    <a:pt x="39" y="1364"/>
                  </a:cubicBezTo>
                  <a:cubicBezTo>
                    <a:pt x="1" y="1689"/>
                    <a:pt x="258" y="1965"/>
                    <a:pt x="583" y="1965"/>
                  </a:cubicBezTo>
                  <a:lnTo>
                    <a:pt x="697" y="1965"/>
                  </a:lnTo>
                  <a:cubicBezTo>
                    <a:pt x="812" y="3444"/>
                    <a:pt x="2042" y="4579"/>
                    <a:pt x="3531" y="4579"/>
                  </a:cubicBezTo>
                  <a:cubicBezTo>
                    <a:pt x="5009" y="4579"/>
                    <a:pt x="6240" y="3444"/>
                    <a:pt x="6354" y="1965"/>
                  </a:cubicBezTo>
                  <a:lnTo>
                    <a:pt x="6478" y="1965"/>
                  </a:lnTo>
                  <a:cubicBezTo>
                    <a:pt x="6803" y="1965"/>
                    <a:pt x="7051" y="1689"/>
                    <a:pt x="7022" y="1364"/>
                  </a:cubicBezTo>
                  <a:cubicBezTo>
                    <a:pt x="6984" y="1116"/>
                    <a:pt x="6793" y="926"/>
                    <a:pt x="6545" y="887"/>
                  </a:cubicBezTo>
                  <a:lnTo>
                    <a:pt x="637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2" name="Google Shape;22122;p80"/>
            <p:cNvSpPr/>
            <p:nvPr/>
          </p:nvSpPr>
          <p:spPr>
            <a:xfrm>
              <a:off x="5397807" y="2982844"/>
              <a:ext cx="143651" cy="131632"/>
            </a:xfrm>
            <a:custGeom>
              <a:avLst/>
              <a:gdLst/>
              <a:ahLst/>
              <a:cxnLst/>
              <a:rect l="l" t="t" r="r" b="b"/>
              <a:pathLst>
                <a:path w="5486" h="5027" extrusionOk="0">
                  <a:moveTo>
                    <a:pt x="678" y="0"/>
                  </a:moveTo>
                  <a:lnTo>
                    <a:pt x="496" y="1326"/>
                  </a:lnTo>
                  <a:cubicBezTo>
                    <a:pt x="248" y="1355"/>
                    <a:pt x="48" y="1555"/>
                    <a:pt x="29" y="1803"/>
                  </a:cubicBezTo>
                  <a:cubicBezTo>
                    <a:pt x="0" y="2128"/>
                    <a:pt x="248" y="2404"/>
                    <a:pt x="573" y="2404"/>
                  </a:cubicBezTo>
                  <a:lnTo>
                    <a:pt x="697" y="2404"/>
                  </a:lnTo>
                  <a:cubicBezTo>
                    <a:pt x="801" y="3900"/>
                    <a:pt x="2048" y="5027"/>
                    <a:pt x="3501" y="5027"/>
                  </a:cubicBezTo>
                  <a:cubicBezTo>
                    <a:pt x="3652" y="5027"/>
                    <a:pt x="3805" y="5015"/>
                    <a:pt x="3959" y="4990"/>
                  </a:cubicBezTo>
                  <a:cubicBezTo>
                    <a:pt x="2576" y="4770"/>
                    <a:pt x="1555" y="3587"/>
                    <a:pt x="1555" y="2185"/>
                  </a:cubicBezTo>
                  <a:cubicBezTo>
                    <a:pt x="1555" y="1698"/>
                    <a:pt x="1947" y="1307"/>
                    <a:pt x="2433" y="1307"/>
                  </a:cubicBezTo>
                  <a:lnTo>
                    <a:pt x="5057" y="1307"/>
                  </a:lnTo>
                  <a:cubicBezTo>
                    <a:pt x="5295" y="1307"/>
                    <a:pt x="5486" y="1116"/>
                    <a:pt x="5486" y="878"/>
                  </a:cubicBezTo>
                  <a:lnTo>
                    <a:pt x="548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3" name="Google Shape;22123;p80"/>
            <p:cNvSpPr/>
            <p:nvPr/>
          </p:nvSpPr>
          <p:spPr>
            <a:xfrm>
              <a:off x="5410035" y="3139613"/>
              <a:ext cx="28515" cy="95052"/>
            </a:xfrm>
            <a:custGeom>
              <a:avLst/>
              <a:gdLst/>
              <a:ahLst/>
              <a:cxnLst/>
              <a:rect l="l" t="t" r="r" b="b"/>
              <a:pathLst>
                <a:path w="1089" h="3630" extrusionOk="0">
                  <a:moveTo>
                    <a:pt x="916" y="1"/>
                  </a:moveTo>
                  <a:cubicBezTo>
                    <a:pt x="894" y="1"/>
                    <a:pt x="872" y="5"/>
                    <a:pt x="850" y="14"/>
                  </a:cubicBezTo>
                  <a:lnTo>
                    <a:pt x="211" y="262"/>
                  </a:lnTo>
                  <a:cubicBezTo>
                    <a:pt x="87" y="319"/>
                    <a:pt x="1" y="443"/>
                    <a:pt x="1" y="586"/>
                  </a:cubicBezTo>
                  <a:lnTo>
                    <a:pt x="1" y="3630"/>
                  </a:lnTo>
                  <a:lnTo>
                    <a:pt x="1088" y="3630"/>
                  </a:lnTo>
                  <a:lnTo>
                    <a:pt x="1088" y="176"/>
                  </a:lnTo>
                  <a:cubicBezTo>
                    <a:pt x="1088" y="76"/>
                    <a:pt x="1007" y="1"/>
                    <a:pt x="916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4" name="Google Shape;22124;p80"/>
            <p:cNvSpPr/>
            <p:nvPr/>
          </p:nvSpPr>
          <p:spPr>
            <a:xfrm>
              <a:off x="5464709" y="3062970"/>
              <a:ext cx="50563" cy="17334"/>
            </a:xfrm>
            <a:custGeom>
              <a:avLst/>
              <a:gdLst/>
              <a:ahLst/>
              <a:cxnLst/>
              <a:rect l="l" t="t" r="r" b="b"/>
              <a:pathLst>
                <a:path w="1931" h="662" extrusionOk="0">
                  <a:moveTo>
                    <a:pt x="311" y="0"/>
                  </a:moveTo>
                  <a:cubicBezTo>
                    <a:pt x="145" y="0"/>
                    <a:pt x="1" y="223"/>
                    <a:pt x="155" y="384"/>
                  </a:cubicBezTo>
                  <a:cubicBezTo>
                    <a:pt x="373" y="566"/>
                    <a:pt x="644" y="662"/>
                    <a:pt x="925" y="662"/>
                  </a:cubicBezTo>
                  <a:cubicBezTo>
                    <a:pt x="939" y="662"/>
                    <a:pt x="952" y="661"/>
                    <a:pt x="966" y="661"/>
                  </a:cubicBezTo>
                  <a:cubicBezTo>
                    <a:pt x="979" y="661"/>
                    <a:pt x="993" y="662"/>
                    <a:pt x="1006" y="662"/>
                  </a:cubicBezTo>
                  <a:cubicBezTo>
                    <a:pt x="1287" y="662"/>
                    <a:pt x="1558" y="566"/>
                    <a:pt x="1777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8" y="21"/>
                    <a:pt x="1471" y="69"/>
                  </a:cubicBezTo>
                  <a:cubicBezTo>
                    <a:pt x="1319" y="174"/>
                    <a:pt x="1142" y="227"/>
                    <a:pt x="966" y="227"/>
                  </a:cubicBezTo>
                  <a:cubicBezTo>
                    <a:pt x="789" y="227"/>
                    <a:pt x="613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5" name="Google Shape;22125;p80"/>
            <p:cNvSpPr/>
            <p:nvPr/>
          </p:nvSpPr>
          <p:spPr>
            <a:xfrm>
              <a:off x="5450020" y="3022933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16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4" y="72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6" name="Google Shape;22126;p80"/>
            <p:cNvSpPr/>
            <p:nvPr/>
          </p:nvSpPr>
          <p:spPr>
            <a:xfrm>
              <a:off x="5518572" y="3022933"/>
              <a:ext cx="11417" cy="17125"/>
            </a:xfrm>
            <a:custGeom>
              <a:avLst/>
              <a:gdLst/>
              <a:ahLst/>
              <a:cxnLst/>
              <a:rect l="l" t="t" r="r" b="b"/>
              <a:pathLst>
                <a:path w="436" h="654" extrusionOk="0">
                  <a:moveTo>
                    <a:pt x="217" y="0"/>
                  </a:moveTo>
                  <a:cubicBezTo>
                    <a:pt x="108" y="0"/>
                    <a:pt x="1" y="72"/>
                    <a:pt x="6" y="215"/>
                  </a:cubicBezTo>
                  <a:lnTo>
                    <a:pt x="6" y="435"/>
                  </a:lnTo>
                  <a:cubicBezTo>
                    <a:pt x="6" y="559"/>
                    <a:pt x="101" y="654"/>
                    <a:pt x="216" y="654"/>
                  </a:cubicBezTo>
                  <a:cubicBezTo>
                    <a:pt x="340" y="654"/>
                    <a:pt x="435" y="559"/>
                    <a:pt x="435" y="435"/>
                  </a:cubicBezTo>
                  <a:lnTo>
                    <a:pt x="435" y="215"/>
                  </a:lnTo>
                  <a:cubicBezTo>
                    <a:pt x="435" y="72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7" name="Google Shape;22127;p80"/>
            <p:cNvSpPr/>
            <p:nvPr/>
          </p:nvSpPr>
          <p:spPr>
            <a:xfrm>
              <a:off x="5398566" y="2920131"/>
              <a:ext cx="183112" cy="111443"/>
            </a:xfrm>
            <a:custGeom>
              <a:avLst/>
              <a:gdLst/>
              <a:ahLst/>
              <a:cxnLst/>
              <a:rect l="l" t="t" r="r" b="b"/>
              <a:pathLst>
                <a:path w="6993" h="4256" extrusionOk="0">
                  <a:moveTo>
                    <a:pt x="4167" y="1"/>
                  </a:moveTo>
                  <a:cubicBezTo>
                    <a:pt x="4162" y="1"/>
                    <a:pt x="4156" y="1"/>
                    <a:pt x="4150" y="1"/>
                  </a:cubicBezTo>
                  <a:lnTo>
                    <a:pt x="2833" y="1"/>
                  </a:lnTo>
                  <a:cubicBezTo>
                    <a:pt x="1269" y="1"/>
                    <a:pt x="0" y="1270"/>
                    <a:pt x="0" y="2834"/>
                  </a:cubicBezTo>
                  <a:lnTo>
                    <a:pt x="0" y="4256"/>
                  </a:lnTo>
                  <a:cubicBezTo>
                    <a:pt x="0" y="3950"/>
                    <a:pt x="248" y="3712"/>
                    <a:pt x="553" y="3712"/>
                  </a:cubicBezTo>
                  <a:cubicBezTo>
                    <a:pt x="611" y="3712"/>
                    <a:pt x="658" y="3664"/>
                    <a:pt x="658" y="3597"/>
                  </a:cubicBezTo>
                  <a:lnTo>
                    <a:pt x="658" y="3492"/>
                  </a:lnTo>
                  <a:cubicBezTo>
                    <a:pt x="658" y="3368"/>
                    <a:pt x="754" y="3273"/>
                    <a:pt x="878" y="3273"/>
                  </a:cubicBezTo>
                  <a:lnTo>
                    <a:pt x="3749" y="3273"/>
                  </a:lnTo>
                  <a:cubicBezTo>
                    <a:pt x="3864" y="3273"/>
                    <a:pt x="3978" y="3225"/>
                    <a:pt x="4064" y="3149"/>
                  </a:cubicBezTo>
                  <a:lnTo>
                    <a:pt x="4541" y="2672"/>
                  </a:lnTo>
                  <a:cubicBezTo>
                    <a:pt x="4584" y="2626"/>
                    <a:pt x="4639" y="2605"/>
                    <a:pt x="4694" y="2605"/>
                  </a:cubicBezTo>
                  <a:cubicBezTo>
                    <a:pt x="4788" y="2605"/>
                    <a:pt x="4880" y="2665"/>
                    <a:pt x="4904" y="2767"/>
                  </a:cubicBezTo>
                  <a:lnTo>
                    <a:pt x="4989" y="3101"/>
                  </a:lnTo>
                  <a:cubicBezTo>
                    <a:pt x="5008" y="3206"/>
                    <a:pt x="5094" y="3273"/>
                    <a:pt x="5199" y="3273"/>
                  </a:cubicBezTo>
                  <a:lnTo>
                    <a:pt x="6125" y="3273"/>
                  </a:lnTo>
                  <a:cubicBezTo>
                    <a:pt x="6239" y="3273"/>
                    <a:pt x="6344" y="3368"/>
                    <a:pt x="6344" y="3492"/>
                  </a:cubicBezTo>
                  <a:lnTo>
                    <a:pt x="6344" y="3597"/>
                  </a:lnTo>
                  <a:cubicBezTo>
                    <a:pt x="6335" y="3655"/>
                    <a:pt x="6382" y="3702"/>
                    <a:pt x="6449" y="3712"/>
                  </a:cubicBezTo>
                  <a:cubicBezTo>
                    <a:pt x="6455" y="3712"/>
                    <a:pt x="6460" y="3712"/>
                    <a:pt x="6466" y="3712"/>
                  </a:cubicBezTo>
                  <a:cubicBezTo>
                    <a:pt x="6754" y="3712"/>
                    <a:pt x="6993" y="3956"/>
                    <a:pt x="6993" y="4256"/>
                  </a:cubicBezTo>
                  <a:lnTo>
                    <a:pt x="6993" y="2834"/>
                  </a:lnTo>
                  <a:cubicBezTo>
                    <a:pt x="6993" y="1275"/>
                    <a:pt x="5724" y="1"/>
                    <a:pt x="41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8" name="Google Shape;22128;p80"/>
            <p:cNvSpPr/>
            <p:nvPr/>
          </p:nvSpPr>
          <p:spPr>
            <a:xfrm>
              <a:off x="5455754" y="2921126"/>
              <a:ext cx="125924" cy="73239"/>
            </a:xfrm>
            <a:custGeom>
              <a:avLst/>
              <a:gdLst/>
              <a:ahLst/>
              <a:cxnLst/>
              <a:rect l="l" t="t" r="r" b="b"/>
              <a:pathLst>
                <a:path w="4809" h="2797" extrusionOk="0">
                  <a:moveTo>
                    <a:pt x="2405" y="1"/>
                  </a:moveTo>
                  <a:cubicBezTo>
                    <a:pt x="1489" y="135"/>
                    <a:pt x="707" y="707"/>
                    <a:pt x="296" y="1527"/>
                  </a:cubicBezTo>
                  <a:cubicBezTo>
                    <a:pt x="1" y="2109"/>
                    <a:pt x="430" y="2796"/>
                    <a:pt x="1079" y="2796"/>
                  </a:cubicBezTo>
                  <a:lnTo>
                    <a:pt x="2185" y="2796"/>
                  </a:lnTo>
                  <a:lnTo>
                    <a:pt x="2347" y="2634"/>
                  </a:lnTo>
                  <a:cubicBezTo>
                    <a:pt x="2393" y="2588"/>
                    <a:pt x="2449" y="2567"/>
                    <a:pt x="2503" y="2567"/>
                  </a:cubicBezTo>
                  <a:cubicBezTo>
                    <a:pt x="2597" y="2567"/>
                    <a:pt x="2686" y="2630"/>
                    <a:pt x="2710" y="2739"/>
                  </a:cubicBezTo>
                  <a:lnTo>
                    <a:pt x="2729" y="2796"/>
                  </a:lnTo>
                  <a:lnTo>
                    <a:pt x="4809" y="2796"/>
                  </a:lnTo>
                  <a:cubicBezTo>
                    <a:pt x="4799" y="1403"/>
                    <a:pt x="3778" y="211"/>
                    <a:pt x="2405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29" name="Google Shape;22129;p80"/>
            <p:cNvSpPr/>
            <p:nvPr/>
          </p:nvSpPr>
          <p:spPr>
            <a:xfrm>
              <a:off x="5410035" y="3144222"/>
              <a:ext cx="11286" cy="90443"/>
            </a:xfrm>
            <a:custGeom>
              <a:avLst/>
              <a:gdLst/>
              <a:ahLst/>
              <a:cxnLst/>
              <a:rect l="l" t="t" r="r" b="b"/>
              <a:pathLst>
                <a:path w="431" h="3454" extrusionOk="0">
                  <a:moveTo>
                    <a:pt x="430" y="0"/>
                  </a:moveTo>
                  <a:lnTo>
                    <a:pt x="211" y="86"/>
                  </a:lnTo>
                  <a:cubicBezTo>
                    <a:pt x="87" y="143"/>
                    <a:pt x="1" y="267"/>
                    <a:pt x="1" y="410"/>
                  </a:cubicBezTo>
                  <a:lnTo>
                    <a:pt x="1" y="3454"/>
                  </a:lnTo>
                  <a:lnTo>
                    <a:pt x="430" y="3454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0" name="Google Shape;22130;p80"/>
            <p:cNvSpPr/>
            <p:nvPr/>
          </p:nvSpPr>
          <p:spPr>
            <a:xfrm>
              <a:off x="5541431" y="3139613"/>
              <a:ext cx="28751" cy="95052"/>
            </a:xfrm>
            <a:custGeom>
              <a:avLst/>
              <a:gdLst/>
              <a:ahLst/>
              <a:cxnLst/>
              <a:rect l="l" t="t" r="r" b="b"/>
              <a:pathLst>
                <a:path w="1098" h="3630" extrusionOk="0">
                  <a:moveTo>
                    <a:pt x="178" y="1"/>
                  </a:moveTo>
                  <a:cubicBezTo>
                    <a:pt x="82" y="1"/>
                    <a:pt x="1" y="76"/>
                    <a:pt x="1" y="176"/>
                  </a:cubicBezTo>
                  <a:lnTo>
                    <a:pt x="1" y="3630"/>
                  </a:lnTo>
                  <a:lnTo>
                    <a:pt x="1098" y="3630"/>
                  </a:lnTo>
                  <a:lnTo>
                    <a:pt x="1098" y="586"/>
                  </a:lnTo>
                  <a:cubicBezTo>
                    <a:pt x="1098" y="443"/>
                    <a:pt x="1012" y="319"/>
                    <a:pt x="879" y="262"/>
                  </a:cubicBezTo>
                  <a:lnTo>
                    <a:pt x="249" y="14"/>
                  </a:lnTo>
                  <a:cubicBezTo>
                    <a:pt x="225" y="5"/>
                    <a:pt x="201" y="1"/>
                    <a:pt x="178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1" name="Google Shape;22131;p80"/>
            <p:cNvSpPr/>
            <p:nvPr/>
          </p:nvSpPr>
          <p:spPr>
            <a:xfrm>
              <a:off x="5558687" y="3144222"/>
              <a:ext cx="11260" cy="90443"/>
            </a:xfrm>
            <a:custGeom>
              <a:avLst/>
              <a:gdLst/>
              <a:ahLst/>
              <a:cxnLst/>
              <a:rect l="l" t="t" r="r" b="b"/>
              <a:pathLst>
                <a:path w="430" h="3454" extrusionOk="0">
                  <a:moveTo>
                    <a:pt x="0" y="0"/>
                  </a:moveTo>
                  <a:lnTo>
                    <a:pt x="0" y="3454"/>
                  </a:lnTo>
                  <a:lnTo>
                    <a:pt x="429" y="3454"/>
                  </a:lnTo>
                  <a:lnTo>
                    <a:pt x="429" y="410"/>
                  </a:lnTo>
                  <a:cubicBezTo>
                    <a:pt x="429" y="267"/>
                    <a:pt x="344" y="143"/>
                    <a:pt x="22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2" name="Google Shape;22132;p80"/>
            <p:cNvSpPr/>
            <p:nvPr/>
          </p:nvSpPr>
          <p:spPr>
            <a:xfrm>
              <a:off x="5410035" y="3177425"/>
              <a:ext cx="28515" cy="17282"/>
            </a:xfrm>
            <a:custGeom>
              <a:avLst/>
              <a:gdLst/>
              <a:ahLst/>
              <a:cxnLst/>
              <a:rect l="l" t="t" r="r" b="b"/>
              <a:pathLst>
                <a:path w="1089" h="660" extrusionOk="0">
                  <a:moveTo>
                    <a:pt x="1" y="1"/>
                  </a:moveTo>
                  <a:lnTo>
                    <a:pt x="1" y="659"/>
                  </a:lnTo>
                  <a:lnTo>
                    <a:pt x="1088" y="659"/>
                  </a:lnTo>
                  <a:lnTo>
                    <a:pt x="1088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3" name="Google Shape;22133;p80"/>
            <p:cNvSpPr/>
            <p:nvPr/>
          </p:nvSpPr>
          <p:spPr>
            <a:xfrm>
              <a:off x="5410035" y="3177425"/>
              <a:ext cx="11286" cy="17282"/>
            </a:xfrm>
            <a:custGeom>
              <a:avLst/>
              <a:gdLst/>
              <a:ahLst/>
              <a:cxnLst/>
              <a:rect l="l" t="t" r="r" b="b"/>
              <a:pathLst>
                <a:path w="431" h="660" extrusionOk="0">
                  <a:moveTo>
                    <a:pt x="1" y="1"/>
                  </a:moveTo>
                  <a:lnTo>
                    <a:pt x="1" y="659"/>
                  </a:lnTo>
                  <a:lnTo>
                    <a:pt x="430" y="659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4" name="Google Shape;22134;p80"/>
            <p:cNvSpPr/>
            <p:nvPr/>
          </p:nvSpPr>
          <p:spPr>
            <a:xfrm>
              <a:off x="5541431" y="3177425"/>
              <a:ext cx="28751" cy="17282"/>
            </a:xfrm>
            <a:custGeom>
              <a:avLst/>
              <a:gdLst/>
              <a:ahLst/>
              <a:cxnLst/>
              <a:rect l="l" t="t" r="r" b="b"/>
              <a:pathLst>
                <a:path w="1098" h="660" extrusionOk="0">
                  <a:moveTo>
                    <a:pt x="1" y="1"/>
                  </a:moveTo>
                  <a:lnTo>
                    <a:pt x="1" y="659"/>
                  </a:lnTo>
                  <a:lnTo>
                    <a:pt x="1098" y="659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5" name="Google Shape;22135;p80"/>
            <p:cNvSpPr/>
            <p:nvPr/>
          </p:nvSpPr>
          <p:spPr>
            <a:xfrm>
              <a:off x="5558687" y="3177425"/>
              <a:ext cx="11495" cy="17282"/>
            </a:xfrm>
            <a:custGeom>
              <a:avLst/>
              <a:gdLst/>
              <a:ahLst/>
              <a:cxnLst/>
              <a:rect l="l" t="t" r="r" b="b"/>
              <a:pathLst>
                <a:path w="439" h="660" extrusionOk="0">
                  <a:moveTo>
                    <a:pt x="0" y="1"/>
                  </a:moveTo>
                  <a:lnTo>
                    <a:pt x="0" y="659"/>
                  </a:lnTo>
                  <a:lnTo>
                    <a:pt x="439" y="659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136" name="Google Shape;22136;p80"/>
          <p:cNvGrpSpPr/>
          <p:nvPr/>
        </p:nvGrpSpPr>
        <p:grpSpPr>
          <a:xfrm>
            <a:off x="10604909" y="4031291"/>
            <a:ext cx="351088" cy="473076"/>
            <a:chOff x="8061450" y="3345742"/>
            <a:chExt cx="263316" cy="354807"/>
          </a:xfrm>
        </p:grpSpPr>
        <p:sp>
          <p:nvSpPr>
            <p:cNvPr id="22137" name="Google Shape;22137;p80"/>
            <p:cNvSpPr/>
            <p:nvPr/>
          </p:nvSpPr>
          <p:spPr>
            <a:xfrm>
              <a:off x="8075956" y="3345794"/>
              <a:ext cx="234591" cy="303039"/>
            </a:xfrm>
            <a:custGeom>
              <a:avLst/>
              <a:gdLst/>
              <a:ahLst/>
              <a:cxnLst/>
              <a:rect l="l" t="t" r="r" b="b"/>
              <a:pathLst>
                <a:path w="8959" h="11573" extrusionOk="0">
                  <a:moveTo>
                    <a:pt x="4502" y="1"/>
                  </a:moveTo>
                  <a:cubicBezTo>
                    <a:pt x="4496" y="1"/>
                    <a:pt x="4490" y="1"/>
                    <a:pt x="4484" y="1"/>
                  </a:cubicBezTo>
                  <a:cubicBezTo>
                    <a:pt x="2271" y="1"/>
                    <a:pt x="449" y="1718"/>
                    <a:pt x="325" y="3922"/>
                  </a:cubicBezTo>
                  <a:lnTo>
                    <a:pt x="124" y="7423"/>
                  </a:lnTo>
                  <a:cubicBezTo>
                    <a:pt x="0" y="9674"/>
                    <a:pt x="1794" y="11573"/>
                    <a:pt x="4055" y="11573"/>
                  </a:cubicBezTo>
                  <a:lnTo>
                    <a:pt x="4904" y="11573"/>
                  </a:lnTo>
                  <a:cubicBezTo>
                    <a:pt x="7165" y="11573"/>
                    <a:pt x="8958" y="9674"/>
                    <a:pt x="8834" y="7423"/>
                  </a:cubicBezTo>
                  <a:lnTo>
                    <a:pt x="8634" y="3922"/>
                  </a:lnTo>
                  <a:cubicBezTo>
                    <a:pt x="8510" y="1724"/>
                    <a:pt x="6698" y="1"/>
                    <a:pt x="450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8" name="Google Shape;22138;p80"/>
            <p:cNvSpPr/>
            <p:nvPr/>
          </p:nvSpPr>
          <p:spPr>
            <a:xfrm>
              <a:off x="8158884" y="3345742"/>
              <a:ext cx="151166" cy="301599"/>
            </a:xfrm>
            <a:custGeom>
              <a:avLst/>
              <a:gdLst/>
              <a:ahLst/>
              <a:cxnLst/>
              <a:rect l="l" t="t" r="r" b="b"/>
              <a:pathLst>
                <a:path w="5773" h="11518" extrusionOk="0">
                  <a:moveTo>
                    <a:pt x="1291" y="1"/>
                  </a:moveTo>
                  <a:cubicBezTo>
                    <a:pt x="853" y="1"/>
                    <a:pt x="417" y="70"/>
                    <a:pt x="0" y="213"/>
                  </a:cubicBezTo>
                  <a:lnTo>
                    <a:pt x="0" y="661"/>
                  </a:lnTo>
                  <a:cubicBezTo>
                    <a:pt x="0" y="1377"/>
                    <a:pt x="582" y="1968"/>
                    <a:pt x="1307" y="1968"/>
                  </a:cubicBezTo>
                  <a:lnTo>
                    <a:pt x="1966" y="1968"/>
                  </a:lnTo>
                  <a:cubicBezTo>
                    <a:pt x="2204" y="1968"/>
                    <a:pt x="2405" y="2159"/>
                    <a:pt x="2405" y="2407"/>
                  </a:cubicBezTo>
                  <a:lnTo>
                    <a:pt x="2405" y="11517"/>
                  </a:lnTo>
                  <a:cubicBezTo>
                    <a:pt x="4370" y="11174"/>
                    <a:pt x="5772" y="9419"/>
                    <a:pt x="5658" y="7425"/>
                  </a:cubicBezTo>
                  <a:lnTo>
                    <a:pt x="5467" y="4038"/>
                  </a:lnTo>
                  <a:cubicBezTo>
                    <a:pt x="5362" y="2206"/>
                    <a:pt x="4122" y="604"/>
                    <a:pt x="2347" y="136"/>
                  </a:cubicBezTo>
                  <a:cubicBezTo>
                    <a:pt x="2001" y="47"/>
                    <a:pt x="1646" y="1"/>
                    <a:pt x="129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39" name="Google Shape;22139;p80"/>
            <p:cNvSpPr/>
            <p:nvPr/>
          </p:nvSpPr>
          <p:spPr>
            <a:xfrm>
              <a:off x="8061450" y="3545900"/>
              <a:ext cx="263316" cy="154649"/>
            </a:xfrm>
            <a:custGeom>
              <a:avLst/>
              <a:gdLst/>
              <a:ahLst/>
              <a:cxnLst/>
              <a:rect l="l" t="t" r="r" b="b"/>
              <a:pathLst>
                <a:path w="10056" h="5906" extrusionOk="0">
                  <a:moveTo>
                    <a:pt x="3721" y="0"/>
                  </a:moveTo>
                  <a:lnTo>
                    <a:pt x="3721" y="1135"/>
                  </a:lnTo>
                  <a:cubicBezTo>
                    <a:pt x="3712" y="1498"/>
                    <a:pt x="3483" y="1832"/>
                    <a:pt x="3130" y="1956"/>
                  </a:cubicBezTo>
                  <a:lnTo>
                    <a:pt x="879" y="2748"/>
                  </a:lnTo>
                  <a:cubicBezTo>
                    <a:pt x="354" y="2939"/>
                    <a:pt x="1" y="3435"/>
                    <a:pt x="1" y="3988"/>
                  </a:cubicBezTo>
                  <a:lnTo>
                    <a:pt x="1" y="5247"/>
                  </a:lnTo>
                  <a:cubicBezTo>
                    <a:pt x="1" y="5610"/>
                    <a:pt x="297" y="5905"/>
                    <a:pt x="659" y="5905"/>
                  </a:cubicBezTo>
                  <a:lnTo>
                    <a:pt x="9398" y="5905"/>
                  </a:lnTo>
                  <a:cubicBezTo>
                    <a:pt x="9760" y="5905"/>
                    <a:pt x="10056" y="5610"/>
                    <a:pt x="10056" y="5247"/>
                  </a:cubicBezTo>
                  <a:lnTo>
                    <a:pt x="10056" y="3988"/>
                  </a:lnTo>
                  <a:cubicBezTo>
                    <a:pt x="10056" y="3435"/>
                    <a:pt x="9703" y="2939"/>
                    <a:pt x="9178" y="2748"/>
                  </a:cubicBezTo>
                  <a:lnTo>
                    <a:pt x="6927" y="1956"/>
                  </a:lnTo>
                  <a:cubicBezTo>
                    <a:pt x="6574" y="1832"/>
                    <a:pt x="6345" y="1498"/>
                    <a:pt x="6345" y="1135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0" name="Google Shape;22140;p80"/>
            <p:cNvSpPr/>
            <p:nvPr/>
          </p:nvSpPr>
          <p:spPr>
            <a:xfrm>
              <a:off x="8061711" y="3604842"/>
              <a:ext cx="263055" cy="95706"/>
            </a:xfrm>
            <a:custGeom>
              <a:avLst/>
              <a:gdLst/>
              <a:ahLst/>
              <a:cxnLst/>
              <a:rect l="l" t="t" r="r" b="b"/>
              <a:pathLst>
                <a:path w="10046" h="3655" extrusionOk="0">
                  <a:moveTo>
                    <a:pt x="2290" y="1"/>
                  </a:moveTo>
                  <a:lnTo>
                    <a:pt x="869" y="497"/>
                  </a:lnTo>
                  <a:cubicBezTo>
                    <a:pt x="344" y="688"/>
                    <a:pt x="0" y="1184"/>
                    <a:pt x="0" y="1737"/>
                  </a:cubicBezTo>
                  <a:lnTo>
                    <a:pt x="0" y="2996"/>
                  </a:lnTo>
                  <a:cubicBezTo>
                    <a:pt x="0" y="3359"/>
                    <a:pt x="287" y="3654"/>
                    <a:pt x="649" y="3654"/>
                  </a:cubicBezTo>
                  <a:lnTo>
                    <a:pt x="9388" y="3654"/>
                  </a:lnTo>
                  <a:cubicBezTo>
                    <a:pt x="9750" y="3654"/>
                    <a:pt x="10046" y="3359"/>
                    <a:pt x="10046" y="2996"/>
                  </a:cubicBezTo>
                  <a:lnTo>
                    <a:pt x="10046" y="1737"/>
                  </a:lnTo>
                  <a:cubicBezTo>
                    <a:pt x="10046" y="1184"/>
                    <a:pt x="9693" y="688"/>
                    <a:pt x="9168" y="497"/>
                  </a:cubicBezTo>
                  <a:lnTo>
                    <a:pt x="7747" y="1"/>
                  </a:lnTo>
                  <a:cubicBezTo>
                    <a:pt x="7184" y="1122"/>
                    <a:pt x="6101" y="1682"/>
                    <a:pt x="5018" y="1682"/>
                  </a:cubicBezTo>
                  <a:cubicBezTo>
                    <a:pt x="3936" y="1682"/>
                    <a:pt x="2853" y="1122"/>
                    <a:pt x="229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1" name="Google Shape;22141;p80"/>
            <p:cNvSpPr/>
            <p:nvPr/>
          </p:nvSpPr>
          <p:spPr>
            <a:xfrm>
              <a:off x="8110913" y="3604842"/>
              <a:ext cx="164651" cy="55486"/>
            </a:xfrm>
            <a:custGeom>
              <a:avLst/>
              <a:gdLst/>
              <a:ahLst/>
              <a:cxnLst/>
              <a:rect l="l" t="t" r="r" b="b"/>
              <a:pathLst>
                <a:path w="6288" h="2119" extrusionOk="0">
                  <a:moveTo>
                    <a:pt x="411" y="1"/>
                  </a:moveTo>
                  <a:lnTo>
                    <a:pt x="1" y="144"/>
                  </a:lnTo>
                  <a:cubicBezTo>
                    <a:pt x="635" y="1460"/>
                    <a:pt x="1890" y="2119"/>
                    <a:pt x="3144" y="2119"/>
                  </a:cubicBezTo>
                  <a:cubicBezTo>
                    <a:pt x="4399" y="2119"/>
                    <a:pt x="5653" y="1460"/>
                    <a:pt x="6288" y="144"/>
                  </a:cubicBezTo>
                  <a:lnTo>
                    <a:pt x="5868" y="1"/>
                  </a:lnTo>
                  <a:cubicBezTo>
                    <a:pt x="5305" y="1122"/>
                    <a:pt x="4222" y="1682"/>
                    <a:pt x="3139" y="1682"/>
                  </a:cubicBezTo>
                  <a:cubicBezTo>
                    <a:pt x="2057" y="1682"/>
                    <a:pt x="974" y="1122"/>
                    <a:pt x="411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2" name="Google Shape;22142;p80"/>
            <p:cNvSpPr/>
            <p:nvPr/>
          </p:nvSpPr>
          <p:spPr>
            <a:xfrm>
              <a:off x="8158884" y="3545900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0"/>
                  </a:moveTo>
                  <a:lnTo>
                    <a:pt x="0" y="601"/>
                  </a:lnTo>
                  <a:cubicBezTo>
                    <a:pt x="415" y="787"/>
                    <a:pt x="864" y="880"/>
                    <a:pt x="1312" y="880"/>
                  </a:cubicBezTo>
                  <a:cubicBezTo>
                    <a:pt x="1761" y="880"/>
                    <a:pt x="2209" y="787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3" name="Google Shape;22143;p80"/>
            <p:cNvSpPr/>
            <p:nvPr/>
          </p:nvSpPr>
          <p:spPr>
            <a:xfrm>
              <a:off x="8100937" y="3408743"/>
              <a:ext cx="184630" cy="148678"/>
            </a:xfrm>
            <a:custGeom>
              <a:avLst/>
              <a:gdLst/>
              <a:ahLst/>
              <a:cxnLst/>
              <a:rect l="l" t="t" r="r" b="b"/>
              <a:pathLst>
                <a:path w="7051" h="5678" extrusionOk="0">
                  <a:moveTo>
                    <a:pt x="2433" y="1"/>
                  </a:moveTo>
                  <a:cubicBezTo>
                    <a:pt x="1584" y="1"/>
                    <a:pt x="897" y="688"/>
                    <a:pt x="906" y="1527"/>
                  </a:cubicBezTo>
                  <a:lnTo>
                    <a:pt x="906" y="1670"/>
                  </a:lnTo>
                  <a:cubicBezTo>
                    <a:pt x="906" y="1832"/>
                    <a:pt x="773" y="1966"/>
                    <a:pt x="601" y="1966"/>
                  </a:cubicBezTo>
                  <a:cubicBezTo>
                    <a:pt x="595" y="1966"/>
                    <a:pt x="589" y="1966"/>
                    <a:pt x="582" y="1966"/>
                  </a:cubicBezTo>
                  <a:cubicBezTo>
                    <a:pt x="304" y="1966"/>
                    <a:pt x="66" y="2173"/>
                    <a:pt x="29" y="2453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11" y="4532"/>
                    <a:pt x="2042" y="5677"/>
                    <a:pt x="3520" y="5677"/>
                  </a:cubicBezTo>
                  <a:cubicBezTo>
                    <a:pt x="5009" y="5677"/>
                    <a:pt x="6239" y="4532"/>
                    <a:pt x="6354" y="3054"/>
                  </a:cubicBezTo>
                  <a:lnTo>
                    <a:pt x="6468" y="3054"/>
                  </a:lnTo>
                  <a:cubicBezTo>
                    <a:pt x="6793" y="3054"/>
                    <a:pt x="7050" y="2777"/>
                    <a:pt x="7012" y="2453"/>
                  </a:cubicBezTo>
                  <a:cubicBezTo>
                    <a:pt x="6975" y="2173"/>
                    <a:pt x="6737" y="1966"/>
                    <a:pt x="6458" y="1966"/>
                  </a:cubicBezTo>
                  <a:cubicBezTo>
                    <a:pt x="6452" y="1966"/>
                    <a:pt x="6446" y="1966"/>
                    <a:pt x="6440" y="1966"/>
                  </a:cubicBezTo>
                  <a:cubicBezTo>
                    <a:pt x="6277" y="1966"/>
                    <a:pt x="6144" y="1832"/>
                    <a:pt x="6144" y="1670"/>
                  </a:cubicBezTo>
                  <a:lnTo>
                    <a:pt x="6144" y="1527"/>
                  </a:lnTo>
                  <a:cubicBezTo>
                    <a:pt x="6144" y="678"/>
                    <a:pt x="5457" y="1"/>
                    <a:pt x="4618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4" name="Google Shape;22144;p80"/>
            <p:cNvSpPr/>
            <p:nvPr/>
          </p:nvSpPr>
          <p:spPr>
            <a:xfrm>
              <a:off x="8153149" y="3460642"/>
              <a:ext cx="11495" cy="17073"/>
            </a:xfrm>
            <a:custGeom>
              <a:avLst/>
              <a:gdLst/>
              <a:ahLst/>
              <a:cxnLst/>
              <a:rect l="l" t="t" r="r" b="b"/>
              <a:pathLst>
                <a:path w="439" h="652" extrusionOk="0">
                  <a:moveTo>
                    <a:pt x="219" y="1"/>
                  </a:moveTo>
                  <a:cubicBezTo>
                    <a:pt x="110" y="1"/>
                    <a:pt x="0" y="75"/>
                    <a:pt x="0" y="223"/>
                  </a:cubicBezTo>
                  <a:lnTo>
                    <a:pt x="0" y="432"/>
                  </a:lnTo>
                  <a:cubicBezTo>
                    <a:pt x="0" y="556"/>
                    <a:pt x="95" y="652"/>
                    <a:pt x="219" y="652"/>
                  </a:cubicBezTo>
                  <a:cubicBezTo>
                    <a:pt x="343" y="652"/>
                    <a:pt x="439" y="556"/>
                    <a:pt x="439" y="432"/>
                  </a:cubicBezTo>
                  <a:lnTo>
                    <a:pt x="439" y="223"/>
                  </a:lnTo>
                  <a:cubicBezTo>
                    <a:pt x="439" y="75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5" name="Google Shape;22145;p80"/>
            <p:cNvSpPr/>
            <p:nvPr/>
          </p:nvSpPr>
          <p:spPr>
            <a:xfrm>
              <a:off x="8221833" y="3460642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32"/>
                  </a:lnTo>
                  <a:cubicBezTo>
                    <a:pt x="1" y="556"/>
                    <a:pt x="96" y="652"/>
                    <a:pt x="220" y="652"/>
                  </a:cubicBezTo>
                  <a:cubicBezTo>
                    <a:pt x="344" y="652"/>
                    <a:pt x="439" y="556"/>
                    <a:pt x="439" y="432"/>
                  </a:cubicBezTo>
                  <a:lnTo>
                    <a:pt x="439" y="223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6" name="Google Shape;22146;p80"/>
            <p:cNvSpPr/>
            <p:nvPr/>
          </p:nvSpPr>
          <p:spPr>
            <a:xfrm>
              <a:off x="8167368" y="3500181"/>
              <a:ext cx="51480" cy="23017"/>
            </a:xfrm>
            <a:custGeom>
              <a:avLst/>
              <a:gdLst/>
              <a:ahLst/>
              <a:cxnLst/>
              <a:rect l="l" t="t" r="r" b="b"/>
              <a:pathLst>
                <a:path w="1966" h="879" extrusionOk="0">
                  <a:moveTo>
                    <a:pt x="173" y="0"/>
                  </a:moveTo>
                  <a:cubicBezTo>
                    <a:pt x="77" y="0"/>
                    <a:pt x="1" y="86"/>
                    <a:pt x="20" y="182"/>
                  </a:cubicBezTo>
                  <a:cubicBezTo>
                    <a:pt x="115" y="573"/>
                    <a:pt x="516" y="878"/>
                    <a:pt x="983" y="878"/>
                  </a:cubicBezTo>
                  <a:cubicBezTo>
                    <a:pt x="1460" y="878"/>
                    <a:pt x="1852" y="582"/>
                    <a:pt x="1947" y="182"/>
                  </a:cubicBezTo>
                  <a:cubicBezTo>
                    <a:pt x="1966" y="86"/>
                    <a:pt x="1890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7" name="Google Shape;22147;p80"/>
            <p:cNvSpPr/>
            <p:nvPr/>
          </p:nvSpPr>
          <p:spPr>
            <a:xfrm>
              <a:off x="8119659" y="3358494"/>
              <a:ext cx="63970" cy="28385"/>
            </a:xfrm>
            <a:custGeom>
              <a:avLst/>
              <a:gdLst/>
              <a:ahLst/>
              <a:cxnLst/>
              <a:rect l="l" t="t" r="r" b="b"/>
              <a:pathLst>
                <a:path w="2443" h="1084" extrusionOk="0">
                  <a:moveTo>
                    <a:pt x="704" y="1"/>
                  </a:moveTo>
                  <a:cubicBezTo>
                    <a:pt x="507" y="1"/>
                    <a:pt x="309" y="30"/>
                    <a:pt x="115" y="88"/>
                  </a:cubicBezTo>
                  <a:cubicBezTo>
                    <a:pt x="39" y="117"/>
                    <a:pt x="1" y="222"/>
                    <a:pt x="58" y="298"/>
                  </a:cubicBezTo>
                  <a:cubicBezTo>
                    <a:pt x="482" y="803"/>
                    <a:pt x="1103" y="1083"/>
                    <a:pt x="1744" y="1083"/>
                  </a:cubicBezTo>
                  <a:cubicBezTo>
                    <a:pt x="1938" y="1083"/>
                    <a:pt x="2135" y="1057"/>
                    <a:pt x="2328" y="1004"/>
                  </a:cubicBezTo>
                  <a:cubicBezTo>
                    <a:pt x="2414" y="966"/>
                    <a:pt x="2443" y="870"/>
                    <a:pt x="2395" y="794"/>
                  </a:cubicBezTo>
                  <a:cubicBezTo>
                    <a:pt x="2128" y="460"/>
                    <a:pt x="1766" y="222"/>
                    <a:pt x="1355" y="107"/>
                  </a:cubicBezTo>
                  <a:cubicBezTo>
                    <a:pt x="1144" y="37"/>
                    <a:pt x="924" y="1"/>
                    <a:pt x="704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8" name="Google Shape;22148;p80"/>
            <p:cNvSpPr/>
            <p:nvPr/>
          </p:nvSpPr>
          <p:spPr>
            <a:xfrm>
              <a:off x="8202587" y="3358494"/>
              <a:ext cx="63996" cy="28385"/>
            </a:xfrm>
            <a:custGeom>
              <a:avLst/>
              <a:gdLst/>
              <a:ahLst/>
              <a:cxnLst/>
              <a:rect l="l" t="t" r="r" b="b"/>
              <a:pathLst>
                <a:path w="2444" h="1084" extrusionOk="0">
                  <a:moveTo>
                    <a:pt x="1740" y="1"/>
                  </a:moveTo>
                  <a:cubicBezTo>
                    <a:pt x="1519" y="1"/>
                    <a:pt x="1300" y="37"/>
                    <a:pt x="1088" y="107"/>
                  </a:cubicBezTo>
                  <a:cubicBezTo>
                    <a:pt x="678" y="222"/>
                    <a:pt x="316" y="460"/>
                    <a:pt x="58" y="794"/>
                  </a:cubicBezTo>
                  <a:cubicBezTo>
                    <a:pt x="1" y="870"/>
                    <a:pt x="39" y="966"/>
                    <a:pt x="115" y="1004"/>
                  </a:cubicBezTo>
                  <a:cubicBezTo>
                    <a:pt x="309" y="1057"/>
                    <a:pt x="505" y="1083"/>
                    <a:pt x="700" y="1083"/>
                  </a:cubicBezTo>
                  <a:cubicBezTo>
                    <a:pt x="1341" y="1083"/>
                    <a:pt x="1964" y="803"/>
                    <a:pt x="2395" y="298"/>
                  </a:cubicBezTo>
                  <a:cubicBezTo>
                    <a:pt x="2443" y="222"/>
                    <a:pt x="2415" y="117"/>
                    <a:pt x="2329" y="88"/>
                  </a:cubicBezTo>
                  <a:cubicBezTo>
                    <a:pt x="2135" y="30"/>
                    <a:pt x="1937" y="1"/>
                    <a:pt x="174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49" name="Google Shape;22149;p80"/>
            <p:cNvSpPr/>
            <p:nvPr/>
          </p:nvSpPr>
          <p:spPr>
            <a:xfrm>
              <a:off x="8100937" y="3408743"/>
              <a:ext cx="120922" cy="148652"/>
            </a:xfrm>
            <a:custGeom>
              <a:avLst/>
              <a:gdLst/>
              <a:ahLst/>
              <a:cxnLst/>
              <a:rect l="l" t="t" r="r" b="b"/>
              <a:pathLst>
                <a:path w="4618" h="5677" extrusionOk="0">
                  <a:moveTo>
                    <a:pt x="2433" y="1"/>
                  </a:moveTo>
                  <a:cubicBezTo>
                    <a:pt x="1584" y="1"/>
                    <a:pt x="897" y="678"/>
                    <a:pt x="906" y="1527"/>
                  </a:cubicBezTo>
                  <a:lnTo>
                    <a:pt x="906" y="1670"/>
                  </a:lnTo>
                  <a:cubicBezTo>
                    <a:pt x="897" y="1832"/>
                    <a:pt x="763" y="1966"/>
                    <a:pt x="601" y="1966"/>
                  </a:cubicBezTo>
                  <a:cubicBezTo>
                    <a:pt x="315" y="1966"/>
                    <a:pt x="67" y="2176"/>
                    <a:pt x="29" y="2453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00" y="4557"/>
                    <a:pt x="2054" y="5676"/>
                    <a:pt x="3501" y="5676"/>
                  </a:cubicBezTo>
                  <a:cubicBezTo>
                    <a:pt x="3652" y="5676"/>
                    <a:pt x="3805" y="5664"/>
                    <a:pt x="3959" y="5639"/>
                  </a:cubicBezTo>
                  <a:cubicBezTo>
                    <a:pt x="2576" y="5429"/>
                    <a:pt x="1555" y="4237"/>
                    <a:pt x="1555" y="2844"/>
                  </a:cubicBezTo>
                  <a:lnTo>
                    <a:pt x="1555" y="1308"/>
                  </a:lnTo>
                  <a:cubicBezTo>
                    <a:pt x="1555" y="821"/>
                    <a:pt x="1946" y="430"/>
                    <a:pt x="2433" y="430"/>
                  </a:cubicBezTo>
                  <a:lnTo>
                    <a:pt x="4179" y="430"/>
                  </a:lnTo>
                  <a:cubicBezTo>
                    <a:pt x="4417" y="430"/>
                    <a:pt x="4618" y="239"/>
                    <a:pt x="4618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0" name="Google Shape;22150;p80"/>
            <p:cNvSpPr/>
            <p:nvPr/>
          </p:nvSpPr>
          <p:spPr>
            <a:xfrm>
              <a:off x="8145137" y="3440034"/>
              <a:ext cx="27704" cy="14454"/>
            </a:xfrm>
            <a:custGeom>
              <a:avLst/>
              <a:gdLst/>
              <a:ahLst/>
              <a:cxnLst/>
              <a:rect l="l" t="t" r="r" b="b"/>
              <a:pathLst>
                <a:path w="1058" h="552" extrusionOk="0">
                  <a:moveTo>
                    <a:pt x="747" y="1"/>
                  </a:moveTo>
                  <a:cubicBezTo>
                    <a:pt x="729" y="1"/>
                    <a:pt x="709" y="3"/>
                    <a:pt x="688" y="8"/>
                  </a:cubicBezTo>
                  <a:lnTo>
                    <a:pt x="249" y="122"/>
                  </a:lnTo>
                  <a:cubicBezTo>
                    <a:pt x="1" y="180"/>
                    <a:pt x="48" y="552"/>
                    <a:pt x="306" y="552"/>
                  </a:cubicBezTo>
                  <a:cubicBezTo>
                    <a:pt x="325" y="552"/>
                    <a:pt x="344" y="552"/>
                    <a:pt x="363" y="542"/>
                  </a:cubicBezTo>
                  <a:lnTo>
                    <a:pt x="793" y="437"/>
                  </a:lnTo>
                  <a:cubicBezTo>
                    <a:pt x="1058" y="366"/>
                    <a:pt x="987" y="1"/>
                    <a:pt x="747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1" name="Google Shape;22151;p80"/>
            <p:cNvSpPr/>
            <p:nvPr/>
          </p:nvSpPr>
          <p:spPr>
            <a:xfrm>
              <a:off x="8213401" y="3440034"/>
              <a:ext cx="27704" cy="14454"/>
            </a:xfrm>
            <a:custGeom>
              <a:avLst/>
              <a:gdLst/>
              <a:ahLst/>
              <a:cxnLst/>
              <a:rect l="l" t="t" r="r" b="b"/>
              <a:pathLst>
                <a:path w="1058" h="552" extrusionOk="0">
                  <a:moveTo>
                    <a:pt x="310" y="1"/>
                  </a:moveTo>
                  <a:cubicBezTo>
                    <a:pt x="71" y="1"/>
                    <a:pt x="0" y="366"/>
                    <a:pt x="265" y="437"/>
                  </a:cubicBezTo>
                  <a:lnTo>
                    <a:pt x="704" y="542"/>
                  </a:lnTo>
                  <a:cubicBezTo>
                    <a:pt x="723" y="552"/>
                    <a:pt x="742" y="552"/>
                    <a:pt x="761" y="552"/>
                  </a:cubicBezTo>
                  <a:cubicBezTo>
                    <a:pt x="1019" y="552"/>
                    <a:pt x="1057" y="180"/>
                    <a:pt x="809" y="122"/>
                  </a:cubicBezTo>
                  <a:lnTo>
                    <a:pt x="370" y="8"/>
                  </a:lnTo>
                  <a:cubicBezTo>
                    <a:pt x="349" y="3"/>
                    <a:pt x="329" y="1"/>
                    <a:pt x="31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2" name="Google Shape;22152;p80"/>
            <p:cNvSpPr/>
            <p:nvPr/>
          </p:nvSpPr>
          <p:spPr>
            <a:xfrm>
              <a:off x="8181613" y="3368523"/>
              <a:ext cx="23017" cy="23017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439" y="1"/>
                  </a:moveTo>
                  <a:cubicBezTo>
                    <a:pt x="201" y="1"/>
                    <a:pt x="1" y="201"/>
                    <a:pt x="1" y="440"/>
                  </a:cubicBezTo>
                  <a:cubicBezTo>
                    <a:pt x="1" y="678"/>
                    <a:pt x="201" y="879"/>
                    <a:pt x="439" y="879"/>
                  </a:cubicBezTo>
                  <a:cubicBezTo>
                    <a:pt x="678" y="879"/>
                    <a:pt x="878" y="678"/>
                    <a:pt x="878" y="440"/>
                  </a:cubicBezTo>
                  <a:cubicBezTo>
                    <a:pt x="878" y="201"/>
                    <a:pt x="678" y="1"/>
                    <a:pt x="43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153" name="Google Shape;22153;p80"/>
          <p:cNvGrpSpPr/>
          <p:nvPr/>
        </p:nvGrpSpPr>
        <p:grpSpPr>
          <a:xfrm>
            <a:off x="10610914" y="3410183"/>
            <a:ext cx="350775" cy="473005"/>
            <a:chOff x="8065953" y="2879911"/>
            <a:chExt cx="263081" cy="354754"/>
          </a:xfrm>
        </p:grpSpPr>
        <p:sp>
          <p:nvSpPr>
            <p:cNvPr id="22154" name="Google Shape;22154;p80"/>
            <p:cNvSpPr/>
            <p:nvPr/>
          </p:nvSpPr>
          <p:spPr>
            <a:xfrm>
              <a:off x="8065953" y="3074518"/>
              <a:ext cx="263081" cy="160147"/>
            </a:xfrm>
            <a:custGeom>
              <a:avLst/>
              <a:gdLst/>
              <a:ahLst/>
              <a:cxnLst/>
              <a:rect l="l" t="t" r="r" b="b"/>
              <a:pathLst>
                <a:path w="10047" h="6116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73" y="1823"/>
                    <a:pt x="3130" y="1947"/>
                  </a:cubicBezTo>
                  <a:lnTo>
                    <a:pt x="869" y="2748"/>
                  </a:lnTo>
                  <a:cubicBezTo>
                    <a:pt x="344" y="2929"/>
                    <a:pt x="1" y="3425"/>
                    <a:pt x="1" y="3979"/>
                  </a:cubicBezTo>
                  <a:lnTo>
                    <a:pt x="1" y="5457"/>
                  </a:lnTo>
                  <a:cubicBezTo>
                    <a:pt x="1" y="5820"/>
                    <a:pt x="287" y="6116"/>
                    <a:pt x="649" y="6116"/>
                  </a:cubicBezTo>
                  <a:lnTo>
                    <a:pt x="9397" y="6116"/>
                  </a:lnTo>
                  <a:cubicBezTo>
                    <a:pt x="9750" y="6116"/>
                    <a:pt x="10046" y="5820"/>
                    <a:pt x="10046" y="5457"/>
                  </a:cubicBezTo>
                  <a:lnTo>
                    <a:pt x="10046" y="3979"/>
                  </a:lnTo>
                  <a:cubicBezTo>
                    <a:pt x="10046" y="3425"/>
                    <a:pt x="9693" y="2929"/>
                    <a:pt x="9178" y="2748"/>
                  </a:cubicBezTo>
                  <a:lnTo>
                    <a:pt x="6917" y="1947"/>
                  </a:lnTo>
                  <a:cubicBezTo>
                    <a:pt x="6564" y="1823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5" name="Google Shape;22155;p80"/>
            <p:cNvSpPr/>
            <p:nvPr/>
          </p:nvSpPr>
          <p:spPr>
            <a:xfrm>
              <a:off x="8065953" y="3129715"/>
              <a:ext cx="263081" cy="104949"/>
            </a:xfrm>
            <a:custGeom>
              <a:avLst/>
              <a:gdLst/>
              <a:ahLst/>
              <a:cxnLst/>
              <a:rect l="l" t="t" r="r" b="b"/>
              <a:pathLst>
                <a:path w="10047" h="4008" extrusionOk="0">
                  <a:moveTo>
                    <a:pt x="2681" y="1"/>
                  </a:moveTo>
                  <a:lnTo>
                    <a:pt x="878" y="640"/>
                  </a:lnTo>
                  <a:cubicBezTo>
                    <a:pt x="354" y="821"/>
                    <a:pt x="1" y="1317"/>
                    <a:pt x="1" y="1871"/>
                  </a:cubicBezTo>
                  <a:lnTo>
                    <a:pt x="1" y="3349"/>
                  </a:lnTo>
                  <a:cubicBezTo>
                    <a:pt x="1" y="3712"/>
                    <a:pt x="296" y="4008"/>
                    <a:pt x="659" y="4008"/>
                  </a:cubicBezTo>
                  <a:lnTo>
                    <a:pt x="9397" y="4008"/>
                  </a:lnTo>
                  <a:cubicBezTo>
                    <a:pt x="9750" y="4008"/>
                    <a:pt x="10046" y="3712"/>
                    <a:pt x="10046" y="3349"/>
                  </a:cubicBezTo>
                  <a:lnTo>
                    <a:pt x="10046" y="1871"/>
                  </a:lnTo>
                  <a:cubicBezTo>
                    <a:pt x="10046" y="1317"/>
                    <a:pt x="9693" y="821"/>
                    <a:pt x="9178" y="640"/>
                  </a:cubicBezTo>
                  <a:lnTo>
                    <a:pt x="7365" y="1"/>
                  </a:lnTo>
                  <a:lnTo>
                    <a:pt x="7175" y="487"/>
                  </a:lnTo>
                  <a:cubicBezTo>
                    <a:pt x="6793" y="1432"/>
                    <a:pt x="5954" y="2042"/>
                    <a:pt x="5028" y="2042"/>
                  </a:cubicBezTo>
                  <a:cubicBezTo>
                    <a:pt x="4093" y="2042"/>
                    <a:pt x="3254" y="1432"/>
                    <a:pt x="2882" y="487"/>
                  </a:cubicBezTo>
                  <a:lnTo>
                    <a:pt x="268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6" name="Google Shape;22156;p80"/>
            <p:cNvSpPr/>
            <p:nvPr/>
          </p:nvSpPr>
          <p:spPr>
            <a:xfrm>
              <a:off x="8163126" y="3074518"/>
              <a:ext cx="68736" cy="22755"/>
            </a:xfrm>
            <a:custGeom>
              <a:avLst/>
              <a:gdLst/>
              <a:ahLst/>
              <a:cxnLst/>
              <a:rect l="l" t="t" r="r" b="b"/>
              <a:pathLst>
                <a:path w="2625" h="869" extrusionOk="0">
                  <a:moveTo>
                    <a:pt x="1" y="0"/>
                  </a:moveTo>
                  <a:lnTo>
                    <a:pt x="1" y="592"/>
                  </a:lnTo>
                  <a:cubicBezTo>
                    <a:pt x="411" y="773"/>
                    <a:pt x="859" y="869"/>
                    <a:pt x="1317" y="869"/>
                  </a:cubicBezTo>
                  <a:cubicBezTo>
                    <a:pt x="1766" y="869"/>
                    <a:pt x="2214" y="773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7" name="Google Shape;22157;p80"/>
            <p:cNvSpPr/>
            <p:nvPr/>
          </p:nvSpPr>
          <p:spPr>
            <a:xfrm>
              <a:off x="8101172" y="2931390"/>
              <a:ext cx="192617" cy="154649"/>
            </a:xfrm>
            <a:custGeom>
              <a:avLst/>
              <a:gdLst/>
              <a:ahLst/>
              <a:cxnLst/>
              <a:rect l="l" t="t" r="r" b="b"/>
              <a:pathLst>
                <a:path w="7356" h="5906" extrusionOk="0">
                  <a:moveTo>
                    <a:pt x="840" y="0"/>
                  </a:moveTo>
                  <a:lnTo>
                    <a:pt x="840" y="2404"/>
                  </a:lnTo>
                  <a:lnTo>
                    <a:pt x="726" y="2404"/>
                  </a:lnTo>
                  <a:cubicBezTo>
                    <a:pt x="1" y="2404"/>
                    <a:pt x="1" y="3501"/>
                    <a:pt x="726" y="3501"/>
                  </a:cubicBezTo>
                  <a:lnTo>
                    <a:pt x="878" y="3501"/>
                  </a:lnTo>
                  <a:cubicBezTo>
                    <a:pt x="1088" y="4885"/>
                    <a:pt x="2281" y="5905"/>
                    <a:pt x="3674" y="5905"/>
                  </a:cubicBezTo>
                  <a:cubicBezTo>
                    <a:pt x="5076" y="5905"/>
                    <a:pt x="6268" y="4885"/>
                    <a:pt x="6478" y="3501"/>
                  </a:cubicBezTo>
                  <a:lnTo>
                    <a:pt x="6631" y="3501"/>
                  </a:lnTo>
                  <a:cubicBezTo>
                    <a:pt x="7356" y="3501"/>
                    <a:pt x="7356" y="2404"/>
                    <a:pt x="6631" y="2404"/>
                  </a:cubicBezTo>
                  <a:lnTo>
                    <a:pt x="6516" y="2404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8" name="Google Shape;22158;p80"/>
            <p:cNvSpPr/>
            <p:nvPr/>
          </p:nvSpPr>
          <p:spPr>
            <a:xfrm>
              <a:off x="8208845" y="2988578"/>
              <a:ext cx="51742" cy="11521"/>
            </a:xfrm>
            <a:custGeom>
              <a:avLst/>
              <a:gdLst/>
              <a:ahLst/>
              <a:cxnLst/>
              <a:rect l="l" t="t" r="r" b="b"/>
              <a:pathLst>
                <a:path w="1976" h="440" extrusionOk="0">
                  <a:moveTo>
                    <a:pt x="0" y="1"/>
                  </a:moveTo>
                  <a:lnTo>
                    <a:pt x="0" y="440"/>
                  </a:lnTo>
                  <a:lnTo>
                    <a:pt x="1975" y="44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59" name="Google Shape;22159;p80"/>
            <p:cNvSpPr/>
            <p:nvPr/>
          </p:nvSpPr>
          <p:spPr>
            <a:xfrm>
              <a:off x="8176166" y="2988526"/>
              <a:ext cx="42682" cy="23828"/>
            </a:xfrm>
            <a:custGeom>
              <a:avLst/>
              <a:gdLst/>
              <a:ahLst/>
              <a:cxnLst/>
              <a:rect l="l" t="t" r="r" b="b"/>
              <a:pathLst>
                <a:path w="1630" h="910" extrusionOk="0">
                  <a:moveTo>
                    <a:pt x="819" y="0"/>
                  </a:moveTo>
                  <a:cubicBezTo>
                    <a:pt x="466" y="0"/>
                    <a:pt x="113" y="217"/>
                    <a:pt x="27" y="651"/>
                  </a:cubicBezTo>
                  <a:cubicBezTo>
                    <a:pt x="0" y="813"/>
                    <a:pt x="126" y="908"/>
                    <a:pt x="249" y="908"/>
                  </a:cubicBezTo>
                  <a:cubicBezTo>
                    <a:pt x="343" y="908"/>
                    <a:pt x="436" y="852"/>
                    <a:pt x="457" y="728"/>
                  </a:cubicBezTo>
                  <a:cubicBezTo>
                    <a:pt x="500" y="537"/>
                    <a:pt x="657" y="442"/>
                    <a:pt x="814" y="442"/>
                  </a:cubicBezTo>
                  <a:cubicBezTo>
                    <a:pt x="972" y="442"/>
                    <a:pt x="1129" y="537"/>
                    <a:pt x="1172" y="728"/>
                  </a:cubicBezTo>
                  <a:cubicBezTo>
                    <a:pt x="1191" y="833"/>
                    <a:pt x="1287" y="909"/>
                    <a:pt x="1392" y="909"/>
                  </a:cubicBezTo>
                  <a:cubicBezTo>
                    <a:pt x="1401" y="909"/>
                    <a:pt x="1420" y="909"/>
                    <a:pt x="1430" y="899"/>
                  </a:cubicBezTo>
                  <a:cubicBezTo>
                    <a:pt x="1554" y="880"/>
                    <a:pt x="1630" y="766"/>
                    <a:pt x="1611" y="651"/>
                  </a:cubicBezTo>
                  <a:cubicBezTo>
                    <a:pt x="1525" y="217"/>
                    <a:pt x="1172" y="0"/>
                    <a:pt x="81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0" name="Google Shape;22160;p80"/>
            <p:cNvSpPr/>
            <p:nvPr/>
          </p:nvSpPr>
          <p:spPr>
            <a:xfrm>
              <a:off x="8105179" y="2931390"/>
              <a:ext cx="142158" cy="154596"/>
            </a:xfrm>
            <a:custGeom>
              <a:avLst/>
              <a:gdLst/>
              <a:ahLst/>
              <a:cxnLst/>
              <a:rect l="l" t="t" r="r" b="b"/>
              <a:pathLst>
                <a:path w="5429" h="5904" extrusionOk="0">
                  <a:moveTo>
                    <a:pt x="687" y="0"/>
                  </a:moveTo>
                  <a:lnTo>
                    <a:pt x="687" y="2404"/>
                  </a:lnTo>
                  <a:lnTo>
                    <a:pt x="611" y="2404"/>
                  </a:lnTo>
                  <a:cubicBezTo>
                    <a:pt x="325" y="2404"/>
                    <a:pt x="77" y="2614"/>
                    <a:pt x="39" y="2900"/>
                  </a:cubicBezTo>
                  <a:cubicBezTo>
                    <a:pt x="0" y="3215"/>
                    <a:pt x="258" y="3501"/>
                    <a:pt x="582" y="3501"/>
                  </a:cubicBezTo>
                  <a:lnTo>
                    <a:pt x="725" y="3501"/>
                  </a:lnTo>
                  <a:cubicBezTo>
                    <a:pt x="932" y="4904"/>
                    <a:pt x="2140" y="5903"/>
                    <a:pt x="3516" y="5903"/>
                  </a:cubicBezTo>
                  <a:cubicBezTo>
                    <a:pt x="3666" y="5903"/>
                    <a:pt x="3817" y="5891"/>
                    <a:pt x="3969" y="5867"/>
                  </a:cubicBezTo>
                  <a:cubicBezTo>
                    <a:pt x="2805" y="5686"/>
                    <a:pt x="1880" y="4818"/>
                    <a:pt x="1632" y="3673"/>
                  </a:cubicBezTo>
                  <a:cubicBezTo>
                    <a:pt x="1584" y="3482"/>
                    <a:pt x="1670" y="3301"/>
                    <a:pt x="1832" y="3205"/>
                  </a:cubicBezTo>
                  <a:cubicBezTo>
                    <a:pt x="2910" y="2595"/>
                    <a:pt x="3902" y="1832"/>
                    <a:pt x="4780" y="964"/>
                  </a:cubicBezTo>
                  <a:cubicBezTo>
                    <a:pt x="5047" y="677"/>
                    <a:pt x="5266" y="353"/>
                    <a:pt x="542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1" name="Google Shape;22161;p80"/>
            <p:cNvSpPr/>
            <p:nvPr/>
          </p:nvSpPr>
          <p:spPr>
            <a:xfrm>
              <a:off x="8172134" y="3034350"/>
              <a:ext cx="50720" cy="17230"/>
            </a:xfrm>
            <a:custGeom>
              <a:avLst/>
              <a:gdLst/>
              <a:ahLst/>
              <a:cxnLst/>
              <a:rect l="l" t="t" r="r" b="b"/>
              <a:pathLst>
                <a:path w="1937" h="658" extrusionOk="0">
                  <a:moveTo>
                    <a:pt x="315" y="0"/>
                  </a:moveTo>
                  <a:cubicBezTo>
                    <a:pt x="145" y="0"/>
                    <a:pt x="0" y="218"/>
                    <a:pt x="162" y="380"/>
                  </a:cubicBezTo>
                  <a:cubicBezTo>
                    <a:pt x="372" y="562"/>
                    <a:pt x="651" y="657"/>
                    <a:pt x="933" y="657"/>
                  </a:cubicBezTo>
                  <a:cubicBezTo>
                    <a:pt x="946" y="657"/>
                    <a:pt x="960" y="657"/>
                    <a:pt x="973" y="657"/>
                  </a:cubicBezTo>
                  <a:cubicBezTo>
                    <a:pt x="986" y="657"/>
                    <a:pt x="999" y="657"/>
                    <a:pt x="1012" y="657"/>
                  </a:cubicBezTo>
                  <a:cubicBezTo>
                    <a:pt x="1286" y="657"/>
                    <a:pt x="1565" y="562"/>
                    <a:pt x="1774" y="380"/>
                  </a:cubicBezTo>
                  <a:cubicBezTo>
                    <a:pt x="1936" y="218"/>
                    <a:pt x="1792" y="0"/>
                    <a:pt x="1621" y="0"/>
                  </a:cubicBezTo>
                  <a:cubicBezTo>
                    <a:pt x="1571" y="0"/>
                    <a:pt x="1517" y="19"/>
                    <a:pt x="1469" y="65"/>
                  </a:cubicBezTo>
                  <a:cubicBezTo>
                    <a:pt x="1317" y="170"/>
                    <a:pt x="1142" y="223"/>
                    <a:pt x="968" y="223"/>
                  </a:cubicBezTo>
                  <a:cubicBezTo>
                    <a:pt x="794" y="223"/>
                    <a:pt x="620" y="170"/>
                    <a:pt x="468" y="65"/>
                  </a:cubicBezTo>
                  <a:cubicBezTo>
                    <a:pt x="419" y="19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2" name="Google Shape;22162;p80"/>
            <p:cNvSpPr/>
            <p:nvPr/>
          </p:nvSpPr>
          <p:spPr>
            <a:xfrm>
              <a:off x="8157391" y="299444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6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3" name="Google Shape;22163;p80"/>
            <p:cNvSpPr/>
            <p:nvPr/>
          </p:nvSpPr>
          <p:spPr>
            <a:xfrm>
              <a:off x="8226075" y="299444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6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4" name="Google Shape;22164;p80"/>
            <p:cNvSpPr/>
            <p:nvPr/>
          </p:nvSpPr>
          <p:spPr>
            <a:xfrm>
              <a:off x="8128405" y="2977345"/>
              <a:ext cx="63734" cy="51480"/>
            </a:xfrm>
            <a:custGeom>
              <a:avLst/>
              <a:gdLst/>
              <a:ahLst/>
              <a:cxnLst/>
              <a:rect l="l" t="t" r="r" b="b"/>
              <a:pathLst>
                <a:path w="2434" h="1966" extrusionOk="0">
                  <a:moveTo>
                    <a:pt x="1956" y="430"/>
                  </a:moveTo>
                  <a:lnTo>
                    <a:pt x="1880" y="964"/>
                  </a:lnTo>
                  <a:cubicBezTo>
                    <a:pt x="1832" y="1288"/>
                    <a:pt x="1556" y="1527"/>
                    <a:pt x="1231" y="1527"/>
                  </a:cubicBezTo>
                  <a:lnTo>
                    <a:pt x="1021" y="1527"/>
                  </a:lnTo>
                  <a:cubicBezTo>
                    <a:pt x="802" y="1527"/>
                    <a:pt x="621" y="1365"/>
                    <a:pt x="592" y="1145"/>
                  </a:cubicBezTo>
                  <a:lnTo>
                    <a:pt x="487" y="430"/>
                  </a:lnTo>
                  <a:close/>
                  <a:moveTo>
                    <a:pt x="239" y="0"/>
                  </a:moveTo>
                  <a:cubicBezTo>
                    <a:pt x="105" y="0"/>
                    <a:pt x="1" y="115"/>
                    <a:pt x="20" y="248"/>
                  </a:cubicBezTo>
                  <a:lnTo>
                    <a:pt x="163" y="1212"/>
                  </a:lnTo>
                  <a:cubicBezTo>
                    <a:pt x="220" y="1641"/>
                    <a:pt x="592" y="1956"/>
                    <a:pt x="1021" y="1966"/>
                  </a:cubicBezTo>
                  <a:lnTo>
                    <a:pt x="1222" y="1966"/>
                  </a:lnTo>
                  <a:cubicBezTo>
                    <a:pt x="1765" y="1956"/>
                    <a:pt x="2223" y="1565"/>
                    <a:pt x="2309" y="1021"/>
                  </a:cubicBezTo>
                  <a:lnTo>
                    <a:pt x="2414" y="248"/>
                  </a:lnTo>
                  <a:cubicBezTo>
                    <a:pt x="2433" y="115"/>
                    <a:pt x="2338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5" name="Google Shape;22165;p80"/>
            <p:cNvSpPr/>
            <p:nvPr/>
          </p:nvSpPr>
          <p:spPr>
            <a:xfrm>
              <a:off x="8220340" y="2891406"/>
              <a:ext cx="62975" cy="105945"/>
            </a:xfrm>
            <a:custGeom>
              <a:avLst/>
              <a:gdLst/>
              <a:ahLst/>
              <a:cxnLst/>
              <a:rect l="l" t="t" r="r" b="b"/>
              <a:pathLst>
                <a:path w="2405" h="4046" extrusionOk="0">
                  <a:moveTo>
                    <a:pt x="0" y="1"/>
                  </a:moveTo>
                  <a:lnTo>
                    <a:pt x="0" y="1747"/>
                  </a:lnTo>
                  <a:cubicBezTo>
                    <a:pt x="1050" y="4046"/>
                    <a:pt x="2404" y="4046"/>
                    <a:pt x="2404" y="4046"/>
                  </a:cubicBezTo>
                  <a:lnTo>
                    <a:pt x="2404" y="1747"/>
                  </a:lnTo>
                  <a:cubicBezTo>
                    <a:pt x="2404" y="783"/>
                    <a:pt x="1622" y="1"/>
                    <a:pt x="659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6" name="Google Shape;22166;p80"/>
            <p:cNvSpPr/>
            <p:nvPr/>
          </p:nvSpPr>
          <p:spPr>
            <a:xfrm>
              <a:off x="8101513" y="2879911"/>
              <a:ext cx="141085" cy="145143"/>
            </a:xfrm>
            <a:custGeom>
              <a:avLst/>
              <a:gdLst/>
              <a:ahLst/>
              <a:cxnLst/>
              <a:rect l="l" t="t" r="r" b="b"/>
              <a:pathLst>
                <a:path w="5388" h="5543" extrusionOk="0">
                  <a:moveTo>
                    <a:pt x="3670" y="1"/>
                  </a:moveTo>
                  <a:cubicBezTo>
                    <a:pt x="1867" y="1"/>
                    <a:pt x="121" y="1537"/>
                    <a:pt x="121" y="3502"/>
                  </a:cubicBezTo>
                  <a:cubicBezTo>
                    <a:pt x="131" y="4103"/>
                    <a:pt x="93" y="4704"/>
                    <a:pt x="16" y="5305"/>
                  </a:cubicBezTo>
                  <a:cubicBezTo>
                    <a:pt x="1" y="5437"/>
                    <a:pt x="105" y="5543"/>
                    <a:pt x="221" y="5543"/>
                  </a:cubicBezTo>
                  <a:cubicBezTo>
                    <a:pt x="248" y="5543"/>
                    <a:pt x="275" y="5537"/>
                    <a:pt x="303" y="5524"/>
                  </a:cubicBezTo>
                  <a:cubicBezTo>
                    <a:pt x="1905" y="4838"/>
                    <a:pt x="3365" y="3845"/>
                    <a:pt x="4605" y="2624"/>
                  </a:cubicBezTo>
                  <a:cubicBezTo>
                    <a:pt x="4863" y="2357"/>
                    <a:pt x="5072" y="2042"/>
                    <a:pt x="5216" y="1699"/>
                  </a:cubicBezTo>
                  <a:cubicBezTo>
                    <a:pt x="5387" y="1298"/>
                    <a:pt x="5340" y="831"/>
                    <a:pt x="5082" y="478"/>
                  </a:cubicBezTo>
                  <a:cubicBezTo>
                    <a:pt x="4929" y="278"/>
                    <a:pt x="4729" y="134"/>
                    <a:pt x="4491" y="68"/>
                  </a:cubicBezTo>
                  <a:cubicBezTo>
                    <a:pt x="4367" y="20"/>
                    <a:pt x="4233" y="1"/>
                    <a:pt x="409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7" name="Google Shape;22167;p80"/>
            <p:cNvSpPr/>
            <p:nvPr/>
          </p:nvSpPr>
          <p:spPr>
            <a:xfrm>
              <a:off x="8277528" y="3152706"/>
              <a:ext cx="46740" cy="81697"/>
            </a:xfrm>
            <a:custGeom>
              <a:avLst/>
              <a:gdLst/>
              <a:ahLst/>
              <a:cxnLst/>
              <a:rect l="l" t="t" r="r" b="b"/>
              <a:pathLst>
                <a:path w="1785" h="3120" extrusionOk="0">
                  <a:moveTo>
                    <a:pt x="1499" y="0"/>
                  </a:moveTo>
                  <a:lnTo>
                    <a:pt x="373" y="993"/>
                  </a:lnTo>
                  <a:cubicBezTo>
                    <a:pt x="134" y="1202"/>
                    <a:pt x="1" y="1498"/>
                    <a:pt x="1" y="1813"/>
                  </a:cubicBezTo>
                  <a:lnTo>
                    <a:pt x="1" y="3120"/>
                  </a:lnTo>
                  <a:lnTo>
                    <a:pt x="440" y="3120"/>
                  </a:lnTo>
                  <a:lnTo>
                    <a:pt x="440" y="1813"/>
                  </a:lnTo>
                  <a:cubicBezTo>
                    <a:pt x="440" y="1622"/>
                    <a:pt x="516" y="1441"/>
                    <a:pt x="659" y="1317"/>
                  </a:cubicBezTo>
                  <a:lnTo>
                    <a:pt x="1785" y="334"/>
                  </a:lnTo>
                  <a:cubicBezTo>
                    <a:pt x="1709" y="210"/>
                    <a:pt x="1613" y="96"/>
                    <a:pt x="149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8" name="Google Shape;22168;p80"/>
            <p:cNvSpPr/>
            <p:nvPr/>
          </p:nvSpPr>
          <p:spPr>
            <a:xfrm>
              <a:off x="8070693" y="3152706"/>
              <a:ext cx="46740" cy="81697"/>
            </a:xfrm>
            <a:custGeom>
              <a:avLst/>
              <a:gdLst/>
              <a:ahLst/>
              <a:cxnLst/>
              <a:rect l="l" t="t" r="r" b="b"/>
              <a:pathLst>
                <a:path w="1785" h="3120" extrusionOk="0">
                  <a:moveTo>
                    <a:pt x="287" y="0"/>
                  </a:moveTo>
                  <a:cubicBezTo>
                    <a:pt x="173" y="96"/>
                    <a:pt x="77" y="210"/>
                    <a:pt x="1" y="334"/>
                  </a:cubicBezTo>
                  <a:lnTo>
                    <a:pt x="1127" y="1317"/>
                  </a:lnTo>
                  <a:cubicBezTo>
                    <a:pt x="1270" y="1441"/>
                    <a:pt x="1346" y="1622"/>
                    <a:pt x="1346" y="1813"/>
                  </a:cubicBezTo>
                  <a:lnTo>
                    <a:pt x="1346" y="3120"/>
                  </a:lnTo>
                  <a:lnTo>
                    <a:pt x="1785" y="3120"/>
                  </a:lnTo>
                  <a:lnTo>
                    <a:pt x="1785" y="1813"/>
                  </a:lnTo>
                  <a:cubicBezTo>
                    <a:pt x="1785" y="1498"/>
                    <a:pt x="1651" y="1202"/>
                    <a:pt x="1413" y="993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69" name="Google Shape;22169;p80"/>
            <p:cNvSpPr/>
            <p:nvPr/>
          </p:nvSpPr>
          <p:spPr>
            <a:xfrm>
              <a:off x="8202849" y="2977345"/>
              <a:ext cx="63734" cy="51480"/>
            </a:xfrm>
            <a:custGeom>
              <a:avLst/>
              <a:gdLst/>
              <a:ahLst/>
              <a:cxnLst/>
              <a:rect l="l" t="t" r="r" b="b"/>
              <a:pathLst>
                <a:path w="2434" h="1966" extrusionOk="0">
                  <a:moveTo>
                    <a:pt x="487" y="430"/>
                  </a:moveTo>
                  <a:lnTo>
                    <a:pt x="1947" y="439"/>
                  </a:lnTo>
                  <a:lnTo>
                    <a:pt x="1842" y="1155"/>
                  </a:lnTo>
                  <a:cubicBezTo>
                    <a:pt x="1813" y="1365"/>
                    <a:pt x="1632" y="1527"/>
                    <a:pt x="1412" y="1527"/>
                  </a:cubicBezTo>
                  <a:lnTo>
                    <a:pt x="1212" y="1527"/>
                  </a:lnTo>
                  <a:cubicBezTo>
                    <a:pt x="878" y="1527"/>
                    <a:pt x="611" y="1288"/>
                    <a:pt x="563" y="964"/>
                  </a:cubicBezTo>
                  <a:lnTo>
                    <a:pt x="487" y="430"/>
                  </a:lnTo>
                  <a:close/>
                  <a:moveTo>
                    <a:pt x="229" y="0"/>
                  </a:moveTo>
                  <a:cubicBezTo>
                    <a:pt x="96" y="0"/>
                    <a:pt x="0" y="115"/>
                    <a:pt x="20" y="248"/>
                  </a:cubicBezTo>
                  <a:lnTo>
                    <a:pt x="124" y="1021"/>
                  </a:lnTo>
                  <a:cubicBezTo>
                    <a:pt x="210" y="1565"/>
                    <a:pt x="668" y="1956"/>
                    <a:pt x="1212" y="1966"/>
                  </a:cubicBezTo>
                  <a:lnTo>
                    <a:pt x="1412" y="1966"/>
                  </a:lnTo>
                  <a:cubicBezTo>
                    <a:pt x="1842" y="1956"/>
                    <a:pt x="2214" y="1641"/>
                    <a:pt x="2271" y="1212"/>
                  </a:cubicBezTo>
                  <a:lnTo>
                    <a:pt x="2414" y="248"/>
                  </a:lnTo>
                  <a:cubicBezTo>
                    <a:pt x="2433" y="115"/>
                    <a:pt x="2328" y="0"/>
                    <a:pt x="2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170" name="Google Shape;22170;p80"/>
          <p:cNvGrpSpPr/>
          <p:nvPr/>
        </p:nvGrpSpPr>
        <p:grpSpPr>
          <a:xfrm>
            <a:off x="10608574" y="5261393"/>
            <a:ext cx="360411" cy="472657"/>
            <a:chOff x="8064199" y="4268318"/>
            <a:chExt cx="270308" cy="354493"/>
          </a:xfrm>
        </p:grpSpPr>
        <p:sp>
          <p:nvSpPr>
            <p:cNvPr id="22171" name="Google Shape;22171;p80"/>
            <p:cNvSpPr/>
            <p:nvPr/>
          </p:nvSpPr>
          <p:spPr>
            <a:xfrm>
              <a:off x="8064199" y="4470911"/>
              <a:ext cx="270308" cy="151899"/>
            </a:xfrm>
            <a:custGeom>
              <a:avLst/>
              <a:gdLst/>
              <a:ahLst/>
              <a:cxnLst/>
              <a:rect l="l" t="t" r="r" b="b"/>
              <a:pathLst>
                <a:path w="10323" h="5801" extrusionOk="0">
                  <a:moveTo>
                    <a:pt x="3655" y="0"/>
                  </a:moveTo>
                  <a:lnTo>
                    <a:pt x="3655" y="1021"/>
                  </a:lnTo>
                  <a:cubicBezTo>
                    <a:pt x="3655" y="1307"/>
                    <a:pt x="3464" y="1555"/>
                    <a:pt x="3197" y="1641"/>
                  </a:cubicBezTo>
                  <a:lnTo>
                    <a:pt x="1079" y="2261"/>
                  </a:lnTo>
                  <a:cubicBezTo>
                    <a:pt x="440" y="2443"/>
                    <a:pt x="1" y="3034"/>
                    <a:pt x="1" y="3702"/>
                  </a:cubicBezTo>
                  <a:lnTo>
                    <a:pt x="1" y="5162"/>
                  </a:lnTo>
                  <a:cubicBezTo>
                    <a:pt x="1" y="5515"/>
                    <a:pt x="287" y="5801"/>
                    <a:pt x="650" y="5801"/>
                  </a:cubicBezTo>
                  <a:lnTo>
                    <a:pt x="9674" y="5801"/>
                  </a:lnTo>
                  <a:cubicBezTo>
                    <a:pt x="10027" y="5801"/>
                    <a:pt x="10323" y="5515"/>
                    <a:pt x="10323" y="5162"/>
                  </a:cubicBezTo>
                  <a:lnTo>
                    <a:pt x="10323" y="3702"/>
                  </a:lnTo>
                  <a:cubicBezTo>
                    <a:pt x="10323" y="3034"/>
                    <a:pt x="9884" y="2452"/>
                    <a:pt x="9245" y="2261"/>
                  </a:cubicBezTo>
                  <a:lnTo>
                    <a:pt x="7127" y="1641"/>
                  </a:lnTo>
                  <a:cubicBezTo>
                    <a:pt x="6850" y="1555"/>
                    <a:pt x="6669" y="1307"/>
                    <a:pt x="6669" y="1021"/>
                  </a:cubicBezTo>
                  <a:lnTo>
                    <a:pt x="6669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2" name="Google Shape;22172;p80"/>
            <p:cNvSpPr/>
            <p:nvPr/>
          </p:nvSpPr>
          <p:spPr>
            <a:xfrm>
              <a:off x="8159879" y="4470911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0"/>
                  </a:moveTo>
                  <a:lnTo>
                    <a:pt x="1" y="477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5" y="857"/>
                    <a:pt x="2543" y="730"/>
                    <a:pt x="3015" y="477"/>
                  </a:cubicBezTo>
                  <a:lnTo>
                    <a:pt x="301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3" name="Google Shape;22173;p80"/>
            <p:cNvSpPr/>
            <p:nvPr/>
          </p:nvSpPr>
          <p:spPr>
            <a:xfrm>
              <a:off x="8159879" y="4470911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0"/>
                  </a:moveTo>
                  <a:lnTo>
                    <a:pt x="1" y="477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5" y="857"/>
                    <a:pt x="2543" y="730"/>
                    <a:pt x="3015" y="477"/>
                  </a:cubicBezTo>
                  <a:lnTo>
                    <a:pt x="301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4" name="Google Shape;22174;p80"/>
            <p:cNvSpPr/>
            <p:nvPr/>
          </p:nvSpPr>
          <p:spPr>
            <a:xfrm>
              <a:off x="8238827" y="4498877"/>
              <a:ext cx="95680" cy="123934"/>
            </a:xfrm>
            <a:custGeom>
              <a:avLst/>
              <a:gdLst/>
              <a:ahLst/>
              <a:cxnLst/>
              <a:rect l="l" t="t" r="r" b="b"/>
              <a:pathLst>
                <a:path w="3654" h="4733" extrusionOk="0">
                  <a:moveTo>
                    <a:pt x="0" y="1"/>
                  </a:moveTo>
                  <a:lnTo>
                    <a:pt x="0" y="4733"/>
                  </a:lnTo>
                  <a:lnTo>
                    <a:pt x="3005" y="4733"/>
                  </a:lnTo>
                  <a:cubicBezTo>
                    <a:pt x="3368" y="4733"/>
                    <a:pt x="3654" y="4447"/>
                    <a:pt x="3654" y="4084"/>
                  </a:cubicBezTo>
                  <a:lnTo>
                    <a:pt x="3654" y="2634"/>
                  </a:lnTo>
                  <a:cubicBezTo>
                    <a:pt x="3654" y="1966"/>
                    <a:pt x="3215" y="1375"/>
                    <a:pt x="2576" y="1193"/>
                  </a:cubicBezTo>
                  <a:lnTo>
                    <a:pt x="458" y="573"/>
                  </a:lnTo>
                  <a:cubicBezTo>
                    <a:pt x="201" y="497"/>
                    <a:pt x="19" y="268"/>
                    <a:pt x="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5" name="Google Shape;22175;p80"/>
            <p:cNvSpPr/>
            <p:nvPr/>
          </p:nvSpPr>
          <p:spPr>
            <a:xfrm>
              <a:off x="8238827" y="4497384"/>
              <a:ext cx="44226" cy="125426"/>
            </a:xfrm>
            <a:custGeom>
              <a:avLst/>
              <a:gdLst/>
              <a:ahLst/>
              <a:cxnLst/>
              <a:rect l="l" t="t" r="r" b="b"/>
              <a:pathLst>
                <a:path w="1689" h="4790" extrusionOk="0">
                  <a:moveTo>
                    <a:pt x="0" y="1"/>
                  </a:moveTo>
                  <a:lnTo>
                    <a:pt x="0" y="4790"/>
                  </a:lnTo>
                  <a:lnTo>
                    <a:pt x="1288" y="4790"/>
                  </a:lnTo>
                  <a:lnTo>
                    <a:pt x="1660" y="3120"/>
                  </a:lnTo>
                  <a:cubicBezTo>
                    <a:pt x="1689" y="2958"/>
                    <a:pt x="1632" y="2786"/>
                    <a:pt x="1498" y="2681"/>
                  </a:cubicBezTo>
                  <a:lnTo>
                    <a:pt x="1059" y="2357"/>
                  </a:lnTo>
                  <a:cubicBezTo>
                    <a:pt x="935" y="2262"/>
                    <a:pt x="868" y="2109"/>
                    <a:pt x="897" y="1956"/>
                  </a:cubicBezTo>
                  <a:lnTo>
                    <a:pt x="1050" y="878"/>
                  </a:lnTo>
                  <a:cubicBezTo>
                    <a:pt x="1059" y="754"/>
                    <a:pt x="1031" y="630"/>
                    <a:pt x="945" y="535"/>
                  </a:cubicBezTo>
                  <a:cubicBezTo>
                    <a:pt x="773" y="344"/>
                    <a:pt x="430" y="39"/>
                    <a:pt x="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6" name="Google Shape;22176;p80"/>
            <p:cNvSpPr/>
            <p:nvPr/>
          </p:nvSpPr>
          <p:spPr>
            <a:xfrm>
              <a:off x="8064199" y="4498877"/>
              <a:ext cx="95706" cy="123934"/>
            </a:xfrm>
            <a:custGeom>
              <a:avLst/>
              <a:gdLst/>
              <a:ahLst/>
              <a:cxnLst/>
              <a:rect l="l" t="t" r="r" b="b"/>
              <a:pathLst>
                <a:path w="3655" h="4733" extrusionOk="0">
                  <a:moveTo>
                    <a:pt x="3655" y="1"/>
                  </a:moveTo>
                  <a:cubicBezTo>
                    <a:pt x="3636" y="268"/>
                    <a:pt x="3454" y="497"/>
                    <a:pt x="3197" y="573"/>
                  </a:cubicBezTo>
                  <a:lnTo>
                    <a:pt x="1079" y="1193"/>
                  </a:lnTo>
                  <a:cubicBezTo>
                    <a:pt x="440" y="1375"/>
                    <a:pt x="1" y="1966"/>
                    <a:pt x="1" y="2634"/>
                  </a:cubicBezTo>
                  <a:lnTo>
                    <a:pt x="1" y="4084"/>
                  </a:lnTo>
                  <a:cubicBezTo>
                    <a:pt x="1" y="4447"/>
                    <a:pt x="287" y="4733"/>
                    <a:pt x="650" y="4733"/>
                  </a:cubicBezTo>
                  <a:lnTo>
                    <a:pt x="3655" y="4733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7" name="Google Shape;22177;p80"/>
            <p:cNvSpPr/>
            <p:nvPr/>
          </p:nvSpPr>
          <p:spPr>
            <a:xfrm>
              <a:off x="8115417" y="4497384"/>
              <a:ext cx="44488" cy="125426"/>
            </a:xfrm>
            <a:custGeom>
              <a:avLst/>
              <a:gdLst/>
              <a:ahLst/>
              <a:cxnLst/>
              <a:rect l="l" t="t" r="r" b="b"/>
              <a:pathLst>
                <a:path w="1699" h="4790" extrusionOk="0">
                  <a:moveTo>
                    <a:pt x="1699" y="1"/>
                  </a:moveTo>
                  <a:cubicBezTo>
                    <a:pt x="1260" y="39"/>
                    <a:pt x="926" y="344"/>
                    <a:pt x="754" y="535"/>
                  </a:cubicBezTo>
                  <a:cubicBezTo>
                    <a:pt x="668" y="630"/>
                    <a:pt x="630" y="754"/>
                    <a:pt x="649" y="878"/>
                  </a:cubicBezTo>
                  <a:lnTo>
                    <a:pt x="802" y="1956"/>
                  </a:lnTo>
                  <a:cubicBezTo>
                    <a:pt x="830" y="2109"/>
                    <a:pt x="764" y="2262"/>
                    <a:pt x="640" y="2357"/>
                  </a:cubicBezTo>
                  <a:lnTo>
                    <a:pt x="201" y="2681"/>
                  </a:lnTo>
                  <a:cubicBezTo>
                    <a:pt x="67" y="2786"/>
                    <a:pt x="0" y="2958"/>
                    <a:pt x="39" y="3120"/>
                  </a:cubicBezTo>
                  <a:lnTo>
                    <a:pt x="411" y="4790"/>
                  </a:lnTo>
                  <a:lnTo>
                    <a:pt x="1699" y="4790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8" name="Google Shape;22178;p80"/>
            <p:cNvSpPr/>
            <p:nvPr/>
          </p:nvSpPr>
          <p:spPr>
            <a:xfrm>
              <a:off x="8160141" y="4541113"/>
              <a:ext cx="78712" cy="81697"/>
            </a:xfrm>
            <a:custGeom>
              <a:avLst/>
              <a:gdLst/>
              <a:ahLst/>
              <a:cxnLst/>
              <a:rect l="l" t="t" r="r" b="b"/>
              <a:pathLst>
                <a:path w="3006" h="3120" extrusionOk="0">
                  <a:moveTo>
                    <a:pt x="0" y="0"/>
                  </a:moveTo>
                  <a:lnTo>
                    <a:pt x="0" y="3120"/>
                  </a:lnTo>
                  <a:lnTo>
                    <a:pt x="3005" y="3120"/>
                  </a:lnTo>
                  <a:lnTo>
                    <a:pt x="3005" y="0"/>
                  </a:lnTo>
                  <a:cubicBezTo>
                    <a:pt x="2585" y="353"/>
                    <a:pt x="2051" y="544"/>
                    <a:pt x="1507" y="544"/>
                  </a:cubicBezTo>
                  <a:cubicBezTo>
                    <a:pt x="954" y="544"/>
                    <a:pt x="420" y="353"/>
                    <a:pt x="0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79" name="Google Shape;22179;p80"/>
            <p:cNvSpPr/>
            <p:nvPr/>
          </p:nvSpPr>
          <p:spPr>
            <a:xfrm>
              <a:off x="8159879" y="4525114"/>
              <a:ext cx="78974" cy="41372"/>
            </a:xfrm>
            <a:custGeom>
              <a:avLst/>
              <a:gdLst/>
              <a:ahLst/>
              <a:cxnLst/>
              <a:rect l="l" t="t" r="r" b="b"/>
              <a:pathLst>
                <a:path w="3016" h="1580" extrusionOk="0">
                  <a:moveTo>
                    <a:pt x="1" y="1"/>
                  </a:moveTo>
                  <a:lnTo>
                    <a:pt x="1" y="1136"/>
                  </a:lnTo>
                  <a:cubicBezTo>
                    <a:pt x="459" y="1432"/>
                    <a:pt x="983" y="1580"/>
                    <a:pt x="1508" y="1580"/>
                  </a:cubicBezTo>
                  <a:cubicBezTo>
                    <a:pt x="2033" y="1580"/>
                    <a:pt x="2557" y="1432"/>
                    <a:pt x="3015" y="1136"/>
                  </a:cubicBezTo>
                  <a:lnTo>
                    <a:pt x="3015" y="1"/>
                  </a:lnTo>
                  <a:cubicBezTo>
                    <a:pt x="2629" y="482"/>
                    <a:pt x="2068" y="723"/>
                    <a:pt x="1508" y="723"/>
                  </a:cubicBezTo>
                  <a:cubicBezTo>
                    <a:pt x="947" y="723"/>
                    <a:pt x="387" y="482"/>
                    <a:pt x="1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0" name="Google Shape;22180;p80"/>
            <p:cNvSpPr/>
            <p:nvPr/>
          </p:nvSpPr>
          <p:spPr>
            <a:xfrm>
              <a:off x="8075459" y="4268318"/>
              <a:ext cx="247815" cy="196885"/>
            </a:xfrm>
            <a:custGeom>
              <a:avLst/>
              <a:gdLst/>
              <a:ahLst/>
              <a:cxnLst/>
              <a:rect l="l" t="t" r="r" b="b"/>
              <a:pathLst>
                <a:path w="9464" h="7519" extrusionOk="0">
                  <a:moveTo>
                    <a:pt x="3768" y="1"/>
                  </a:moveTo>
                  <a:cubicBezTo>
                    <a:pt x="1689" y="1"/>
                    <a:pt x="0" y="1680"/>
                    <a:pt x="0" y="3759"/>
                  </a:cubicBezTo>
                  <a:cubicBezTo>
                    <a:pt x="0" y="5839"/>
                    <a:pt x="1689" y="7518"/>
                    <a:pt x="3768" y="7518"/>
                  </a:cubicBezTo>
                  <a:lnTo>
                    <a:pt x="5695" y="7518"/>
                  </a:lnTo>
                  <a:cubicBezTo>
                    <a:pt x="7775" y="7518"/>
                    <a:pt x="9464" y="5839"/>
                    <a:pt x="9464" y="3759"/>
                  </a:cubicBezTo>
                  <a:cubicBezTo>
                    <a:pt x="9464" y="1680"/>
                    <a:pt x="7775" y="1"/>
                    <a:pt x="569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1" name="Google Shape;22181;p80"/>
            <p:cNvSpPr/>
            <p:nvPr/>
          </p:nvSpPr>
          <p:spPr>
            <a:xfrm>
              <a:off x="8108164" y="4335770"/>
              <a:ext cx="181881" cy="146400"/>
            </a:xfrm>
            <a:custGeom>
              <a:avLst/>
              <a:gdLst/>
              <a:ahLst/>
              <a:cxnLst/>
              <a:rect l="l" t="t" r="r" b="b"/>
              <a:pathLst>
                <a:path w="6946" h="5591" extrusionOk="0">
                  <a:moveTo>
                    <a:pt x="1546" y="0"/>
                  </a:moveTo>
                  <a:cubicBezTo>
                    <a:pt x="1308" y="0"/>
                    <a:pt x="1117" y="191"/>
                    <a:pt x="1117" y="430"/>
                  </a:cubicBezTo>
                  <a:lnTo>
                    <a:pt x="1117" y="1508"/>
                  </a:lnTo>
                  <a:cubicBezTo>
                    <a:pt x="1117" y="1737"/>
                    <a:pt x="917" y="1937"/>
                    <a:pt x="678" y="1937"/>
                  </a:cubicBezTo>
                  <a:lnTo>
                    <a:pt x="602" y="1937"/>
                  </a:lnTo>
                  <a:cubicBezTo>
                    <a:pt x="596" y="1937"/>
                    <a:pt x="589" y="1937"/>
                    <a:pt x="583" y="1937"/>
                  </a:cubicBezTo>
                  <a:cubicBezTo>
                    <a:pt x="314" y="1937"/>
                    <a:pt x="76" y="2134"/>
                    <a:pt x="39" y="2414"/>
                  </a:cubicBezTo>
                  <a:cubicBezTo>
                    <a:pt x="1" y="2729"/>
                    <a:pt x="258" y="3005"/>
                    <a:pt x="573" y="3005"/>
                  </a:cubicBezTo>
                  <a:lnTo>
                    <a:pt x="697" y="3005"/>
                  </a:lnTo>
                  <a:cubicBezTo>
                    <a:pt x="802" y="4465"/>
                    <a:pt x="2014" y="5591"/>
                    <a:pt x="3473" y="5591"/>
                  </a:cubicBezTo>
                  <a:cubicBezTo>
                    <a:pt x="4943" y="5591"/>
                    <a:pt x="6154" y="4465"/>
                    <a:pt x="6259" y="3005"/>
                  </a:cubicBezTo>
                  <a:lnTo>
                    <a:pt x="6383" y="3005"/>
                  </a:lnTo>
                  <a:cubicBezTo>
                    <a:pt x="6698" y="3005"/>
                    <a:pt x="6946" y="2729"/>
                    <a:pt x="6917" y="2414"/>
                  </a:cubicBezTo>
                  <a:cubicBezTo>
                    <a:pt x="6871" y="2134"/>
                    <a:pt x="6642" y="1937"/>
                    <a:pt x="6373" y="1937"/>
                  </a:cubicBezTo>
                  <a:cubicBezTo>
                    <a:pt x="6367" y="1937"/>
                    <a:pt x="6361" y="1937"/>
                    <a:pt x="6354" y="1937"/>
                  </a:cubicBezTo>
                  <a:lnTo>
                    <a:pt x="6278" y="1937"/>
                  </a:lnTo>
                  <a:cubicBezTo>
                    <a:pt x="6040" y="1937"/>
                    <a:pt x="5839" y="1737"/>
                    <a:pt x="5839" y="1508"/>
                  </a:cubicBezTo>
                  <a:lnTo>
                    <a:pt x="5839" y="430"/>
                  </a:lnTo>
                  <a:cubicBezTo>
                    <a:pt x="5839" y="191"/>
                    <a:pt x="5648" y="0"/>
                    <a:pt x="5410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2" name="Google Shape;22182;p80"/>
            <p:cNvSpPr/>
            <p:nvPr/>
          </p:nvSpPr>
          <p:spPr>
            <a:xfrm>
              <a:off x="8108425" y="4335770"/>
              <a:ext cx="141661" cy="146400"/>
            </a:xfrm>
            <a:custGeom>
              <a:avLst/>
              <a:gdLst/>
              <a:ahLst/>
              <a:cxnLst/>
              <a:rect l="l" t="t" r="r" b="b"/>
              <a:pathLst>
                <a:path w="5410" h="5591" extrusionOk="0">
                  <a:moveTo>
                    <a:pt x="1536" y="0"/>
                  </a:moveTo>
                  <a:cubicBezTo>
                    <a:pt x="1298" y="0"/>
                    <a:pt x="1107" y="191"/>
                    <a:pt x="1107" y="430"/>
                  </a:cubicBezTo>
                  <a:lnTo>
                    <a:pt x="1107" y="1498"/>
                  </a:lnTo>
                  <a:cubicBezTo>
                    <a:pt x="1107" y="1737"/>
                    <a:pt x="916" y="1937"/>
                    <a:pt x="678" y="1937"/>
                  </a:cubicBezTo>
                  <a:lnTo>
                    <a:pt x="601" y="1937"/>
                  </a:lnTo>
                  <a:cubicBezTo>
                    <a:pt x="595" y="1937"/>
                    <a:pt x="588" y="1937"/>
                    <a:pt x="582" y="1937"/>
                  </a:cubicBezTo>
                  <a:cubicBezTo>
                    <a:pt x="304" y="1937"/>
                    <a:pt x="76" y="2134"/>
                    <a:pt x="39" y="2414"/>
                  </a:cubicBezTo>
                  <a:cubicBezTo>
                    <a:pt x="0" y="2729"/>
                    <a:pt x="248" y="3005"/>
                    <a:pt x="573" y="3005"/>
                  </a:cubicBezTo>
                  <a:lnTo>
                    <a:pt x="687" y="3005"/>
                  </a:lnTo>
                  <a:cubicBezTo>
                    <a:pt x="791" y="4481"/>
                    <a:pt x="2027" y="5590"/>
                    <a:pt x="3455" y="5590"/>
                  </a:cubicBezTo>
                  <a:cubicBezTo>
                    <a:pt x="3606" y="5590"/>
                    <a:pt x="3758" y="5578"/>
                    <a:pt x="3912" y="5553"/>
                  </a:cubicBezTo>
                  <a:cubicBezTo>
                    <a:pt x="2548" y="5343"/>
                    <a:pt x="1546" y="4169"/>
                    <a:pt x="1546" y="2796"/>
                  </a:cubicBezTo>
                  <a:lnTo>
                    <a:pt x="1546" y="1288"/>
                  </a:lnTo>
                  <a:cubicBezTo>
                    <a:pt x="1546" y="811"/>
                    <a:pt x="1927" y="430"/>
                    <a:pt x="2404" y="430"/>
                  </a:cubicBezTo>
                  <a:lnTo>
                    <a:pt x="4980" y="430"/>
                  </a:lnTo>
                  <a:cubicBezTo>
                    <a:pt x="5219" y="430"/>
                    <a:pt x="5410" y="229"/>
                    <a:pt x="54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3" name="Google Shape;22183;p80"/>
            <p:cNvSpPr/>
            <p:nvPr/>
          </p:nvSpPr>
          <p:spPr>
            <a:xfrm>
              <a:off x="8174569" y="4431241"/>
              <a:ext cx="49830" cy="17230"/>
            </a:xfrm>
            <a:custGeom>
              <a:avLst/>
              <a:gdLst/>
              <a:ahLst/>
              <a:cxnLst/>
              <a:rect l="l" t="t" r="r" b="b"/>
              <a:pathLst>
                <a:path w="1903" h="658" extrusionOk="0">
                  <a:moveTo>
                    <a:pt x="309" y="0"/>
                  </a:moveTo>
                  <a:cubicBezTo>
                    <a:pt x="141" y="0"/>
                    <a:pt x="1" y="219"/>
                    <a:pt x="155" y="380"/>
                  </a:cubicBezTo>
                  <a:cubicBezTo>
                    <a:pt x="365" y="554"/>
                    <a:pt x="637" y="657"/>
                    <a:pt x="919" y="657"/>
                  </a:cubicBezTo>
                  <a:cubicBezTo>
                    <a:pt x="932" y="657"/>
                    <a:pt x="944" y="657"/>
                    <a:pt x="956" y="657"/>
                  </a:cubicBezTo>
                  <a:cubicBezTo>
                    <a:pt x="968" y="657"/>
                    <a:pt x="980" y="657"/>
                    <a:pt x="992" y="657"/>
                  </a:cubicBezTo>
                  <a:cubicBezTo>
                    <a:pt x="1267" y="657"/>
                    <a:pt x="1538" y="554"/>
                    <a:pt x="1748" y="380"/>
                  </a:cubicBezTo>
                  <a:cubicBezTo>
                    <a:pt x="1903" y="219"/>
                    <a:pt x="1762" y="0"/>
                    <a:pt x="1594" y="0"/>
                  </a:cubicBezTo>
                  <a:cubicBezTo>
                    <a:pt x="1544" y="0"/>
                    <a:pt x="1491" y="19"/>
                    <a:pt x="1443" y="65"/>
                  </a:cubicBezTo>
                  <a:cubicBezTo>
                    <a:pt x="1295" y="170"/>
                    <a:pt x="1123" y="223"/>
                    <a:pt x="952" y="223"/>
                  </a:cubicBezTo>
                  <a:cubicBezTo>
                    <a:pt x="780" y="223"/>
                    <a:pt x="608" y="170"/>
                    <a:pt x="460" y="65"/>
                  </a:cubicBezTo>
                  <a:cubicBezTo>
                    <a:pt x="412" y="19"/>
                    <a:pt x="360" y="0"/>
                    <a:pt x="309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4" name="Google Shape;22184;p80"/>
            <p:cNvSpPr/>
            <p:nvPr/>
          </p:nvSpPr>
          <p:spPr>
            <a:xfrm>
              <a:off x="8134375" y="4380730"/>
              <a:ext cx="130218" cy="43572"/>
            </a:xfrm>
            <a:custGeom>
              <a:avLst/>
              <a:gdLst/>
              <a:ahLst/>
              <a:cxnLst/>
              <a:rect l="l" t="t" r="r" b="b"/>
              <a:pathLst>
                <a:path w="4973" h="1664" extrusionOk="0">
                  <a:moveTo>
                    <a:pt x="4001" y="0"/>
                  </a:moveTo>
                  <a:cubicBezTo>
                    <a:pt x="3994" y="0"/>
                    <a:pt x="3987" y="0"/>
                    <a:pt x="3980" y="1"/>
                  </a:cubicBezTo>
                  <a:lnTo>
                    <a:pt x="984" y="1"/>
                  </a:lnTo>
                  <a:cubicBezTo>
                    <a:pt x="603" y="1"/>
                    <a:pt x="269" y="239"/>
                    <a:pt x="154" y="611"/>
                  </a:cubicBezTo>
                  <a:cubicBezTo>
                    <a:pt x="0" y="1161"/>
                    <a:pt x="437" y="1664"/>
                    <a:pt x="957" y="1664"/>
                  </a:cubicBezTo>
                  <a:cubicBezTo>
                    <a:pt x="1050" y="1664"/>
                    <a:pt x="1146" y="1648"/>
                    <a:pt x="1242" y="1613"/>
                  </a:cubicBezTo>
                  <a:lnTo>
                    <a:pt x="1728" y="1432"/>
                  </a:lnTo>
                  <a:cubicBezTo>
                    <a:pt x="2053" y="1308"/>
                    <a:pt x="2272" y="993"/>
                    <a:pt x="2272" y="649"/>
                  </a:cubicBezTo>
                  <a:cubicBezTo>
                    <a:pt x="2272" y="535"/>
                    <a:pt x="2367" y="439"/>
                    <a:pt x="2482" y="439"/>
                  </a:cubicBezTo>
                  <a:cubicBezTo>
                    <a:pt x="2606" y="439"/>
                    <a:pt x="2701" y="535"/>
                    <a:pt x="2701" y="649"/>
                  </a:cubicBezTo>
                  <a:cubicBezTo>
                    <a:pt x="2701" y="993"/>
                    <a:pt x="2911" y="1308"/>
                    <a:pt x="3236" y="1432"/>
                  </a:cubicBezTo>
                  <a:lnTo>
                    <a:pt x="3732" y="1613"/>
                  </a:lnTo>
                  <a:cubicBezTo>
                    <a:pt x="3827" y="1648"/>
                    <a:pt x="3923" y="1664"/>
                    <a:pt x="4016" y="1664"/>
                  </a:cubicBezTo>
                  <a:cubicBezTo>
                    <a:pt x="4536" y="1664"/>
                    <a:pt x="4973" y="1161"/>
                    <a:pt x="4819" y="611"/>
                  </a:cubicBezTo>
                  <a:cubicBezTo>
                    <a:pt x="4707" y="246"/>
                    <a:pt x="4374" y="0"/>
                    <a:pt x="4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5" name="Google Shape;22185;p80"/>
            <p:cNvSpPr/>
            <p:nvPr/>
          </p:nvSpPr>
          <p:spPr>
            <a:xfrm>
              <a:off x="8148646" y="4391963"/>
              <a:ext cx="33752" cy="21000"/>
            </a:xfrm>
            <a:custGeom>
              <a:avLst/>
              <a:gdLst/>
              <a:ahLst/>
              <a:cxnLst/>
              <a:rect l="l" t="t" r="r" b="b"/>
              <a:pathLst>
                <a:path w="1289" h="802" extrusionOk="0">
                  <a:moveTo>
                    <a:pt x="401" y="1"/>
                  </a:moveTo>
                  <a:cubicBezTo>
                    <a:pt x="182" y="1"/>
                    <a:pt x="0" y="182"/>
                    <a:pt x="0" y="402"/>
                  </a:cubicBezTo>
                  <a:cubicBezTo>
                    <a:pt x="0" y="627"/>
                    <a:pt x="191" y="802"/>
                    <a:pt x="400" y="802"/>
                  </a:cubicBezTo>
                  <a:cubicBezTo>
                    <a:pt x="448" y="802"/>
                    <a:pt x="497" y="793"/>
                    <a:pt x="544" y="774"/>
                  </a:cubicBezTo>
                  <a:lnTo>
                    <a:pt x="1031" y="592"/>
                  </a:lnTo>
                  <a:cubicBezTo>
                    <a:pt x="1183" y="535"/>
                    <a:pt x="1288" y="392"/>
                    <a:pt x="1288" y="220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6" name="Google Shape;22186;p80"/>
            <p:cNvSpPr/>
            <p:nvPr/>
          </p:nvSpPr>
          <p:spPr>
            <a:xfrm>
              <a:off x="8216334" y="4391963"/>
              <a:ext cx="33752" cy="21079"/>
            </a:xfrm>
            <a:custGeom>
              <a:avLst/>
              <a:gdLst/>
              <a:ahLst/>
              <a:cxnLst/>
              <a:rect l="l" t="t" r="r" b="b"/>
              <a:pathLst>
                <a:path w="1289" h="805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92"/>
                    <a:pt x="106" y="535"/>
                    <a:pt x="258" y="592"/>
                  </a:cubicBezTo>
                  <a:lnTo>
                    <a:pt x="745" y="783"/>
                  </a:lnTo>
                  <a:cubicBezTo>
                    <a:pt x="791" y="797"/>
                    <a:pt x="838" y="805"/>
                    <a:pt x="886" y="805"/>
                  </a:cubicBezTo>
                  <a:cubicBezTo>
                    <a:pt x="966" y="805"/>
                    <a:pt x="1045" y="783"/>
                    <a:pt x="1117" y="735"/>
                  </a:cubicBezTo>
                  <a:cubicBezTo>
                    <a:pt x="1222" y="659"/>
                    <a:pt x="1289" y="535"/>
                    <a:pt x="1289" y="402"/>
                  </a:cubicBezTo>
                  <a:cubicBezTo>
                    <a:pt x="1289" y="182"/>
                    <a:pt x="1107" y="1"/>
                    <a:pt x="888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7" name="Google Shape;22187;p80"/>
            <p:cNvSpPr/>
            <p:nvPr/>
          </p:nvSpPr>
          <p:spPr>
            <a:xfrm>
              <a:off x="8159879" y="4391963"/>
              <a:ext cx="11260" cy="11286"/>
            </a:xfrm>
            <a:custGeom>
              <a:avLst/>
              <a:gdLst/>
              <a:ahLst/>
              <a:cxnLst/>
              <a:rect l="l" t="t" r="r" b="b"/>
              <a:pathLst>
                <a:path w="430" h="431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35"/>
                    <a:pt x="96" y="430"/>
                    <a:pt x="220" y="430"/>
                  </a:cubicBezTo>
                  <a:cubicBezTo>
                    <a:pt x="334" y="430"/>
                    <a:pt x="430" y="335"/>
                    <a:pt x="430" y="22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88" name="Google Shape;22188;p80"/>
            <p:cNvSpPr/>
            <p:nvPr/>
          </p:nvSpPr>
          <p:spPr>
            <a:xfrm>
              <a:off x="8227567" y="4391963"/>
              <a:ext cx="11286" cy="11286"/>
            </a:xfrm>
            <a:custGeom>
              <a:avLst/>
              <a:gdLst/>
              <a:ahLst/>
              <a:cxnLst/>
              <a:rect l="l" t="t" r="r" b="b"/>
              <a:pathLst>
                <a:path w="431" h="431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35"/>
                    <a:pt x="96" y="430"/>
                    <a:pt x="211" y="430"/>
                  </a:cubicBezTo>
                  <a:cubicBezTo>
                    <a:pt x="335" y="430"/>
                    <a:pt x="430" y="335"/>
                    <a:pt x="430" y="22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20179;p80">
            <a:extLst>
              <a:ext uri="{FF2B5EF4-FFF2-40B4-BE49-F238E27FC236}">
                <a16:creationId xmlns:a16="http://schemas.microsoft.com/office/drawing/2014/main" id="{13E38CF3-3C63-52F5-9721-473D9E6AF271}"/>
              </a:ext>
            </a:extLst>
          </p:cNvPr>
          <p:cNvSpPr txBox="1">
            <a:spLocks/>
          </p:cNvSpPr>
          <p:nvPr/>
        </p:nvSpPr>
        <p:spPr>
          <a:xfrm>
            <a:off x="1052224" y="540431"/>
            <a:ext cx="46428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SzPts val="1100"/>
            </a:pP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Help &amp; Support Icons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6"/>
            <a:ext cx="12280900" cy="691045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867886" y="712803"/>
            <a:ext cx="10456227" cy="5432394"/>
          </a:xfrm>
          <a:prstGeom prst="rect">
            <a:avLst/>
          </a:prstGeom>
          <a:solidFill>
            <a:srgbClr val="F9F7F4"/>
          </a:solidFill>
          <a:ln>
            <a:noFill/>
          </a:ln>
          <a:effectLst>
            <a:outerShdw blurRad="63500" sx="102000" sy="102000" algn="ctr" rotWithShape="0">
              <a:srgbClr val="F68F0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3145907"/>
            <a:ext cx="4699000" cy="3708400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10220694" y="1079500"/>
            <a:ext cx="585354" cy="152400"/>
            <a:chOff x="9931400" y="1079500"/>
            <a:chExt cx="585354" cy="152400"/>
          </a:xfrm>
        </p:grpSpPr>
        <p:sp>
          <p:nvSpPr>
            <p:cNvPr id="64" name="椭圆 63"/>
            <p:cNvSpPr/>
            <p:nvPr/>
          </p:nvSpPr>
          <p:spPr>
            <a:xfrm>
              <a:off x="9931400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139218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364354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5"/>
            <a:ext cx="3733800" cy="282447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836844" y="2959061"/>
            <a:ext cx="4342259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hangingPunct="0">
              <a:lnSpc>
                <a:spcPct val="150000"/>
              </a:lnSpc>
              <a:defRPr/>
            </a:pPr>
            <a:r>
              <a:rPr lang="en-US" altLang="zh-CN" sz="40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Add title text</a:t>
            </a:r>
            <a:endParaRPr lang="zh-CN" altLang="en-US" sz="40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052782" y="3937292"/>
            <a:ext cx="412632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/>
              </a:rPr>
              <a:t>Click here to add content, content to match the title. 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3174291" y="2285971"/>
            <a:ext cx="1883304" cy="52006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PART ONE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041" y="1756777"/>
            <a:ext cx="4126322" cy="3816453"/>
          </a:xfrm>
          <a:prstGeom prst="rect">
            <a:avLst/>
          </a:prstGeom>
          <a:effectLst>
            <a:outerShdw blurRad="228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8693" y="709110"/>
            <a:ext cx="1885420" cy="329573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908354">
            <a:off x="948782" y="4375164"/>
            <a:ext cx="1885420" cy="329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25936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58236" y="1874323"/>
            <a:ext cx="2484811" cy="2824677"/>
            <a:chOff x="8833836" y="2186766"/>
            <a:chExt cx="2484811" cy="3893581"/>
          </a:xfrm>
        </p:grpSpPr>
        <p:sp>
          <p:nvSpPr>
            <p:cNvPr id="41" name="圆角矩形 14"/>
            <p:cNvSpPr/>
            <p:nvPr/>
          </p:nvSpPr>
          <p:spPr>
            <a:xfrm>
              <a:off x="8833836" y="3271854"/>
              <a:ext cx="2078814" cy="990205"/>
            </a:xfrm>
            <a:prstGeom prst="roundRect">
              <a:avLst>
                <a:gd name="adj" fmla="val 4921"/>
              </a:avLst>
            </a:prstGeom>
            <a:solidFill>
              <a:schemeClr val="bg1">
                <a:lumMod val="65000"/>
              </a:schemeClr>
            </a:solidFill>
            <a:ln w="381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rgbClr val="FFC000">
                  <a:alpha val="2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42" name="圆角矩形 15"/>
            <p:cNvSpPr/>
            <p:nvPr/>
          </p:nvSpPr>
          <p:spPr>
            <a:xfrm>
              <a:off x="8922919" y="2186766"/>
              <a:ext cx="2395728" cy="3893581"/>
            </a:xfrm>
            <a:prstGeom prst="roundRect">
              <a:avLst>
                <a:gd name="adj" fmla="val 9119"/>
              </a:avLst>
            </a:prstGeom>
            <a:solidFill>
              <a:srgbClr val="FFFFFF"/>
            </a:solidFill>
            <a:ln w="38100" cap="rnd" cmpd="sng" algn="ctr">
              <a:noFill/>
              <a:prstDash val="solid"/>
              <a:round/>
            </a:ln>
            <a:effectLst>
              <a:outerShdw blurRad="762000" dist="127000" algn="ctr" rotWithShape="0">
                <a:sysClr val="window" lastClr="FFFFFF">
                  <a:lumMod val="65000"/>
                  <a:alpha val="20000"/>
                </a:sys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43" name="任意多边形 16"/>
            <p:cNvSpPr/>
            <p:nvPr/>
          </p:nvSpPr>
          <p:spPr>
            <a:xfrm>
              <a:off x="8833836" y="3374301"/>
              <a:ext cx="392656" cy="785310"/>
            </a:xfrm>
            <a:custGeom>
              <a:avLst/>
              <a:gdLst>
                <a:gd name="connsiteX0" fmla="*/ 1 w 392656"/>
                <a:gd name="connsiteY0" fmla="*/ 0 h 785310"/>
                <a:gd name="connsiteX1" fmla="*/ 392656 w 392656"/>
                <a:gd name="connsiteY1" fmla="*/ 392655 h 785310"/>
                <a:gd name="connsiteX2" fmla="*/ 1 w 392656"/>
                <a:gd name="connsiteY2" fmla="*/ 785310 h 785310"/>
                <a:gd name="connsiteX3" fmla="*/ 0 w 392656"/>
                <a:gd name="connsiteY3" fmla="*/ 785310 h 785310"/>
                <a:gd name="connsiteX4" fmla="*/ 0 w 392656"/>
                <a:gd name="connsiteY4" fmla="*/ 0 h 78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56" h="785310">
                  <a:moveTo>
                    <a:pt x="1" y="0"/>
                  </a:moveTo>
                  <a:cubicBezTo>
                    <a:pt x="216858" y="0"/>
                    <a:pt x="392656" y="175798"/>
                    <a:pt x="392656" y="392655"/>
                  </a:cubicBezTo>
                  <a:cubicBezTo>
                    <a:pt x="392656" y="609512"/>
                    <a:pt x="216858" y="785310"/>
                    <a:pt x="1" y="785310"/>
                  </a:cubicBezTo>
                  <a:lnTo>
                    <a:pt x="0" y="785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F0E"/>
            </a:solidFill>
            <a:ln w="38100" cap="rnd" cmpd="sng" algn="ctr">
              <a:noFill/>
              <a:prstDash val="solid"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9430624" y="3292139"/>
              <a:ext cx="1769873" cy="141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 kumimoji="0" sz="1500" b="0" i="0" u="none" strike="noStrike" kern="0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 Light" panose="0202030000000000000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257810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142778" y="2588361"/>
              <a:ext cx="2000570" cy="68869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534989" y="1874323"/>
            <a:ext cx="2484811" cy="2824677"/>
            <a:chOff x="8833836" y="2186766"/>
            <a:chExt cx="2484811" cy="3893581"/>
          </a:xfrm>
        </p:grpSpPr>
        <p:sp>
          <p:nvSpPr>
            <p:cNvPr id="84" name="圆角矩形 14"/>
            <p:cNvSpPr/>
            <p:nvPr/>
          </p:nvSpPr>
          <p:spPr>
            <a:xfrm>
              <a:off x="8833836" y="3271854"/>
              <a:ext cx="2078814" cy="990205"/>
            </a:xfrm>
            <a:prstGeom prst="roundRect">
              <a:avLst>
                <a:gd name="adj" fmla="val 4921"/>
              </a:avLst>
            </a:prstGeom>
            <a:solidFill>
              <a:schemeClr val="bg1">
                <a:lumMod val="65000"/>
              </a:schemeClr>
            </a:solidFill>
            <a:ln w="381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rgbClr val="FFC000">
                  <a:alpha val="2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85" name="圆角矩形 15"/>
            <p:cNvSpPr/>
            <p:nvPr/>
          </p:nvSpPr>
          <p:spPr>
            <a:xfrm>
              <a:off x="8922919" y="2186766"/>
              <a:ext cx="2395728" cy="3893581"/>
            </a:xfrm>
            <a:prstGeom prst="roundRect">
              <a:avLst>
                <a:gd name="adj" fmla="val 9119"/>
              </a:avLst>
            </a:prstGeom>
            <a:solidFill>
              <a:srgbClr val="FFFFFF"/>
            </a:solidFill>
            <a:ln w="38100" cap="rnd" cmpd="sng" algn="ctr">
              <a:noFill/>
              <a:prstDash val="solid"/>
              <a:round/>
            </a:ln>
            <a:effectLst>
              <a:outerShdw blurRad="762000" dist="127000" algn="ctr" rotWithShape="0">
                <a:sysClr val="window" lastClr="FFFFFF">
                  <a:lumMod val="65000"/>
                  <a:alpha val="20000"/>
                </a:sys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86" name="任意多边形 16"/>
            <p:cNvSpPr/>
            <p:nvPr/>
          </p:nvSpPr>
          <p:spPr>
            <a:xfrm>
              <a:off x="8833836" y="3374301"/>
              <a:ext cx="392656" cy="785310"/>
            </a:xfrm>
            <a:custGeom>
              <a:avLst/>
              <a:gdLst>
                <a:gd name="connsiteX0" fmla="*/ 1 w 392656"/>
                <a:gd name="connsiteY0" fmla="*/ 0 h 785310"/>
                <a:gd name="connsiteX1" fmla="*/ 392656 w 392656"/>
                <a:gd name="connsiteY1" fmla="*/ 392655 h 785310"/>
                <a:gd name="connsiteX2" fmla="*/ 1 w 392656"/>
                <a:gd name="connsiteY2" fmla="*/ 785310 h 785310"/>
                <a:gd name="connsiteX3" fmla="*/ 0 w 392656"/>
                <a:gd name="connsiteY3" fmla="*/ 785310 h 785310"/>
                <a:gd name="connsiteX4" fmla="*/ 0 w 392656"/>
                <a:gd name="connsiteY4" fmla="*/ 0 h 78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56" h="785310">
                  <a:moveTo>
                    <a:pt x="1" y="0"/>
                  </a:moveTo>
                  <a:cubicBezTo>
                    <a:pt x="216858" y="0"/>
                    <a:pt x="392656" y="175798"/>
                    <a:pt x="392656" y="392655"/>
                  </a:cubicBezTo>
                  <a:cubicBezTo>
                    <a:pt x="392656" y="609512"/>
                    <a:pt x="216858" y="785310"/>
                    <a:pt x="1" y="785310"/>
                  </a:cubicBezTo>
                  <a:lnTo>
                    <a:pt x="0" y="785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F0E"/>
            </a:solidFill>
            <a:ln w="38100" cap="rnd" cmpd="sng" algn="ctr">
              <a:noFill/>
              <a:prstDash val="solid"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9430624" y="3292139"/>
              <a:ext cx="1769873" cy="141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 kumimoji="0" sz="1500" b="0" i="0" u="none" strike="noStrike" kern="0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 Light" panose="0202030000000000000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257810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9172052" y="2588361"/>
              <a:ext cx="1971295" cy="68869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204587" y="1874323"/>
            <a:ext cx="2484811" cy="2824677"/>
            <a:chOff x="8833836" y="2186766"/>
            <a:chExt cx="2484811" cy="3893581"/>
          </a:xfrm>
        </p:grpSpPr>
        <p:sp>
          <p:nvSpPr>
            <p:cNvPr id="90" name="圆角矩形 14"/>
            <p:cNvSpPr/>
            <p:nvPr/>
          </p:nvSpPr>
          <p:spPr>
            <a:xfrm>
              <a:off x="8833836" y="3271854"/>
              <a:ext cx="2078814" cy="990205"/>
            </a:xfrm>
            <a:prstGeom prst="roundRect">
              <a:avLst>
                <a:gd name="adj" fmla="val 4921"/>
              </a:avLst>
            </a:prstGeom>
            <a:solidFill>
              <a:schemeClr val="bg1">
                <a:lumMod val="65000"/>
              </a:schemeClr>
            </a:solidFill>
            <a:ln w="381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rgbClr val="FFC000">
                  <a:alpha val="2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91" name="圆角矩形 15"/>
            <p:cNvSpPr/>
            <p:nvPr/>
          </p:nvSpPr>
          <p:spPr>
            <a:xfrm>
              <a:off x="8922919" y="2186766"/>
              <a:ext cx="2395728" cy="3893581"/>
            </a:xfrm>
            <a:prstGeom prst="roundRect">
              <a:avLst>
                <a:gd name="adj" fmla="val 9119"/>
              </a:avLst>
            </a:prstGeom>
            <a:solidFill>
              <a:srgbClr val="FFFFFF"/>
            </a:solidFill>
            <a:ln w="38100" cap="rnd" cmpd="sng" algn="ctr">
              <a:noFill/>
              <a:prstDash val="solid"/>
              <a:round/>
            </a:ln>
            <a:effectLst>
              <a:outerShdw blurRad="762000" dist="127000" algn="ctr" rotWithShape="0">
                <a:sysClr val="window" lastClr="FFFFFF">
                  <a:lumMod val="65000"/>
                  <a:alpha val="20000"/>
                </a:sys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92" name="任意多边形 16"/>
            <p:cNvSpPr/>
            <p:nvPr/>
          </p:nvSpPr>
          <p:spPr>
            <a:xfrm>
              <a:off x="8833836" y="3374301"/>
              <a:ext cx="392656" cy="785310"/>
            </a:xfrm>
            <a:custGeom>
              <a:avLst/>
              <a:gdLst>
                <a:gd name="connsiteX0" fmla="*/ 1 w 392656"/>
                <a:gd name="connsiteY0" fmla="*/ 0 h 785310"/>
                <a:gd name="connsiteX1" fmla="*/ 392656 w 392656"/>
                <a:gd name="connsiteY1" fmla="*/ 392655 h 785310"/>
                <a:gd name="connsiteX2" fmla="*/ 1 w 392656"/>
                <a:gd name="connsiteY2" fmla="*/ 785310 h 785310"/>
                <a:gd name="connsiteX3" fmla="*/ 0 w 392656"/>
                <a:gd name="connsiteY3" fmla="*/ 785310 h 785310"/>
                <a:gd name="connsiteX4" fmla="*/ 0 w 392656"/>
                <a:gd name="connsiteY4" fmla="*/ 0 h 78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56" h="785310">
                  <a:moveTo>
                    <a:pt x="1" y="0"/>
                  </a:moveTo>
                  <a:cubicBezTo>
                    <a:pt x="216858" y="0"/>
                    <a:pt x="392656" y="175798"/>
                    <a:pt x="392656" y="392655"/>
                  </a:cubicBezTo>
                  <a:cubicBezTo>
                    <a:pt x="392656" y="609512"/>
                    <a:pt x="216858" y="785310"/>
                    <a:pt x="1" y="785310"/>
                  </a:cubicBezTo>
                  <a:lnTo>
                    <a:pt x="0" y="785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F0E"/>
            </a:solidFill>
            <a:ln w="38100" cap="rnd" cmpd="sng" algn="ctr">
              <a:noFill/>
              <a:prstDash val="solid"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9430624" y="3292139"/>
              <a:ext cx="1769873" cy="141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 kumimoji="0" sz="1500" b="0" i="0" u="none" strike="noStrike" kern="0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 Light" panose="0202030000000000000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257810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9156754" y="2588361"/>
              <a:ext cx="1986593" cy="68869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858887" y="1874323"/>
            <a:ext cx="2484811" cy="2824677"/>
            <a:chOff x="8833836" y="2186766"/>
            <a:chExt cx="2484811" cy="3893581"/>
          </a:xfrm>
        </p:grpSpPr>
        <p:sp>
          <p:nvSpPr>
            <p:cNvPr id="96" name="圆角矩形 14"/>
            <p:cNvSpPr/>
            <p:nvPr/>
          </p:nvSpPr>
          <p:spPr>
            <a:xfrm>
              <a:off x="8833836" y="3271854"/>
              <a:ext cx="2078814" cy="990205"/>
            </a:xfrm>
            <a:prstGeom prst="roundRect">
              <a:avLst>
                <a:gd name="adj" fmla="val 4921"/>
              </a:avLst>
            </a:prstGeom>
            <a:solidFill>
              <a:schemeClr val="bg1">
                <a:lumMod val="65000"/>
              </a:schemeClr>
            </a:solidFill>
            <a:ln w="381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rgbClr val="FFC000">
                  <a:alpha val="2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97" name="圆角矩形 15"/>
            <p:cNvSpPr/>
            <p:nvPr/>
          </p:nvSpPr>
          <p:spPr>
            <a:xfrm>
              <a:off x="8922919" y="2186766"/>
              <a:ext cx="2395728" cy="3893581"/>
            </a:xfrm>
            <a:prstGeom prst="roundRect">
              <a:avLst>
                <a:gd name="adj" fmla="val 9119"/>
              </a:avLst>
            </a:prstGeom>
            <a:solidFill>
              <a:srgbClr val="FFFFFF"/>
            </a:solidFill>
            <a:ln w="38100" cap="rnd" cmpd="sng" algn="ctr">
              <a:noFill/>
              <a:prstDash val="solid"/>
              <a:round/>
            </a:ln>
            <a:effectLst>
              <a:outerShdw blurRad="762000" dist="127000" algn="ctr" rotWithShape="0">
                <a:sysClr val="window" lastClr="FFFFFF">
                  <a:lumMod val="65000"/>
                  <a:alpha val="20000"/>
                </a:sys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98" name="任意多边形 16"/>
            <p:cNvSpPr/>
            <p:nvPr/>
          </p:nvSpPr>
          <p:spPr>
            <a:xfrm>
              <a:off x="8833836" y="3374301"/>
              <a:ext cx="392656" cy="785310"/>
            </a:xfrm>
            <a:custGeom>
              <a:avLst/>
              <a:gdLst>
                <a:gd name="connsiteX0" fmla="*/ 1 w 392656"/>
                <a:gd name="connsiteY0" fmla="*/ 0 h 785310"/>
                <a:gd name="connsiteX1" fmla="*/ 392656 w 392656"/>
                <a:gd name="connsiteY1" fmla="*/ 392655 h 785310"/>
                <a:gd name="connsiteX2" fmla="*/ 1 w 392656"/>
                <a:gd name="connsiteY2" fmla="*/ 785310 h 785310"/>
                <a:gd name="connsiteX3" fmla="*/ 0 w 392656"/>
                <a:gd name="connsiteY3" fmla="*/ 785310 h 785310"/>
                <a:gd name="connsiteX4" fmla="*/ 0 w 392656"/>
                <a:gd name="connsiteY4" fmla="*/ 0 h 78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56" h="785310">
                  <a:moveTo>
                    <a:pt x="1" y="0"/>
                  </a:moveTo>
                  <a:cubicBezTo>
                    <a:pt x="216858" y="0"/>
                    <a:pt x="392656" y="175798"/>
                    <a:pt x="392656" y="392655"/>
                  </a:cubicBezTo>
                  <a:cubicBezTo>
                    <a:pt x="392656" y="609512"/>
                    <a:pt x="216858" y="785310"/>
                    <a:pt x="1" y="785310"/>
                  </a:cubicBezTo>
                  <a:lnTo>
                    <a:pt x="0" y="785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F0E"/>
            </a:solidFill>
            <a:ln w="38100" cap="rnd" cmpd="sng" algn="ctr">
              <a:noFill/>
              <a:prstDash val="solid"/>
              <a:rou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9430624" y="3292139"/>
              <a:ext cx="1769873" cy="141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 kumimoji="0" sz="1500" b="0" i="0" u="none" strike="noStrike" kern="0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 Light" panose="0202030000000000000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257810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9226492" y="2588361"/>
              <a:ext cx="1916855" cy="68869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 eaLnBrk="1" fontAlgn="auto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矩形: 圆角 100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897643" y="4990345"/>
            <a:ext cx="8459007" cy="11975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 provide professional-quality free PowerPoint templates to help you with your business presentations - freeppt7.com</a:t>
            </a:r>
            <a:endParaRPr lang="id-ID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algn="ctr" defTabSz="914400">
              <a:lnSpc>
                <a:spcPct val="150000"/>
              </a:lnSpc>
              <a:defRPr/>
            </a:pPr>
            <a:endParaRPr lang="id-ID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25936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4" name="矩形: 圆角 83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1402899" y="2499972"/>
            <a:ext cx="9146418" cy="2390456"/>
            <a:chOff x="658053" y="2460492"/>
            <a:chExt cx="10722815" cy="2802454"/>
          </a:xfrm>
        </p:grpSpPr>
        <p:sp>
          <p:nvSpPr>
            <p:cNvPr id="86" name="Oval 12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>
              <a:spLocks noChangeArrowheads="1"/>
            </p:cNvSpPr>
            <p:nvPr/>
          </p:nvSpPr>
          <p:spPr bwMode="auto">
            <a:xfrm>
              <a:off x="1280090" y="3085151"/>
              <a:ext cx="1550228" cy="1553136"/>
            </a:xfrm>
            <a:prstGeom prst="ellipse">
              <a:avLst/>
            </a:prstGeom>
            <a:solidFill>
              <a:srgbClr val="FE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87" name="Freeform 14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/>
            <p:nvPr/>
          </p:nvSpPr>
          <p:spPr bwMode="auto">
            <a:xfrm>
              <a:off x="658053" y="3860503"/>
              <a:ext cx="2791869" cy="1402443"/>
            </a:xfrm>
            <a:custGeom>
              <a:avLst/>
              <a:gdLst>
                <a:gd name="T0" fmla="*/ 342 w 683"/>
                <a:gd name="T1" fmla="*/ 305 h 342"/>
                <a:gd name="T2" fmla="*/ 37 w 683"/>
                <a:gd name="T3" fmla="*/ 0 h 342"/>
                <a:gd name="T4" fmla="*/ 0 w 683"/>
                <a:gd name="T5" fmla="*/ 0 h 342"/>
                <a:gd name="T6" fmla="*/ 342 w 683"/>
                <a:gd name="T7" fmla="*/ 342 h 342"/>
                <a:gd name="T8" fmla="*/ 683 w 683"/>
                <a:gd name="T9" fmla="*/ 0 h 342"/>
                <a:gd name="T10" fmla="*/ 646 w 683"/>
                <a:gd name="T11" fmla="*/ 0 h 342"/>
                <a:gd name="T12" fmla="*/ 342 w 683"/>
                <a:gd name="T13" fmla="*/ 30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342">
                  <a:moveTo>
                    <a:pt x="342" y="305"/>
                  </a:moveTo>
                  <a:cubicBezTo>
                    <a:pt x="173" y="305"/>
                    <a:pt x="37" y="169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153" y="342"/>
                    <a:pt x="342" y="342"/>
                  </a:cubicBezTo>
                  <a:cubicBezTo>
                    <a:pt x="530" y="342"/>
                    <a:pt x="683" y="189"/>
                    <a:pt x="683" y="0"/>
                  </a:cubicBezTo>
                  <a:cubicBezTo>
                    <a:pt x="646" y="0"/>
                    <a:pt x="646" y="0"/>
                    <a:pt x="646" y="0"/>
                  </a:cubicBezTo>
                  <a:cubicBezTo>
                    <a:pt x="646" y="169"/>
                    <a:pt x="510" y="305"/>
                    <a:pt x="342" y="305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88" name="Line 15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>
              <a:spLocks noChangeShapeType="1"/>
            </p:cNvSpPr>
            <p:nvPr/>
          </p:nvSpPr>
          <p:spPr bwMode="auto">
            <a:xfrm flipH="1" flipV="1">
              <a:off x="2057631" y="2608758"/>
              <a:ext cx="0" cy="35729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89" name="Oval 16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>
              <a:spLocks noChangeArrowheads="1"/>
            </p:cNvSpPr>
            <p:nvPr/>
          </p:nvSpPr>
          <p:spPr bwMode="auto">
            <a:xfrm>
              <a:off x="3923740" y="3085151"/>
              <a:ext cx="1550228" cy="1553136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90" name="Freeform 18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/>
            <p:nvPr/>
          </p:nvSpPr>
          <p:spPr bwMode="auto">
            <a:xfrm>
              <a:off x="3299272" y="2460492"/>
              <a:ext cx="2796728" cy="1400011"/>
            </a:xfrm>
            <a:custGeom>
              <a:avLst/>
              <a:gdLst>
                <a:gd name="T0" fmla="*/ 342 w 684"/>
                <a:gd name="T1" fmla="*/ 37 h 341"/>
                <a:gd name="T2" fmla="*/ 647 w 684"/>
                <a:gd name="T3" fmla="*/ 341 h 341"/>
                <a:gd name="T4" fmla="*/ 684 w 684"/>
                <a:gd name="T5" fmla="*/ 341 h 341"/>
                <a:gd name="T6" fmla="*/ 342 w 684"/>
                <a:gd name="T7" fmla="*/ 0 h 341"/>
                <a:gd name="T8" fmla="*/ 0 w 684"/>
                <a:gd name="T9" fmla="*/ 341 h 341"/>
                <a:gd name="T10" fmla="*/ 37 w 684"/>
                <a:gd name="T11" fmla="*/ 341 h 341"/>
                <a:gd name="T12" fmla="*/ 342 w 684"/>
                <a:gd name="T13" fmla="*/ 3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4" h="341">
                  <a:moveTo>
                    <a:pt x="342" y="37"/>
                  </a:moveTo>
                  <a:cubicBezTo>
                    <a:pt x="511" y="37"/>
                    <a:pt x="647" y="173"/>
                    <a:pt x="647" y="341"/>
                  </a:cubicBezTo>
                  <a:cubicBezTo>
                    <a:pt x="684" y="341"/>
                    <a:pt x="684" y="341"/>
                    <a:pt x="684" y="341"/>
                  </a:cubicBezTo>
                  <a:cubicBezTo>
                    <a:pt x="684" y="153"/>
                    <a:pt x="531" y="0"/>
                    <a:pt x="342" y="0"/>
                  </a:cubicBezTo>
                  <a:cubicBezTo>
                    <a:pt x="153" y="0"/>
                    <a:pt x="0" y="153"/>
                    <a:pt x="0" y="341"/>
                  </a:cubicBezTo>
                  <a:cubicBezTo>
                    <a:pt x="37" y="341"/>
                    <a:pt x="37" y="341"/>
                    <a:pt x="37" y="341"/>
                  </a:cubicBezTo>
                  <a:cubicBezTo>
                    <a:pt x="37" y="173"/>
                    <a:pt x="174" y="37"/>
                    <a:pt x="342" y="37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91" name="Line 19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>
              <a:spLocks noChangeShapeType="1"/>
            </p:cNvSpPr>
            <p:nvPr/>
          </p:nvSpPr>
          <p:spPr bwMode="auto">
            <a:xfrm flipH="1">
              <a:off x="4696420" y="4754955"/>
              <a:ext cx="0" cy="35486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92" name="Oval 20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>
              <a:spLocks noChangeArrowheads="1"/>
            </p:cNvSpPr>
            <p:nvPr/>
          </p:nvSpPr>
          <p:spPr bwMode="auto">
            <a:xfrm>
              <a:off x="6564956" y="3085151"/>
              <a:ext cx="1552656" cy="1553136"/>
            </a:xfrm>
            <a:prstGeom prst="ellipse">
              <a:avLst/>
            </a:prstGeom>
            <a:solidFill>
              <a:srgbClr val="FEB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93" name="Freeform 22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/>
            <p:nvPr/>
          </p:nvSpPr>
          <p:spPr bwMode="auto">
            <a:xfrm>
              <a:off x="5942922" y="3860503"/>
              <a:ext cx="2796728" cy="1402443"/>
            </a:xfrm>
            <a:custGeom>
              <a:avLst/>
              <a:gdLst>
                <a:gd name="T0" fmla="*/ 342 w 684"/>
                <a:gd name="T1" fmla="*/ 305 h 342"/>
                <a:gd name="T2" fmla="*/ 37 w 684"/>
                <a:gd name="T3" fmla="*/ 0 h 342"/>
                <a:gd name="T4" fmla="*/ 0 w 684"/>
                <a:gd name="T5" fmla="*/ 0 h 342"/>
                <a:gd name="T6" fmla="*/ 342 w 684"/>
                <a:gd name="T7" fmla="*/ 342 h 342"/>
                <a:gd name="T8" fmla="*/ 684 w 684"/>
                <a:gd name="T9" fmla="*/ 0 h 342"/>
                <a:gd name="T10" fmla="*/ 647 w 684"/>
                <a:gd name="T11" fmla="*/ 0 h 342"/>
                <a:gd name="T12" fmla="*/ 342 w 684"/>
                <a:gd name="T13" fmla="*/ 30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4" h="342">
                  <a:moveTo>
                    <a:pt x="342" y="305"/>
                  </a:moveTo>
                  <a:cubicBezTo>
                    <a:pt x="174" y="305"/>
                    <a:pt x="37" y="169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153" y="342"/>
                    <a:pt x="342" y="342"/>
                  </a:cubicBezTo>
                  <a:cubicBezTo>
                    <a:pt x="531" y="342"/>
                    <a:pt x="684" y="189"/>
                    <a:pt x="684" y="0"/>
                  </a:cubicBezTo>
                  <a:cubicBezTo>
                    <a:pt x="647" y="0"/>
                    <a:pt x="647" y="0"/>
                    <a:pt x="647" y="0"/>
                  </a:cubicBezTo>
                  <a:cubicBezTo>
                    <a:pt x="647" y="169"/>
                    <a:pt x="510" y="305"/>
                    <a:pt x="342" y="305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94" name="Line 23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>
              <a:spLocks noChangeShapeType="1"/>
            </p:cNvSpPr>
            <p:nvPr/>
          </p:nvSpPr>
          <p:spPr bwMode="auto">
            <a:xfrm flipH="1" flipV="1">
              <a:off x="7342500" y="2608758"/>
              <a:ext cx="0" cy="35729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95" name="Oval 24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>
              <a:spLocks noChangeArrowheads="1"/>
            </p:cNvSpPr>
            <p:nvPr/>
          </p:nvSpPr>
          <p:spPr bwMode="auto">
            <a:xfrm>
              <a:off x="9211036" y="3085151"/>
              <a:ext cx="1547799" cy="1553136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96" name="Freeform 26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/>
            <p:nvPr/>
          </p:nvSpPr>
          <p:spPr bwMode="auto">
            <a:xfrm>
              <a:off x="8588999" y="2460492"/>
              <a:ext cx="2791869" cy="1400011"/>
            </a:xfrm>
            <a:custGeom>
              <a:avLst/>
              <a:gdLst>
                <a:gd name="T0" fmla="*/ 341 w 683"/>
                <a:gd name="T1" fmla="*/ 37 h 341"/>
                <a:gd name="T2" fmla="*/ 646 w 683"/>
                <a:gd name="T3" fmla="*/ 341 h 341"/>
                <a:gd name="T4" fmla="*/ 683 w 683"/>
                <a:gd name="T5" fmla="*/ 341 h 341"/>
                <a:gd name="T6" fmla="*/ 341 w 683"/>
                <a:gd name="T7" fmla="*/ 0 h 341"/>
                <a:gd name="T8" fmla="*/ 0 w 683"/>
                <a:gd name="T9" fmla="*/ 341 h 341"/>
                <a:gd name="T10" fmla="*/ 37 w 683"/>
                <a:gd name="T11" fmla="*/ 341 h 341"/>
                <a:gd name="T12" fmla="*/ 341 w 683"/>
                <a:gd name="T13" fmla="*/ 3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341">
                  <a:moveTo>
                    <a:pt x="341" y="37"/>
                  </a:moveTo>
                  <a:cubicBezTo>
                    <a:pt x="510" y="37"/>
                    <a:pt x="646" y="173"/>
                    <a:pt x="646" y="341"/>
                  </a:cubicBezTo>
                  <a:cubicBezTo>
                    <a:pt x="683" y="341"/>
                    <a:pt x="683" y="341"/>
                    <a:pt x="683" y="341"/>
                  </a:cubicBezTo>
                  <a:cubicBezTo>
                    <a:pt x="683" y="153"/>
                    <a:pt x="530" y="0"/>
                    <a:pt x="341" y="0"/>
                  </a:cubicBezTo>
                  <a:cubicBezTo>
                    <a:pt x="153" y="0"/>
                    <a:pt x="0" y="153"/>
                    <a:pt x="0" y="341"/>
                  </a:cubicBezTo>
                  <a:cubicBezTo>
                    <a:pt x="37" y="341"/>
                    <a:pt x="37" y="341"/>
                    <a:pt x="37" y="341"/>
                  </a:cubicBezTo>
                  <a:cubicBezTo>
                    <a:pt x="37" y="173"/>
                    <a:pt x="173" y="37"/>
                    <a:pt x="341" y="37"/>
                  </a:cubicBez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32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97" name="Line 27" descr="e7d195523061f1c09e9d68d7cf438b91ef959ecb14fc25d26BBA7F7DBC18E55DFF4014AF651F0BF2569D4B6C1DA7F1A4683A481403BD872FC687266AD13265C1DE7C373772FD8728ABDD69ADD03BFF5BE2862BC891DBB79E20E800D2617F74A1B1C2BD36B4775443B247B420ECD0833E56641FB1FC45EF8A9F34DE2B3CCEF5430D0ECD5081AA93F6DEE27EA9C4260FE4"/>
            <p:cNvSpPr>
              <a:spLocks noChangeShapeType="1"/>
            </p:cNvSpPr>
            <p:nvPr/>
          </p:nvSpPr>
          <p:spPr bwMode="auto">
            <a:xfrm flipH="1">
              <a:off x="9983719" y="4754955"/>
              <a:ext cx="0" cy="35486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olid"/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grpSp>
          <p:nvGrpSpPr>
            <p:cNvPr id="98" name="Group 213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GrpSpPr/>
            <p:nvPr/>
          </p:nvGrpSpPr>
          <p:grpSpPr>
            <a:xfrm>
              <a:off x="9692834" y="3591845"/>
              <a:ext cx="584200" cy="539751"/>
              <a:chOff x="2900363" y="5486400"/>
              <a:chExt cx="438150" cy="404813"/>
            </a:xfrm>
            <a:solidFill>
              <a:srgbClr val="3F5EE7"/>
            </a:solidFill>
          </p:grpSpPr>
          <p:sp>
            <p:nvSpPr>
              <p:cNvPr id="113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avLst/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14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avLst/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3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99" name="Group 231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GrpSpPr/>
            <p:nvPr/>
          </p:nvGrpSpPr>
          <p:grpSpPr>
            <a:xfrm>
              <a:off x="1774745" y="3516408"/>
              <a:ext cx="560917" cy="628651"/>
              <a:chOff x="4608513" y="6291263"/>
              <a:chExt cx="420688" cy="471488"/>
            </a:xfrm>
            <a:solidFill>
              <a:srgbClr val="3F5EE7"/>
            </a:solidFill>
          </p:grpSpPr>
          <p:sp>
            <p:nvSpPr>
              <p:cNvPr id="110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11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12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100" name="Group 259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GrpSpPr/>
            <p:nvPr/>
          </p:nvGrpSpPr>
          <p:grpSpPr>
            <a:xfrm>
              <a:off x="4439560" y="3564327"/>
              <a:ext cx="518584" cy="594784"/>
              <a:chOff x="4638675" y="4654550"/>
              <a:chExt cx="388938" cy="446088"/>
            </a:xfrm>
            <a:solidFill>
              <a:srgbClr val="3F5EE7"/>
            </a:solidFill>
          </p:grpSpPr>
          <p:sp>
            <p:nvSpPr>
              <p:cNvPr id="107" name="Freeform 241"/>
              <p:cNvSpPr>
                <a:spLocks noEditPoints="1"/>
              </p:cNvSpPr>
              <p:nvPr/>
            </p:nvSpPr>
            <p:spPr bwMode="auto">
              <a:xfrm>
                <a:off x="4638675" y="4654550"/>
                <a:ext cx="388938" cy="446088"/>
              </a:xfrm>
              <a:custGeom>
                <a:avLst/>
                <a:gdLst>
                  <a:gd name="T0" fmla="*/ 507 w 507"/>
                  <a:gd name="T1" fmla="*/ 118 h 581"/>
                  <a:gd name="T2" fmla="*/ 507 w 507"/>
                  <a:gd name="T3" fmla="*/ 143 h 581"/>
                  <a:gd name="T4" fmla="*/ 506 w 507"/>
                  <a:gd name="T5" fmla="*/ 229 h 581"/>
                  <a:gd name="T6" fmla="*/ 496 w 507"/>
                  <a:gd name="T7" fmla="*/ 296 h 581"/>
                  <a:gd name="T8" fmla="*/ 268 w 507"/>
                  <a:gd name="T9" fmla="*/ 576 h 581"/>
                  <a:gd name="T10" fmla="*/ 257 w 507"/>
                  <a:gd name="T11" fmla="*/ 580 h 581"/>
                  <a:gd name="T12" fmla="*/ 253 w 507"/>
                  <a:gd name="T13" fmla="*/ 581 h 581"/>
                  <a:gd name="T14" fmla="*/ 250 w 507"/>
                  <a:gd name="T15" fmla="*/ 580 h 581"/>
                  <a:gd name="T16" fmla="*/ 239 w 507"/>
                  <a:gd name="T17" fmla="*/ 576 h 581"/>
                  <a:gd name="T18" fmla="*/ 10 w 507"/>
                  <a:gd name="T19" fmla="*/ 296 h 581"/>
                  <a:gd name="T20" fmla="*/ 1 w 507"/>
                  <a:gd name="T21" fmla="*/ 229 h 581"/>
                  <a:gd name="T22" fmla="*/ 0 w 507"/>
                  <a:gd name="T23" fmla="*/ 143 h 581"/>
                  <a:gd name="T24" fmla="*/ 0 w 507"/>
                  <a:gd name="T25" fmla="*/ 118 h 581"/>
                  <a:gd name="T26" fmla="*/ 7 w 507"/>
                  <a:gd name="T27" fmla="*/ 109 h 581"/>
                  <a:gd name="T28" fmla="*/ 31 w 507"/>
                  <a:gd name="T29" fmla="*/ 102 h 581"/>
                  <a:gd name="T30" fmla="*/ 148 w 507"/>
                  <a:gd name="T31" fmla="*/ 44 h 581"/>
                  <a:gd name="T32" fmla="*/ 253 w 507"/>
                  <a:gd name="T33" fmla="*/ 0 h 581"/>
                  <a:gd name="T34" fmla="*/ 359 w 507"/>
                  <a:gd name="T35" fmla="*/ 44 h 581"/>
                  <a:gd name="T36" fmla="*/ 476 w 507"/>
                  <a:gd name="T37" fmla="*/ 102 h 581"/>
                  <a:gd name="T38" fmla="*/ 500 w 507"/>
                  <a:gd name="T39" fmla="*/ 109 h 581"/>
                  <a:gd name="T40" fmla="*/ 507 w 507"/>
                  <a:gd name="T41" fmla="*/ 118 h 581"/>
                  <a:gd name="T42" fmla="*/ 488 w 507"/>
                  <a:gd name="T43" fmla="*/ 125 h 581"/>
                  <a:gd name="T44" fmla="*/ 471 w 507"/>
                  <a:gd name="T45" fmla="*/ 120 h 581"/>
                  <a:gd name="T46" fmla="*/ 349 w 507"/>
                  <a:gd name="T47" fmla="*/ 59 h 581"/>
                  <a:gd name="T48" fmla="*/ 253 w 507"/>
                  <a:gd name="T49" fmla="*/ 19 h 581"/>
                  <a:gd name="T50" fmla="*/ 158 w 507"/>
                  <a:gd name="T51" fmla="*/ 59 h 581"/>
                  <a:gd name="T52" fmla="*/ 36 w 507"/>
                  <a:gd name="T53" fmla="*/ 120 h 581"/>
                  <a:gd name="T54" fmla="*/ 19 w 507"/>
                  <a:gd name="T55" fmla="*/ 125 h 581"/>
                  <a:gd name="T56" fmla="*/ 19 w 507"/>
                  <a:gd name="T57" fmla="*/ 143 h 581"/>
                  <a:gd name="T58" fmla="*/ 20 w 507"/>
                  <a:gd name="T59" fmla="*/ 228 h 581"/>
                  <a:gd name="T60" fmla="*/ 29 w 507"/>
                  <a:gd name="T61" fmla="*/ 292 h 581"/>
                  <a:gd name="T62" fmla="*/ 245 w 507"/>
                  <a:gd name="T63" fmla="*/ 559 h 581"/>
                  <a:gd name="T64" fmla="*/ 253 w 507"/>
                  <a:gd name="T65" fmla="*/ 562 h 581"/>
                  <a:gd name="T66" fmla="*/ 262 w 507"/>
                  <a:gd name="T67" fmla="*/ 559 h 581"/>
                  <a:gd name="T68" fmla="*/ 478 w 507"/>
                  <a:gd name="T69" fmla="*/ 292 h 581"/>
                  <a:gd name="T70" fmla="*/ 487 w 507"/>
                  <a:gd name="T71" fmla="*/ 228 h 581"/>
                  <a:gd name="T72" fmla="*/ 488 w 507"/>
                  <a:gd name="T73" fmla="*/ 143 h 581"/>
                  <a:gd name="T74" fmla="*/ 488 w 507"/>
                  <a:gd name="T75" fmla="*/ 125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7" h="581">
                    <a:moveTo>
                      <a:pt x="507" y="118"/>
                    </a:moveTo>
                    <a:cubicBezTo>
                      <a:pt x="507" y="143"/>
                      <a:pt x="507" y="143"/>
                      <a:pt x="507" y="143"/>
                    </a:cubicBezTo>
                    <a:cubicBezTo>
                      <a:pt x="507" y="151"/>
                      <a:pt x="507" y="217"/>
                      <a:pt x="506" y="229"/>
                    </a:cubicBezTo>
                    <a:cubicBezTo>
                      <a:pt x="504" y="252"/>
                      <a:pt x="501" y="275"/>
                      <a:pt x="496" y="296"/>
                    </a:cubicBezTo>
                    <a:cubicBezTo>
                      <a:pt x="451" y="505"/>
                      <a:pt x="276" y="573"/>
                      <a:pt x="268" y="576"/>
                    </a:cubicBezTo>
                    <a:cubicBezTo>
                      <a:pt x="257" y="580"/>
                      <a:pt x="257" y="580"/>
                      <a:pt x="257" y="580"/>
                    </a:cubicBezTo>
                    <a:cubicBezTo>
                      <a:pt x="256" y="581"/>
                      <a:pt x="255" y="581"/>
                      <a:pt x="253" y="581"/>
                    </a:cubicBezTo>
                    <a:cubicBezTo>
                      <a:pt x="252" y="581"/>
                      <a:pt x="251" y="581"/>
                      <a:pt x="250" y="580"/>
                    </a:cubicBezTo>
                    <a:cubicBezTo>
                      <a:pt x="239" y="576"/>
                      <a:pt x="239" y="576"/>
                      <a:pt x="239" y="576"/>
                    </a:cubicBezTo>
                    <a:cubicBezTo>
                      <a:pt x="231" y="573"/>
                      <a:pt x="56" y="505"/>
                      <a:pt x="10" y="296"/>
                    </a:cubicBezTo>
                    <a:cubicBezTo>
                      <a:pt x="6" y="275"/>
                      <a:pt x="3" y="252"/>
                      <a:pt x="1" y="229"/>
                    </a:cubicBezTo>
                    <a:cubicBezTo>
                      <a:pt x="0" y="217"/>
                      <a:pt x="0" y="151"/>
                      <a:pt x="0" y="143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14"/>
                      <a:pt x="3" y="110"/>
                      <a:pt x="7" y="109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79" y="88"/>
                      <a:pt x="116" y="65"/>
                      <a:pt x="148" y="44"/>
                    </a:cubicBezTo>
                    <a:cubicBezTo>
                      <a:pt x="185" y="20"/>
                      <a:pt x="216" y="0"/>
                      <a:pt x="253" y="0"/>
                    </a:cubicBezTo>
                    <a:cubicBezTo>
                      <a:pt x="291" y="0"/>
                      <a:pt x="322" y="20"/>
                      <a:pt x="359" y="44"/>
                    </a:cubicBezTo>
                    <a:cubicBezTo>
                      <a:pt x="391" y="65"/>
                      <a:pt x="428" y="88"/>
                      <a:pt x="476" y="102"/>
                    </a:cubicBezTo>
                    <a:cubicBezTo>
                      <a:pt x="500" y="109"/>
                      <a:pt x="500" y="109"/>
                      <a:pt x="500" y="109"/>
                    </a:cubicBezTo>
                    <a:cubicBezTo>
                      <a:pt x="504" y="110"/>
                      <a:pt x="507" y="114"/>
                      <a:pt x="507" y="118"/>
                    </a:cubicBezTo>
                    <a:close/>
                    <a:moveTo>
                      <a:pt x="488" y="125"/>
                    </a:moveTo>
                    <a:cubicBezTo>
                      <a:pt x="471" y="120"/>
                      <a:pt x="471" y="120"/>
                      <a:pt x="471" y="120"/>
                    </a:cubicBezTo>
                    <a:cubicBezTo>
                      <a:pt x="420" y="105"/>
                      <a:pt x="382" y="81"/>
                      <a:pt x="349" y="59"/>
                    </a:cubicBezTo>
                    <a:cubicBezTo>
                      <a:pt x="315" y="38"/>
                      <a:pt x="286" y="19"/>
                      <a:pt x="253" y="19"/>
                    </a:cubicBezTo>
                    <a:cubicBezTo>
                      <a:pt x="221" y="19"/>
                      <a:pt x="192" y="38"/>
                      <a:pt x="158" y="59"/>
                    </a:cubicBezTo>
                    <a:cubicBezTo>
                      <a:pt x="125" y="81"/>
                      <a:pt x="87" y="105"/>
                      <a:pt x="36" y="120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19" y="152"/>
                      <a:pt x="19" y="217"/>
                      <a:pt x="20" y="228"/>
                    </a:cubicBezTo>
                    <a:cubicBezTo>
                      <a:pt x="21" y="250"/>
                      <a:pt x="24" y="272"/>
                      <a:pt x="29" y="292"/>
                    </a:cubicBezTo>
                    <a:cubicBezTo>
                      <a:pt x="72" y="492"/>
                      <a:pt x="238" y="556"/>
                      <a:pt x="245" y="559"/>
                    </a:cubicBezTo>
                    <a:cubicBezTo>
                      <a:pt x="253" y="562"/>
                      <a:pt x="253" y="562"/>
                      <a:pt x="253" y="562"/>
                    </a:cubicBezTo>
                    <a:cubicBezTo>
                      <a:pt x="262" y="559"/>
                      <a:pt x="262" y="559"/>
                      <a:pt x="262" y="559"/>
                    </a:cubicBezTo>
                    <a:cubicBezTo>
                      <a:pt x="269" y="556"/>
                      <a:pt x="435" y="492"/>
                      <a:pt x="478" y="292"/>
                    </a:cubicBezTo>
                    <a:cubicBezTo>
                      <a:pt x="483" y="272"/>
                      <a:pt x="486" y="250"/>
                      <a:pt x="487" y="228"/>
                    </a:cubicBezTo>
                    <a:cubicBezTo>
                      <a:pt x="488" y="217"/>
                      <a:pt x="488" y="152"/>
                      <a:pt x="488" y="143"/>
                    </a:cubicBezTo>
                    <a:lnTo>
                      <a:pt x="488" y="1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08" name="Freeform 242"/>
              <p:cNvSpPr/>
              <p:nvPr/>
            </p:nvSpPr>
            <p:spPr bwMode="auto">
              <a:xfrm>
                <a:off x="4670425" y="4686300"/>
                <a:ext cx="161925" cy="188913"/>
              </a:xfrm>
              <a:custGeom>
                <a:avLst/>
                <a:gdLst>
                  <a:gd name="T0" fmla="*/ 211 w 211"/>
                  <a:gd name="T1" fmla="*/ 183 h 244"/>
                  <a:gd name="T2" fmla="*/ 211 w 211"/>
                  <a:gd name="T3" fmla="*/ 244 h 244"/>
                  <a:gd name="T4" fmla="*/ 10 w 211"/>
                  <a:gd name="T5" fmla="*/ 244 h 244"/>
                  <a:gd name="T6" fmla="*/ 2 w 211"/>
                  <a:gd name="T7" fmla="*/ 183 h 244"/>
                  <a:gd name="T8" fmla="*/ 0 w 211"/>
                  <a:gd name="T9" fmla="*/ 100 h 244"/>
                  <a:gd name="T10" fmla="*/ 211 w 211"/>
                  <a:gd name="T11" fmla="*/ 0 h 244"/>
                  <a:gd name="T12" fmla="*/ 211 w 211"/>
                  <a:gd name="T13" fmla="*/ 183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244">
                    <a:moveTo>
                      <a:pt x="211" y="183"/>
                    </a:moveTo>
                    <a:cubicBezTo>
                      <a:pt x="211" y="244"/>
                      <a:pt x="211" y="244"/>
                      <a:pt x="211" y="244"/>
                    </a:cubicBezTo>
                    <a:cubicBezTo>
                      <a:pt x="10" y="244"/>
                      <a:pt x="10" y="244"/>
                      <a:pt x="10" y="244"/>
                    </a:cubicBezTo>
                    <a:cubicBezTo>
                      <a:pt x="6" y="225"/>
                      <a:pt x="3" y="205"/>
                      <a:pt x="2" y="183"/>
                    </a:cubicBezTo>
                    <a:cubicBezTo>
                      <a:pt x="1" y="174"/>
                      <a:pt x="0" y="110"/>
                      <a:pt x="0" y="100"/>
                    </a:cubicBezTo>
                    <a:cubicBezTo>
                      <a:pt x="106" y="70"/>
                      <a:pt x="160" y="0"/>
                      <a:pt x="211" y="0"/>
                    </a:cubicBezTo>
                    <a:lnTo>
                      <a:pt x="211" y="1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09" name="Freeform 243"/>
              <p:cNvSpPr/>
              <p:nvPr/>
            </p:nvSpPr>
            <p:spPr bwMode="auto">
              <a:xfrm>
                <a:off x="4832350" y="4875213"/>
                <a:ext cx="155575" cy="190500"/>
              </a:xfrm>
              <a:custGeom>
                <a:avLst/>
                <a:gdLst>
                  <a:gd name="T0" fmla="*/ 0 w 202"/>
                  <a:gd name="T1" fmla="*/ 249 h 249"/>
                  <a:gd name="T2" fmla="*/ 202 w 202"/>
                  <a:gd name="T3" fmla="*/ 0 h 249"/>
                  <a:gd name="T4" fmla="*/ 0 w 202"/>
                  <a:gd name="T5" fmla="*/ 0 h 249"/>
                  <a:gd name="T6" fmla="*/ 0 w 202"/>
                  <a:gd name="T7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249">
                    <a:moveTo>
                      <a:pt x="0" y="249"/>
                    </a:moveTo>
                    <a:cubicBezTo>
                      <a:pt x="0" y="249"/>
                      <a:pt x="161" y="189"/>
                      <a:pt x="20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101" name="Group 268" descr="e7d195523061f1c09e9d68d7cf438b91ef959ecb14fc25d26BBA7F7DBC18E55DFF4014AF651F0BF2569D4B6C1DA7F1A4683A481403BD872FC687266AD13265C1DE7C373772FD8728ABDD69ADD03BFF5BE2862BC891DBB79EFD6D31993CB5334534DDD76DE7A8450E7123E1CCDE1557C3C4C23A3604B91871D3CD19DD61A9A817C310D5B23C8B42CF18E62DECE62EC89E"/>
            <p:cNvGrpSpPr/>
            <p:nvPr/>
          </p:nvGrpSpPr>
          <p:grpSpPr>
            <a:xfrm>
              <a:off x="7129453" y="3535752"/>
              <a:ext cx="410633" cy="651933"/>
              <a:chOff x="3824288" y="5486400"/>
              <a:chExt cx="307975" cy="488950"/>
            </a:xfrm>
            <a:solidFill>
              <a:srgbClr val="3F5EE7"/>
            </a:solidFill>
          </p:grpSpPr>
          <p:sp>
            <p:nvSpPr>
              <p:cNvPr id="102" name="Freeform 248"/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avLst/>
                <a:gdLst>
                  <a:gd name="T0" fmla="*/ 227 w 401"/>
                  <a:gd name="T1" fmla="*/ 250 h 440"/>
                  <a:gd name="T2" fmla="*/ 215 w 401"/>
                  <a:gd name="T3" fmla="*/ 251 h 440"/>
                  <a:gd name="T4" fmla="*/ 224 w 401"/>
                  <a:gd name="T5" fmla="*/ 283 h 440"/>
                  <a:gd name="T6" fmla="*/ 200 w 401"/>
                  <a:gd name="T7" fmla="*/ 329 h 440"/>
                  <a:gd name="T8" fmla="*/ 175 w 401"/>
                  <a:gd name="T9" fmla="*/ 283 h 440"/>
                  <a:gd name="T10" fmla="*/ 187 w 401"/>
                  <a:gd name="T11" fmla="*/ 251 h 440"/>
                  <a:gd name="T12" fmla="*/ 181 w 401"/>
                  <a:gd name="T13" fmla="*/ 250 h 440"/>
                  <a:gd name="T14" fmla="*/ 148 w 401"/>
                  <a:gd name="T15" fmla="*/ 283 h 440"/>
                  <a:gd name="T16" fmla="*/ 148 w 401"/>
                  <a:gd name="T17" fmla="*/ 440 h 440"/>
                  <a:gd name="T18" fmla="*/ 254 w 401"/>
                  <a:gd name="T19" fmla="*/ 440 h 440"/>
                  <a:gd name="T20" fmla="*/ 254 w 401"/>
                  <a:gd name="T21" fmla="*/ 280 h 440"/>
                  <a:gd name="T22" fmla="*/ 227 w 401"/>
                  <a:gd name="T23" fmla="*/ 250 h 440"/>
                  <a:gd name="T24" fmla="*/ 401 w 401"/>
                  <a:gd name="T25" fmla="*/ 201 h 440"/>
                  <a:gd name="T26" fmla="*/ 200 w 401"/>
                  <a:gd name="T27" fmla="*/ 0 h 440"/>
                  <a:gd name="T28" fmla="*/ 0 w 401"/>
                  <a:gd name="T29" fmla="*/ 201 h 440"/>
                  <a:gd name="T30" fmla="*/ 0 w 401"/>
                  <a:gd name="T31" fmla="*/ 211 h 440"/>
                  <a:gd name="T32" fmla="*/ 0 w 401"/>
                  <a:gd name="T33" fmla="*/ 220 h 440"/>
                  <a:gd name="T34" fmla="*/ 84 w 401"/>
                  <a:gd name="T35" fmla="*/ 375 h 440"/>
                  <a:gd name="T36" fmla="*/ 113 w 401"/>
                  <a:gd name="T37" fmla="*/ 440 h 440"/>
                  <a:gd name="T38" fmla="*/ 113 w 401"/>
                  <a:gd name="T39" fmla="*/ 440 h 440"/>
                  <a:gd name="T40" fmla="*/ 131 w 401"/>
                  <a:gd name="T41" fmla="*/ 440 h 440"/>
                  <a:gd name="T42" fmla="*/ 131 w 401"/>
                  <a:gd name="T43" fmla="*/ 283 h 440"/>
                  <a:gd name="T44" fmla="*/ 181 w 401"/>
                  <a:gd name="T45" fmla="*/ 234 h 440"/>
                  <a:gd name="T46" fmla="*/ 202 w 401"/>
                  <a:gd name="T47" fmla="*/ 239 h 440"/>
                  <a:gd name="T48" fmla="*/ 227 w 401"/>
                  <a:gd name="T49" fmla="*/ 233 h 440"/>
                  <a:gd name="T50" fmla="*/ 271 w 401"/>
                  <a:gd name="T51" fmla="*/ 280 h 440"/>
                  <a:gd name="T52" fmla="*/ 271 w 401"/>
                  <a:gd name="T53" fmla="*/ 440 h 440"/>
                  <a:gd name="T54" fmla="*/ 288 w 401"/>
                  <a:gd name="T55" fmla="*/ 440 h 440"/>
                  <a:gd name="T56" fmla="*/ 288 w 401"/>
                  <a:gd name="T57" fmla="*/ 440 h 440"/>
                  <a:gd name="T58" fmla="*/ 317 w 401"/>
                  <a:gd name="T59" fmla="*/ 375 h 440"/>
                  <a:gd name="T60" fmla="*/ 401 w 401"/>
                  <a:gd name="T61" fmla="*/ 220 h 440"/>
                  <a:gd name="T62" fmla="*/ 401 w 401"/>
                  <a:gd name="T63" fmla="*/ 211 h 440"/>
                  <a:gd name="T64" fmla="*/ 401 w 401"/>
                  <a:gd name="T65" fmla="*/ 201 h 440"/>
                  <a:gd name="T66" fmla="*/ 208 w 401"/>
                  <a:gd name="T67" fmla="*/ 283 h 440"/>
                  <a:gd name="T68" fmla="*/ 201 w 401"/>
                  <a:gd name="T69" fmla="*/ 260 h 440"/>
                  <a:gd name="T70" fmla="*/ 192 w 401"/>
                  <a:gd name="T71" fmla="*/ 283 h 440"/>
                  <a:gd name="T72" fmla="*/ 200 w 401"/>
                  <a:gd name="T73" fmla="*/ 313 h 440"/>
                  <a:gd name="T74" fmla="*/ 208 w 401"/>
                  <a:gd name="T75" fmla="*/ 28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1" h="440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03" name="Freeform 249"/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04" name="Freeform 250"/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05" name="Freeform 251"/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106" name="Freeform 252"/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avLst/>
                <a:gdLst>
                  <a:gd name="T0" fmla="*/ 0 w 90"/>
                  <a:gd name="T1" fmla="*/ 0 h 29"/>
                  <a:gd name="T2" fmla="*/ 45 w 90"/>
                  <a:gd name="T3" fmla="*/ 29 h 29"/>
                  <a:gd name="T4" fmla="*/ 90 w 90"/>
                  <a:gd name="T5" fmla="*/ 0 h 29"/>
                  <a:gd name="T6" fmla="*/ 0 w 9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28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</p:grpSp>
      <p:sp>
        <p:nvSpPr>
          <p:cNvPr id="115" name="文本框 114"/>
          <p:cNvSpPr txBox="1"/>
          <p:nvPr/>
        </p:nvSpPr>
        <p:spPr>
          <a:xfrm>
            <a:off x="3899345" y="4627568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kumimoji="1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3711826" y="4993477"/>
            <a:ext cx="289217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latin typeface="+mn-ea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588347" y="1703193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kumimoji="1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400827" y="2069102"/>
            <a:ext cx="278765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latin typeface="+mn-ea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6098340" y="1703193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kumimoji="1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5910821" y="2069102"/>
            <a:ext cx="278765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latin typeface="+mn-ea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8427288" y="4627568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kumimoji="1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8104029" y="4993477"/>
            <a:ext cx="273303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latin typeface="+mn-ea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25936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247734" y="1866985"/>
            <a:ext cx="2475495" cy="1445764"/>
            <a:chOff x="1234306" y="2407920"/>
            <a:chExt cx="2475495" cy="1445764"/>
          </a:xfrm>
        </p:grpSpPr>
        <p:grpSp>
          <p:nvGrpSpPr>
            <p:cNvPr id="49" name="组合 48"/>
            <p:cNvGrpSpPr/>
            <p:nvPr/>
          </p:nvGrpSpPr>
          <p:grpSpPr>
            <a:xfrm>
              <a:off x="1234306" y="2926701"/>
              <a:ext cx="2475495" cy="926983"/>
              <a:chOff x="4188365" y="2363032"/>
              <a:chExt cx="2475495" cy="926983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4437222" y="2363032"/>
                <a:ext cx="1962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4188365" y="2676321"/>
                <a:ext cx="2475495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>
                  <a:lnSpc>
                    <a:spcPct val="150000"/>
                  </a:lnSpc>
                  <a:defRPr/>
                </a:pPr>
                <a:r>
                  <a:rPr lang="en-US" altLang="zh-CN" sz="1200" kern="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Click here to add content, content to match the title. </a:t>
                </a:r>
                <a:endParaRPr lang="id-ID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50" name="椭圆 49"/>
            <p:cNvSpPr/>
            <p:nvPr/>
          </p:nvSpPr>
          <p:spPr>
            <a:xfrm>
              <a:off x="2235835" y="2407920"/>
              <a:ext cx="473075" cy="473075"/>
            </a:xfrm>
            <a:prstGeom prst="ellipse">
              <a:avLst/>
            </a:prstGeom>
            <a:solidFill>
              <a:srgbClr val="F68F0E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1D78FA">
                <a:shade val="50000"/>
              </a:srgbClr>
            </a:lnRef>
            <a:fillRef idx="1">
              <a:srgbClr val="1D78FA"/>
            </a:fillRef>
            <a:effectRef idx="0">
              <a:srgbClr val="1D78FA"/>
            </a:effectRef>
            <a:fontRef idx="minor">
              <a:sysClr val="window" lastClr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endParaRPr lang="zh-CN" altLang="en-US" sz="1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2355" y="2505075"/>
              <a:ext cx="279400" cy="279400"/>
            </a:xfrm>
            <a:prstGeom prst="rect">
              <a:avLst/>
            </a:prstGeom>
          </p:spPr>
        </p:pic>
      </p:grpSp>
      <p:grpSp>
        <p:nvGrpSpPr>
          <p:cNvPr id="77" name="组合 76"/>
          <p:cNvGrpSpPr/>
          <p:nvPr/>
        </p:nvGrpSpPr>
        <p:grpSpPr>
          <a:xfrm>
            <a:off x="8247734" y="4173163"/>
            <a:ext cx="2475495" cy="1445764"/>
            <a:chOff x="1234306" y="2407920"/>
            <a:chExt cx="2475495" cy="1445764"/>
          </a:xfrm>
        </p:grpSpPr>
        <p:grpSp>
          <p:nvGrpSpPr>
            <p:cNvPr id="78" name="组合 77"/>
            <p:cNvGrpSpPr/>
            <p:nvPr/>
          </p:nvGrpSpPr>
          <p:grpSpPr>
            <a:xfrm>
              <a:off x="1234306" y="2888462"/>
              <a:ext cx="2475495" cy="965222"/>
              <a:chOff x="4188365" y="2324793"/>
              <a:chExt cx="2475495" cy="965222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4437222" y="2324793"/>
                <a:ext cx="1962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4188365" y="2676321"/>
                <a:ext cx="2475495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>
                  <a:lnSpc>
                    <a:spcPct val="150000"/>
                  </a:lnSpc>
                  <a:defRPr/>
                </a:pPr>
                <a:r>
                  <a:rPr lang="en-US" altLang="zh-CN" sz="1200" kern="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Click here to add content, content to match the title. </a:t>
                </a:r>
                <a:endPara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79" name="椭圆 78"/>
            <p:cNvSpPr/>
            <p:nvPr/>
          </p:nvSpPr>
          <p:spPr>
            <a:xfrm>
              <a:off x="2235835" y="2407920"/>
              <a:ext cx="473075" cy="473075"/>
            </a:xfrm>
            <a:prstGeom prst="ellipse">
              <a:avLst/>
            </a:prstGeom>
            <a:solidFill>
              <a:srgbClr val="FEB93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1D78FA">
                <a:shade val="50000"/>
              </a:srgbClr>
            </a:lnRef>
            <a:fillRef idx="1">
              <a:srgbClr val="1D78FA"/>
            </a:fillRef>
            <a:effectRef idx="0">
              <a:srgbClr val="1D78FA"/>
            </a:effectRef>
            <a:fontRef idx="minor">
              <a:sysClr val="window" lastClr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endParaRPr lang="zh-CN" altLang="en-US" sz="1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2355" y="2505075"/>
              <a:ext cx="279400" cy="279400"/>
            </a:xfrm>
            <a:prstGeom prst="rect">
              <a:avLst/>
            </a:prstGeom>
          </p:spPr>
        </p:pic>
      </p:grpSp>
      <p:sp>
        <p:nvSpPr>
          <p:cNvPr id="84" name="矩形: 圆角 83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275934" y="1866985"/>
            <a:ext cx="2475495" cy="1445764"/>
            <a:chOff x="1234306" y="2407920"/>
            <a:chExt cx="2475495" cy="1445764"/>
          </a:xfrm>
        </p:grpSpPr>
        <p:grpSp>
          <p:nvGrpSpPr>
            <p:cNvPr id="29" name="组合 28"/>
            <p:cNvGrpSpPr/>
            <p:nvPr/>
          </p:nvGrpSpPr>
          <p:grpSpPr>
            <a:xfrm>
              <a:off x="1234306" y="2926701"/>
              <a:ext cx="2475495" cy="926983"/>
              <a:chOff x="4188365" y="2363032"/>
              <a:chExt cx="2475495" cy="926983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4437222" y="2363032"/>
                <a:ext cx="1962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188365" y="2676321"/>
                <a:ext cx="2475495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>
                  <a:lnSpc>
                    <a:spcPct val="150000"/>
                  </a:lnSpc>
                  <a:defRPr/>
                </a:pPr>
                <a:r>
                  <a:rPr lang="en-US" altLang="zh-CN" sz="1200" kern="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Click here to add content, content to match the title. </a:t>
                </a:r>
                <a:endParaRPr lang="id-ID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>
            <a:xfrm>
              <a:off x="2235835" y="2407920"/>
              <a:ext cx="473075" cy="473075"/>
            </a:xfrm>
            <a:prstGeom prst="ellipse">
              <a:avLst/>
            </a:prstGeom>
            <a:solidFill>
              <a:srgbClr val="FEB93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1D78FA">
                <a:shade val="50000"/>
              </a:srgbClr>
            </a:lnRef>
            <a:fillRef idx="1">
              <a:srgbClr val="1D78FA"/>
            </a:fillRef>
            <a:effectRef idx="0">
              <a:srgbClr val="1D78FA"/>
            </a:effectRef>
            <a:fontRef idx="minor">
              <a:sysClr val="window" lastClr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endParaRPr lang="zh-CN" altLang="en-US" sz="1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2355" y="2505075"/>
              <a:ext cx="279400" cy="279400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5275934" y="4173163"/>
            <a:ext cx="2475495" cy="1445764"/>
            <a:chOff x="1234306" y="2407920"/>
            <a:chExt cx="2475495" cy="1445764"/>
          </a:xfrm>
        </p:grpSpPr>
        <p:grpSp>
          <p:nvGrpSpPr>
            <p:cNvPr id="38" name="组合 37"/>
            <p:cNvGrpSpPr/>
            <p:nvPr/>
          </p:nvGrpSpPr>
          <p:grpSpPr>
            <a:xfrm>
              <a:off x="1234306" y="2888462"/>
              <a:ext cx="2475495" cy="965222"/>
              <a:chOff x="4188365" y="2324793"/>
              <a:chExt cx="2475495" cy="965222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437222" y="2324793"/>
                <a:ext cx="1962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188365" y="2676321"/>
                <a:ext cx="2475495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>
                  <a:lnSpc>
                    <a:spcPct val="150000"/>
                  </a:lnSpc>
                  <a:defRPr/>
                </a:pPr>
                <a:r>
                  <a:rPr lang="en-US" altLang="zh-CN" sz="1200" kern="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Click here to add content, content to match the title. </a:t>
                </a:r>
                <a:endPara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2235835" y="2407920"/>
              <a:ext cx="473075" cy="473075"/>
            </a:xfrm>
            <a:prstGeom prst="ellipse">
              <a:avLst/>
            </a:prstGeom>
            <a:solidFill>
              <a:srgbClr val="F68F0E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1D78FA">
                <a:shade val="50000"/>
              </a:srgbClr>
            </a:lnRef>
            <a:fillRef idx="1">
              <a:srgbClr val="1D78FA"/>
            </a:fillRef>
            <a:effectRef idx="0">
              <a:srgbClr val="1D78FA"/>
            </a:effectRef>
            <a:fontRef idx="minor">
              <a:sysClr val="window" lastClr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endParaRPr lang="zh-CN" altLang="en-US" sz="1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2355" y="2505075"/>
              <a:ext cx="279400" cy="279400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8733" y="1739738"/>
            <a:ext cx="3254666" cy="4156188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/>
          <p:cNvSpPr txBox="1"/>
          <p:nvPr/>
        </p:nvSpPr>
        <p:spPr>
          <a:xfrm>
            <a:off x="-355600" y="1803400"/>
            <a:ext cx="259366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245" y="4009390"/>
            <a:ext cx="279400" cy="279400"/>
          </a:xfrm>
          <a:prstGeom prst="rect">
            <a:avLst/>
          </a:prstGeom>
        </p:spPr>
      </p:pic>
      <p:sp>
        <p:nvSpPr>
          <p:cNvPr id="62" name="koppt-圆形"/>
          <p:cNvSpPr/>
          <p:nvPr/>
        </p:nvSpPr>
        <p:spPr bwMode="auto">
          <a:xfrm rot="18982180">
            <a:off x="4869935" y="3518493"/>
            <a:ext cx="1243656" cy="1663536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rgbClr val="F68F0E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3" name="koppt-圆形"/>
          <p:cNvSpPr/>
          <p:nvPr/>
        </p:nvSpPr>
        <p:spPr bwMode="auto">
          <a:xfrm rot="2264349" flipH="1">
            <a:off x="6325255" y="3518493"/>
            <a:ext cx="1243656" cy="1663536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rgbClr val="FEB933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4" name="koppt-圆形"/>
          <p:cNvSpPr/>
          <p:nvPr/>
        </p:nvSpPr>
        <p:spPr bwMode="auto">
          <a:xfrm rot="2491009">
            <a:off x="4862858" y="1919656"/>
            <a:ext cx="1243656" cy="1663536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rgbClr val="FEB933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5" name="koppt-圆形"/>
          <p:cNvSpPr/>
          <p:nvPr/>
        </p:nvSpPr>
        <p:spPr bwMode="auto">
          <a:xfrm rot="19366631" flipH="1">
            <a:off x="6318179" y="1919656"/>
            <a:ext cx="1243656" cy="1663536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rgbClr val="F68F0E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6" name="Inhaltsplatzhalter 4"/>
          <p:cNvSpPr txBox="1"/>
          <p:nvPr/>
        </p:nvSpPr>
        <p:spPr>
          <a:xfrm>
            <a:off x="1200669" y="2293315"/>
            <a:ext cx="2856671" cy="532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Aft>
                <a:spcPct val="0"/>
              </a:spcAft>
              <a:buNone/>
              <a:defRPr/>
            </a:pPr>
            <a:r>
              <a:rPr lang="en-US" altLang="zh-CN" sz="1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Inhaltsplatzhalter 4"/>
          <p:cNvSpPr txBox="1"/>
          <p:nvPr/>
        </p:nvSpPr>
        <p:spPr>
          <a:xfrm>
            <a:off x="8155603" y="2292807"/>
            <a:ext cx="2807929" cy="570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120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defRPr>
            </a:lvl1pPr>
            <a:lvl2pPr marL="807720" indent="-27305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>
              <a:lnSpc>
                <a:spcPct val="140000"/>
              </a:lnSpc>
              <a:spcAft>
                <a:spcPts val="1000"/>
              </a:spcAft>
              <a:buClrTx/>
              <a:buSzTx/>
            </a:pPr>
            <a:r>
              <a:rPr lang="en-US" altLang="zh-CN" sz="1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here to add content, content to match the title. </a:t>
            </a:r>
          </a:p>
        </p:txBody>
      </p:sp>
      <p:sp>
        <p:nvSpPr>
          <p:cNvPr id="68" name="Inhaltsplatzhalter 4"/>
          <p:cNvSpPr txBox="1"/>
          <p:nvPr/>
        </p:nvSpPr>
        <p:spPr>
          <a:xfrm>
            <a:off x="1200669" y="4861338"/>
            <a:ext cx="2856671" cy="570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40000"/>
              </a:lnSpc>
              <a:buNone/>
            </a:pPr>
            <a:r>
              <a:rPr lang="en-US" altLang="zh-CN" sz="1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9" name="Inhaltsplatzhalter 4"/>
          <p:cNvSpPr txBox="1"/>
          <p:nvPr/>
        </p:nvSpPr>
        <p:spPr>
          <a:xfrm>
            <a:off x="8155602" y="4861338"/>
            <a:ext cx="2807929" cy="570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1200">
                <a:solidFill>
                  <a:srgbClr val="33333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defRPr>
            </a:lvl1pPr>
            <a:lvl2pPr marL="807720" indent="-27305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>
              <a:lnSpc>
                <a:spcPct val="140000"/>
              </a:lnSpc>
              <a:spcAft>
                <a:spcPts val="1000"/>
              </a:spcAft>
              <a:buClrTx/>
              <a:buSzTx/>
            </a:pPr>
            <a:r>
              <a:rPr lang="en-US" altLang="zh-CN" sz="1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Click here to add content, content to match the title. </a:t>
            </a:r>
            <a:endParaRPr lang="zh-CN" altLang="en-US" sz="1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TextBox 8"/>
          <p:cNvSpPr txBox="1"/>
          <p:nvPr/>
        </p:nvSpPr>
        <p:spPr>
          <a:xfrm>
            <a:off x="5060432" y="244958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73" name="TextBox 8"/>
          <p:cNvSpPr txBox="1"/>
          <p:nvPr/>
        </p:nvSpPr>
        <p:spPr>
          <a:xfrm>
            <a:off x="5060434" y="431124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AU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84" name="TextBox 8"/>
          <p:cNvSpPr txBox="1"/>
          <p:nvPr/>
        </p:nvSpPr>
        <p:spPr>
          <a:xfrm>
            <a:off x="6868912" y="244958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AU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85" name="TextBox 8"/>
          <p:cNvSpPr txBox="1"/>
          <p:nvPr/>
        </p:nvSpPr>
        <p:spPr>
          <a:xfrm>
            <a:off x="6868912" y="431124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</a:p>
        </p:txBody>
      </p:sp>
      <p:sp>
        <p:nvSpPr>
          <p:cNvPr id="86" name="Inhaltsplatzhalter 4"/>
          <p:cNvSpPr txBox="1"/>
          <p:nvPr/>
        </p:nvSpPr>
        <p:spPr>
          <a:xfrm>
            <a:off x="590889" y="1883591"/>
            <a:ext cx="3466451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7" name="Inhaltsplatzhalter 4"/>
          <p:cNvSpPr txBox="1"/>
          <p:nvPr/>
        </p:nvSpPr>
        <p:spPr>
          <a:xfrm>
            <a:off x="590889" y="4459046"/>
            <a:ext cx="3466451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8" name="Inhaltsplatzhalter 4"/>
          <p:cNvSpPr txBox="1"/>
          <p:nvPr/>
        </p:nvSpPr>
        <p:spPr>
          <a:xfrm>
            <a:off x="8127069" y="1883591"/>
            <a:ext cx="3466451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9" name="Inhaltsplatzhalter 4"/>
          <p:cNvSpPr txBox="1"/>
          <p:nvPr/>
        </p:nvSpPr>
        <p:spPr>
          <a:xfrm>
            <a:off x="8127069" y="4459046"/>
            <a:ext cx="3466451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/>
      <p:bldP spid="7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6"/>
            <a:ext cx="12280900" cy="691045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867886" y="712803"/>
            <a:ext cx="10456227" cy="5432394"/>
          </a:xfrm>
          <a:prstGeom prst="rect">
            <a:avLst/>
          </a:prstGeom>
          <a:solidFill>
            <a:srgbClr val="F9F7F4"/>
          </a:solidFill>
          <a:ln>
            <a:noFill/>
          </a:ln>
          <a:effectLst>
            <a:outerShdw blurRad="63500" sx="102000" sy="102000" algn="ctr" rotWithShape="0">
              <a:srgbClr val="F68F0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3145907"/>
            <a:ext cx="4699000" cy="3708400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10220694" y="1079500"/>
            <a:ext cx="585354" cy="152400"/>
            <a:chOff x="9931400" y="1079500"/>
            <a:chExt cx="585354" cy="152400"/>
          </a:xfrm>
        </p:grpSpPr>
        <p:sp>
          <p:nvSpPr>
            <p:cNvPr id="64" name="椭圆 63"/>
            <p:cNvSpPr/>
            <p:nvPr/>
          </p:nvSpPr>
          <p:spPr>
            <a:xfrm>
              <a:off x="9931400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10139218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364354" y="1079500"/>
              <a:ext cx="152400" cy="152400"/>
            </a:xfrm>
            <a:prstGeom prst="ellipse">
              <a:avLst/>
            </a:prstGeom>
            <a:solidFill>
              <a:srgbClr val="F68F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2455"/>
            <a:ext cx="3733800" cy="282447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804529" y="2959061"/>
            <a:ext cx="4590512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hangingPunct="0">
              <a:lnSpc>
                <a:spcPct val="150000"/>
              </a:lnSpc>
              <a:defRPr/>
            </a:pPr>
            <a:r>
              <a:rPr lang="en-US" altLang="zh-CN" sz="4000" b="1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Add title text</a:t>
            </a:r>
            <a:endParaRPr lang="zh-CN" altLang="en-US" sz="40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052782" y="3937292"/>
            <a:ext cx="412632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/>
              </a:rPr>
              <a:t>Click here to add content, content to match the title. 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3174291" y="2285971"/>
            <a:ext cx="1883304" cy="52006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PART TWO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041" y="1756777"/>
            <a:ext cx="4126322" cy="3816453"/>
          </a:xfrm>
          <a:prstGeom prst="rect">
            <a:avLst/>
          </a:prstGeom>
          <a:effectLst>
            <a:outerShdw blurRad="228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8693" y="709110"/>
            <a:ext cx="1885420" cy="329573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908354">
            <a:off x="948782" y="4375164"/>
            <a:ext cx="1885420" cy="329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: 圆角 27"/>
          <p:cNvSpPr/>
          <p:nvPr/>
        </p:nvSpPr>
        <p:spPr>
          <a:xfrm>
            <a:off x="4959563" y="706509"/>
            <a:ext cx="2228852" cy="600075"/>
          </a:xfrm>
          <a:prstGeom prst="roundRect">
            <a:avLst>
              <a:gd name="adj" fmla="val 40054"/>
            </a:avLst>
          </a:prstGeom>
          <a:solidFill>
            <a:srgbClr val="F68F0E"/>
          </a:solidFill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思源黑体 CN Light" panose="020B0300000000000000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195661" y="1694058"/>
            <a:ext cx="6442372" cy="4138785"/>
            <a:chOff x="4863803" y="1416168"/>
            <a:chExt cx="6442372" cy="4138785"/>
          </a:xfrm>
        </p:grpSpPr>
        <p:grpSp>
          <p:nvGrpSpPr>
            <p:cNvPr id="35" name="组合 34"/>
            <p:cNvGrpSpPr/>
            <p:nvPr/>
          </p:nvGrpSpPr>
          <p:grpSpPr>
            <a:xfrm>
              <a:off x="4863803" y="1416168"/>
              <a:ext cx="6442372" cy="1198880"/>
              <a:chOff x="4863803" y="1292343"/>
              <a:chExt cx="6442372" cy="1198880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4863803" y="1501586"/>
                <a:ext cx="815223" cy="815223"/>
                <a:chOff x="395536" y="3651870"/>
                <a:chExt cx="764591" cy="764591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395536" y="3651870"/>
                  <a:ext cx="764591" cy="764591"/>
                </a:xfrm>
                <a:prstGeom prst="ellipse">
                  <a:avLst/>
                </a:prstGeom>
                <a:solidFill>
                  <a:srgbClr val="F68F0E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4400">
                    <a:solidFill>
                      <a:schemeClr val="bg1">
                        <a:lumMod val="50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pic>
              <p:nvPicPr>
                <p:cNvPr id="49" name="Picture 7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 bwMode="auto">
                <a:xfrm>
                  <a:off x="587331" y="3805013"/>
                  <a:ext cx="381000" cy="4117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  <p:sp>
            <p:nvSpPr>
              <p:cNvPr id="47" name="矩形 46"/>
              <p:cNvSpPr>
                <a:spLocks noChangeArrowheads="1"/>
              </p:cNvSpPr>
              <p:nvPr/>
            </p:nvSpPr>
            <p:spPr bwMode="auto">
              <a:xfrm>
                <a:off x="5776497" y="1292343"/>
                <a:ext cx="5529678" cy="11988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defTabSz="457200" hangingPunct="0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en-US" altLang="zh-CN" sz="2000" b="1" dirty="0">
                  <a:solidFill>
                    <a:srgbClr val="5E52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R="0" lvl="0" indent="0" fontAlgn="auto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863803" y="2886121"/>
              <a:ext cx="6437203" cy="1198880"/>
              <a:chOff x="4863803" y="2878038"/>
              <a:chExt cx="6437203" cy="1198880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4863803" y="3032347"/>
                <a:ext cx="815223" cy="817438"/>
                <a:chOff x="3221085" y="3651870"/>
                <a:chExt cx="764591" cy="764591"/>
              </a:xfrm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3221085" y="3651870"/>
                  <a:ext cx="764591" cy="764591"/>
                </a:xfrm>
                <a:prstGeom prst="ellipse">
                  <a:avLst/>
                </a:prstGeom>
                <a:solidFill>
                  <a:srgbClr val="FEB933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4400">
                    <a:solidFill>
                      <a:schemeClr val="bg1">
                        <a:lumMod val="50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pic>
              <p:nvPicPr>
                <p:cNvPr id="45" name="Picture 10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 bwMode="auto">
                <a:xfrm>
                  <a:off x="3372011" y="3778161"/>
                  <a:ext cx="462738" cy="4316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5776498" y="2878038"/>
                <a:ext cx="5524508" cy="11988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R="0" lvl="0" indent="0" defTabSz="457200" fontAlgn="auto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en-US" altLang="zh-CN" sz="2000" b="1" dirty="0">
                  <a:solidFill>
                    <a:srgbClr val="5E52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863803" y="4356073"/>
              <a:ext cx="6437203" cy="1198880"/>
              <a:chOff x="4863803" y="4413223"/>
              <a:chExt cx="6437203" cy="1198880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4863803" y="4565318"/>
                <a:ext cx="815223" cy="815223"/>
                <a:chOff x="6046633" y="3651870"/>
                <a:chExt cx="764591" cy="764591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6046633" y="3651870"/>
                  <a:ext cx="764591" cy="764591"/>
                </a:xfrm>
                <a:prstGeom prst="ellipse">
                  <a:avLst/>
                </a:prstGeom>
                <a:solidFill>
                  <a:srgbClr val="F68F0E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4400">
                    <a:solidFill>
                      <a:schemeClr val="bg1">
                        <a:lumMod val="50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pic>
              <p:nvPicPr>
                <p:cNvPr id="41" name="Picture 9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 bwMode="auto">
                <a:xfrm>
                  <a:off x="6224066" y="3805013"/>
                  <a:ext cx="409724" cy="4316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</p:pic>
          </p:grpSp>
          <p:sp>
            <p:nvSpPr>
              <p:cNvPr id="39" name="矩形 38"/>
              <p:cNvSpPr>
                <a:spLocks noChangeArrowheads="1"/>
              </p:cNvSpPr>
              <p:nvPr/>
            </p:nvSpPr>
            <p:spPr bwMode="auto">
              <a:xfrm>
                <a:off x="5776498" y="4413223"/>
                <a:ext cx="5524508" cy="11988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defTabSz="457200" hangingPunct="0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 text</a:t>
                </a:r>
                <a:endParaRPr lang="en-US" altLang="zh-CN" sz="2000" b="1" dirty="0">
                  <a:solidFill>
                    <a:srgbClr val="5E52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text content, such as keywords, some brief introductions, etc.</a:t>
                </a:r>
                <a:endPara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89"/>
          <a:stretch>
            <a:fillRect/>
          </a:stretch>
        </p:blipFill>
        <p:spPr>
          <a:xfrm>
            <a:off x="380999" y="1256719"/>
            <a:ext cx="4659147" cy="5222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eeppt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86</TotalTime>
  <Words>1094</Words>
  <Application>Microsoft Office PowerPoint</Application>
  <PresentationFormat>宽屏</PresentationFormat>
  <Paragraphs>171</Paragraphs>
  <Slides>22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等线</vt:lpstr>
      <vt:lpstr>等线 Light</vt:lpstr>
      <vt:lpstr>汉仪大宋简</vt:lpstr>
      <vt:lpstr>思源黑体 CN Light</vt:lpstr>
      <vt:lpstr>思源黑体 CN Regular</vt:lpstr>
      <vt:lpstr>思源宋体 CN</vt:lpstr>
      <vt:lpstr>微软雅黑</vt:lpstr>
      <vt:lpstr>字魂105号-简雅黑</vt:lpstr>
      <vt:lpstr>Aharoni</vt:lpstr>
      <vt:lpstr>Arial</vt:lpstr>
      <vt:lpstr>Calibri</vt:lpstr>
      <vt:lpstr>MS Reference Sans Serif</vt:lpstr>
      <vt:lpstr>Wingdings</vt:lpstr>
      <vt:lpstr>www.jpppt.com</vt:lpstr>
      <vt:lpstr>freeppt7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Avatar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秋季主题</dc:title>
  <dc:creator>Administrator</dc:creator>
  <cp:lastModifiedBy>之灵</cp:lastModifiedBy>
  <cp:revision>33</cp:revision>
  <dcterms:created xsi:type="dcterms:W3CDTF">2022-06-12T07:27:00Z</dcterms:created>
  <dcterms:modified xsi:type="dcterms:W3CDTF">2024-07-03T09:44:40Z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1F0EFE27627941F18D0DC2828B0CD06F_12</vt:lpwstr>
  </property>
  <property fmtid="{D5CDD505-2E9C-101B-9397-08002B2CF9AE}" pid="3" name="KSOProductBuildVer">
    <vt:lpwstr>2052-12.1.0.17133</vt:lpwstr>
  </property>
</Properties>
</file>