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notesSlides/notesSlide2.xml" ContentType="application/vnd.openxmlformats-officedocument.presentationml.notesSlide+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notesSlides/notesSlide3.xml" ContentType="application/vnd.openxmlformats-officedocument.presentationml.notesSlid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notesSlides/notesSlide4.xml" ContentType="application/vnd.openxmlformats-officedocument.presentationml.notesSlid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charts/chart1.xml" ContentType="application/vnd.openxmlformats-officedocument.drawingml.chart+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8"/>
  </p:notesMasterIdLst>
  <p:handoutMasterIdLst>
    <p:handoutMasterId r:id="rId29"/>
  </p:handoutMasterIdLst>
  <p:sldIdLst>
    <p:sldId id="409" r:id="rId3"/>
    <p:sldId id="410" r:id="rId4"/>
    <p:sldId id="411" r:id="rId5"/>
    <p:sldId id="412" r:id="rId6"/>
    <p:sldId id="414" r:id="rId7"/>
    <p:sldId id="447" r:id="rId8"/>
    <p:sldId id="415" r:id="rId9"/>
    <p:sldId id="413" r:id="rId10"/>
    <p:sldId id="416" r:id="rId11"/>
    <p:sldId id="417" r:id="rId12"/>
    <p:sldId id="420" r:id="rId13"/>
    <p:sldId id="434" r:id="rId14"/>
    <p:sldId id="418" r:id="rId15"/>
    <p:sldId id="446" r:id="rId16"/>
    <p:sldId id="419" r:id="rId17"/>
    <p:sldId id="424" r:id="rId18"/>
    <p:sldId id="421" r:id="rId19"/>
    <p:sldId id="423" r:id="rId20"/>
    <p:sldId id="422" r:id="rId21"/>
    <p:sldId id="427" r:id="rId22"/>
    <p:sldId id="430" r:id="rId23"/>
    <p:sldId id="448" r:id="rId24"/>
    <p:sldId id="426" r:id="rId25"/>
    <p:sldId id="429" r:id="rId26"/>
    <p:sldId id="321"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2" userDrawn="1">
          <p15:clr>
            <a:srgbClr val="A4A3A4"/>
          </p15:clr>
        </p15:guide>
        <p15:guide id="2" pos="38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2503C"/>
    <a:srgbClr val="AA7234"/>
    <a:srgbClr val="95836F"/>
    <a:srgbClr val="F3B56D"/>
    <a:srgbClr val="F0C200"/>
    <a:srgbClr val="F8ECAD"/>
    <a:srgbClr val="F2DF72"/>
    <a:srgbClr val="F2D00A"/>
    <a:srgbClr val="524D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2254" autoAdjust="0"/>
  </p:normalViewPr>
  <p:slideViewPr>
    <p:cSldViewPr snapToGrid="0" showGuides="1">
      <p:cViewPr varScale="1">
        <p:scale>
          <a:sx n="73" d="100"/>
          <a:sy n="73" d="100"/>
        </p:scale>
        <p:origin x="594" y="66"/>
      </p:cViewPr>
      <p:guideLst>
        <p:guide orient="horz" pos="2222"/>
        <p:guide pos="383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36699709531302E-2"/>
          <c:y val="0.100945428073847"/>
          <c:w val="0.892709765595461"/>
          <c:h val="0.79294593458253904"/>
        </c:manualLayout>
      </c:layout>
      <c:barChart>
        <c:barDir val="col"/>
        <c:grouping val="clustered"/>
        <c:varyColors val="0"/>
        <c:ser>
          <c:idx val="0"/>
          <c:order val="0"/>
          <c:tx>
            <c:strRef>
              <c:f>Sheet1!$B$1</c:f>
              <c:strCache>
                <c:ptCount val="1"/>
                <c:pt idx="0">
                  <c:v>Series 1</c:v>
                </c:pt>
              </c:strCache>
            </c:strRef>
          </c:tx>
          <c:spPr>
            <a:solidFill>
              <a:srgbClr val="144D8F"/>
            </a:solidFill>
            <a:ln>
              <a:noFill/>
            </a:ln>
            <a:effectLst/>
          </c:spPr>
          <c:invertIfNegative val="0"/>
          <c:dPt>
            <c:idx val="0"/>
            <c:invertIfNegative val="0"/>
            <c:bubble3D val="0"/>
            <c:spPr>
              <a:solidFill>
                <a:srgbClr val="95836F"/>
              </a:solidFill>
              <a:ln>
                <a:noFill/>
              </a:ln>
              <a:effectLst/>
            </c:spPr>
            <c:extLst>
              <c:ext xmlns:c16="http://schemas.microsoft.com/office/drawing/2014/chart" uri="{C3380CC4-5D6E-409C-BE32-E72D297353CC}">
                <c16:uniqueId val="{00000001-D18C-4A12-9F18-EF827CC89B51}"/>
              </c:ext>
            </c:extLst>
          </c:dPt>
          <c:dPt>
            <c:idx val="1"/>
            <c:invertIfNegative val="0"/>
            <c:bubble3D val="0"/>
            <c:spPr>
              <a:solidFill>
                <a:srgbClr val="F3B56D"/>
              </a:solidFill>
              <a:ln>
                <a:noFill/>
              </a:ln>
              <a:effectLst/>
            </c:spPr>
            <c:extLst>
              <c:ext xmlns:c16="http://schemas.microsoft.com/office/drawing/2014/chart" uri="{C3380CC4-5D6E-409C-BE32-E72D297353CC}">
                <c16:uniqueId val="{00000003-D18C-4A12-9F18-EF827CC89B51}"/>
              </c:ext>
            </c:extLst>
          </c:dPt>
          <c:dPt>
            <c:idx val="2"/>
            <c:invertIfNegative val="0"/>
            <c:bubble3D val="0"/>
            <c:spPr>
              <a:solidFill>
                <a:srgbClr val="AA7234"/>
              </a:solidFill>
              <a:ln>
                <a:noFill/>
              </a:ln>
              <a:effectLst/>
            </c:spPr>
            <c:extLst>
              <c:ext xmlns:c16="http://schemas.microsoft.com/office/drawing/2014/chart" uri="{C3380CC4-5D6E-409C-BE32-E72D297353CC}">
                <c16:uniqueId val="{00000005-D18C-4A12-9F18-EF827CC89B51}"/>
              </c:ext>
            </c:extLst>
          </c:dPt>
          <c:dPt>
            <c:idx val="3"/>
            <c:invertIfNegative val="0"/>
            <c:bubble3D val="0"/>
            <c:spPr>
              <a:solidFill>
                <a:srgbClr val="62503C"/>
              </a:solidFill>
              <a:ln>
                <a:noFill/>
              </a:ln>
              <a:effectLst/>
            </c:spPr>
            <c:extLst>
              <c:ext xmlns:c16="http://schemas.microsoft.com/office/drawing/2014/chart" uri="{C3380CC4-5D6E-409C-BE32-E72D297353CC}">
                <c16:uniqueId val="{00000007-D18C-4A12-9F18-EF827CC89B51}"/>
              </c:ext>
            </c:extLst>
          </c:dPt>
          <c:dPt>
            <c:idx val="4"/>
            <c:invertIfNegative val="0"/>
            <c:bubble3D val="0"/>
            <c:spPr>
              <a:solidFill>
                <a:srgbClr val="F3B56D"/>
              </a:solidFill>
              <a:ln>
                <a:noFill/>
              </a:ln>
              <a:effectLst/>
            </c:spPr>
            <c:extLst>
              <c:ext xmlns:c16="http://schemas.microsoft.com/office/drawing/2014/chart" uri="{C3380CC4-5D6E-409C-BE32-E72D297353CC}">
                <c16:uniqueId val="{00000009-D18C-4A12-9F18-EF827CC89B51}"/>
              </c:ext>
            </c:extLst>
          </c:dPt>
          <c:dLbls>
            <c:dLbl>
              <c:idx val="1"/>
              <c:layout>
                <c:manualLayout>
                  <c:x val="-4.7974753858620003E-17"/>
                  <c:y val="0"/>
                </c:manualLayout>
              </c:layout>
              <c:spPr>
                <a:noFill/>
                <a:ln>
                  <a:noFill/>
                </a:ln>
                <a:effectLst/>
              </c:spPr>
              <c:txPr>
                <a:bodyPr rot="0" vert="horz"/>
                <a:lstStyle/>
                <a:p>
                  <a:pPr algn="ct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8C-4A12-9F18-EF827CC89B51}"/>
                </c:ext>
              </c:extLst>
            </c:dLbl>
            <c:dLbl>
              <c:idx val="2"/>
              <c:spPr>
                <a:noFill/>
                <a:ln>
                  <a:no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D18C-4A12-9F18-EF827CC89B51}"/>
                </c:ext>
              </c:extLst>
            </c:dLbl>
            <c:dLbl>
              <c:idx val="3"/>
              <c:layout>
                <c:manualLayout>
                  <c:x val="9.5949507717239894E-17"/>
                  <c:y val="1.3923507320530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8C-4A12-9F18-EF827CC89B51}"/>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Job Title</c:v>
                </c:pt>
                <c:pt idx="1">
                  <c:v>Job Title</c:v>
                </c:pt>
                <c:pt idx="2">
                  <c:v>Job Title</c:v>
                </c:pt>
                <c:pt idx="3">
                  <c:v>Job Title</c:v>
                </c:pt>
                <c:pt idx="4">
                  <c:v>Job Title</c:v>
                </c:pt>
              </c:strCache>
            </c:strRef>
          </c:cat>
          <c:val>
            <c:numRef>
              <c:f>Sheet1!$B$2:$B$6</c:f>
              <c:numCache>
                <c:formatCode>General</c:formatCode>
                <c:ptCount val="5"/>
                <c:pt idx="0">
                  <c:v>55</c:v>
                </c:pt>
                <c:pt idx="1">
                  <c:v>79</c:v>
                </c:pt>
                <c:pt idx="2">
                  <c:v>60</c:v>
                </c:pt>
                <c:pt idx="3">
                  <c:v>92</c:v>
                </c:pt>
                <c:pt idx="4">
                  <c:v>33</c:v>
                </c:pt>
              </c:numCache>
            </c:numRef>
          </c:val>
          <c:extLst>
            <c:ext xmlns:c16="http://schemas.microsoft.com/office/drawing/2014/chart" uri="{C3380CC4-5D6E-409C-BE32-E72D297353CC}">
              <c16:uniqueId val="{0000000A-D18C-4A12-9F18-EF827CC89B51}"/>
            </c:ext>
          </c:extLst>
        </c:ser>
        <c:dLbls>
          <c:showLegendKey val="0"/>
          <c:showVal val="0"/>
          <c:showCatName val="0"/>
          <c:showSerName val="0"/>
          <c:showPercent val="0"/>
          <c:showBubbleSize val="0"/>
        </c:dLbls>
        <c:gapWidth val="204"/>
        <c:overlap val="-27"/>
        <c:axId val="485939456"/>
        <c:axId val="486617088"/>
      </c:barChart>
      <c:catAx>
        <c:axId val="485939456"/>
        <c:scaling>
          <c:orientation val="minMax"/>
        </c:scaling>
        <c:delete val="0"/>
        <c:axPos val="b"/>
        <c:numFmt formatCode="General" sourceLinked="1"/>
        <c:majorTickMark val="none"/>
        <c:minorTickMark val="none"/>
        <c:tickLblPos val="nextTo"/>
        <c:spPr>
          <a:noFill/>
          <a:ln w="19050" cap="flat" cmpd="sng" algn="ctr">
            <a:solidFill>
              <a:srgbClr val="62503C"/>
            </a:solidFill>
            <a:round/>
          </a:ln>
          <a:effectLst/>
        </c:spPr>
        <c:txPr>
          <a:bodyPr rot="-60000000" vert="horz"/>
          <a:lstStyle/>
          <a:p>
            <a:pPr>
              <a:defRPr/>
            </a:pPr>
            <a:endParaRPr lang="en-US"/>
          </a:p>
        </c:txPr>
        <c:crossAx val="486617088"/>
        <c:crosses val="autoZero"/>
        <c:auto val="1"/>
        <c:lblAlgn val="ctr"/>
        <c:lblOffset val="100"/>
        <c:noMultiLvlLbl val="0"/>
      </c:catAx>
      <c:valAx>
        <c:axId val="486617088"/>
        <c:scaling>
          <c:orientation val="minMax"/>
        </c:scaling>
        <c:delete val="1"/>
        <c:axPos val="l"/>
        <c:numFmt formatCode="General" sourceLinked="1"/>
        <c:majorTickMark val="none"/>
        <c:minorTickMark val="none"/>
        <c:tickLblPos val="nextTo"/>
        <c:crossAx val="48593945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b="0">
          <a:solidFill>
            <a:srgbClr val="62503C"/>
          </a:solidFill>
          <a:latin typeface="Arial"/>
          <a:ea typeface="阿里巴巴普惠体 Heavy"/>
          <a:cs typeface="阿里巴巴普惠体 Heavy"/>
          <a:sym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仓耳渔阳体 W03" panose="02020400000000000000" charset="-122"/>
              <a:ea typeface="仓耳渔阳体 W03" panose="02020400000000000000" charset="-122"/>
              <a:cs typeface="仓耳渔阳体 W03" panose="0202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仓耳渔阳体 W03" panose="02020400000000000000" charset="-122"/>
                <a:ea typeface="仓耳渔阳体 W03" panose="02020400000000000000" charset="-122"/>
                <a:cs typeface="仓耳渔阳体 W03" panose="02020400000000000000" charset="-122"/>
              </a:rPr>
              <a:t>2024/7/4</a:t>
            </a:fld>
            <a:endParaRPr lang="zh-CN" altLang="en-US">
              <a:latin typeface="仓耳渔阳体 W03" panose="02020400000000000000" charset="-122"/>
              <a:ea typeface="仓耳渔阳体 W03" panose="02020400000000000000" charset="-122"/>
              <a:cs typeface="仓耳渔阳体 W03" panose="0202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仓耳渔阳体 W03" panose="02020400000000000000" charset="-122"/>
              <a:ea typeface="仓耳渔阳体 W03" panose="02020400000000000000" charset="-122"/>
              <a:cs typeface="仓耳渔阳体 W03" panose="0202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仓耳渔阳体 W03" panose="02020400000000000000" charset="-122"/>
                <a:ea typeface="仓耳渔阳体 W03" panose="02020400000000000000" charset="-122"/>
                <a:cs typeface="仓耳渔阳体 W03" panose="02020400000000000000" charset="-122"/>
              </a:rPr>
              <a:t>‹#›</a:t>
            </a:fld>
            <a:endParaRPr lang="zh-CN" altLang="en-US">
              <a:latin typeface="仓耳渔阳体 W03" panose="02020400000000000000" charset="-122"/>
              <a:ea typeface="仓耳渔阳体 W03" panose="02020400000000000000" charset="-122"/>
              <a:cs typeface="仓耳渔阳体 W03" panose="02020400000000000000" charset="-122"/>
            </a:endParaRPr>
          </a:p>
        </p:txBody>
      </p:sp>
    </p:spTree>
    <p:extLst>
      <p:ext uri="{BB962C8B-B14F-4D97-AF65-F5344CB8AC3E}">
        <p14:creationId xmlns:p14="http://schemas.microsoft.com/office/powerpoint/2010/main" val="2619506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仓耳渔阳体 W03" panose="02020400000000000000" charset="-122"/>
                <a:ea typeface="仓耳渔阳体 W03" panose="02020400000000000000" charset="-122"/>
                <a:cs typeface="仓耳渔阳体 W03"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仓耳渔阳体 W03" panose="02020400000000000000" charset="-122"/>
                <a:ea typeface="仓耳渔阳体 W03" panose="02020400000000000000" charset="-122"/>
                <a:cs typeface="仓耳渔阳体 W03" panose="02020400000000000000" charset="-122"/>
              </a:defRPr>
            </a:lvl1pPr>
          </a:lstStyle>
          <a:p>
            <a:fld id="{D2A48B96-639E-45A3-A0BA-2464DFDB1FAA}" type="datetimeFigureOut">
              <a:rPr lang="zh-CN" altLang="en-US" smtClean="0"/>
              <a:t>2024/7/4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仓耳渔阳体 W03" panose="02020400000000000000" charset="-122"/>
                <a:ea typeface="仓耳渔阳体 W03" panose="02020400000000000000" charset="-122"/>
                <a:cs typeface="仓耳渔阳体 W03"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仓耳渔阳体 W03" panose="02020400000000000000" charset="-122"/>
                <a:ea typeface="仓耳渔阳体 W03" panose="02020400000000000000" charset="-122"/>
                <a:cs typeface="仓耳渔阳体 W03" panose="0202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46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仓耳渔阳体 W03" panose="02020400000000000000" charset="-122"/>
        <a:ea typeface="仓耳渔阳体 W03" panose="02020400000000000000" charset="-122"/>
        <a:cs typeface="仓耳渔阳体 W03" panose="02020400000000000000" charset="-122"/>
      </a:defRPr>
    </a:lvl1pPr>
    <a:lvl2pPr marL="457200" algn="l" defTabSz="914400" rtl="0" eaLnBrk="1" latinLnBrk="0" hangingPunct="1">
      <a:defRPr sz="1200" kern="1200">
        <a:solidFill>
          <a:schemeClr val="tx1"/>
        </a:solidFill>
        <a:latin typeface="仓耳渔阳体 W03" panose="02020400000000000000" charset="-122"/>
        <a:ea typeface="仓耳渔阳体 W03" panose="02020400000000000000" charset="-122"/>
        <a:cs typeface="仓耳渔阳体 W03" panose="02020400000000000000" charset="-122"/>
      </a:defRPr>
    </a:lvl2pPr>
    <a:lvl3pPr marL="914400" algn="l" defTabSz="914400" rtl="0" eaLnBrk="1" latinLnBrk="0" hangingPunct="1">
      <a:defRPr sz="1200" kern="1200">
        <a:solidFill>
          <a:schemeClr val="tx1"/>
        </a:solidFill>
        <a:latin typeface="仓耳渔阳体 W03" panose="02020400000000000000" charset="-122"/>
        <a:ea typeface="仓耳渔阳体 W03" panose="02020400000000000000" charset="-122"/>
        <a:cs typeface="仓耳渔阳体 W03" panose="02020400000000000000" charset="-122"/>
      </a:defRPr>
    </a:lvl3pPr>
    <a:lvl4pPr marL="1371600" algn="l" defTabSz="914400" rtl="0" eaLnBrk="1" latinLnBrk="0" hangingPunct="1">
      <a:defRPr sz="1200" kern="1200">
        <a:solidFill>
          <a:schemeClr val="tx1"/>
        </a:solidFill>
        <a:latin typeface="仓耳渔阳体 W03" panose="02020400000000000000" charset="-122"/>
        <a:ea typeface="仓耳渔阳体 W03" panose="02020400000000000000" charset="-122"/>
        <a:cs typeface="仓耳渔阳体 W03" panose="02020400000000000000" charset="-122"/>
      </a:defRPr>
    </a:lvl4pPr>
    <a:lvl5pPr marL="1828800" algn="l" defTabSz="914400" rtl="0" eaLnBrk="1" latinLnBrk="0" hangingPunct="1">
      <a:defRPr sz="1200" kern="1200">
        <a:solidFill>
          <a:schemeClr val="tx1"/>
        </a:solidFill>
        <a:latin typeface="仓耳渔阳体 W03" panose="02020400000000000000" charset="-122"/>
        <a:ea typeface="仓耳渔阳体 W03" panose="02020400000000000000" charset="-122"/>
        <a:cs typeface="仓耳渔阳体 W03" panose="0202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模板来自于：第一</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24236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38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92117"/>
      </p:ext>
    </p:extLst>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92117"/>
      </p:ext>
    </p:extLst>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11759951" y="0"/>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325192117"/>
      </p:ext>
    </p:extLst>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92117"/>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7/4/2024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901667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2024/7/4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45122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2024/7/4</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5235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10360" algn="l"/>
          <a:tab pos="1610360" algn="l"/>
          <a:tab pos="1610360" algn="l"/>
          <a:tab pos="1610360"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49680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tags" Target="../tags/tag119.xml"/><Relationship Id="rId21" Type="http://schemas.openxmlformats.org/officeDocument/2006/relationships/tags" Target="../tags/tag23.xml"/><Relationship Id="rId42" Type="http://schemas.openxmlformats.org/officeDocument/2006/relationships/tags" Target="../tags/tag44.xml"/><Relationship Id="rId63" Type="http://schemas.openxmlformats.org/officeDocument/2006/relationships/tags" Target="../tags/tag65.xml"/><Relationship Id="rId84" Type="http://schemas.openxmlformats.org/officeDocument/2006/relationships/tags" Target="../tags/tag86.xml"/><Relationship Id="rId138" Type="http://schemas.openxmlformats.org/officeDocument/2006/relationships/tags" Target="../tags/tag140.xml"/><Relationship Id="rId159" Type="http://schemas.openxmlformats.org/officeDocument/2006/relationships/tags" Target="../tags/tag161.xml"/><Relationship Id="rId107" Type="http://schemas.openxmlformats.org/officeDocument/2006/relationships/tags" Target="../tags/tag109.xml"/><Relationship Id="rId11" Type="http://schemas.openxmlformats.org/officeDocument/2006/relationships/tags" Target="../tags/tag13.xml"/><Relationship Id="rId32" Type="http://schemas.openxmlformats.org/officeDocument/2006/relationships/tags" Target="../tags/tag34.xml"/><Relationship Id="rId53" Type="http://schemas.openxmlformats.org/officeDocument/2006/relationships/tags" Target="../tags/tag55.xml"/><Relationship Id="rId74" Type="http://schemas.openxmlformats.org/officeDocument/2006/relationships/tags" Target="../tags/tag76.xml"/><Relationship Id="rId128" Type="http://schemas.openxmlformats.org/officeDocument/2006/relationships/tags" Target="../tags/tag130.xml"/><Relationship Id="rId149" Type="http://schemas.openxmlformats.org/officeDocument/2006/relationships/tags" Target="../tags/tag151.xml"/><Relationship Id="rId5" Type="http://schemas.openxmlformats.org/officeDocument/2006/relationships/tags" Target="../tags/tag7.xml"/><Relationship Id="rId95" Type="http://schemas.openxmlformats.org/officeDocument/2006/relationships/tags" Target="../tags/tag97.xml"/><Relationship Id="rId160" Type="http://schemas.openxmlformats.org/officeDocument/2006/relationships/tags" Target="../tags/tag162.xml"/><Relationship Id="rId22" Type="http://schemas.openxmlformats.org/officeDocument/2006/relationships/tags" Target="../tags/tag24.xml"/><Relationship Id="rId43" Type="http://schemas.openxmlformats.org/officeDocument/2006/relationships/tags" Target="../tags/tag45.xml"/><Relationship Id="rId64" Type="http://schemas.openxmlformats.org/officeDocument/2006/relationships/tags" Target="../tags/tag66.xml"/><Relationship Id="rId118" Type="http://schemas.openxmlformats.org/officeDocument/2006/relationships/tags" Target="../tags/tag120.xml"/><Relationship Id="rId139" Type="http://schemas.openxmlformats.org/officeDocument/2006/relationships/tags" Target="../tags/tag141.xml"/><Relationship Id="rId85" Type="http://schemas.openxmlformats.org/officeDocument/2006/relationships/tags" Target="../tags/tag87.xml"/><Relationship Id="rId150" Type="http://schemas.openxmlformats.org/officeDocument/2006/relationships/tags" Target="../tags/tag152.xml"/><Relationship Id="rId12" Type="http://schemas.openxmlformats.org/officeDocument/2006/relationships/tags" Target="../tags/tag14.xml"/><Relationship Id="rId17" Type="http://schemas.openxmlformats.org/officeDocument/2006/relationships/tags" Target="../tags/tag19.xml"/><Relationship Id="rId33" Type="http://schemas.openxmlformats.org/officeDocument/2006/relationships/tags" Target="../tags/tag35.xml"/><Relationship Id="rId38" Type="http://schemas.openxmlformats.org/officeDocument/2006/relationships/tags" Target="../tags/tag40.xml"/><Relationship Id="rId59" Type="http://schemas.openxmlformats.org/officeDocument/2006/relationships/tags" Target="../tags/tag61.xml"/><Relationship Id="rId103" Type="http://schemas.openxmlformats.org/officeDocument/2006/relationships/tags" Target="../tags/tag105.xml"/><Relationship Id="rId108" Type="http://schemas.openxmlformats.org/officeDocument/2006/relationships/tags" Target="../tags/tag110.xml"/><Relationship Id="rId124" Type="http://schemas.openxmlformats.org/officeDocument/2006/relationships/tags" Target="../tags/tag126.xml"/><Relationship Id="rId129" Type="http://schemas.openxmlformats.org/officeDocument/2006/relationships/tags" Target="../tags/tag131.xml"/><Relationship Id="rId54" Type="http://schemas.openxmlformats.org/officeDocument/2006/relationships/tags" Target="../tags/tag56.xml"/><Relationship Id="rId70" Type="http://schemas.openxmlformats.org/officeDocument/2006/relationships/tags" Target="../tags/tag72.xml"/><Relationship Id="rId75" Type="http://schemas.openxmlformats.org/officeDocument/2006/relationships/tags" Target="../tags/tag77.xml"/><Relationship Id="rId91" Type="http://schemas.openxmlformats.org/officeDocument/2006/relationships/tags" Target="../tags/tag93.xml"/><Relationship Id="rId96" Type="http://schemas.openxmlformats.org/officeDocument/2006/relationships/tags" Target="../tags/tag98.xml"/><Relationship Id="rId140" Type="http://schemas.openxmlformats.org/officeDocument/2006/relationships/tags" Target="../tags/tag142.xml"/><Relationship Id="rId145" Type="http://schemas.openxmlformats.org/officeDocument/2006/relationships/tags" Target="../tags/tag147.xml"/><Relationship Id="rId161" Type="http://schemas.openxmlformats.org/officeDocument/2006/relationships/tags" Target="../tags/tag163.xml"/><Relationship Id="rId166" Type="http://schemas.openxmlformats.org/officeDocument/2006/relationships/image" Target="../media/image3.svg"/><Relationship Id="rId1" Type="http://schemas.openxmlformats.org/officeDocument/2006/relationships/tags" Target="../tags/tag3.xml"/><Relationship Id="rId6" Type="http://schemas.openxmlformats.org/officeDocument/2006/relationships/tags" Target="../tags/tag8.xml"/><Relationship Id="rId23" Type="http://schemas.openxmlformats.org/officeDocument/2006/relationships/tags" Target="../tags/tag25.xml"/><Relationship Id="rId28" Type="http://schemas.openxmlformats.org/officeDocument/2006/relationships/tags" Target="../tags/tag30.xml"/><Relationship Id="rId49" Type="http://schemas.openxmlformats.org/officeDocument/2006/relationships/tags" Target="../tags/tag51.xml"/><Relationship Id="rId114" Type="http://schemas.openxmlformats.org/officeDocument/2006/relationships/tags" Target="../tags/tag116.xml"/><Relationship Id="rId119" Type="http://schemas.openxmlformats.org/officeDocument/2006/relationships/tags" Target="../tags/tag121.xml"/><Relationship Id="rId44" Type="http://schemas.openxmlformats.org/officeDocument/2006/relationships/tags" Target="../tags/tag46.xml"/><Relationship Id="rId60" Type="http://schemas.openxmlformats.org/officeDocument/2006/relationships/tags" Target="../tags/tag62.xml"/><Relationship Id="rId65" Type="http://schemas.openxmlformats.org/officeDocument/2006/relationships/tags" Target="../tags/tag67.xml"/><Relationship Id="rId81" Type="http://schemas.openxmlformats.org/officeDocument/2006/relationships/tags" Target="../tags/tag83.xml"/><Relationship Id="rId86" Type="http://schemas.openxmlformats.org/officeDocument/2006/relationships/tags" Target="../tags/tag88.xml"/><Relationship Id="rId130" Type="http://schemas.openxmlformats.org/officeDocument/2006/relationships/tags" Target="../tags/tag132.xml"/><Relationship Id="rId135" Type="http://schemas.openxmlformats.org/officeDocument/2006/relationships/tags" Target="../tags/tag137.xml"/><Relationship Id="rId151" Type="http://schemas.openxmlformats.org/officeDocument/2006/relationships/tags" Target="../tags/tag153.xml"/><Relationship Id="rId156" Type="http://schemas.openxmlformats.org/officeDocument/2006/relationships/tags" Target="../tags/tag158.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109" Type="http://schemas.openxmlformats.org/officeDocument/2006/relationships/tags" Target="../tags/tag11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 Id="rId76" Type="http://schemas.openxmlformats.org/officeDocument/2006/relationships/tags" Target="../tags/tag78.xml"/><Relationship Id="rId97" Type="http://schemas.openxmlformats.org/officeDocument/2006/relationships/tags" Target="../tags/tag99.xml"/><Relationship Id="rId104" Type="http://schemas.openxmlformats.org/officeDocument/2006/relationships/tags" Target="../tags/tag106.xml"/><Relationship Id="rId120" Type="http://schemas.openxmlformats.org/officeDocument/2006/relationships/tags" Target="../tags/tag122.xml"/><Relationship Id="rId125" Type="http://schemas.openxmlformats.org/officeDocument/2006/relationships/tags" Target="../tags/tag127.xml"/><Relationship Id="rId141" Type="http://schemas.openxmlformats.org/officeDocument/2006/relationships/tags" Target="../tags/tag143.xml"/><Relationship Id="rId146" Type="http://schemas.openxmlformats.org/officeDocument/2006/relationships/tags" Target="../tags/tag148.xml"/><Relationship Id="rId167" Type="http://schemas.openxmlformats.org/officeDocument/2006/relationships/image" Target="../media/image4.png"/><Relationship Id="rId7" Type="http://schemas.openxmlformats.org/officeDocument/2006/relationships/tags" Target="../tags/tag9.xml"/><Relationship Id="rId71" Type="http://schemas.openxmlformats.org/officeDocument/2006/relationships/tags" Target="../tags/tag73.xml"/><Relationship Id="rId92" Type="http://schemas.openxmlformats.org/officeDocument/2006/relationships/tags" Target="../tags/tag94.xml"/><Relationship Id="rId162" Type="http://schemas.openxmlformats.org/officeDocument/2006/relationships/slideLayout" Target="../slideLayouts/slideLayout1.xml"/><Relationship Id="rId2" Type="http://schemas.openxmlformats.org/officeDocument/2006/relationships/tags" Target="../tags/tag4.xml"/><Relationship Id="rId29" Type="http://schemas.openxmlformats.org/officeDocument/2006/relationships/tags" Target="../tags/tag31.xml"/><Relationship Id="rId24" Type="http://schemas.openxmlformats.org/officeDocument/2006/relationships/tags" Target="../tags/tag26.xml"/><Relationship Id="rId40" Type="http://schemas.openxmlformats.org/officeDocument/2006/relationships/tags" Target="../tags/tag42.xml"/><Relationship Id="rId45" Type="http://schemas.openxmlformats.org/officeDocument/2006/relationships/tags" Target="../tags/tag47.xml"/><Relationship Id="rId66" Type="http://schemas.openxmlformats.org/officeDocument/2006/relationships/tags" Target="../tags/tag68.xml"/><Relationship Id="rId87" Type="http://schemas.openxmlformats.org/officeDocument/2006/relationships/tags" Target="../tags/tag89.xml"/><Relationship Id="rId110" Type="http://schemas.openxmlformats.org/officeDocument/2006/relationships/tags" Target="../tags/tag112.xml"/><Relationship Id="rId115" Type="http://schemas.openxmlformats.org/officeDocument/2006/relationships/tags" Target="../tags/tag117.xml"/><Relationship Id="rId131" Type="http://schemas.openxmlformats.org/officeDocument/2006/relationships/tags" Target="../tags/tag133.xml"/><Relationship Id="rId136" Type="http://schemas.openxmlformats.org/officeDocument/2006/relationships/tags" Target="../tags/tag138.xml"/><Relationship Id="rId157" Type="http://schemas.openxmlformats.org/officeDocument/2006/relationships/tags" Target="../tags/tag159.xml"/><Relationship Id="rId61" Type="http://schemas.openxmlformats.org/officeDocument/2006/relationships/tags" Target="../tags/tag63.xml"/><Relationship Id="rId82" Type="http://schemas.openxmlformats.org/officeDocument/2006/relationships/tags" Target="../tags/tag84.xml"/><Relationship Id="rId152" Type="http://schemas.openxmlformats.org/officeDocument/2006/relationships/tags" Target="../tags/tag154.xml"/><Relationship Id="rId19" Type="http://schemas.openxmlformats.org/officeDocument/2006/relationships/tags" Target="../tags/tag21.xml"/><Relationship Id="rId14" Type="http://schemas.openxmlformats.org/officeDocument/2006/relationships/tags" Target="../tags/tag16.xml"/><Relationship Id="rId30" Type="http://schemas.openxmlformats.org/officeDocument/2006/relationships/tags" Target="../tags/tag32.xml"/><Relationship Id="rId35" Type="http://schemas.openxmlformats.org/officeDocument/2006/relationships/tags" Target="../tags/tag37.xml"/><Relationship Id="rId56" Type="http://schemas.openxmlformats.org/officeDocument/2006/relationships/tags" Target="../tags/tag58.xml"/><Relationship Id="rId77" Type="http://schemas.openxmlformats.org/officeDocument/2006/relationships/tags" Target="../tags/tag79.xml"/><Relationship Id="rId100" Type="http://schemas.openxmlformats.org/officeDocument/2006/relationships/tags" Target="../tags/tag102.xml"/><Relationship Id="rId105" Type="http://schemas.openxmlformats.org/officeDocument/2006/relationships/tags" Target="../tags/tag107.xml"/><Relationship Id="rId126" Type="http://schemas.openxmlformats.org/officeDocument/2006/relationships/tags" Target="../tags/tag128.xml"/><Relationship Id="rId147" Type="http://schemas.openxmlformats.org/officeDocument/2006/relationships/tags" Target="../tags/tag149.xml"/><Relationship Id="rId168" Type="http://schemas.openxmlformats.org/officeDocument/2006/relationships/image" Target="../media/image5.svg"/><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tags" Target="../tags/tag74.xml"/><Relationship Id="rId93" Type="http://schemas.openxmlformats.org/officeDocument/2006/relationships/tags" Target="../tags/tag95.xml"/><Relationship Id="rId98" Type="http://schemas.openxmlformats.org/officeDocument/2006/relationships/tags" Target="../tags/tag100.xml"/><Relationship Id="rId121" Type="http://schemas.openxmlformats.org/officeDocument/2006/relationships/tags" Target="../tags/tag123.xml"/><Relationship Id="rId142" Type="http://schemas.openxmlformats.org/officeDocument/2006/relationships/tags" Target="../tags/tag144.xml"/><Relationship Id="rId163" Type="http://schemas.openxmlformats.org/officeDocument/2006/relationships/notesSlide" Target="../notesSlides/notesSlide1.xml"/><Relationship Id="rId3" Type="http://schemas.openxmlformats.org/officeDocument/2006/relationships/tags" Target="../tags/tag5.xml"/><Relationship Id="rId25" Type="http://schemas.openxmlformats.org/officeDocument/2006/relationships/tags" Target="../tags/tag27.xml"/><Relationship Id="rId46" Type="http://schemas.openxmlformats.org/officeDocument/2006/relationships/tags" Target="../tags/tag48.xml"/><Relationship Id="rId67" Type="http://schemas.openxmlformats.org/officeDocument/2006/relationships/tags" Target="../tags/tag69.xml"/><Relationship Id="rId116" Type="http://schemas.openxmlformats.org/officeDocument/2006/relationships/tags" Target="../tags/tag118.xml"/><Relationship Id="rId137" Type="http://schemas.openxmlformats.org/officeDocument/2006/relationships/tags" Target="../tags/tag139.xml"/><Relationship Id="rId158" Type="http://schemas.openxmlformats.org/officeDocument/2006/relationships/tags" Target="../tags/tag160.xml"/><Relationship Id="rId20" Type="http://schemas.openxmlformats.org/officeDocument/2006/relationships/tags" Target="../tags/tag22.xml"/><Relationship Id="rId41" Type="http://schemas.openxmlformats.org/officeDocument/2006/relationships/tags" Target="../tags/tag43.xml"/><Relationship Id="rId62" Type="http://schemas.openxmlformats.org/officeDocument/2006/relationships/tags" Target="../tags/tag64.xml"/><Relationship Id="rId83" Type="http://schemas.openxmlformats.org/officeDocument/2006/relationships/tags" Target="../tags/tag85.xml"/><Relationship Id="rId88" Type="http://schemas.openxmlformats.org/officeDocument/2006/relationships/tags" Target="../tags/tag90.xml"/><Relationship Id="rId111" Type="http://schemas.openxmlformats.org/officeDocument/2006/relationships/tags" Target="../tags/tag113.xml"/><Relationship Id="rId132" Type="http://schemas.openxmlformats.org/officeDocument/2006/relationships/tags" Target="../tags/tag134.xml"/><Relationship Id="rId153" Type="http://schemas.openxmlformats.org/officeDocument/2006/relationships/tags" Target="../tags/tag155.xml"/><Relationship Id="rId15" Type="http://schemas.openxmlformats.org/officeDocument/2006/relationships/tags" Target="../tags/tag17.xml"/><Relationship Id="rId36" Type="http://schemas.openxmlformats.org/officeDocument/2006/relationships/tags" Target="../tags/tag38.xml"/><Relationship Id="rId57" Type="http://schemas.openxmlformats.org/officeDocument/2006/relationships/tags" Target="../tags/tag59.xml"/><Relationship Id="rId106" Type="http://schemas.openxmlformats.org/officeDocument/2006/relationships/tags" Target="../tags/tag108.xml"/><Relationship Id="rId127" Type="http://schemas.openxmlformats.org/officeDocument/2006/relationships/tags" Target="../tags/tag129.xml"/><Relationship Id="rId10" Type="http://schemas.openxmlformats.org/officeDocument/2006/relationships/tags" Target="../tags/tag12.xml"/><Relationship Id="rId31" Type="http://schemas.openxmlformats.org/officeDocument/2006/relationships/tags" Target="../tags/tag33.xml"/><Relationship Id="rId52" Type="http://schemas.openxmlformats.org/officeDocument/2006/relationships/tags" Target="../tags/tag54.xml"/><Relationship Id="rId73" Type="http://schemas.openxmlformats.org/officeDocument/2006/relationships/tags" Target="../tags/tag75.xml"/><Relationship Id="rId78" Type="http://schemas.openxmlformats.org/officeDocument/2006/relationships/tags" Target="../tags/tag80.xml"/><Relationship Id="rId94" Type="http://schemas.openxmlformats.org/officeDocument/2006/relationships/tags" Target="../tags/tag96.xml"/><Relationship Id="rId99" Type="http://schemas.openxmlformats.org/officeDocument/2006/relationships/tags" Target="../tags/tag101.xml"/><Relationship Id="rId101" Type="http://schemas.openxmlformats.org/officeDocument/2006/relationships/tags" Target="../tags/tag103.xml"/><Relationship Id="rId122" Type="http://schemas.openxmlformats.org/officeDocument/2006/relationships/tags" Target="../tags/tag124.xml"/><Relationship Id="rId143" Type="http://schemas.openxmlformats.org/officeDocument/2006/relationships/tags" Target="../tags/tag145.xml"/><Relationship Id="rId148" Type="http://schemas.openxmlformats.org/officeDocument/2006/relationships/tags" Target="../tags/tag150.xml"/><Relationship Id="rId164" Type="http://schemas.openxmlformats.org/officeDocument/2006/relationships/image" Target="../media/image1.jpeg"/><Relationship Id="rId4" Type="http://schemas.openxmlformats.org/officeDocument/2006/relationships/tags" Target="../tags/tag6.xml"/><Relationship Id="rId9" Type="http://schemas.openxmlformats.org/officeDocument/2006/relationships/tags" Target="../tags/tag11.xml"/><Relationship Id="rId26" Type="http://schemas.openxmlformats.org/officeDocument/2006/relationships/tags" Target="../tags/tag28.xml"/><Relationship Id="rId47" Type="http://schemas.openxmlformats.org/officeDocument/2006/relationships/tags" Target="../tags/tag49.xml"/><Relationship Id="rId68" Type="http://schemas.openxmlformats.org/officeDocument/2006/relationships/tags" Target="../tags/tag70.xml"/><Relationship Id="rId89" Type="http://schemas.openxmlformats.org/officeDocument/2006/relationships/tags" Target="../tags/tag91.xml"/><Relationship Id="rId112" Type="http://schemas.openxmlformats.org/officeDocument/2006/relationships/tags" Target="../tags/tag114.xml"/><Relationship Id="rId133" Type="http://schemas.openxmlformats.org/officeDocument/2006/relationships/tags" Target="../tags/tag135.xml"/><Relationship Id="rId154" Type="http://schemas.openxmlformats.org/officeDocument/2006/relationships/tags" Target="../tags/tag156.xml"/><Relationship Id="rId16" Type="http://schemas.openxmlformats.org/officeDocument/2006/relationships/tags" Target="../tags/tag18.xml"/><Relationship Id="rId37" Type="http://schemas.openxmlformats.org/officeDocument/2006/relationships/tags" Target="../tags/tag39.xml"/><Relationship Id="rId58" Type="http://schemas.openxmlformats.org/officeDocument/2006/relationships/tags" Target="../tags/tag60.xml"/><Relationship Id="rId79" Type="http://schemas.openxmlformats.org/officeDocument/2006/relationships/tags" Target="../tags/tag81.xml"/><Relationship Id="rId102" Type="http://schemas.openxmlformats.org/officeDocument/2006/relationships/tags" Target="../tags/tag104.xml"/><Relationship Id="rId123" Type="http://schemas.openxmlformats.org/officeDocument/2006/relationships/tags" Target="../tags/tag125.xml"/><Relationship Id="rId144" Type="http://schemas.openxmlformats.org/officeDocument/2006/relationships/tags" Target="../tags/tag146.xml"/><Relationship Id="rId90" Type="http://schemas.openxmlformats.org/officeDocument/2006/relationships/tags" Target="../tags/tag92.xml"/><Relationship Id="rId165" Type="http://schemas.openxmlformats.org/officeDocument/2006/relationships/image" Target="../media/image2.png"/><Relationship Id="rId27" Type="http://schemas.openxmlformats.org/officeDocument/2006/relationships/tags" Target="../tags/tag29.xml"/><Relationship Id="rId48" Type="http://schemas.openxmlformats.org/officeDocument/2006/relationships/tags" Target="../tags/tag50.xml"/><Relationship Id="rId69" Type="http://schemas.openxmlformats.org/officeDocument/2006/relationships/tags" Target="../tags/tag71.xml"/><Relationship Id="rId113" Type="http://schemas.openxmlformats.org/officeDocument/2006/relationships/tags" Target="../tags/tag115.xml"/><Relationship Id="rId134" Type="http://schemas.openxmlformats.org/officeDocument/2006/relationships/tags" Target="../tags/tag136.xml"/><Relationship Id="rId80" Type="http://schemas.openxmlformats.org/officeDocument/2006/relationships/tags" Target="../tags/tag82.xml"/><Relationship Id="rId155" Type="http://schemas.openxmlformats.org/officeDocument/2006/relationships/tags" Target="../tags/tag157.xml"/></Relationships>
</file>

<file path=ppt/slides/_rels/slide10.xml.rels><?xml version="1.0" encoding="UTF-8" standalone="yes"?>
<Relationships xmlns="http://schemas.openxmlformats.org/package/2006/relationships"><Relationship Id="rId8" Type="http://schemas.openxmlformats.org/officeDocument/2006/relationships/tags" Target="../tags/tag685.xml"/><Relationship Id="rId13" Type="http://schemas.openxmlformats.org/officeDocument/2006/relationships/tags" Target="../tags/tag690.xml"/><Relationship Id="rId18" Type="http://schemas.openxmlformats.org/officeDocument/2006/relationships/tags" Target="../tags/tag695.xml"/><Relationship Id="rId3" Type="http://schemas.openxmlformats.org/officeDocument/2006/relationships/tags" Target="../tags/tag680.xml"/><Relationship Id="rId21" Type="http://schemas.openxmlformats.org/officeDocument/2006/relationships/slideLayout" Target="../slideLayouts/slideLayout2.xml"/><Relationship Id="rId7" Type="http://schemas.openxmlformats.org/officeDocument/2006/relationships/tags" Target="../tags/tag684.xml"/><Relationship Id="rId12" Type="http://schemas.openxmlformats.org/officeDocument/2006/relationships/tags" Target="../tags/tag689.xml"/><Relationship Id="rId17" Type="http://schemas.openxmlformats.org/officeDocument/2006/relationships/tags" Target="../tags/tag694.xml"/><Relationship Id="rId2" Type="http://schemas.openxmlformats.org/officeDocument/2006/relationships/tags" Target="../tags/tag679.xml"/><Relationship Id="rId16" Type="http://schemas.openxmlformats.org/officeDocument/2006/relationships/tags" Target="../tags/tag693.xml"/><Relationship Id="rId20" Type="http://schemas.openxmlformats.org/officeDocument/2006/relationships/tags" Target="../tags/tag697.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5" Type="http://schemas.openxmlformats.org/officeDocument/2006/relationships/tags" Target="../tags/tag682.xml"/><Relationship Id="rId15" Type="http://schemas.openxmlformats.org/officeDocument/2006/relationships/tags" Target="../tags/tag692.xml"/><Relationship Id="rId10" Type="http://schemas.openxmlformats.org/officeDocument/2006/relationships/tags" Target="../tags/tag687.xml"/><Relationship Id="rId19" Type="http://schemas.openxmlformats.org/officeDocument/2006/relationships/tags" Target="../tags/tag696.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tags" Target="../tags/tag691.xml"/><Relationship Id="rId2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8" Type="http://schemas.openxmlformats.org/officeDocument/2006/relationships/tags" Target="../tags/tag705.xml"/><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 Type="http://schemas.openxmlformats.org/officeDocument/2006/relationships/tags" Target="../tags/tag700.xml"/><Relationship Id="rId21" Type="http://schemas.openxmlformats.org/officeDocument/2006/relationships/tags" Target="../tags/tag718.xml"/><Relationship Id="rId7" Type="http://schemas.openxmlformats.org/officeDocument/2006/relationships/tags" Target="../tags/tag704.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2" Type="http://schemas.openxmlformats.org/officeDocument/2006/relationships/tags" Target="../tags/tag699.xml"/><Relationship Id="rId16" Type="http://schemas.openxmlformats.org/officeDocument/2006/relationships/tags" Target="../tags/tag713.xml"/><Relationship Id="rId20" Type="http://schemas.openxmlformats.org/officeDocument/2006/relationships/tags" Target="../tags/tag717.xml"/><Relationship Id="rId29" Type="http://schemas.openxmlformats.org/officeDocument/2006/relationships/tags" Target="../tags/tag726.xml"/><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tags" Target="../tags/tag708.xml"/><Relationship Id="rId24" Type="http://schemas.openxmlformats.org/officeDocument/2006/relationships/tags" Target="../tags/tag721.xml"/><Relationship Id="rId5" Type="http://schemas.openxmlformats.org/officeDocument/2006/relationships/tags" Target="../tags/tag702.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tags" Target="../tags/tag725.xml"/><Relationship Id="rId10" Type="http://schemas.openxmlformats.org/officeDocument/2006/relationships/tags" Target="../tags/tag707.xml"/><Relationship Id="rId19" Type="http://schemas.openxmlformats.org/officeDocument/2006/relationships/tags" Target="../tags/tag716.xml"/><Relationship Id="rId31" Type="http://schemas.openxmlformats.org/officeDocument/2006/relationships/slideLayout" Target="../slideLayouts/slideLayout2.xml"/><Relationship Id="rId4" Type="http://schemas.openxmlformats.org/officeDocument/2006/relationships/tags" Target="../tags/tag701.xml"/><Relationship Id="rId9" Type="http://schemas.openxmlformats.org/officeDocument/2006/relationships/tags" Target="../tags/tag70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tags" Target="../tags/tag727.xml"/></Relationships>
</file>

<file path=ppt/slides/_rels/slide12.xml.rels><?xml version="1.0" encoding="UTF-8" standalone="yes"?>
<Relationships xmlns="http://schemas.openxmlformats.org/package/2006/relationships"><Relationship Id="rId8" Type="http://schemas.openxmlformats.org/officeDocument/2006/relationships/tags" Target="../tags/tag735.xml"/><Relationship Id="rId13" Type="http://schemas.openxmlformats.org/officeDocument/2006/relationships/tags" Target="../tags/tag740.xml"/><Relationship Id="rId3" Type="http://schemas.openxmlformats.org/officeDocument/2006/relationships/tags" Target="../tags/tag730.xml"/><Relationship Id="rId7" Type="http://schemas.openxmlformats.org/officeDocument/2006/relationships/tags" Target="../tags/tag734.xml"/><Relationship Id="rId12" Type="http://schemas.openxmlformats.org/officeDocument/2006/relationships/tags" Target="../tags/tag739.xml"/><Relationship Id="rId17" Type="http://schemas.openxmlformats.org/officeDocument/2006/relationships/slideLayout" Target="../slideLayouts/slideLayout2.xml"/><Relationship Id="rId2" Type="http://schemas.openxmlformats.org/officeDocument/2006/relationships/tags" Target="../tags/tag729.xml"/><Relationship Id="rId16" Type="http://schemas.openxmlformats.org/officeDocument/2006/relationships/tags" Target="../tags/tag743.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5" Type="http://schemas.openxmlformats.org/officeDocument/2006/relationships/tags" Target="../tags/tag732.xml"/><Relationship Id="rId15" Type="http://schemas.openxmlformats.org/officeDocument/2006/relationships/tags" Target="../tags/tag742.xml"/><Relationship Id="rId10" Type="http://schemas.openxmlformats.org/officeDocument/2006/relationships/tags" Target="../tags/tag737.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s>
</file>

<file path=ppt/slides/_rels/slide13.xml.rels><?xml version="1.0" encoding="UTF-8" standalone="yes"?>
<Relationships xmlns="http://schemas.openxmlformats.org/package/2006/relationships"><Relationship Id="rId117" Type="http://schemas.openxmlformats.org/officeDocument/2006/relationships/tags" Target="../tags/tag860.xml"/><Relationship Id="rId21" Type="http://schemas.openxmlformats.org/officeDocument/2006/relationships/tags" Target="../tags/tag764.xml"/><Relationship Id="rId42" Type="http://schemas.openxmlformats.org/officeDocument/2006/relationships/tags" Target="../tags/tag785.xml"/><Relationship Id="rId63" Type="http://schemas.openxmlformats.org/officeDocument/2006/relationships/tags" Target="../tags/tag806.xml"/><Relationship Id="rId84" Type="http://schemas.openxmlformats.org/officeDocument/2006/relationships/tags" Target="../tags/tag827.xml"/><Relationship Id="rId138" Type="http://schemas.openxmlformats.org/officeDocument/2006/relationships/tags" Target="../tags/tag881.xml"/><Relationship Id="rId107" Type="http://schemas.openxmlformats.org/officeDocument/2006/relationships/tags" Target="../tags/tag850.xml"/><Relationship Id="rId11" Type="http://schemas.openxmlformats.org/officeDocument/2006/relationships/tags" Target="../tags/tag754.xml"/><Relationship Id="rId32" Type="http://schemas.openxmlformats.org/officeDocument/2006/relationships/tags" Target="../tags/tag775.xml"/><Relationship Id="rId53" Type="http://schemas.openxmlformats.org/officeDocument/2006/relationships/tags" Target="../tags/tag796.xml"/><Relationship Id="rId74" Type="http://schemas.openxmlformats.org/officeDocument/2006/relationships/tags" Target="../tags/tag817.xml"/><Relationship Id="rId128" Type="http://schemas.openxmlformats.org/officeDocument/2006/relationships/tags" Target="../tags/tag871.xml"/><Relationship Id="rId149" Type="http://schemas.openxmlformats.org/officeDocument/2006/relationships/image" Target="../media/image6.jpeg"/><Relationship Id="rId5" Type="http://schemas.openxmlformats.org/officeDocument/2006/relationships/tags" Target="../tags/tag748.xml"/><Relationship Id="rId95" Type="http://schemas.openxmlformats.org/officeDocument/2006/relationships/tags" Target="../tags/tag838.xml"/><Relationship Id="rId22" Type="http://schemas.openxmlformats.org/officeDocument/2006/relationships/tags" Target="../tags/tag765.xml"/><Relationship Id="rId27" Type="http://schemas.openxmlformats.org/officeDocument/2006/relationships/tags" Target="../tags/tag770.xml"/><Relationship Id="rId43" Type="http://schemas.openxmlformats.org/officeDocument/2006/relationships/tags" Target="../tags/tag786.xml"/><Relationship Id="rId48" Type="http://schemas.openxmlformats.org/officeDocument/2006/relationships/tags" Target="../tags/tag791.xml"/><Relationship Id="rId64" Type="http://schemas.openxmlformats.org/officeDocument/2006/relationships/tags" Target="../tags/tag807.xml"/><Relationship Id="rId69" Type="http://schemas.openxmlformats.org/officeDocument/2006/relationships/tags" Target="../tags/tag812.xml"/><Relationship Id="rId113" Type="http://schemas.openxmlformats.org/officeDocument/2006/relationships/tags" Target="../tags/tag856.xml"/><Relationship Id="rId118" Type="http://schemas.openxmlformats.org/officeDocument/2006/relationships/tags" Target="../tags/tag861.xml"/><Relationship Id="rId134" Type="http://schemas.openxmlformats.org/officeDocument/2006/relationships/tags" Target="../tags/tag877.xml"/><Relationship Id="rId139" Type="http://schemas.openxmlformats.org/officeDocument/2006/relationships/tags" Target="../tags/tag882.xml"/><Relationship Id="rId80" Type="http://schemas.openxmlformats.org/officeDocument/2006/relationships/tags" Target="../tags/tag823.xml"/><Relationship Id="rId85" Type="http://schemas.openxmlformats.org/officeDocument/2006/relationships/tags" Target="../tags/tag828.xml"/><Relationship Id="rId12" Type="http://schemas.openxmlformats.org/officeDocument/2006/relationships/tags" Target="../tags/tag755.xml"/><Relationship Id="rId17" Type="http://schemas.openxmlformats.org/officeDocument/2006/relationships/tags" Target="../tags/tag760.xml"/><Relationship Id="rId33" Type="http://schemas.openxmlformats.org/officeDocument/2006/relationships/tags" Target="../tags/tag776.xml"/><Relationship Id="rId38" Type="http://schemas.openxmlformats.org/officeDocument/2006/relationships/tags" Target="../tags/tag781.xml"/><Relationship Id="rId59" Type="http://schemas.openxmlformats.org/officeDocument/2006/relationships/tags" Target="../tags/tag802.xml"/><Relationship Id="rId103" Type="http://schemas.openxmlformats.org/officeDocument/2006/relationships/tags" Target="../tags/tag846.xml"/><Relationship Id="rId108" Type="http://schemas.openxmlformats.org/officeDocument/2006/relationships/tags" Target="../tags/tag851.xml"/><Relationship Id="rId124" Type="http://schemas.openxmlformats.org/officeDocument/2006/relationships/tags" Target="../tags/tag867.xml"/><Relationship Id="rId129" Type="http://schemas.openxmlformats.org/officeDocument/2006/relationships/tags" Target="../tags/tag872.xml"/><Relationship Id="rId54" Type="http://schemas.openxmlformats.org/officeDocument/2006/relationships/tags" Target="../tags/tag797.xml"/><Relationship Id="rId70" Type="http://schemas.openxmlformats.org/officeDocument/2006/relationships/tags" Target="../tags/tag813.xml"/><Relationship Id="rId75" Type="http://schemas.openxmlformats.org/officeDocument/2006/relationships/tags" Target="../tags/tag818.xml"/><Relationship Id="rId91" Type="http://schemas.openxmlformats.org/officeDocument/2006/relationships/tags" Target="../tags/tag834.xml"/><Relationship Id="rId96" Type="http://schemas.openxmlformats.org/officeDocument/2006/relationships/tags" Target="../tags/tag839.xml"/><Relationship Id="rId140" Type="http://schemas.openxmlformats.org/officeDocument/2006/relationships/tags" Target="../tags/tag883.xml"/><Relationship Id="rId145" Type="http://schemas.openxmlformats.org/officeDocument/2006/relationships/tags" Target="../tags/tag888.xml"/><Relationship Id="rId1" Type="http://schemas.openxmlformats.org/officeDocument/2006/relationships/tags" Target="../tags/tag744.xml"/><Relationship Id="rId6" Type="http://schemas.openxmlformats.org/officeDocument/2006/relationships/tags" Target="../tags/tag749.xml"/><Relationship Id="rId23" Type="http://schemas.openxmlformats.org/officeDocument/2006/relationships/tags" Target="../tags/tag766.xml"/><Relationship Id="rId28" Type="http://schemas.openxmlformats.org/officeDocument/2006/relationships/tags" Target="../tags/tag771.xml"/><Relationship Id="rId49" Type="http://schemas.openxmlformats.org/officeDocument/2006/relationships/tags" Target="../tags/tag792.xml"/><Relationship Id="rId114" Type="http://schemas.openxmlformats.org/officeDocument/2006/relationships/tags" Target="../tags/tag857.xml"/><Relationship Id="rId119" Type="http://schemas.openxmlformats.org/officeDocument/2006/relationships/tags" Target="../tags/tag862.xml"/><Relationship Id="rId44" Type="http://schemas.openxmlformats.org/officeDocument/2006/relationships/tags" Target="../tags/tag787.xml"/><Relationship Id="rId60" Type="http://schemas.openxmlformats.org/officeDocument/2006/relationships/tags" Target="../tags/tag803.xml"/><Relationship Id="rId65" Type="http://schemas.openxmlformats.org/officeDocument/2006/relationships/tags" Target="../tags/tag808.xml"/><Relationship Id="rId81" Type="http://schemas.openxmlformats.org/officeDocument/2006/relationships/tags" Target="../tags/tag824.xml"/><Relationship Id="rId86" Type="http://schemas.openxmlformats.org/officeDocument/2006/relationships/tags" Target="../tags/tag829.xml"/><Relationship Id="rId130" Type="http://schemas.openxmlformats.org/officeDocument/2006/relationships/tags" Target="../tags/tag873.xml"/><Relationship Id="rId135" Type="http://schemas.openxmlformats.org/officeDocument/2006/relationships/tags" Target="../tags/tag878.xml"/><Relationship Id="rId13" Type="http://schemas.openxmlformats.org/officeDocument/2006/relationships/tags" Target="../tags/tag756.xml"/><Relationship Id="rId18" Type="http://schemas.openxmlformats.org/officeDocument/2006/relationships/tags" Target="../tags/tag761.xml"/><Relationship Id="rId39" Type="http://schemas.openxmlformats.org/officeDocument/2006/relationships/tags" Target="../tags/tag782.xml"/><Relationship Id="rId109" Type="http://schemas.openxmlformats.org/officeDocument/2006/relationships/tags" Target="../tags/tag852.xml"/><Relationship Id="rId34" Type="http://schemas.openxmlformats.org/officeDocument/2006/relationships/tags" Target="../tags/tag777.xml"/><Relationship Id="rId50" Type="http://schemas.openxmlformats.org/officeDocument/2006/relationships/tags" Target="../tags/tag793.xml"/><Relationship Id="rId55" Type="http://schemas.openxmlformats.org/officeDocument/2006/relationships/tags" Target="../tags/tag798.xml"/><Relationship Id="rId76" Type="http://schemas.openxmlformats.org/officeDocument/2006/relationships/tags" Target="../tags/tag819.xml"/><Relationship Id="rId97" Type="http://schemas.openxmlformats.org/officeDocument/2006/relationships/tags" Target="../tags/tag840.xml"/><Relationship Id="rId104" Type="http://schemas.openxmlformats.org/officeDocument/2006/relationships/tags" Target="../tags/tag847.xml"/><Relationship Id="rId120" Type="http://schemas.openxmlformats.org/officeDocument/2006/relationships/tags" Target="../tags/tag863.xml"/><Relationship Id="rId125" Type="http://schemas.openxmlformats.org/officeDocument/2006/relationships/tags" Target="../tags/tag868.xml"/><Relationship Id="rId141" Type="http://schemas.openxmlformats.org/officeDocument/2006/relationships/tags" Target="../tags/tag884.xml"/><Relationship Id="rId146" Type="http://schemas.openxmlformats.org/officeDocument/2006/relationships/tags" Target="../tags/tag889.xml"/><Relationship Id="rId7" Type="http://schemas.openxmlformats.org/officeDocument/2006/relationships/tags" Target="../tags/tag750.xml"/><Relationship Id="rId71" Type="http://schemas.openxmlformats.org/officeDocument/2006/relationships/tags" Target="../tags/tag814.xml"/><Relationship Id="rId92" Type="http://schemas.openxmlformats.org/officeDocument/2006/relationships/tags" Target="../tags/tag835.xml"/><Relationship Id="rId2" Type="http://schemas.openxmlformats.org/officeDocument/2006/relationships/tags" Target="../tags/tag745.xml"/><Relationship Id="rId29" Type="http://schemas.openxmlformats.org/officeDocument/2006/relationships/tags" Target="../tags/tag772.xml"/><Relationship Id="rId24" Type="http://schemas.openxmlformats.org/officeDocument/2006/relationships/tags" Target="../tags/tag767.xml"/><Relationship Id="rId40" Type="http://schemas.openxmlformats.org/officeDocument/2006/relationships/tags" Target="../tags/tag783.xml"/><Relationship Id="rId45" Type="http://schemas.openxmlformats.org/officeDocument/2006/relationships/tags" Target="../tags/tag788.xml"/><Relationship Id="rId66" Type="http://schemas.openxmlformats.org/officeDocument/2006/relationships/tags" Target="../tags/tag809.xml"/><Relationship Id="rId87" Type="http://schemas.openxmlformats.org/officeDocument/2006/relationships/tags" Target="../tags/tag830.xml"/><Relationship Id="rId110" Type="http://schemas.openxmlformats.org/officeDocument/2006/relationships/tags" Target="../tags/tag853.xml"/><Relationship Id="rId115" Type="http://schemas.openxmlformats.org/officeDocument/2006/relationships/tags" Target="../tags/tag858.xml"/><Relationship Id="rId131" Type="http://schemas.openxmlformats.org/officeDocument/2006/relationships/tags" Target="../tags/tag874.xml"/><Relationship Id="rId136" Type="http://schemas.openxmlformats.org/officeDocument/2006/relationships/tags" Target="../tags/tag879.xml"/><Relationship Id="rId61" Type="http://schemas.openxmlformats.org/officeDocument/2006/relationships/tags" Target="../tags/tag804.xml"/><Relationship Id="rId82" Type="http://schemas.openxmlformats.org/officeDocument/2006/relationships/tags" Target="../tags/tag825.xml"/><Relationship Id="rId19" Type="http://schemas.openxmlformats.org/officeDocument/2006/relationships/tags" Target="../tags/tag762.xml"/><Relationship Id="rId14" Type="http://schemas.openxmlformats.org/officeDocument/2006/relationships/tags" Target="../tags/tag757.xml"/><Relationship Id="rId30" Type="http://schemas.openxmlformats.org/officeDocument/2006/relationships/tags" Target="../tags/tag773.xml"/><Relationship Id="rId35" Type="http://schemas.openxmlformats.org/officeDocument/2006/relationships/tags" Target="../tags/tag778.xml"/><Relationship Id="rId56" Type="http://schemas.openxmlformats.org/officeDocument/2006/relationships/tags" Target="../tags/tag799.xml"/><Relationship Id="rId77" Type="http://schemas.openxmlformats.org/officeDocument/2006/relationships/tags" Target="../tags/tag820.xml"/><Relationship Id="rId100" Type="http://schemas.openxmlformats.org/officeDocument/2006/relationships/tags" Target="../tags/tag843.xml"/><Relationship Id="rId105" Type="http://schemas.openxmlformats.org/officeDocument/2006/relationships/tags" Target="../tags/tag848.xml"/><Relationship Id="rId126" Type="http://schemas.openxmlformats.org/officeDocument/2006/relationships/tags" Target="../tags/tag869.xml"/><Relationship Id="rId147" Type="http://schemas.openxmlformats.org/officeDocument/2006/relationships/tags" Target="../tags/tag890.xml"/><Relationship Id="rId8" Type="http://schemas.openxmlformats.org/officeDocument/2006/relationships/tags" Target="../tags/tag751.xml"/><Relationship Id="rId51" Type="http://schemas.openxmlformats.org/officeDocument/2006/relationships/tags" Target="../tags/tag794.xml"/><Relationship Id="rId72" Type="http://schemas.openxmlformats.org/officeDocument/2006/relationships/tags" Target="../tags/tag815.xml"/><Relationship Id="rId93" Type="http://schemas.openxmlformats.org/officeDocument/2006/relationships/tags" Target="../tags/tag836.xml"/><Relationship Id="rId98" Type="http://schemas.openxmlformats.org/officeDocument/2006/relationships/tags" Target="../tags/tag841.xml"/><Relationship Id="rId121" Type="http://schemas.openxmlformats.org/officeDocument/2006/relationships/tags" Target="../tags/tag864.xml"/><Relationship Id="rId142" Type="http://schemas.openxmlformats.org/officeDocument/2006/relationships/tags" Target="../tags/tag885.xml"/><Relationship Id="rId3" Type="http://schemas.openxmlformats.org/officeDocument/2006/relationships/tags" Target="../tags/tag746.xml"/><Relationship Id="rId25" Type="http://schemas.openxmlformats.org/officeDocument/2006/relationships/tags" Target="../tags/tag768.xml"/><Relationship Id="rId46" Type="http://schemas.openxmlformats.org/officeDocument/2006/relationships/tags" Target="../tags/tag789.xml"/><Relationship Id="rId67" Type="http://schemas.openxmlformats.org/officeDocument/2006/relationships/tags" Target="../tags/tag810.xml"/><Relationship Id="rId116" Type="http://schemas.openxmlformats.org/officeDocument/2006/relationships/tags" Target="../tags/tag859.xml"/><Relationship Id="rId137" Type="http://schemas.openxmlformats.org/officeDocument/2006/relationships/tags" Target="../tags/tag880.xml"/><Relationship Id="rId20" Type="http://schemas.openxmlformats.org/officeDocument/2006/relationships/tags" Target="../tags/tag763.xml"/><Relationship Id="rId41" Type="http://schemas.openxmlformats.org/officeDocument/2006/relationships/tags" Target="../tags/tag784.xml"/><Relationship Id="rId62" Type="http://schemas.openxmlformats.org/officeDocument/2006/relationships/tags" Target="../tags/tag805.xml"/><Relationship Id="rId83" Type="http://schemas.openxmlformats.org/officeDocument/2006/relationships/tags" Target="../tags/tag826.xml"/><Relationship Id="rId88" Type="http://schemas.openxmlformats.org/officeDocument/2006/relationships/tags" Target="../tags/tag831.xml"/><Relationship Id="rId111" Type="http://schemas.openxmlformats.org/officeDocument/2006/relationships/tags" Target="../tags/tag854.xml"/><Relationship Id="rId132" Type="http://schemas.openxmlformats.org/officeDocument/2006/relationships/tags" Target="../tags/tag875.xml"/><Relationship Id="rId15" Type="http://schemas.openxmlformats.org/officeDocument/2006/relationships/tags" Target="../tags/tag758.xml"/><Relationship Id="rId36" Type="http://schemas.openxmlformats.org/officeDocument/2006/relationships/tags" Target="../tags/tag779.xml"/><Relationship Id="rId57" Type="http://schemas.openxmlformats.org/officeDocument/2006/relationships/tags" Target="../tags/tag800.xml"/><Relationship Id="rId106" Type="http://schemas.openxmlformats.org/officeDocument/2006/relationships/tags" Target="../tags/tag849.xml"/><Relationship Id="rId127" Type="http://schemas.openxmlformats.org/officeDocument/2006/relationships/tags" Target="../tags/tag870.xml"/><Relationship Id="rId10" Type="http://schemas.openxmlformats.org/officeDocument/2006/relationships/tags" Target="../tags/tag753.xml"/><Relationship Id="rId31" Type="http://schemas.openxmlformats.org/officeDocument/2006/relationships/tags" Target="../tags/tag774.xml"/><Relationship Id="rId52" Type="http://schemas.openxmlformats.org/officeDocument/2006/relationships/tags" Target="../tags/tag795.xml"/><Relationship Id="rId73" Type="http://schemas.openxmlformats.org/officeDocument/2006/relationships/tags" Target="../tags/tag816.xml"/><Relationship Id="rId78" Type="http://schemas.openxmlformats.org/officeDocument/2006/relationships/tags" Target="../tags/tag821.xml"/><Relationship Id="rId94" Type="http://schemas.openxmlformats.org/officeDocument/2006/relationships/tags" Target="../tags/tag837.xml"/><Relationship Id="rId99" Type="http://schemas.openxmlformats.org/officeDocument/2006/relationships/tags" Target="../tags/tag842.xml"/><Relationship Id="rId101" Type="http://schemas.openxmlformats.org/officeDocument/2006/relationships/tags" Target="../tags/tag844.xml"/><Relationship Id="rId122" Type="http://schemas.openxmlformats.org/officeDocument/2006/relationships/tags" Target="../tags/tag865.xml"/><Relationship Id="rId143" Type="http://schemas.openxmlformats.org/officeDocument/2006/relationships/tags" Target="../tags/tag886.xml"/><Relationship Id="rId148" Type="http://schemas.openxmlformats.org/officeDocument/2006/relationships/slideLayout" Target="../slideLayouts/slideLayout2.xml"/><Relationship Id="rId4" Type="http://schemas.openxmlformats.org/officeDocument/2006/relationships/tags" Target="../tags/tag747.xml"/><Relationship Id="rId9" Type="http://schemas.openxmlformats.org/officeDocument/2006/relationships/tags" Target="../tags/tag752.xml"/><Relationship Id="rId26" Type="http://schemas.openxmlformats.org/officeDocument/2006/relationships/tags" Target="../tags/tag769.xml"/><Relationship Id="rId47" Type="http://schemas.openxmlformats.org/officeDocument/2006/relationships/tags" Target="../tags/tag790.xml"/><Relationship Id="rId68" Type="http://schemas.openxmlformats.org/officeDocument/2006/relationships/tags" Target="../tags/tag811.xml"/><Relationship Id="rId89" Type="http://schemas.openxmlformats.org/officeDocument/2006/relationships/tags" Target="../tags/tag832.xml"/><Relationship Id="rId112" Type="http://schemas.openxmlformats.org/officeDocument/2006/relationships/tags" Target="../tags/tag855.xml"/><Relationship Id="rId133" Type="http://schemas.openxmlformats.org/officeDocument/2006/relationships/tags" Target="../tags/tag876.xml"/><Relationship Id="rId16" Type="http://schemas.openxmlformats.org/officeDocument/2006/relationships/tags" Target="../tags/tag759.xml"/><Relationship Id="rId37" Type="http://schemas.openxmlformats.org/officeDocument/2006/relationships/tags" Target="../tags/tag780.xml"/><Relationship Id="rId58" Type="http://schemas.openxmlformats.org/officeDocument/2006/relationships/tags" Target="../tags/tag801.xml"/><Relationship Id="rId79" Type="http://schemas.openxmlformats.org/officeDocument/2006/relationships/tags" Target="../tags/tag822.xml"/><Relationship Id="rId102" Type="http://schemas.openxmlformats.org/officeDocument/2006/relationships/tags" Target="../tags/tag845.xml"/><Relationship Id="rId123" Type="http://schemas.openxmlformats.org/officeDocument/2006/relationships/tags" Target="../tags/tag866.xml"/><Relationship Id="rId144" Type="http://schemas.openxmlformats.org/officeDocument/2006/relationships/tags" Target="../tags/tag887.xml"/><Relationship Id="rId90" Type="http://schemas.openxmlformats.org/officeDocument/2006/relationships/tags" Target="../tags/tag833.xml"/></Relationships>
</file>

<file path=ppt/slides/_rels/slide14.xml.rels><?xml version="1.0" encoding="UTF-8" standalone="yes"?>
<Relationships xmlns="http://schemas.openxmlformats.org/package/2006/relationships"><Relationship Id="rId8" Type="http://schemas.openxmlformats.org/officeDocument/2006/relationships/tags" Target="../tags/tag898.xml"/><Relationship Id="rId13" Type="http://schemas.openxmlformats.org/officeDocument/2006/relationships/tags" Target="../tags/tag903.xml"/><Relationship Id="rId3" Type="http://schemas.openxmlformats.org/officeDocument/2006/relationships/tags" Target="../tags/tag893.xml"/><Relationship Id="rId7" Type="http://schemas.openxmlformats.org/officeDocument/2006/relationships/tags" Target="../tags/tag897.xml"/><Relationship Id="rId12" Type="http://schemas.openxmlformats.org/officeDocument/2006/relationships/tags" Target="../tags/tag902.xml"/><Relationship Id="rId2" Type="http://schemas.openxmlformats.org/officeDocument/2006/relationships/tags" Target="../tags/tag892.xml"/><Relationship Id="rId16" Type="http://schemas.openxmlformats.org/officeDocument/2006/relationships/image" Target="../media/image11.jpeg"/><Relationship Id="rId1" Type="http://schemas.openxmlformats.org/officeDocument/2006/relationships/tags" Target="../tags/tag891.xml"/><Relationship Id="rId6" Type="http://schemas.openxmlformats.org/officeDocument/2006/relationships/tags" Target="../tags/tag896.xml"/><Relationship Id="rId11" Type="http://schemas.openxmlformats.org/officeDocument/2006/relationships/tags" Target="../tags/tag901.xml"/><Relationship Id="rId5" Type="http://schemas.openxmlformats.org/officeDocument/2006/relationships/tags" Target="../tags/tag895.xml"/><Relationship Id="rId15" Type="http://schemas.openxmlformats.org/officeDocument/2006/relationships/slideLayout" Target="../slideLayouts/slideLayout2.xml"/><Relationship Id="rId10" Type="http://schemas.openxmlformats.org/officeDocument/2006/relationships/tags" Target="../tags/tag900.xml"/><Relationship Id="rId4" Type="http://schemas.openxmlformats.org/officeDocument/2006/relationships/tags" Target="../tags/tag894.xml"/><Relationship Id="rId9" Type="http://schemas.openxmlformats.org/officeDocument/2006/relationships/tags" Target="../tags/tag899.xml"/><Relationship Id="rId14" Type="http://schemas.openxmlformats.org/officeDocument/2006/relationships/tags" Target="../tags/tag904.xml"/></Relationships>
</file>

<file path=ppt/slides/_rels/slide15.xml.rels><?xml version="1.0" encoding="UTF-8" standalone="yes"?>
<Relationships xmlns="http://schemas.openxmlformats.org/package/2006/relationships"><Relationship Id="rId13" Type="http://schemas.openxmlformats.org/officeDocument/2006/relationships/tags" Target="../tags/tag917.xml"/><Relationship Id="rId18" Type="http://schemas.openxmlformats.org/officeDocument/2006/relationships/tags" Target="../tags/tag922.xml"/><Relationship Id="rId26" Type="http://schemas.openxmlformats.org/officeDocument/2006/relationships/tags" Target="../tags/tag930.xml"/><Relationship Id="rId3" Type="http://schemas.openxmlformats.org/officeDocument/2006/relationships/tags" Target="../tags/tag907.xml"/><Relationship Id="rId21" Type="http://schemas.openxmlformats.org/officeDocument/2006/relationships/tags" Target="../tags/tag925.xml"/><Relationship Id="rId34" Type="http://schemas.openxmlformats.org/officeDocument/2006/relationships/tags" Target="../tags/tag938.xml"/><Relationship Id="rId7" Type="http://schemas.openxmlformats.org/officeDocument/2006/relationships/tags" Target="../tags/tag911.xml"/><Relationship Id="rId12" Type="http://schemas.openxmlformats.org/officeDocument/2006/relationships/tags" Target="../tags/tag916.xml"/><Relationship Id="rId17" Type="http://schemas.openxmlformats.org/officeDocument/2006/relationships/tags" Target="../tags/tag921.xml"/><Relationship Id="rId25" Type="http://schemas.openxmlformats.org/officeDocument/2006/relationships/tags" Target="../tags/tag929.xml"/><Relationship Id="rId33" Type="http://schemas.openxmlformats.org/officeDocument/2006/relationships/tags" Target="../tags/tag937.xml"/><Relationship Id="rId2" Type="http://schemas.openxmlformats.org/officeDocument/2006/relationships/tags" Target="../tags/tag906.xml"/><Relationship Id="rId16" Type="http://schemas.openxmlformats.org/officeDocument/2006/relationships/tags" Target="../tags/tag920.xml"/><Relationship Id="rId20" Type="http://schemas.openxmlformats.org/officeDocument/2006/relationships/tags" Target="../tags/tag924.xml"/><Relationship Id="rId29" Type="http://schemas.openxmlformats.org/officeDocument/2006/relationships/tags" Target="../tags/tag933.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tags" Target="../tags/tag915.xml"/><Relationship Id="rId24" Type="http://schemas.openxmlformats.org/officeDocument/2006/relationships/tags" Target="../tags/tag928.xml"/><Relationship Id="rId32" Type="http://schemas.openxmlformats.org/officeDocument/2006/relationships/tags" Target="../tags/tag936.xml"/><Relationship Id="rId5" Type="http://schemas.openxmlformats.org/officeDocument/2006/relationships/tags" Target="../tags/tag909.xml"/><Relationship Id="rId15" Type="http://schemas.openxmlformats.org/officeDocument/2006/relationships/tags" Target="../tags/tag919.xml"/><Relationship Id="rId23" Type="http://schemas.openxmlformats.org/officeDocument/2006/relationships/tags" Target="../tags/tag927.xml"/><Relationship Id="rId28" Type="http://schemas.openxmlformats.org/officeDocument/2006/relationships/tags" Target="../tags/tag932.xml"/><Relationship Id="rId10" Type="http://schemas.openxmlformats.org/officeDocument/2006/relationships/tags" Target="../tags/tag914.xml"/><Relationship Id="rId19" Type="http://schemas.openxmlformats.org/officeDocument/2006/relationships/tags" Target="../tags/tag923.xml"/><Relationship Id="rId31" Type="http://schemas.openxmlformats.org/officeDocument/2006/relationships/tags" Target="../tags/tag935.xml"/><Relationship Id="rId4" Type="http://schemas.openxmlformats.org/officeDocument/2006/relationships/tags" Target="../tags/tag908.xml"/><Relationship Id="rId9" Type="http://schemas.openxmlformats.org/officeDocument/2006/relationships/tags" Target="../tags/tag913.xml"/><Relationship Id="rId14" Type="http://schemas.openxmlformats.org/officeDocument/2006/relationships/tags" Target="../tags/tag918.xml"/><Relationship Id="rId22" Type="http://schemas.openxmlformats.org/officeDocument/2006/relationships/tags" Target="../tags/tag926.xml"/><Relationship Id="rId27" Type="http://schemas.openxmlformats.org/officeDocument/2006/relationships/tags" Target="../tags/tag931.xml"/><Relationship Id="rId30" Type="http://schemas.openxmlformats.org/officeDocument/2006/relationships/tags" Target="../tags/tag934.xml"/><Relationship Id="rId35" Type="http://schemas.openxmlformats.org/officeDocument/2006/relationships/slideLayout" Target="../slideLayouts/slideLayout2.xml"/><Relationship Id="rId8" Type="http://schemas.openxmlformats.org/officeDocument/2006/relationships/tags" Target="../tags/tag912.xml"/></Relationships>
</file>

<file path=ppt/slides/_rels/slide16.xml.rels><?xml version="1.0" encoding="UTF-8" standalone="yes"?>
<Relationships xmlns="http://schemas.openxmlformats.org/package/2006/relationships"><Relationship Id="rId13" Type="http://schemas.openxmlformats.org/officeDocument/2006/relationships/tags" Target="../tags/tag951.xml"/><Relationship Id="rId18" Type="http://schemas.openxmlformats.org/officeDocument/2006/relationships/tags" Target="../tags/tag956.xml"/><Relationship Id="rId26" Type="http://schemas.openxmlformats.org/officeDocument/2006/relationships/tags" Target="../tags/tag964.xml"/><Relationship Id="rId39" Type="http://schemas.openxmlformats.org/officeDocument/2006/relationships/tags" Target="../tags/tag977.xml"/><Relationship Id="rId21" Type="http://schemas.openxmlformats.org/officeDocument/2006/relationships/tags" Target="../tags/tag959.xml"/><Relationship Id="rId34" Type="http://schemas.openxmlformats.org/officeDocument/2006/relationships/tags" Target="../tags/tag972.xml"/><Relationship Id="rId42" Type="http://schemas.openxmlformats.org/officeDocument/2006/relationships/tags" Target="../tags/tag980.xml"/><Relationship Id="rId47" Type="http://schemas.openxmlformats.org/officeDocument/2006/relationships/tags" Target="../tags/tag985.xml"/><Relationship Id="rId50" Type="http://schemas.openxmlformats.org/officeDocument/2006/relationships/tags" Target="../tags/tag988.xml"/><Relationship Id="rId7" Type="http://schemas.openxmlformats.org/officeDocument/2006/relationships/tags" Target="../tags/tag945.xml"/><Relationship Id="rId2" Type="http://schemas.openxmlformats.org/officeDocument/2006/relationships/tags" Target="../tags/tag940.xml"/><Relationship Id="rId16" Type="http://schemas.openxmlformats.org/officeDocument/2006/relationships/tags" Target="../tags/tag954.xml"/><Relationship Id="rId29" Type="http://schemas.openxmlformats.org/officeDocument/2006/relationships/tags" Target="../tags/tag967.xml"/><Relationship Id="rId11" Type="http://schemas.openxmlformats.org/officeDocument/2006/relationships/tags" Target="../tags/tag949.xml"/><Relationship Id="rId24" Type="http://schemas.openxmlformats.org/officeDocument/2006/relationships/tags" Target="../tags/tag962.xml"/><Relationship Id="rId32" Type="http://schemas.openxmlformats.org/officeDocument/2006/relationships/tags" Target="../tags/tag970.xml"/><Relationship Id="rId37" Type="http://schemas.openxmlformats.org/officeDocument/2006/relationships/tags" Target="../tags/tag975.xml"/><Relationship Id="rId40" Type="http://schemas.openxmlformats.org/officeDocument/2006/relationships/tags" Target="../tags/tag978.xml"/><Relationship Id="rId45" Type="http://schemas.openxmlformats.org/officeDocument/2006/relationships/tags" Target="../tags/tag983.xml"/><Relationship Id="rId5" Type="http://schemas.openxmlformats.org/officeDocument/2006/relationships/tags" Target="../tags/tag943.xml"/><Relationship Id="rId15" Type="http://schemas.openxmlformats.org/officeDocument/2006/relationships/tags" Target="../tags/tag953.xml"/><Relationship Id="rId23" Type="http://schemas.openxmlformats.org/officeDocument/2006/relationships/tags" Target="../tags/tag961.xml"/><Relationship Id="rId28" Type="http://schemas.openxmlformats.org/officeDocument/2006/relationships/tags" Target="../tags/tag966.xml"/><Relationship Id="rId36" Type="http://schemas.openxmlformats.org/officeDocument/2006/relationships/tags" Target="../tags/tag974.xml"/><Relationship Id="rId49" Type="http://schemas.openxmlformats.org/officeDocument/2006/relationships/tags" Target="../tags/tag987.xml"/><Relationship Id="rId10" Type="http://schemas.openxmlformats.org/officeDocument/2006/relationships/tags" Target="../tags/tag948.xml"/><Relationship Id="rId19" Type="http://schemas.openxmlformats.org/officeDocument/2006/relationships/tags" Target="../tags/tag957.xml"/><Relationship Id="rId31" Type="http://schemas.openxmlformats.org/officeDocument/2006/relationships/tags" Target="../tags/tag969.xml"/><Relationship Id="rId44" Type="http://schemas.openxmlformats.org/officeDocument/2006/relationships/tags" Target="../tags/tag982.xml"/><Relationship Id="rId52" Type="http://schemas.openxmlformats.org/officeDocument/2006/relationships/image" Target="../media/image12.jpeg"/><Relationship Id="rId4" Type="http://schemas.openxmlformats.org/officeDocument/2006/relationships/tags" Target="../tags/tag942.xml"/><Relationship Id="rId9" Type="http://schemas.openxmlformats.org/officeDocument/2006/relationships/tags" Target="../tags/tag947.xml"/><Relationship Id="rId14" Type="http://schemas.openxmlformats.org/officeDocument/2006/relationships/tags" Target="../tags/tag952.xml"/><Relationship Id="rId22" Type="http://schemas.openxmlformats.org/officeDocument/2006/relationships/tags" Target="../tags/tag960.xml"/><Relationship Id="rId27" Type="http://schemas.openxmlformats.org/officeDocument/2006/relationships/tags" Target="../tags/tag965.xml"/><Relationship Id="rId30" Type="http://schemas.openxmlformats.org/officeDocument/2006/relationships/tags" Target="../tags/tag968.xml"/><Relationship Id="rId35" Type="http://schemas.openxmlformats.org/officeDocument/2006/relationships/tags" Target="../tags/tag973.xml"/><Relationship Id="rId43" Type="http://schemas.openxmlformats.org/officeDocument/2006/relationships/tags" Target="../tags/tag981.xml"/><Relationship Id="rId48" Type="http://schemas.openxmlformats.org/officeDocument/2006/relationships/tags" Target="../tags/tag986.xml"/><Relationship Id="rId8" Type="http://schemas.openxmlformats.org/officeDocument/2006/relationships/tags" Target="../tags/tag946.xml"/><Relationship Id="rId51" Type="http://schemas.openxmlformats.org/officeDocument/2006/relationships/slideLayout" Target="../slideLayouts/slideLayout2.xml"/><Relationship Id="rId3" Type="http://schemas.openxmlformats.org/officeDocument/2006/relationships/tags" Target="../tags/tag941.xml"/><Relationship Id="rId12" Type="http://schemas.openxmlformats.org/officeDocument/2006/relationships/tags" Target="../tags/tag950.xml"/><Relationship Id="rId17" Type="http://schemas.openxmlformats.org/officeDocument/2006/relationships/tags" Target="../tags/tag955.xml"/><Relationship Id="rId25" Type="http://schemas.openxmlformats.org/officeDocument/2006/relationships/tags" Target="../tags/tag963.xml"/><Relationship Id="rId33" Type="http://schemas.openxmlformats.org/officeDocument/2006/relationships/tags" Target="../tags/tag971.xml"/><Relationship Id="rId38" Type="http://schemas.openxmlformats.org/officeDocument/2006/relationships/tags" Target="../tags/tag976.xml"/><Relationship Id="rId46" Type="http://schemas.openxmlformats.org/officeDocument/2006/relationships/tags" Target="../tags/tag984.xml"/><Relationship Id="rId20" Type="http://schemas.openxmlformats.org/officeDocument/2006/relationships/tags" Target="../tags/tag958.xml"/><Relationship Id="rId41" Type="http://schemas.openxmlformats.org/officeDocument/2006/relationships/tags" Target="../tags/tag979.xml"/><Relationship Id="rId1" Type="http://schemas.openxmlformats.org/officeDocument/2006/relationships/tags" Target="../tags/tag939.xml"/><Relationship Id="rId6" Type="http://schemas.openxmlformats.org/officeDocument/2006/relationships/tags" Target="../tags/tag944.xml"/></Relationships>
</file>

<file path=ppt/slides/_rels/slide17.xml.rels><?xml version="1.0" encoding="UTF-8" standalone="yes"?>
<Relationships xmlns="http://schemas.openxmlformats.org/package/2006/relationships"><Relationship Id="rId8" Type="http://schemas.openxmlformats.org/officeDocument/2006/relationships/tags" Target="../tags/tag996.xml"/><Relationship Id="rId13" Type="http://schemas.openxmlformats.org/officeDocument/2006/relationships/tags" Target="../tags/tag1001.xml"/><Relationship Id="rId3" Type="http://schemas.openxmlformats.org/officeDocument/2006/relationships/tags" Target="../tags/tag991.xml"/><Relationship Id="rId7" Type="http://schemas.openxmlformats.org/officeDocument/2006/relationships/tags" Target="../tags/tag995.xml"/><Relationship Id="rId12" Type="http://schemas.openxmlformats.org/officeDocument/2006/relationships/tags" Target="../tags/tag1000.xml"/><Relationship Id="rId17" Type="http://schemas.openxmlformats.org/officeDocument/2006/relationships/slideLayout" Target="../slideLayouts/slideLayout2.xml"/><Relationship Id="rId2" Type="http://schemas.openxmlformats.org/officeDocument/2006/relationships/tags" Target="../tags/tag990.xml"/><Relationship Id="rId16" Type="http://schemas.openxmlformats.org/officeDocument/2006/relationships/tags" Target="../tags/tag1004.xml"/><Relationship Id="rId1" Type="http://schemas.openxmlformats.org/officeDocument/2006/relationships/tags" Target="../tags/tag989.xml"/><Relationship Id="rId6" Type="http://schemas.openxmlformats.org/officeDocument/2006/relationships/tags" Target="../tags/tag994.xml"/><Relationship Id="rId11" Type="http://schemas.openxmlformats.org/officeDocument/2006/relationships/tags" Target="../tags/tag999.xml"/><Relationship Id="rId5" Type="http://schemas.openxmlformats.org/officeDocument/2006/relationships/tags" Target="../tags/tag993.xml"/><Relationship Id="rId15" Type="http://schemas.openxmlformats.org/officeDocument/2006/relationships/tags" Target="../tags/tag1003.xml"/><Relationship Id="rId10" Type="http://schemas.openxmlformats.org/officeDocument/2006/relationships/tags" Target="../tags/tag998.xml"/><Relationship Id="rId4" Type="http://schemas.openxmlformats.org/officeDocument/2006/relationships/tags" Target="../tags/tag992.xml"/><Relationship Id="rId9" Type="http://schemas.openxmlformats.org/officeDocument/2006/relationships/tags" Target="../tags/tag997.xml"/><Relationship Id="rId14" Type="http://schemas.openxmlformats.org/officeDocument/2006/relationships/tags" Target="../tags/tag1002.xml"/></Relationships>
</file>

<file path=ppt/slides/_rels/slide18.xml.rels><?xml version="1.0" encoding="UTF-8" standalone="yes"?>
<Relationships xmlns="http://schemas.openxmlformats.org/package/2006/relationships"><Relationship Id="rId8" Type="http://schemas.openxmlformats.org/officeDocument/2006/relationships/tags" Target="../tags/tag1012.xml"/><Relationship Id="rId3" Type="http://schemas.openxmlformats.org/officeDocument/2006/relationships/tags" Target="../tags/tag1007.xml"/><Relationship Id="rId7" Type="http://schemas.openxmlformats.org/officeDocument/2006/relationships/tags" Target="../tags/tag1011.xml"/><Relationship Id="rId2" Type="http://schemas.openxmlformats.org/officeDocument/2006/relationships/tags" Target="../tags/tag1006.xml"/><Relationship Id="rId1" Type="http://schemas.openxmlformats.org/officeDocument/2006/relationships/tags" Target="../tags/tag1005.xml"/><Relationship Id="rId6" Type="http://schemas.openxmlformats.org/officeDocument/2006/relationships/tags" Target="../tags/tag1010.xml"/><Relationship Id="rId11" Type="http://schemas.openxmlformats.org/officeDocument/2006/relationships/chart" Target="../charts/chart1.xml"/><Relationship Id="rId5" Type="http://schemas.openxmlformats.org/officeDocument/2006/relationships/tags" Target="../tags/tag1009.xml"/><Relationship Id="rId10" Type="http://schemas.openxmlformats.org/officeDocument/2006/relationships/slideLayout" Target="../slideLayouts/slideLayout2.xml"/><Relationship Id="rId4" Type="http://schemas.openxmlformats.org/officeDocument/2006/relationships/tags" Target="../tags/tag1008.xml"/><Relationship Id="rId9" Type="http://schemas.openxmlformats.org/officeDocument/2006/relationships/tags" Target="../tags/tag1013.xml"/></Relationships>
</file>

<file path=ppt/slides/_rels/slide19.xml.rels><?xml version="1.0" encoding="UTF-8" standalone="yes"?>
<Relationships xmlns="http://schemas.openxmlformats.org/package/2006/relationships"><Relationship Id="rId117" Type="http://schemas.openxmlformats.org/officeDocument/2006/relationships/tags" Target="../tags/tag1130.xml"/><Relationship Id="rId21" Type="http://schemas.openxmlformats.org/officeDocument/2006/relationships/tags" Target="../tags/tag1034.xml"/><Relationship Id="rId42" Type="http://schemas.openxmlformats.org/officeDocument/2006/relationships/tags" Target="../tags/tag1055.xml"/><Relationship Id="rId63" Type="http://schemas.openxmlformats.org/officeDocument/2006/relationships/tags" Target="../tags/tag1076.xml"/><Relationship Id="rId84" Type="http://schemas.openxmlformats.org/officeDocument/2006/relationships/tags" Target="../tags/tag1097.xml"/><Relationship Id="rId138" Type="http://schemas.openxmlformats.org/officeDocument/2006/relationships/tags" Target="../tags/tag1151.xml"/><Relationship Id="rId107" Type="http://schemas.openxmlformats.org/officeDocument/2006/relationships/tags" Target="../tags/tag1120.xml"/><Relationship Id="rId11" Type="http://schemas.openxmlformats.org/officeDocument/2006/relationships/tags" Target="../tags/tag1024.xml"/><Relationship Id="rId32" Type="http://schemas.openxmlformats.org/officeDocument/2006/relationships/tags" Target="../tags/tag1045.xml"/><Relationship Id="rId53" Type="http://schemas.openxmlformats.org/officeDocument/2006/relationships/tags" Target="../tags/tag1066.xml"/><Relationship Id="rId74" Type="http://schemas.openxmlformats.org/officeDocument/2006/relationships/tags" Target="../tags/tag1087.xml"/><Relationship Id="rId128" Type="http://schemas.openxmlformats.org/officeDocument/2006/relationships/tags" Target="../tags/tag1141.xml"/><Relationship Id="rId149" Type="http://schemas.openxmlformats.org/officeDocument/2006/relationships/image" Target="../media/image6.jpeg"/><Relationship Id="rId5" Type="http://schemas.openxmlformats.org/officeDocument/2006/relationships/tags" Target="../tags/tag1018.xml"/><Relationship Id="rId95" Type="http://schemas.openxmlformats.org/officeDocument/2006/relationships/tags" Target="../tags/tag1108.xml"/><Relationship Id="rId22" Type="http://schemas.openxmlformats.org/officeDocument/2006/relationships/tags" Target="../tags/tag1035.xml"/><Relationship Id="rId27" Type="http://schemas.openxmlformats.org/officeDocument/2006/relationships/tags" Target="../tags/tag1040.xml"/><Relationship Id="rId43" Type="http://schemas.openxmlformats.org/officeDocument/2006/relationships/tags" Target="../tags/tag1056.xml"/><Relationship Id="rId48" Type="http://schemas.openxmlformats.org/officeDocument/2006/relationships/tags" Target="../tags/tag1061.xml"/><Relationship Id="rId64" Type="http://schemas.openxmlformats.org/officeDocument/2006/relationships/tags" Target="../tags/tag1077.xml"/><Relationship Id="rId69" Type="http://schemas.openxmlformats.org/officeDocument/2006/relationships/tags" Target="../tags/tag1082.xml"/><Relationship Id="rId113" Type="http://schemas.openxmlformats.org/officeDocument/2006/relationships/tags" Target="../tags/tag1126.xml"/><Relationship Id="rId118" Type="http://schemas.openxmlformats.org/officeDocument/2006/relationships/tags" Target="../tags/tag1131.xml"/><Relationship Id="rId134" Type="http://schemas.openxmlformats.org/officeDocument/2006/relationships/tags" Target="../tags/tag1147.xml"/><Relationship Id="rId139" Type="http://schemas.openxmlformats.org/officeDocument/2006/relationships/tags" Target="../tags/tag1152.xml"/><Relationship Id="rId80" Type="http://schemas.openxmlformats.org/officeDocument/2006/relationships/tags" Target="../tags/tag1093.xml"/><Relationship Id="rId85" Type="http://schemas.openxmlformats.org/officeDocument/2006/relationships/tags" Target="../tags/tag1098.xml"/><Relationship Id="rId12" Type="http://schemas.openxmlformats.org/officeDocument/2006/relationships/tags" Target="../tags/tag1025.xml"/><Relationship Id="rId17" Type="http://schemas.openxmlformats.org/officeDocument/2006/relationships/tags" Target="../tags/tag1030.xml"/><Relationship Id="rId33" Type="http://schemas.openxmlformats.org/officeDocument/2006/relationships/tags" Target="../tags/tag1046.xml"/><Relationship Id="rId38" Type="http://schemas.openxmlformats.org/officeDocument/2006/relationships/tags" Target="../tags/tag1051.xml"/><Relationship Id="rId59" Type="http://schemas.openxmlformats.org/officeDocument/2006/relationships/tags" Target="../tags/tag1072.xml"/><Relationship Id="rId103" Type="http://schemas.openxmlformats.org/officeDocument/2006/relationships/tags" Target="../tags/tag1116.xml"/><Relationship Id="rId108" Type="http://schemas.openxmlformats.org/officeDocument/2006/relationships/tags" Target="../tags/tag1121.xml"/><Relationship Id="rId124" Type="http://schemas.openxmlformats.org/officeDocument/2006/relationships/tags" Target="../tags/tag1137.xml"/><Relationship Id="rId129" Type="http://schemas.openxmlformats.org/officeDocument/2006/relationships/tags" Target="../tags/tag1142.xml"/><Relationship Id="rId54" Type="http://schemas.openxmlformats.org/officeDocument/2006/relationships/tags" Target="../tags/tag1067.xml"/><Relationship Id="rId70" Type="http://schemas.openxmlformats.org/officeDocument/2006/relationships/tags" Target="../tags/tag1083.xml"/><Relationship Id="rId75" Type="http://schemas.openxmlformats.org/officeDocument/2006/relationships/tags" Target="../tags/tag1088.xml"/><Relationship Id="rId91" Type="http://schemas.openxmlformats.org/officeDocument/2006/relationships/tags" Target="../tags/tag1104.xml"/><Relationship Id="rId96" Type="http://schemas.openxmlformats.org/officeDocument/2006/relationships/tags" Target="../tags/tag1109.xml"/><Relationship Id="rId140" Type="http://schemas.openxmlformats.org/officeDocument/2006/relationships/tags" Target="../tags/tag1153.xml"/><Relationship Id="rId145" Type="http://schemas.openxmlformats.org/officeDocument/2006/relationships/tags" Target="../tags/tag1158.xml"/><Relationship Id="rId1" Type="http://schemas.openxmlformats.org/officeDocument/2006/relationships/tags" Target="../tags/tag1014.xml"/><Relationship Id="rId6" Type="http://schemas.openxmlformats.org/officeDocument/2006/relationships/tags" Target="../tags/tag1019.xml"/><Relationship Id="rId23" Type="http://schemas.openxmlformats.org/officeDocument/2006/relationships/tags" Target="../tags/tag1036.xml"/><Relationship Id="rId28" Type="http://schemas.openxmlformats.org/officeDocument/2006/relationships/tags" Target="../tags/tag1041.xml"/><Relationship Id="rId49" Type="http://schemas.openxmlformats.org/officeDocument/2006/relationships/tags" Target="../tags/tag1062.xml"/><Relationship Id="rId114" Type="http://schemas.openxmlformats.org/officeDocument/2006/relationships/tags" Target="../tags/tag1127.xml"/><Relationship Id="rId119" Type="http://schemas.openxmlformats.org/officeDocument/2006/relationships/tags" Target="../tags/tag1132.xml"/><Relationship Id="rId44" Type="http://schemas.openxmlformats.org/officeDocument/2006/relationships/tags" Target="../tags/tag1057.xml"/><Relationship Id="rId60" Type="http://schemas.openxmlformats.org/officeDocument/2006/relationships/tags" Target="../tags/tag1073.xml"/><Relationship Id="rId65" Type="http://schemas.openxmlformats.org/officeDocument/2006/relationships/tags" Target="../tags/tag1078.xml"/><Relationship Id="rId81" Type="http://schemas.openxmlformats.org/officeDocument/2006/relationships/tags" Target="../tags/tag1094.xml"/><Relationship Id="rId86" Type="http://schemas.openxmlformats.org/officeDocument/2006/relationships/tags" Target="../tags/tag1099.xml"/><Relationship Id="rId130" Type="http://schemas.openxmlformats.org/officeDocument/2006/relationships/tags" Target="../tags/tag1143.xml"/><Relationship Id="rId135" Type="http://schemas.openxmlformats.org/officeDocument/2006/relationships/tags" Target="../tags/tag1148.xml"/><Relationship Id="rId13" Type="http://schemas.openxmlformats.org/officeDocument/2006/relationships/tags" Target="../tags/tag1026.xml"/><Relationship Id="rId18" Type="http://schemas.openxmlformats.org/officeDocument/2006/relationships/tags" Target="../tags/tag1031.xml"/><Relationship Id="rId39" Type="http://schemas.openxmlformats.org/officeDocument/2006/relationships/tags" Target="../tags/tag1052.xml"/><Relationship Id="rId109" Type="http://schemas.openxmlformats.org/officeDocument/2006/relationships/tags" Target="../tags/tag1122.xml"/><Relationship Id="rId34" Type="http://schemas.openxmlformats.org/officeDocument/2006/relationships/tags" Target="../tags/tag1047.xml"/><Relationship Id="rId50" Type="http://schemas.openxmlformats.org/officeDocument/2006/relationships/tags" Target="../tags/tag1063.xml"/><Relationship Id="rId55" Type="http://schemas.openxmlformats.org/officeDocument/2006/relationships/tags" Target="../tags/tag1068.xml"/><Relationship Id="rId76" Type="http://schemas.openxmlformats.org/officeDocument/2006/relationships/tags" Target="../tags/tag1089.xml"/><Relationship Id="rId97" Type="http://schemas.openxmlformats.org/officeDocument/2006/relationships/tags" Target="../tags/tag1110.xml"/><Relationship Id="rId104" Type="http://schemas.openxmlformats.org/officeDocument/2006/relationships/tags" Target="../tags/tag1117.xml"/><Relationship Id="rId120" Type="http://schemas.openxmlformats.org/officeDocument/2006/relationships/tags" Target="../tags/tag1133.xml"/><Relationship Id="rId125" Type="http://schemas.openxmlformats.org/officeDocument/2006/relationships/tags" Target="../tags/tag1138.xml"/><Relationship Id="rId141" Type="http://schemas.openxmlformats.org/officeDocument/2006/relationships/tags" Target="../tags/tag1154.xml"/><Relationship Id="rId146" Type="http://schemas.openxmlformats.org/officeDocument/2006/relationships/tags" Target="../tags/tag1159.xml"/><Relationship Id="rId7" Type="http://schemas.openxmlformats.org/officeDocument/2006/relationships/tags" Target="../tags/tag1020.xml"/><Relationship Id="rId71" Type="http://schemas.openxmlformats.org/officeDocument/2006/relationships/tags" Target="../tags/tag1084.xml"/><Relationship Id="rId92" Type="http://schemas.openxmlformats.org/officeDocument/2006/relationships/tags" Target="../tags/tag1105.xml"/><Relationship Id="rId2" Type="http://schemas.openxmlformats.org/officeDocument/2006/relationships/tags" Target="../tags/tag1015.xml"/><Relationship Id="rId29" Type="http://schemas.openxmlformats.org/officeDocument/2006/relationships/tags" Target="../tags/tag1042.xml"/><Relationship Id="rId24" Type="http://schemas.openxmlformats.org/officeDocument/2006/relationships/tags" Target="../tags/tag1037.xml"/><Relationship Id="rId40" Type="http://schemas.openxmlformats.org/officeDocument/2006/relationships/tags" Target="../tags/tag1053.xml"/><Relationship Id="rId45" Type="http://schemas.openxmlformats.org/officeDocument/2006/relationships/tags" Target="../tags/tag1058.xml"/><Relationship Id="rId66" Type="http://schemas.openxmlformats.org/officeDocument/2006/relationships/tags" Target="../tags/tag1079.xml"/><Relationship Id="rId87" Type="http://schemas.openxmlformats.org/officeDocument/2006/relationships/tags" Target="../tags/tag1100.xml"/><Relationship Id="rId110" Type="http://schemas.openxmlformats.org/officeDocument/2006/relationships/tags" Target="../tags/tag1123.xml"/><Relationship Id="rId115" Type="http://schemas.openxmlformats.org/officeDocument/2006/relationships/tags" Target="../tags/tag1128.xml"/><Relationship Id="rId131" Type="http://schemas.openxmlformats.org/officeDocument/2006/relationships/tags" Target="../tags/tag1144.xml"/><Relationship Id="rId136" Type="http://schemas.openxmlformats.org/officeDocument/2006/relationships/tags" Target="../tags/tag1149.xml"/><Relationship Id="rId61" Type="http://schemas.openxmlformats.org/officeDocument/2006/relationships/tags" Target="../tags/tag1074.xml"/><Relationship Id="rId82" Type="http://schemas.openxmlformats.org/officeDocument/2006/relationships/tags" Target="../tags/tag1095.xml"/><Relationship Id="rId19" Type="http://schemas.openxmlformats.org/officeDocument/2006/relationships/tags" Target="../tags/tag1032.xml"/><Relationship Id="rId14" Type="http://schemas.openxmlformats.org/officeDocument/2006/relationships/tags" Target="../tags/tag1027.xml"/><Relationship Id="rId30" Type="http://schemas.openxmlformats.org/officeDocument/2006/relationships/tags" Target="../tags/tag1043.xml"/><Relationship Id="rId35" Type="http://schemas.openxmlformats.org/officeDocument/2006/relationships/tags" Target="../tags/tag1048.xml"/><Relationship Id="rId56" Type="http://schemas.openxmlformats.org/officeDocument/2006/relationships/tags" Target="../tags/tag1069.xml"/><Relationship Id="rId77" Type="http://schemas.openxmlformats.org/officeDocument/2006/relationships/tags" Target="../tags/tag1090.xml"/><Relationship Id="rId100" Type="http://schemas.openxmlformats.org/officeDocument/2006/relationships/tags" Target="../tags/tag1113.xml"/><Relationship Id="rId105" Type="http://schemas.openxmlformats.org/officeDocument/2006/relationships/tags" Target="../tags/tag1118.xml"/><Relationship Id="rId126" Type="http://schemas.openxmlformats.org/officeDocument/2006/relationships/tags" Target="../tags/tag1139.xml"/><Relationship Id="rId147" Type="http://schemas.openxmlformats.org/officeDocument/2006/relationships/tags" Target="../tags/tag1160.xml"/><Relationship Id="rId8" Type="http://schemas.openxmlformats.org/officeDocument/2006/relationships/tags" Target="../tags/tag1021.xml"/><Relationship Id="rId51" Type="http://schemas.openxmlformats.org/officeDocument/2006/relationships/tags" Target="../tags/tag1064.xml"/><Relationship Id="rId72" Type="http://schemas.openxmlformats.org/officeDocument/2006/relationships/tags" Target="../tags/tag1085.xml"/><Relationship Id="rId93" Type="http://schemas.openxmlformats.org/officeDocument/2006/relationships/tags" Target="../tags/tag1106.xml"/><Relationship Id="rId98" Type="http://schemas.openxmlformats.org/officeDocument/2006/relationships/tags" Target="../tags/tag1111.xml"/><Relationship Id="rId121" Type="http://schemas.openxmlformats.org/officeDocument/2006/relationships/tags" Target="../tags/tag1134.xml"/><Relationship Id="rId142" Type="http://schemas.openxmlformats.org/officeDocument/2006/relationships/tags" Target="../tags/tag1155.xml"/><Relationship Id="rId3" Type="http://schemas.openxmlformats.org/officeDocument/2006/relationships/tags" Target="../tags/tag1016.xml"/><Relationship Id="rId25" Type="http://schemas.openxmlformats.org/officeDocument/2006/relationships/tags" Target="../tags/tag1038.xml"/><Relationship Id="rId46" Type="http://schemas.openxmlformats.org/officeDocument/2006/relationships/tags" Target="../tags/tag1059.xml"/><Relationship Id="rId67" Type="http://schemas.openxmlformats.org/officeDocument/2006/relationships/tags" Target="../tags/tag1080.xml"/><Relationship Id="rId116" Type="http://schemas.openxmlformats.org/officeDocument/2006/relationships/tags" Target="../tags/tag1129.xml"/><Relationship Id="rId137" Type="http://schemas.openxmlformats.org/officeDocument/2006/relationships/tags" Target="../tags/tag1150.xml"/><Relationship Id="rId20" Type="http://schemas.openxmlformats.org/officeDocument/2006/relationships/tags" Target="../tags/tag1033.xml"/><Relationship Id="rId41" Type="http://schemas.openxmlformats.org/officeDocument/2006/relationships/tags" Target="../tags/tag1054.xml"/><Relationship Id="rId62" Type="http://schemas.openxmlformats.org/officeDocument/2006/relationships/tags" Target="../tags/tag1075.xml"/><Relationship Id="rId83" Type="http://schemas.openxmlformats.org/officeDocument/2006/relationships/tags" Target="../tags/tag1096.xml"/><Relationship Id="rId88" Type="http://schemas.openxmlformats.org/officeDocument/2006/relationships/tags" Target="../tags/tag1101.xml"/><Relationship Id="rId111" Type="http://schemas.openxmlformats.org/officeDocument/2006/relationships/tags" Target="../tags/tag1124.xml"/><Relationship Id="rId132" Type="http://schemas.openxmlformats.org/officeDocument/2006/relationships/tags" Target="../tags/tag1145.xml"/><Relationship Id="rId15" Type="http://schemas.openxmlformats.org/officeDocument/2006/relationships/tags" Target="../tags/tag1028.xml"/><Relationship Id="rId36" Type="http://schemas.openxmlformats.org/officeDocument/2006/relationships/tags" Target="../tags/tag1049.xml"/><Relationship Id="rId57" Type="http://schemas.openxmlformats.org/officeDocument/2006/relationships/tags" Target="../tags/tag1070.xml"/><Relationship Id="rId106" Type="http://schemas.openxmlformats.org/officeDocument/2006/relationships/tags" Target="../tags/tag1119.xml"/><Relationship Id="rId127" Type="http://schemas.openxmlformats.org/officeDocument/2006/relationships/tags" Target="../tags/tag1140.xml"/><Relationship Id="rId10" Type="http://schemas.openxmlformats.org/officeDocument/2006/relationships/tags" Target="../tags/tag1023.xml"/><Relationship Id="rId31" Type="http://schemas.openxmlformats.org/officeDocument/2006/relationships/tags" Target="../tags/tag1044.xml"/><Relationship Id="rId52" Type="http://schemas.openxmlformats.org/officeDocument/2006/relationships/tags" Target="../tags/tag1065.xml"/><Relationship Id="rId73" Type="http://schemas.openxmlformats.org/officeDocument/2006/relationships/tags" Target="../tags/tag1086.xml"/><Relationship Id="rId78" Type="http://schemas.openxmlformats.org/officeDocument/2006/relationships/tags" Target="../tags/tag1091.xml"/><Relationship Id="rId94" Type="http://schemas.openxmlformats.org/officeDocument/2006/relationships/tags" Target="../tags/tag1107.xml"/><Relationship Id="rId99" Type="http://schemas.openxmlformats.org/officeDocument/2006/relationships/tags" Target="../tags/tag1112.xml"/><Relationship Id="rId101" Type="http://schemas.openxmlformats.org/officeDocument/2006/relationships/tags" Target="../tags/tag1114.xml"/><Relationship Id="rId122" Type="http://schemas.openxmlformats.org/officeDocument/2006/relationships/tags" Target="../tags/tag1135.xml"/><Relationship Id="rId143" Type="http://schemas.openxmlformats.org/officeDocument/2006/relationships/tags" Target="../tags/tag1156.xml"/><Relationship Id="rId148" Type="http://schemas.openxmlformats.org/officeDocument/2006/relationships/slideLayout" Target="../slideLayouts/slideLayout2.xml"/><Relationship Id="rId4" Type="http://schemas.openxmlformats.org/officeDocument/2006/relationships/tags" Target="../tags/tag1017.xml"/><Relationship Id="rId9" Type="http://schemas.openxmlformats.org/officeDocument/2006/relationships/tags" Target="../tags/tag1022.xml"/><Relationship Id="rId26" Type="http://schemas.openxmlformats.org/officeDocument/2006/relationships/tags" Target="../tags/tag1039.xml"/><Relationship Id="rId47" Type="http://schemas.openxmlformats.org/officeDocument/2006/relationships/tags" Target="../tags/tag1060.xml"/><Relationship Id="rId68" Type="http://schemas.openxmlformats.org/officeDocument/2006/relationships/tags" Target="../tags/tag1081.xml"/><Relationship Id="rId89" Type="http://schemas.openxmlformats.org/officeDocument/2006/relationships/tags" Target="../tags/tag1102.xml"/><Relationship Id="rId112" Type="http://schemas.openxmlformats.org/officeDocument/2006/relationships/tags" Target="../tags/tag1125.xml"/><Relationship Id="rId133" Type="http://schemas.openxmlformats.org/officeDocument/2006/relationships/tags" Target="../tags/tag1146.xml"/><Relationship Id="rId16" Type="http://schemas.openxmlformats.org/officeDocument/2006/relationships/tags" Target="../tags/tag1029.xml"/><Relationship Id="rId37" Type="http://schemas.openxmlformats.org/officeDocument/2006/relationships/tags" Target="../tags/tag1050.xml"/><Relationship Id="rId58" Type="http://schemas.openxmlformats.org/officeDocument/2006/relationships/tags" Target="../tags/tag1071.xml"/><Relationship Id="rId79" Type="http://schemas.openxmlformats.org/officeDocument/2006/relationships/tags" Target="../tags/tag1092.xml"/><Relationship Id="rId102" Type="http://schemas.openxmlformats.org/officeDocument/2006/relationships/tags" Target="../tags/tag1115.xml"/><Relationship Id="rId123" Type="http://schemas.openxmlformats.org/officeDocument/2006/relationships/tags" Target="../tags/tag1136.xml"/><Relationship Id="rId144" Type="http://schemas.openxmlformats.org/officeDocument/2006/relationships/tags" Target="../tags/tag1157.xml"/><Relationship Id="rId90" Type="http://schemas.openxmlformats.org/officeDocument/2006/relationships/tags" Target="../tags/tag1103.xml"/></Relationships>
</file>

<file path=ppt/slides/_rels/slide2.xml.rels><?xml version="1.0" encoding="UTF-8" standalone="yes"?>
<Relationships xmlns="http://schemas.openxmlformats.org/package/2006/relationships"><Relationship Id="rId117" Type="http://schemas.openxmlformats.org/officeDocument/2006/relationships/tags" Target="../tags/tag280.xml"/><Relationship Id="rId21" Type="http://schemas.openxmlformats.org/officeDocument/2006/relationships/tags" Target="../tags/tag184.xml"/><Relationship Id="rId42" Type="http://schemas.openxmlformats.org/officeDocument/2006/relationships/tags" Target="../tags/tag205.xml"/><Relationship Id="rId63" Type="http://schemas.openxmlformats.org/officeDocument/2006/relationships/tags" Target="../tags/tag226.xml"/><Relationship Id="rId84" Type="http://schemas.openxmlformats.org/officeDocument/2006/relationships/tags" Target="../tags/tag247.xml"/><Relationship Id="rId138" Type="http://schemas.openxmlformats.org/officeDocument/2006/relationships/tags" Target="../tags/tag301.xml"/><Relationship Id="rId107" Type="http://schemas.openxmlformats.org/officeDocument/2006/relationships/tags" Target="../tags/tag270.xml"/><Relationship Id="rId11" Type="http://schemas.openxmlformats.org/officeDocument/2006/relationships/tags" Target="../tags/tag174.xml"/><Relationship Id="rId32" Type="http://schemas.openxmlformats.org/officeDocument/2006/relationships/tags" Target="../tags/tag195.xml"/><Relationship Id="rId53" Type="http://schemas.openxmlformats.org/officeDocument/2006/relationships/tags" Target="../tags/tag216.xml"/><Relationship Id="rId74" Type="http://schemas.openxmlformats.org/officeDocument/2006/relationships/tags" Target="../tags/tag237.xml"/><Relationship Id="rId128" Type="http://schemas.openxmlformats.org/officeDocument/2006/relationships/tags" Target="../tags/tag291.xml"/><Relationship Id="rId149" Type="http://schemas.openxmlformats.org/officeDocument/2006/relationships/image" Target="../media/image1.jpeg"/><Relationship Id="rId5" Type="http://schemas.openxmlformats.org/officeDocument/2006/relationships/tags" Target="../tags/tag168.xml"/><Relationship Id="rId95" Type="http://schemas.openxmlformats.org/officeDocument/2006/relationships/tags" Target="../tags/tag258.xml"/><Relationship Id="rId22" Type="http://schemas.openxmlformats.org/officeDocument/2006/relationships/tags" Target="../tags/tag185.xml"/><Relationship Id="rId27" Type="http://schemas.openxmlformats.org/officeDocument/2006/relationships/tags" Target="../tags/tag190.xml"/><Relationship Id="rId43" Type="http://schemas.openxmlformats.org/officeDocument/2006/relationships/tags" Target="../tags/tag206.xml"/><Relationship Id="rId48" Type="http://schemas.openxmlformats.org/officeDocument/2006/relationships/tags" Target="../tags/tag211.xml"/><Relationship Id="rId64" Type="http://schemas.openxmlformats.org/officeDocument/2006/relationships/tags" Target="../tags/tag227.xml"/><Relationship Id="rId69" Type="http://schemas.openxmlformats.org/officeDocument/2006/relationships/tags" Target="../tags/tag232.xml"/><Relationship Id="rId113" Type="http://schemas.openxmlformats.org/officeDocument/2006/relationships/tags" Target="../tags/tag276.xml"/><Relationship Id="rId118" Type="http://schemas.openxmlformats.org/officeDocument/2006/relationships/tags" Target="../tags/tag281.xml"/><Relationship Id="rId134" Type="http://schemas.openxmlformats.org/officeDocument/2006/relationships/tags" Target="../tags/tag297.xml"/><Relationship Id="rId139" Type="http://schemas.openxmlformats.org/officeDocument/2006/relationships/tags" Target="../tags/tag302.xml"/><Relationship Id="rId80" Type="http://schemas.openxmlformats.org/officeDocument/2006/relationships/tags" Target="../tags/tag243.xml"/><Relationship Id="rId85" Type="http://schemas.openxmlformats.org/officeDocument/2006/relationships/tags" Target="../tags/tag248.xml"/><Relationship Id="rId12" Type="http://schemas.openxmlformats.org/officeDocument/2006/relationships/tags" Target="../tags/tag175.xml"/><Relationship Id="rId17" Type="http://schemas.openxmlformats.org/officeDocument/2006/relationships/tags" Target="../tags/tag180.xml"/><Relationship Id="rId33" Type="http://schemas.openxmlformats.org/officeDocument/2006/relationships/tags" Target="../tags/tag196.xml"/><Relationship Id="rId38" Type="http://schemas.openxmlformats.org/officeDocument/2006/relationships/tags" Target="../tags/tag201.xml"/><Relationship Id="rId59" Type="http://schemas.openxmlformats.org/officeDocument/2006/relationships/tags" Target="../tags/tag222.xml"/><Relationship Id="rId103" Type="http://schemas.openxmlformats.org/officeDocument/2006/relationships/tags" Target="../tags/tag266.xml"/><Relationship Id="rId108" Type="http://schemas.openxmlformats.org/officeDocument/2006/relationships/tags" Target="../tags/tag271.xml"/><Relationship Id="rId124" Type="http://schemas.openxmlformats.org/officeDocument/2006/relationships/tags" Target="../tags/tag287.xml"/><Relationship Id="rId129" Type="http://schemas.openxmlformats.org/officeDocument/2006/relationships/tags" Target="../tags/tag292.xml"/><Relationship Id="rId54" Type="http://schemas.openxmlformats.org/officeDocument/2006/relationships/tags" Target="../tags/tag217.xml"/><Relationship Id="rId70" Type="http://schemas.openxmlformats.org/officeDocument/2006/relationships/tags" Target="../tags/tag233.xml"/><Relationship Id="rId75" Type="http://schemas.openxmlformats.org/officeDocument/2006/relationships/tags" Target="../tags/tag238.xml"/><Relationship Id="rId91" Type="http://schemas.openxmlformats.org/officeDocument/2006/relationships/tags" Target="../tags/tag254.xml"/><Relationship Id="rId96" Type="http://schemas.openxmlformats.org/officeDocument/2006/relationships/tags" Target="../tags/tag259.xml"/><Relationship Id="rId140" Type="http://schemas.openxmlformats.org/officeDocument/2006/relationships/tags" Target="../tags/tag303.xml"/><Relationship Id="rId145" Type="http://schemas.openxmlformats.org/officeDocument/2006/relationships/tags" Target="../tags/tag308.xml"/><Relationship Id="rId1" Type="http://schemas.openxmlformats.org/officeDocument/2006/relationships/tags" Target="../tags/tag164.xml"/><Relationship Id="rId6" Type="http://schemas.openxmlformats.org/officeDocument/2006/relationships/tags" Target="../tags/tag169.xml"/><Relationship Id="rId23" Type="http://schemas.openxmlformats.org/officeDocument/2006/relationships/tags" Target="../tags/tag186.xml"/><Relationship Id="rId28" Type="http://schemas.openxmlformats.org/officeDocument/2006/relationships/tags" Target="../tags/tag191.xml"/><Relationship Id="rId49" Type="http://schemas.openxmlformats.org/officeDocument/2006/relationships/tags" Target="../tags/tag212.xml"/><Relationship Id="rId114" Type="http://schemas.openxmlformats.org/officeDocument/2006/relationships/tags" Target="../tags/tag277.xml"/><Relationship Id="rId119" Type="http://schemas.openxmlformats.org/officeDocument/2006/relationships/tags" Target="../tags/tag282.xml"/><Relationship Id="rId44" Type="http://schemas.openxmlformats.org/officeDocument/2006/relationships/tags" Target="../tags/tag207.xml"/><Relationship Id="rId60" Type="http://schemas.openxmlformats.org/officeDocument/2006/relationships/tags" Target="../tags/tag223.xml"/><Relationship Id="rId65" Type="http://schemas.openxmlformats.org/officeDocument/2006/relationships/tags" Target="../tags/tag228.xml"/><Relationship Id="rId81" Type="http://schemas.openxmlformats.org/officeDocument/2006/relationships/tags" Target="../tags/tag244.xml"/><Relationship Id="rId86" Type="http://schemas.openxmlformats.org/officeDocument/2006/relationships/tags" Target="../tags/tag249.xml"/><Relationship Id="rId130" Type="http://schemas.openxmlformats.org/officeDocument/2006/relationships/tags" Target="../tags/tag293.xml"/><Relationship Id="rId135" Type="http://schemas.openxmlformats.org/officeDocument/2006/relationships/tags" Target="../tags/tag298.xml"/><Relationship Id="rId13" Type="http://schemas.openxmlformats.org/officeDocument/2006/relationships/tags" Target="../tags/tag176.xml"/><Relationship Id="rId18" Type="http://schemas.openxmlformats.org/officeDocument/2006/relationships/tags" Target="../tags/tag181.xml"/><Relationship Id="rId39" Type="http://schemas.openxmlformats.org/officeDocument/2006/relationships/tags" Target="../tags/tag202.xml"/><Relationship Id="rId109" Type="http://schemas.openxmlformats.org/officeDocument/2006/relationships/tags" Target="../tags/tag272.xml"/><Relationship Id="rId34" Type="http://schemas.openxmlformats.org/officeDocument/2006/relationships/tags" Target="../tags/tag197.xml"/><Relationship Id="rId50" Type="http://schemas.openxmlformats.org/officeDocument/2006/relationships/tags" Target="../tags/tag213.xml"/><Relationship Id="rId55" Type="http://schemas.openxmlformats.org/officeDocument/2006/relationships/tags" Target="../tags/tag218.xml"/><Relationship Id="rId76" Type="http://schemas.openxmlformats.org/officeDocument/2006/relationships/tags" Target="../tags/tag239.xml"/><Relationship Id="rId97" Type="http://schemas.openxmlformats.org/officeDocument/2006/relationships/tags" Target="../tags/tag260.xml"/><Relationship Id="rId104" Type="http://schemas.openxmlformats.org/officeDocument/2006/relationships/tags" Target="../tags/tag267.xml"/><Relationship Id="rId120" Type="http://schemas.openxmlformats.org/officeDocument/2006/relationships/tags" Target="../tags/tag283.xml"/><Relationship Id="rId125" Type="http://schemas.openxmlformats.org/officeDocument/2006/relationships/tags" Target="../tags/tag288.xml"/><Relationship Id="rId141" Type="http://schemas.openxmlformats.org/officeDocument/2006/relationships/tags" Target="../tags/tag304.xml"/><Relationship Id="rId146" Type="http://schemas.openxmlformats.org/officeDocument/2006/relationships/tags" Target="../tags/tag309.xml"/><Relationship Id="rId7" Type="http://schemas.openxmlformats.org/officeDocument/2006/relationships/tags" Target="../tags/tag170.xml"/><Relationship Id="rId71" Type="http://schemas.openxmlformats.org/officeDocument/2006/relationships/tags" Target="../tags/tag234.xml"/><Relationship Id="rId92" Type="http://schemas.openxmlformats.org/officeDocument/2006/relationships/tags" Target="../tags/tag255.xml"/><Relationship Id="rId2" Type="http://schemas.openxmlformats.org/officeDocument/2006/relationships/tags" Target="../tags/tag165.xml"/><Relationship Id="rId29" Type="http://schemas.openxmlformats.org/officeDocument/2006/relationships/tags" Target="../tags/tag192.xml"/><Relationship Id="rId24" Type="http://schemas.openxmlformats.org/officeDocument/2006/relationships/tags" Target="../tags/tag187.xml"/><Relationship Id="rId40" Type="http://schemas.openxmlformats.org/officeDocument/2006/relationships/tags" Target="../tags/tag203.xml"/><Relationship Id="rId45" Type="http://schemas.openxmlformats.org/officeDocument/2006/relationships/tags" Target="../tags/tag208.xml"/><Relationship Id="rId66" Type="http://schemas.openxmlformats.org/officeDocument/2006/relationships/tags" Target="../tags/tag229.xml"/><Relationship Id="rId87" Type="http://schemas.openxmlformats.org/officeDocument/2006/relationships/tags" Target="../tags/tag250.xml"/><Relationship Id="rId110" Type="http://schemas.openxmlformats.org/officeDocument/2006/relationships/tags" Target="../tags/tag273.xml"/><Relationship Id="rId115" Type="http://schemas.openxmlformats.org/officeDocument/2006/relationships/tags" Target="../tags/tag278.xml"/><Relationship Id="rId131" Type="http://schemas.openxmlformats.org/officeDocument/2006/relationships/tags" Target="../tags/tag294.xml"/><Relationship Id="rId136" Type="http://schemas.openxmlformats.org/officeDocument/2006/relationships/tags" Target="../tags/tag299.xml"/><Relationship Id="rId61" Type="http://schemas.openxmlformats.org/officeDocument/2006/relationships/tags" Target="../tags/tag224.xml"/><Relationship Id="rId82" Type="http://schemas.openxmlformats.org/officeDocument/2006/relationships/tags" Target="../tags/tag245.xml"/><Relationship Id="rId19" Type="http://schemas.openxmlformats.org/officeDocument/2006/relationships/tags" Target="../tags/tag182.xml"/><Relationship Id="rId14" Type="http://schemas.openxmlformats.org/officeDocument/2006/relationships/tags" Target="../tags/tag177.xml"/><Relationship Id="rId30" Type="http://schemas.openxmlformats.org/officeDocument/2006/relationships/tags" Target="../tags/tag193.xml"/><Relationship Id="rId35" Type="http://schemas.openxmlformats.org/officeDocument/2006/relationships/tags" Target="../tags/tag198.xml"/><Relationship Id="rId56" Type="http://schemas.openxmlformats.org/officeDocument/2006/relationships/tags" Target="../tags/tag219.xml"/><Relationship Id="rId77" Type="http://schemas.openxmlformats.org/officeDocument/2006/relationships/tags" Target="../tags/tag240.xml"/><Relationship Id="rId100" Type="http://schemas.openxmlformats.org/officeDocument/2006/relationships/tags" Target="../tags/tag263.xml"/><Relationship Id="rId105" Type="http://schemas.openxmlformats.org/officeDocument/2006/relationships/tags" Target="../tags/tag268.xml"/><Relationship Id="rId126" Type="http://schemas.openxmlformats.org/officeDocument/2006/relationships/tags" Target="../tags/tag289.xml"/><Relationship Id="rId147" Type="http://schemas.openxmlformats.org/officeDocument/2006/relationships/tags" Target="../tags/tag310.xml"/><Relationship Id="rId8" Type="http://schemas.openxmlformats.org/officeDocument/2006/relationships/tags" Target="../tags/tag171.xml"/><Relationship Id="rId51" Type="http://schemas.openxmlformats.org/officeDocument/2006/relationships/tags" Target="../tags/tag214.xml"/><Relationship Id="rId72" Type="http://schemas.openxmlformats.org/officeDocument/2006/relationships/tags" Target="../tags/tag235.xml"/><Relationship Id="rId93" Type="http://schemas.openxmlformats.org/officeDocument/2006/relationships/tags" Target="../tags/tag256.xml"/><Relationship Id="rId98" Type="http://schemas.openxmlformats.org/officeDocument/2006/relationships/tags" Target="../tags/tag261.xml"/><Relationship Id="rId121" Type="http://schemas.openxmlformats.org/officeDocument/2006/relationships/tags" Target="../tags/tag284.xml"/><Relationship Id="rId142" Type="http://schemas.openxmlformats.org/officeDocument/2006/relationships/tags" Target="../tags/tag305.xml"/><Relationship Id="rId3" Type="http://schemas.openxmlformats.org/officeDocument/2006/relationships/tags" Target="../tags/tag166.xml"/><Relationship Id="rId25" Type="http://schemas.openxmlformats.org/officeDocument/2006/relationships/tags" Target="../tags/tag188.xml"/><Relationship Id="rId46" Type="http://schemas.openxmlformats.org/officeDocument/2006/relationships/tags" Target="../tags/tag209.xml"/><Relationship Id="rId67" Type="http://schemas.openxmlformats.org/officeDocument/2006/relationships/tags" Target="../tags/tag230.xml"/><Relationship Id="rId116" Type="http://schemas.openxmlformats.org/officeDocument/2006/relationships/tags" Target="../tags/tag279.xml"/><Relationship Id="rId137" Type="http://schemas.openxmlformats.org/officeDocument/2006/relationships/tags" Target="../tags/tag300.xml"/><Relationship Id="rId20" Type="http://schemas.openxmlformats.org/officeDocument/2006/relationships/tags" Target="../tags/tag183.xml"/><Relationship Id="rId41" Type="http://schemas.openxmlformats.org/officeDocument/2006/relationships/tags" Target="../tags/tag204.xml"/><Relationship Id="rId62" Type="http://schemas.openxmlformats.org/officeDocument/2006/relationships/tags" Target="../tags/tag225.xml"/><Relationship Id="rId83" Type="http://schemas.openxmlformats.org/officeDocument/2006/relationships/tags" Target="../tags/tag246.xml"/><Relationship Id="rId88" Type="http://schemas.openxmlformats.org/officeDocument/2006/relationships/tags" Target="../tags/tag251.xml"/><Relationship Id="rId111" Type="http://schemas.openxmlformats.org/officeDocument/2006/relationships/tags" Target="../tags/tag274.xml"/><Relationship Id="rId132" Type="http://schemas.openxmlformats.org/officeDocument/2006/relationships/tags" Target="../tags/tag295.xml"/><Relationship Id="rId15" Type="http://schemas.openxmlformats.org/officeDocument/2006/relationships/tags" Target="../tags/tag178.xml"/><Relationship Id="rId36" Type="http://schemas.openxmlformats.org/officeDocument/2006/relationships/tags" Target="../tags/tag199.xml"/><Relationship Id="rId57" Type="http://schemas.openxmlformats.org/officeDocument/2006/relationships/tags" Target="../tags/tag220.xml"/><Relationship Id="rId106" Type="http://schemas.openxmlformats.org/officeDocument/2006/relationships/tags" Target="../tags/tag269.xml"/><Relationship Id="rId127" Type="http://schemas.openxmlformats.org/officeDocument/2006/relationships/tags" Target="../tags/tag290.xml"/><Relationship Id="rId10" Type="http://schemas.openxmlformats.org/officeDocument/2006/relationships/tags" Target="../tags/tag173.xml"/><Relationship Id="rId31" Type="http://schemas.openxmlformats.org/officeDocument/2006/relationships/tags" Target="../tags/tag194.xml"/><Relationship Id="rId52" Type="http://schemas.openxmlformats.org/officeDocument/2006/relationships/tags" Target="../tags/tag215.xml"/><Relationship Id="rId73" Type="http://schemas.openxmlformats.org/officeDocument/2006/relationships/tags" Target="../tags/tag236.xml"/><Relationship Id="rId78" Type="http://schemas.openxmlformats.org/officeDocument/2006/relationships/tags" Target="../tags/tag241.xml"/><Relationship Id="rId94" Type="http://schemas.openxmlformats.org/officeDocument/2006/relationships/tags" Target="../tags/tag257.xml"/><Relationship Id="rId99" Type="http://schemas.openxmlformats.org/officeDocument/2006/relationships/tags" Target="../tags/tag262.xml"/><Relationship Id="rId101" Type="http://schemas.openxmlformats.org/officeDocument/2006/relationships/tags" Target="../tags/tag264.xml"/><Relationship Id="rId122" Type="http://schemas.openxmlformats.org/officeDocument/2006/relationships/tags" Target="../tags/tag285.xml"/><Relationship Id="rId143" Type="http://schemas.openxmlformats.org/officeDocument/2006/relationships/tags" Target="../tags/tag306.xml"/><Relationship Id="rId148" Type="http://schemas.openxmlformats.org/officeDocument/2006/relationships/slideLayout" Target="../slideLayouts/slideLayout1.xml"/><Relationship Id="rId4" Type="http://schemas.openxmlformats.org/officeDocument/2006/relationships/tags" Target="../tags/tag167.xml"/><Relationship Id="rId9" Type="http://schemas.openxmlformats.org/officeDocument/2006/relationships/tags" Target="../tags/tag172.xml"/><Relationship Id="rId26" Type="http://schemas.openxmlformats.org/officeDocument/2006/relationships/tags" Target="../tags/tag189.xml"/><Relationship Id="rId47" Type="http://schemas.openxmlformats.org/officeDocument/2006/relationships/tags" Target="../tags/tag210.xml"/><Relationship Id="rId68" Type="http://schemas.openxmlformats.org/officeDocument/2006/relationships/tags" Target="../tags/tag231.xml"/><Relationship Id="rId89" Type="http://schemas.openxmlformats.org/officeDocument/2006/relationships/tags" Target="../tags/tag252.xml"/><Relationship Id="rId112" Type="http://schemas.openxmlformats.org/officeDocument/2006/relationships/tags" Target="../tags/tag275.xml"/><Relationship Id="rId133" Type="http://schemas.openxmlformats.org/officeDocument/2006/relationships/tags" Target="../tags/tag296.xml"/><Relationship Id="rId16" Type="http://schemas.openxmlformats.org/officeDocument/2006/relationships/tags" Target="../tags/tag179.xml"/><Relationship Id="rId37" Type="http://schemas.openxmlformats.org/officeDocument/2006/relationships/tags" Target="../tags/tag200.xml"/><Relationship Id="rId58" Type="http://schemas.openxmlformats.org/officeDocument/2006/relationships/tags" Target="../tags/tag221.xml"/><Relationship Id="rId79" Type="http://schemas.openxmlformats.org/officeDocument/2006/relationships/tags" Target="../tags/tag242.xml"/><Relationship Id="rId102" Type="http://schemas.openxmlformats.org/officeDocument/2006/relationships/tags" Target="../tags/tag265.xml"/><Relationship Id="rId123" Type="http://schemas.openxmlformats.org/officeDocument/2006/relationships/tags" Target="../tags/tag286.xml"/><Relationship Id="rId144" Type="http://schemas.openxmlformats.org/officeDocument/2006/relationships/tags" Target="../tags/tag307.xml"/><Relationship Id="rId90" Type="http://schemas.openxmlformats.org/officeDocument/2006/relationships/tags" Target="../tags/tag253.xml"/></Relationships>
</file>

<file path=ppt/slides/_rels/slide20.xml.rels><?xml version="1.0" encoding="UTF-8" standalone="yes"?>
<Relationships xmlns="http://schemas.openxmlformats.org/package/2006/relationships"><Relationship Id="rId8" Type="http://schemas.openxmlformats.org/officeDocument/2006/relationships/tags" Target="../tags/tag1168.xml"/><Relationship Id="rId13" Type="http://schemas.openxmlformats.org/officeDocument/2006/relationships/tags" Target="../tags/tag1173.xml"/><Relationship Id="rId3" Type="http://schemas.openxmlformats.org/officeDocument/2006/relationships/tags" Target="../tags/tag1163.xml"/><Relationship Id="rId7" Type="http://schemas.openxmlformats.org/officeDocument/2006/relationships/tags" Target="../tags/tag1167.xml"/><Relationship Id="rId12" Type="http://schemas.openxmlformats.org/officeDocument/2006/relationships/tags" Target="../tags/tag1172.xml"/><Relationship Id="rId2" Type="http://schemas.openxmlformats.org/officeDocument/2006/relationships/tags" Target="../tags/tag1162.xml"/><Relationship Id="rId16" Type="http://schemas.openxmlformats.org/officeDocument/2006/relationships/image" Target="../media/image13.jpeg"/><Relationship Id="rId1" Type="http://schemas.openxmlformats.org/officeDocument/2006/relationships/tags" Target="../tags/tag1161.xml"/><Relationship Id="rId6" Type="http://schemas.openxmlformats.org/officeDocument/2006/relationships/tags" Target="../tags/tag1166.xml"/><Relationship Id="rId11" Type="http://schemas.openxmlformats.org/officeDocument/2006/relationships/tags" Target="../tags/tag1171.xml"/><Relationship Id="rId5" Type="http://schemas.openxmlformats.org/officeDocument/2006/relationships/tags" Target="../tags/tag1165.xml"/><Relationship Id="rId15" Type="http://schemas.openxmlformats.org/officeDocument/2006/relationships/slideLayout" Target="../slideLayouts/slideLayout2.xml"/><Relationship Id="rId10" Type="http://schemas.openxmlformats.org/officeDocument/2006/relationships/tags" Target="../tags/tag1170.xml"/><Relationship Id="rId4" Type="http://schemas.openxmlformats.org/officeDocument/2006/relationships/tags" Target="../tags/tag1164.xml"/><Relationship Id="rId9" Type="http://schemas.openxmlformats.org/officeDocument/2006/relationships/tags" Target="../tags/tag1169.xml"/><Relationship Id="rId14" Type="http://schemas.openxmlformats.org/officeDocument/2006/relationships/tags" Target="../tags/tag1174.xml"/></Relationships>
</file>

<file path=ppt/slides/_rels/slide21.xml.rels><?xml version="1.0" encoding="UTF-8" standalone="yes"?>
<Relationships xmlns="http://schemas.openxmlformats.org/package/2006/relationships"><Relationship Id="rId8" Type="http://schemas.openxmlformats.org/officeDocument/2006/relationships/tags" Target="../tags/tag1182.xml"/><Relationship Id="rId13" Type="http://schemas.openxmlformats.org/officeDocument/2006/relationships/tags" Target="../tags/tag1187.xml"/><Relationship Id="rId18" Type="http://schemas.openxmlformats.org/officeDocument/2006/relationships/tags" Target="../tags/tag1192.xml"/><Relationship Id="rId3" Type="http://schemas.openxmlformats.org/officeDocument/2006/relationships/tags" Target="../tags/tag1177.xml"/><Relationship Id="rId21" Type="http://schemas.openxmlformats.org/officeDocument/2006/relationships/tags" Target="../tags/tag1195.xml"/><Relationship Id="rId7" Type="http://schemas.openxmlformats.org/officeDocument/2006/relationships/tags" Target="../tags/tag1181.xml"/><Relationship Id="rId12" Type="http://schemas.openxmlformats.org/officeDocument/2006/relationships/tags" Target="../tags/tag1186.xml"/><Relationship Id="rId17" Type="http://schemas.openxmlformats.org/officeDocument/2006/relationships/tags" Target="../tags/tag1191.xml"/><Relationship Id="rId2" Type="http://schemas.openxmlformats.org/officeDocument/2006/relationships/tags" Target="../tags/tag1176.xml"/><Relationship Id="rId16" Type="http://schemas.openxmlformats.org/officeDocument/2006/relationships/tags" Target="../tags/tag1190.xml"/><Relationship Id="rId20" Type="http://schemas.openxmlformats.org/officeDocument/2006/relationships/tags" Target="../tags/tag1194.xml"/><Relationship Id="rId1" Type="http://schemas.openxmlformats.org/officeDocument/2006/relationships/tags" Target="../tags/tag1175.xml"/><Relationship Id="rId6" Type="http://schemas.openxmlformats.org/officeDocument/2006/relationships/tags" Target="../tags/tag1180.xml"/><Relationship Id="rId11" Type="http://schemas.openxmlformats.org/officeDocument/2006/relationships/tags" Target="../tags/tag1185.xml"/><Relationship Id="rId5" Type="http://schemas.openxmlformats.org/officeDocument/2006/relationships/tags" Target="../tags/tag1179.xml"/><Relationship Id="rId15" Type="http://schemas.openxmlformats.org/officeDocument/2006/relationships/tags" Target="../tags/tag1189.xml"/><Relationship Id="rId10" Type="http://schemas.openxmlformats.org/officeDocument/2006/relationships/tags" Target="../tags/tag1184.xml"/><Relationship Id="rId19" Type="http://schemas.openxmlformats.org/officeDocument/2006/relationships/tags" Target="../tags/tag1193.xml"/><Relationship Id="rId4" Type="http://schemas.openxmlformats.org/officeDocument/2006/relationships/tags" Target="../tags/tag1178.xml"/><Relationship Id="rId9" Type="http://schemas.openxmlformats.org/officeDocument/2006/relationships/tags" Target="../tags/tag1183.xml"/><Relationship Id="rId14" Type="http://schemas.openxmlformats.org/officeDocument/2006/relationships/tags" Target="../tags/tag1188.xml"/><Relationship Id="rId2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1208.xml"/><Relationship Id="rId18" Type="http://schemas.openxmlformats.org/officeDocument/2006/relationships/tags" Target="../tags/tag1213.xml"/><Relationship Id="rId26" Type="http://schemas.openxmlformats.org/officeDocument/2006/relationships/tags" Target="../tags/tag1221.xml"/><Relationship Id="rId3" Type="http://schemas.openxmlformats.org/officeDocument/2006/relationships/tags" Target="../tags/tag1198.xml"/><Relationship Id="rId21" Type="http://schemas.openxmlformats.org/officeDocument/2006/relationships/tags" Target="../tags/tag1216.xml"/><Relationship Id="rId34" Type="http://schemas.openxmlformats.org/officeDocument/2006/relationships/image" Target="../media/image19.svg"/><Relationship Id="rId7" Type="http://schemas.openxmlformats.org/officeDocument/2006/relationships/tags" Target="../tags/tag1202.xml"/><Relationship Id="rId12" Type="http://schemas.openxmlformats.org/officeDocument/2006/relationships/tags" Target="../tags/tag1207.xml"/><Relationship Id="rId17" Type="http://schemas.openxmlformats.org/officeDocument/2006/relationships/tags" Target="../tags/tag1212.xml"/><Relationship Id="rId25" Type="http://schemas.openxmlformats.org/officeDocument/2006/relationships/tags" Target="../tags/tag1220.xml"/><Relationship Id="rId33" Type="http://schemas.openxmlformats.org/officeDocument/2006/relationships/image" Target="../media/image18.png"/><Relationship Id="rId2" Type="http://schemas.openxmlformats.org/officeDocument/2006/relationships/tags" Target="../tags/tag1197.xml"/><Relationship Id="rId16" Type="http://schemas.openxmlformats.org/officeDocument/2006/relationships/tags" Target="../tags/tag1211.xml"/><Relationship Id="rId20" Type="http://schemas.openxmlformats.org/officeDocument/2006/relationships/tags" Target="../tags/tag1215.xml"/><Relationship Id="rId29" Type="http://schemas.openxmlformats.org/officeDocument/2006/relationships/image" Target="../media/image14.png"/><Relationship Id="rId1" Type="http://schemas.openxmlformats.org/officeDocument/2006/relationships/tags" Target="../tags/tag1196.xml"/><Relationship Id="rId6" Type="http://schemas.openxmlformats.org/officeDocument/2006/relationships/tags" Target="../tags/tag1201.xml"/><Relationship Id="rId11" Type="http://schemas.openxmlformats.org/officeDocument/2006/relationships/tags" Target="../tags/tag1206.xml"/><Relationship Id="rId24" Type="http://schemas.openxmlformats.org/officeDocument/2006/relationships/tags" Target="../tags/tag1219.xml"/><Relationship Id="rId32" Type="http://schemas.openxmlformats.org/officeDocument/2006/relationships/image" Target="../media/image17.svg"/><Relationship Id="rId5" Type="http://schemas.openxmlformats.org/officeDocument/2006/relationships/tags" Target="../tags/tag1200.xml"/><Relationship Id="rId15" Type="http://schemas.openxmlformats.org/officeDocument/2006/relationships/tags" Target="../tags/tag1210.xml"/><Relationship Id="rId23" Type="http://schemas.openxmlformats.org/officeDocument/2006/relationships/tags" Target="../tags/tag1218.xml"/><Relationship Id="rId28" Type="http://schemas.openxmlformats.org/officeDocument/2006/relationships/slideLayout" Target="../slideLayouts/slideLayout2.xml"/><Relationship Id="rId36" Type="http://schemas.openxmlformats.org/officeDocument/2006/relationships/image" Target="../media/image21.svg"/><Relationship Id="rId10" Type="http://schemas.openxmlformats.org/officeDocument/2006/relationships/tags" Target="../tags/tag1205.xml"/><Relationship Id="rId19" Type="http://schemas.openxmlformats.org/officeDocument/2006/relationships/tags" Target="../tags/tag1214.xml"/><Relationship Id="rId31" Type="http://schemas.openxmlformats.org/officeDocument/2006/relationships/image" Target="../media/image16.png"/><Relationship Id="rId4" Type="http://schemas.openxmlformats.org/officeDocument/2006/relationships/tags" Target="../tags/tag1199.xml"/><Relationship Id="rId9" Type="http://schemas.openxmlformats.org/officeDocument/2006/relationships/tags" Target="../tags/tag1204.xml"/><Relationship Id="rId14" Type="http://schemas.openxmlformats.org/officeDocument/2006/relationships/tags" Target="../tags/tag1209.xml"/><Relationship Id="rId22" Type="http://schemas.openxmlformats.org/officeDocument/2006/relationships/tags" Target="../tags/tag1217.xml"/><Relationship Id="rId27" Type="http://schemas.openxmlformats.org/officeDocument/2006/relationships/tags" Target="../tags/tag1222.xml"/><Relationship Id="rId30" Type="http://schemas.openxmlformats.org/officeDocument/2006/relationships/image" Target="../media/image15.svg"/><Relationship Id="rId35" Type="http://schemas.openxmlformats.org/officeDocument/2006/relationships/image" Target="../media/image20.png"/><Relationship Id="rId8" Type="http://schemas.openxmlformats.org/officeDocument/2006/relationships/tags" Target="../tags/tag1203.xml"/></Relationships>
</file>

<file path=ppt/slides/_rels/slide23.xml.rels><?xml version="1.0" encoding="UTF-8" standalone="yes"?>
<Relationships xmlns="http://schemas.openxmlformats.org/package/2006/relationships"><Relationship Id="rId8" Type="http://schemas.openxmlformats.org/officeDocument/2006/relationships/tags" Target="../tags/tag1230.xml"/><Relationship Id="rId13" Type="http://schemas.openxmlformats.org/officeDocument/2006/relationships/tags" Target="../tags/tag1235.xml"/><Relationship Id="rId3" Type="http://schemas.openxmlformats.org/officeDocument/2006/relationships/tags" Target="../tags/tag1225.xml"/><Relationship Id="rId7" Type="http://schemas.openxmlformats.org/officeDocument/2006/relationships/tags" Target="../tags/tag1229.xml"/><Relationship Id="rId12" Type="http://schemas.openxmlformats.org/officeDocument/2006/relationships/tags" Target="../tags/tag1234.xml"/><Relationship Id="rId2" Type="http://schemas.openxmlformats.org/officeDocument/2006/relationships/tags" Target="../tags/tag1224.xml"/><Relationship Id="rId16" Type="http://schemas.openxmlformats.org/officeDocument/2006/relationships/slideLayout" Target="../slideLayouts/slideLayout2.xml"/><Relationship Id="rId1" Type="http://schemas.openxmlformats.org/officeDocument/2006/relationships/tags" Target="../tags/tag1223.xml"/><Relationship Id="rId6" Type="http://schemas.openxmlformats.org/officeDocument/2006/relationships/tags" Target="../tags/tag1228.xml"/><Relationship Id="rId11" Type="http://schemas.openxmlformats.org/officeDocument/2006/relationships/tags" Target="../tags/tag1233.xml"/><Relationship Id="rId5" Type="http://schemas.openxmlformats.org/officeDocument/2006/relationships/tags" Target="../tags/tag1227.xml"/><Relationship Id="rId15" Type="http://schemas.openxmlformats.org/officeDocument/2006/relationships/tags" Target="../tags/tag1237.xml"/><Relationship Id="rId10" Type="http://schemas.openxmlformats.org/officeDocument/2006/relationships/tags" Target="../tags/tag1232.xml"/><Relationship Id="rId4" Type="http://schemas.openxmlformats.org/officeDocument/2006/relationships/tags" Target="../tags/tag1226.xml"/><Relationship Id="rId9" Type="http://schemas.openxmlformats.org/officeDocument/2006/relationships/tags" Target="../tags/tag1231.xml"/><Relationship Id="rId14" Type="http://schemas.openxmlformats.org/officeDocument/2006/relationships/tags" Target="../tags/tag1236.xml"/></Relationships>
</file>

<file path=ppt/slides/_rels/slide24.xml.rels><?xml version="1.0" encoding="UTF-8" standalone="yes"?>
<Relationships xmlns="http://schemas.openxmlformats.org/package/2006/relationships"><Relationship Id="rId117" Type="http://schemas.openxmlformats.org/officeDocument/2006/relationships/tags" Target="../tags/tag1354.xml"/><Relationship Id="rId21" Type="http://schemas.openxmlformats.org/officeDocument/2006/relationships/tags" Target="../tags/tag1258.xml"/><Relationship Id="rId42" Type="http://schemas.openxmlformats.org/officeDocument/2006/relationships/tags" Target="../tags/tag1279.xml"/><Relationship Id="rId63" Type="http://schemas.openxmlformats.org/officeDocument/2006/relationships/tags" Target="../tags/tag1300.xml"/><Relationship Id="rId84" Type="http://schemas.openxmlformats.org/officeDocument/2006/relationships/tags" Target="../tags/tag1321.xml"/><Relationship Id="rId138" Type="http://schemas.openxmlformats.org/officeDocument/2006/relationships/tags" Target="../tags/tag1375.xml"/><Relationship Id="rId159" Type="http://schemas.openxmlformats.org/officeDocument/2006/relationships/tags" Target="../tags/tag1396.xml"/><Relationship Id="rId170" Type="http://schemas.openxmlformats.org/officeDocument/2006/relationships/tags" Target="../tags/tag1407.xml"/><Relationship Id="rId107" Type="http://schemas.openxmlformats.org/officeDocument/2006/relationships/tags" Target="../tags/tag1344.xml"/><Relationship Id="rId11" Type="http://schemas.openxmlformats.org/officeDocument/2006/relationships/tags" Target="../tags/tag1248.xml"/><Relationship Id="rId32" Type="http://schemas.openxmlformats.org/officeDocument/2006/relationships/tags" Target="../tags/tag1269.xml"/><Relationship Id="rId53" Type="http://schemas.openxmlformats.org/officeDocument/2006/relationships/tags" Target="../tags/tag1290.xml"/><Relationship Id="rId74" Type="http://schemas.openxmlformats.org/officeDocument/2006/relationships/tags" Target="../tags/tag1311.xml"/><Relationship Id="rId128" Type="http://schemas.openxmlformats.org/officeDocument/2006/relationships/tags" Target="../tags/tag1365.xml"/><Relationship Id="rId149" Type="http://schemas.openxmlformats.org/officeDocument/2006/relationships/tags" Target="../tags/tag1386.xml"/><Relationship Id="rId5" Type="http://schemas.openxmlformats.org/officeDocument/2006/relationships/tags" Target="../tags/tag1242.xml"/><Relationship Id="rId95" Type="http://schemas.openxmlformats.org/officeDocument/2006/relationships/tags" Target="../tags/tag1332.xml"/><Relationship Id="rId160" Type="http://schemas.openxmlformats.org/officeDocument/2006/relationships/tags" Target="../tags/tag1397.xml"/><Relationship Id="rId22" Type="http://schemas.openxmlformats.org/officeDocument/2006/relationships/tags" Target="../tags/tag1259.xml"/><Relationship Id="rId43" Type="http://schemas.openxmlformats.org/officeDocument/2006/relationships/tags" Target="../tags/tag1280.xml"/><Relationship Id="rId64" Type="http://schemas.openxmlformats.org/officeDocument/2006/relationships/tags" Target="../tags/tag1301.xml"/><Relationship Id="rId118" Type="http://schemas.openxmlformats.org/officeDocument/2006/relationships/tags" Target="../tags/tag1355.xml"/><Relationship Id="rId139" Type="http://schemas.openxmlformats.org/officeDocument/2006/relationships/tags" Target="../tags/tag1376.xml"/><Relationship Id="rId85" Type="http://schemas.openxmlformats.org/officeDocument/2006/relationships/tags" Target="../tags/tag1322.xml"/><Relationship Id="rId150" Type="http://schemas.openxmlformats.org/officeDocument/2006/relationships/tags" Target="../tags/tag1387.xml"/><Relationship Id="rId171" Type="http://schemas.openxmlformats.org/officeDocument/2006/relationships/tags" Target="../tags/tag1408.xml"/><Relationship Id="rId12" Type="http://schemas.openxmlformats.org/officeDocument/2006/relationships/tags" Target="../tags/tag1249.xml"/><Relationship Id="rId33" Type="http://schemas.openxmlformats.org/officeDocument/2006/relationships/tags" Target="../tags/tag1270.xml"/><Relationship Id="rId108" Type="http://schemas.openxmlformats.org/officeDocument/2006/relationships/tags" Target="../tags/tag1345.xml"/><Relationship Id="rId129" Type="http://schemas.openxmlformats.org/officeDocument/2006/relationships/tags" Target="../tags/tag1366.xml"/><Relationship Id="rId54" Type="http://schemas.openxmlformats.org/officeDocument/2006/relationships/tags" Target="../tags/tag1291.xml"/><Relationship Id="rId75" Type="http://schemas.openxmlformats.org/officeDocument/2006/relationships/tags" Target="../tags/tag1312.xml"/><Relationship Id="rId96" Type="http://schemas.openxmlformats.org/officeDocument/2006/relationships/tags" Target="../tags/tag1333.xml"/><Relationship Id="rId140" Type="http://schemas.openxmlformats.org/officeDocument/2006/relationships/tags" Target="../tags/tag1377.xml"/><Relationship Id="rId161" Type="http://schemas.openxmlformats.org/officeDocument/2006/relationships/tags" Target="../tags/tag1398.xml"/><Relationship Id="rId1" Type="http://schemas.openxmlformats.org/officeDocument/2006/relationships/tags" Target="../tags/tag1238.xml"/><Relationship Id="rId6" Type="http://schemas.openxmlformats.org/officeDocument/2006/relationships/tags" Target="../tags/tag1243.xml"/><Relationship Id="rId23" Type="http://schemas.openxmlformats.org/officeDocument/2006/relationships/tags" Target="../tags/tag1260.xml"/><Relationship Id="rId28" Type="http://schemas.openxmlformats.org/officeDocument/2006/relationships/tags" Target="../tags/tag1265.xml"/><Relationship Id="rId49" Type="http://schemas.openxmlformats.org/officeDocument/2006/relationships/tags" Target="../tags/tag1286.xml"/><Relationship Id="rId114" Type="http://schemas.openxmlformats.org/officeDocument/2006/relationships/tags" Target="../tags/tag1351.xml"/><Relationship Id="rId119" Type="http://schemas.openxmlformats.org/officeDocument/2006/relationships/tags" Target="../tags/tag1356.xml"/><Relationship Id="rId44" Type="http://schemas.openxmlformats.org/officeDocument/2006/relationships/tags" Target="../tags/tag1281.xml"/><Relationship Id="rId60" Type="http://schemas.openxmlformats.org/officeDocument/2006/relationships/tags" Target="../tags/tag1297.xml"/><Relationship Id="rId65" Type="http://schemas.openxmlformats.org/officeDocument/2006/relationships/tags" Target="../tags/tag1302.xml"/><Relationship Id="rId81" Type="http://schemas.openxmlformats.org/officeDocument/2006/relationships/tags" Target="../tags/tag1318.xml"/><Relationship Id="rId86" Type="http://schemas.openxmlformats.org/officeDocument/2006/relationships/tags" Target="../tags/tag1323.xml"/><Relationship Id="rId130" Type="http://schemas.openxmlformats.org/officeDocument/2006/relationships/tags" Target="../tags/tag1367.xml"/><Relationship Id="rId135" Type="http://schemas.openxmlformats.org/officeDocument/2006/relationships/tags" Target="../tags/tag1372.xml"/><Relationship Id="rId151" Type="http://schemas.openxmlformats.org/officeDocument/2006/relationships/tags" Target="../tags/tag1388.xml"/><Relationship Id="rId156" Type="http://schemas.openxmlformats.org/officeDocument/2006/relationships/tags" Target="../tags/tag1393.xml"/><Relationship Id="rId172" Type="http://schemas.openxmlformats.org/officeDocument/2006/relationships/tags" Target="../tags/tag1409.xml"/><Relationship Id="rId13" Type="http://schemas.openxmlformats.org/officeDocument/2006/relationships/tags" Target="../tags/tag1250.xml"/><Relationship Id="rId18" Type="http://schemas.openxmlformats.org/officeDocument/2006/relationships/tags" Target="../tags/tag1255.xml"/><Relationship Id="rId39" Type="http://schemas.openxmlformats.org/officeDocument/2006/relationships/tags" Target="../tags/tag1276.xml"/><Relationship Id="rId109" Type="http://schemas.openxmlformats.org/officeDocument/2006/relationships/tags" Target="../tags/tag1346.xml"/><Relationship Id="rId34" Type="http://schemas.openxmlformats.org/officeDocument/2006/relationships/tags" Target="../tags/tag1271.xml"/><Relationship Id="rId50" Type="http://schemas.openxmlformats.org/officeDocument/2006/relationships/tags" Target="../tags/tag1287.xml"/><Relationship Id="rId55" Type="http://schemas.openxmlformats.org/officeDocument/2006/relationships/tags" Target="../tags/tag1292.xml"/><Relationship Id="rId76" Type="http://schemas.openxmlformats.org/officeDocument/2006/relationships/tags" Target="../tags/tag1313.xml"/><Relationship Id="rId97" Type="http://schemas.openxmlformats.org/officeDocument/2006/relationships/tags" Target="../tags/tag1334.xml"/><Relationship Id="rId104" Type="http://schemas.openxmlformats.org/officeDocument/2006/relationships/tags" Target="../tags/tag1341.xml"/><Relationship Id="rId120" Type="http://schemas.openxmlformats.org/officeDocument/2006/relationships/tags" Target="../tags/tag1357.xml"/><Relationship Id="rId125" Type="http://schemas.openxmlformats.org/officeDocument/2006/relationships/tags" Target="../tags/tag1362.xml"/><Relationship Id="rId141" Type="http://schemas.openxmlformats.org/officeDocument/2006/relationships/tags" Target="../tags/tag1378.xml"/><Relationship Id="rId146" Type="http://schemas.openxmlformats.org/officeDocument/2006/relationships/tags" Target="../tags/tag1383.xml"/><Relationship Id="rId167" Type="http://schemas.openxmlformats.org/officeDocument/2006/relationships/tags" Target="../tags/tag1404.xml"/><Relationship Id="rId7" Type="http://schemas.openxmlformats.org/officeDocument/2006/relationships/tags" Target="../tags/tag1244.xml"/><Relationship Id="rId71" Type="http://schemas.openxmlformats.org/officeDocument/2006/relationships/tags" Target="../tags/tag1308.xml"/><Relationship Id="rId92" Type="http://schemas.openxmlformats.org/officeDocument/2006/relationships/tags" Target="../tags/tag1329.xml"/><Relationship Id="rId162" Type="http://schemas.openxmlformats.org/officeDocument/2006/relationships/tags" Target="../tags/tag1399.xml"/><Relationship Id="rId2" Type="http://schemas.openxmlformats.org/officeDocument/2006/relationships/tags" Target="../tags/tag1239.xml"/><Relationship Id="rId29" Type="http://schemas.openxmlformats.org/officeDocument/2006/relationships/tags" Target="../tags/tag1266.xml"/><Relationship Id="rId24" Type="http://schemas.openxmlformats.org/officeDocument/2006/relationships/tags" Target="../tags/tag1261.xml"/><Relationship Id="rId40" Type="http://schemas.openxmlformats.org/officeDocument/2006/relationships/tags" Target="../tags/tag1277.xml"/><Relationship Id="rId45" Type="http://schemas.openxmlformats.org/officeDocument/2006/relationships/tags" Target="../tags/tag1282.xml"/><Relationship Id="rId66" Type="http://schemas.openxmlformats.org/officeDocument/2006/relationships/tags" Target="../tags/tag1303.xml"/><Relationship Id="rId87" Type="http://schemas.openxmlformats.org/officeDocument/2006/relationships/tags" Target="../tags/tag1324.xml"/><Relationship Id="rId110" Type="http://schemas.openxmlformats.org/officeDocument/2006/relationships/tags" Target="../tags/tag1347.xml"/><Relationship Id="rId115" Type="http://schemas.openxmlformats.org/officeDocument/2006/relationships/tags" Target="../tags/tag1352.xml"/><Relationship Id="rId131" Type="http://schemas.openxmlformats.org/officeDocument/2006/relationships/tags" Target="../tags/tag1368.xml"/><Relationship Id="rId136" Type="http://schemas.openxmlformats.org/officeDocument/2006/relationships/tags" Target="../tags/tag1373.xml"/><Relationship Id="rId157" Type="http://schemas.openxmlformats.org/officeDocument/2006/relationships/tags" Target="../tags/tag1394.xml"/><Relationship Id="rId61" Type="http://schemas.openxmlformats.org/officeDocument/2006/relationships/tags" Target="../tags/tag1298.xml"/><Relationship Id="rId82" Type="http://schemas.openxmlformats.org/officeDocument/2006/relationships/tags" Target="../tags/tag1319.xml"/><Relationship Id="rId152" Type="http://schemas.openxmlformats.org/officeDocument/2006/relationships/tags" Target="../tags/tag1389.xml"/><Relationship Id="rId173" Type="http://schemas.openxmlformats.org/officeDocument/2006/relationships/slideLayout" Target="../slideLayouts/slideLayout2.xml"/><Relationship Id="rId19" Type="http://schemas.openxmlformats.org/officeDocument/2006/relationships/tags" Target="../tags/tag1256.xml"/><Relationship Id="rId14" Type="http://schemas.openxmlformats.org/officeDocument/2006/relationships/tags" Target="../tags/tag1251.xml"/><Relationship Id="rId30" Type="http://schemas.openxmlformats.org/officeDocument/2006/relationships/tags" Target="../tags/tag1267.xml"/><Relationship Id="rId35" Type="http://schemas.openxmlformats.org/officeDocument/2006/relationships/tags" Target="../tags/tag1272.xml"/><Relationship Id="rId56" Type="http://schemas.openxmlformats.org/officeDocument/2006/relationships/tags" Target="../tags/tag1293.xml"/><Relationship Id="rId77" Type="http://schemas.openxmlformats.org/officeDocument/2006/relationships/tags" Target="../tags/tag1314.xml"/><Relationship Id="rId100" Type="http://schemas.openxmlformats.org/officeDocument/2006/relationships/tags" Target="../tags/tag1337.xml"/><Relationship Id="rId105" Type="http://schemas.openxmlformats.org/officeDocument/2006/relationships/tags" Target="../tags/tag1342.xml"/><Relationship Id="rId126" Type="http://schemas.openxmlformats.org/officeDocument/2006/relationships/tags" Target="../tags/tag1363.xml"/><Relationship Id="rId147" Type="http://schemas.openxmlformats.org/officeDocument/2006/relationships/tags" Target="../tags/tag1384.xml"/><Relationship Id="rId168" Type="http://schemas.openxmlformats.org/officeDocument/2006/relationships/tags" Target="../tags/tag1405.xml"/><Relationship Id="rId8" Type="http://schemas.openxmlformats.org/officeDocument/2006/relationships/tags" Target="../tags/tag1245.xml"/><Relationship Id="rId51" Type="http://schemas.openxmlformats.org/officeDocument/2006/relationships/tags" Target="../tags/tag1288.xml"/><Relationship Id="rId72" Type="http://schemas.openxmlformats.org/officeDocument/2006/relationships/tags" Target="../tags/tag1309.xml"/><Relationship Id="rId93" Type="http://schemas.openxmlformats.org/officeDocument/2006/relationships/tags" Target="../tags/tag1330.xml"/><Relationship Id="rId98" Type="http://schemas.openxmlformats.org/officeDocument/2006/relationships/tags" Target="../tags/tag1335.xml"/><Relationship Id="rId121" Type="http://schemas.openxmlformats.org/officeDocument/2006/relationships/tags" Target="../tags/tag1358.xml"/><Relationship Id="rId142" Type="http://schemas.openxmlformats.org/officeDocument/2006/relationships/tags" Target="../tags/tag1379.xml"/><Relationship Id="rId163" Type="http://schemas.openxmlformats.org/officeDocument/2006/relationships/tags" Target="../tags/tag1400.xml"/><Relationship Id="rId3" Type="http://schemas.openxmlformats.org/officeDocument/2006/relationships/tags" Target="../tags/tag1240.xml"/><Relationship Id="rId25" Type="http://schemas.openxmlformats.org/officeDocument/2006/relationships/tags" Target="../tags/tag1262.xml"/><Relationship Id="rId46" Type="http://schemas.openxmlformats.org/officeDocument/2006/relationships/tags" Target="../tags/tag1283.xml"/><Relationship Id="rId67" Type="http://schemas.openxmlformats.org/officeDocument/2006/relationships/tags" Target="../tags/tag1304.xml"/><Relationship Id="rId116" Type="http://schemas.openxmlformats.org/officeDocument/2006/relationships/tags" Target="../tags/tag1353.xml"/><Relationship Id="rId137" Type="http://schemas.openxmlformats.org/officeDocument/2006/relationships/tags" Target="../tags/tag1374.xml"/><Relationship Id="rId158" Type="http://schemas.openxmlformats.org/officeDocument/2006/relationships/tags" Target="../tags/tag1395.xml"/><Relationship Id="rId20" Type="http://schemas.openxmlformats.org/officeDocument/2006/relationships/tags" Target="../tags/tag1257.xml"/><Relationship Id="rId41" Type="http://schemas.openxmlformats.org/officeDocument/2006/relationships/tags" Target="../tags/tag1278.xml"/><Relationship Id="rId62" Type="http://schemas.openxmlformats.org/officeDocument/2006/relationships/tags" Target="../tags/tag1299.xml"/><Relationship Id="rId83" Type="http://schemas.openxmlformats.org/officeDocument/2006/relationships/tags" Target="../tags/tag1320.xml"/><Relationship Id="rId88" Type="http://schemas.openxmlformats.org/officeDocument/2006/relationships/tags" Target="../tags/tag1325.xml"/><Relationship Id="rId111" Type="http://schemas.openxmlformats.org/officeDocument/2006/relationships/tags" Target="../tags/tag1348.xml"/><Relationship Id="rId132" Type="http://schemas.openxmlformats.org/officeDocument/2006/relationships/tags" Target="../tags/tag1369.xml"/><Relationship Id="rId153" Type="http://schemas.openxmlformats.org/officeDocument/2006/relationships/tags" Target="../tags/tag1390.xml"/><Relationship Id="rId174" Type="http://schemas.openxmlformats.org/officeDocument/2006/relationships/image" Target="../media/image1.jpeg"/><Relationship Id="rId15" Type="http://schemas.openxmlformats.org/officeDocument/2006/relationships/tags" Target="../tags/tag1252.xml"/><Relationship Id="rId36" Type="http://schemas.openxmlformats.org/officeDocument/2006/relationships/tags" Target="../tags/tag1273.xml"/><Relationship Id="rId57" Type="http://schemas.openxmlformats.org/officeDocument/2006/relationships/tags" Target="../tags/tag1294.xml"/><Relationship Id="rId106" Type="http://schemas.openxmlformats.org/officeDocument/2006/relationships/tags" Target="../tags/tag1343.xml"/><Relationship Id="rId127" Type="http://schemas.openxmlformats.org/officeDocument/2006/relationships/tags" Target="../tags/tag1364.xml"/><Relationship Id="rId10" Type="http://schemas.openxmlformats.org/officeDocument/2006/relationships/tags" Target="../tags/tag1247.xml"/><Relationship Id="rId31" Type="http://schemas.openxmlformats.org/officeDocument/2006/relationships/tags" Target="../tags/tag1268.xml"/><Relationship Id="rId52" Type="http://schemas.openxmlformats.org/officeDocument/2006/relationships/tags" Target="../tags/tag1289.xml"/><Relationship Id="rId73" Type="http://schemas.openxmlformats.org/officeDocument/2006/relationships/tags" Target="../tags/tag1310.xml"/><Relationship Id="rId78" Type="http://schemas.openxmlformats.org/officeDocument/2006/relationships/tags" Target="../tags/tag1315.xml"/><Relationship Id="rId94" Type="http://schemas.openxmlformats.org/officeDocument/2006/relationships/tags" Target="../tags/tag1331.xml"/><Relationship Id="rId99" Type="http://schemas.openxmlformats.org/officeDocument/2006/relationships/tags" Target="../tags/tag1336.xml"/><Relationship Id="rId101" Type="http://schemas.openxmlformats.org/officeDocument/2006/relationships/tags" Target="../tags/tag1338.xml"/><Relationship Id="rId122" Type="http://schemas.openxmlformats.org/officeDocument/2006/relationships/tags" Target="../tags/tag1359.xml"/><Relationship Id="rId143" Type="http://schemas.openxmlformats.org/officeDocument/2006/relationships/tags" Target="../tags/tag1380.xml"/><Relationship Id="rId148" Type="http://schemas.openxmlformats.org/officeDocument/2006/relationships/tags" Target="../tags/tag1385.xml"/><Relationship Id="rId164" Type="http://schemas.openxmlformats.org/officeDocument/2006/relationships/tags" Target="../tags/tag1401.xml"/><Relationship Id="rId169" Type="http://schemas.openxmlformats.org/officeDocument/2006/relationships/tags" Target="../tags/tag1406.xml"/><Relationship Id="rId4" Type="http://schemas.openxmlformats.org/officeDocument/2006/relationships/tags" Target="../tags/tag1241.xml"/><Relationship Id="rId9" Type="http://schemas.openxmlformats.org/officeDocument/2006/relationships/tags" Target="../tags/tag1246.xml"/><Relationship Id="rId26" Type="http://schemas.openxmlformats.org/officeDocument/2006/relationships/tags" Target="../tags/tag1263.xml"/><Relationship Id="rId47" Type="http://schemas.openxmlformats.org/officeDocument/2006/relationships/tags" Target="../tags/tag1284.xml"/><Relationship Id="rId68" Type="http://schemas.openxmlformats.org/officeDocument/2006/relationships/tags" Target="../tags/tag1305.xml"/><Relationship Id="rId89" Type="http://schemas.openxmlformats.org/officeDocument/2006/relationships/tags" Target="../tags/tag1326.xml"/><Relationship Id="rId112" Type="http://schemas.openxmlformats.org/officeDocument/2006/relationships/tags" Target="../tags/tag1349.xml"/><Relationship Id="rId133" Type="http://schemas.openxmlformats.org/officeDocument/2006/relationships/tags" Target="../tags/tag1370.xml"/><Relationship Id="rId154" Type="http://schemas.openxmlformats.org/officeDocument/2006/relationships/tags" Target="../tags/tag1391.xml"/><Relationship Id="rId175" Type="http://schemas.openxmlformats.org/officeDocument/2006/relationships/image" Target="../media/image22.png"/><Relationship Id="rId16" Type="http://schemas.openxmlformats.org/officeDocument/2006/relationships/tags" Target="../tags/tag1253.xml"/><Relationship Id="rId37" Type="http://schemas.openxmlformats.org/officeDocument/2006/relationships/tags" Target="../tags/tag1274.xml"/><Relationship Id="rId58" Type="http://schemas.openxmlformats.org/officeDocument/2006/relationships/tags" Target="../tags/tag1295.xml"/><Relationship Id="rId79" Type="http://schemas.openxmlformats.org/officeDocument/2006/relationships/tags" Target="../tags/tag1316.xml"/><Relationship Id="rId102" Type="http://schemas.openxmlformats.org/officeDocument/2006/relationships/tags" Target="../tags/tag1339.xml"/><Relationship Id="rId123" Type="http://schemas.openxmlformats.org/officeDocument/2006/relationships/tags" Target="../tags/tag1360.xml"/><Relationship Id="rId144" Type="http://schemas.openxmlformats.org/officeDocument/2006/relationships/tags" Target="../tags/tag1381.xml"/><Relationship Id="rId90" Type="http://schemas.openxmlformats.org/officeDocument/2006/relationships/tags" Target="../tags/tag1327.xml"/><Relationship Id="rId165" Type="http://schemas.openxmlformats.org/officeDocument/2006/relationships/tags" Target="../tags/tag1402.xml"/><Relationship Id="rId27" Type="http://schemas.openxmlformats.org/officeDocument/2006/relationships/tags" Target="../tags/tag1264.xml"/><Relationship Id="rId48" Type="http://schemas.openxmlformats.org/officeDocument/2006/relationships/tags" Target="../tags/tag1285.xml"/><Relationship Id="rId69" Type="http://schemas.openxmlformats.org/officeDocument/2006/relationships/tags" Target="../tags/tag1306.xml"/><Relationship Id="rId113" Type="http://schemas.openxmlformats.org/officeDocument/2006/relationships/tags" Target="../tags/tag1350.xml"/><Relationship Id="rId134" Type="http://schemas.openxmlformats.org/officeDocument/2006/relationships/tags" Target="../tags/tag1371.xml"/><Relationship Id="rId80" Type="http://schemas.openxmlformats.org/officeDocument/2006/relationships/tags" Target="../tags/tag1317.xml"/><Relationship Id="rId155" Type="http://schemas.openxmlformats.org/officeDocument/2006/relationships/tags" Target="../tags/tag1392.xml"/><Relationship Id="rId176" Type="http://schemas.openxmlformats.org/officeDocument/2006/relationships/image" Target="../media/image23.png"/><Relationship Id="rId17" Type="http://schemas.openxmlformats.org/officeDocument/2006/relationships/tags" Target="../tags/tag1254.xml"/><Relationship Id="rId38" Type="http://schemas.openxmlformats.org/officeDocument/2006/relationships/tags" Target="../tags/tag1275.xml"/><Relationship Id="rId59" Type="http://schemas.openxmlformats.org/officeDocument/2006/relationships/tags" Target="../tags/tag1296.xml"/><Relationship Id="rId103" Type="http://schemas.openxmlformats.org/officeDocument/2006/relationships/tags" Target="../tags/tag1340.xml"/><Relationship Id="rId124" Type="http://schemas.openxmlformats.org/officeDocument/2006/relationships/tags" Target="../tags/tag1361.xml"/><Relationship Id="rId70" Type="http://schemas.openxmlformats.org/officeDocument/2006/relationships/tags" Target="../tags/tag1307.xml"/><Relationship Id="rId91" Type="http://schemas.openxmlformats.org/officeDocument/2006/relationships/tags" Target="../tags/tag1328.xml"/><Relationship Id="rId145" Type="http://schemas.openxmlformats.org/officeDocument/2006/relationships/tags" Target="../tags/tag1382.xml"/><Relationship Id="rId166" Type="http://schemas.openxmlformats.org/officeDocument/2006/relationships/tags" Target="../tags/tag1403.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www.freeppt7.com/ggslide-school/" TargetMode="External"/><Relationship Id="rId3" Type="http://schemas.openxmlformats.org/officeDocument/2006/relationships/hyperlink" Target="https://www.facebook.com/freeppt7/" TargetMode="External"/><Relationship Id="rId7" Type="http://schemas.openxmlformats.org/officeDocument/2006/relationships/hyperlink" Target="https://www.youtube.com/@Slidestemplatesfree" TargetMode="External"/><Relationship Id="rId12"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410.xml"/><Relationship Id="rId6" Type="http://schemas.openxmlformats.org/officeDocument/2006/relationships/image" Target="../media/image25.png"/><Relationship Id="rId11" Type="http://schemas.openxmlformats.org/officeDocument/2006/relationships/hyperlink" Target="https://www.linkedin.com/in/liu-kaiwei-b180991a9/" TargetMode="External"/><Relationship Id="rId5" Type="http://schemas.openxmlformats.org/officeDocument/2006/relationships/hyperlink" Target="https://www.instagram.com/slidesfree/" TargetMode="External"/><Relationship Id="rId15" Type="http://schemas.openxmlformats.org/officeDocument/2006/relationships/hyperlink" Target="http://www.freeppt7.com/" TargetMode="Externa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hyperlink" Target="https://twitter.com/freeppt7_com" TargetMode="External"/><Relationship Id="rId1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117" Type="http://schemas.openxmlformats.org/officeDocument/2006/relationships/tags" Target="../tags/tag427.xml"/><Relationship Id="rId21" Type="http://schemas.openxmlformats.org/officeDocument/2006/relationships/tags" Target="../tags/tag331.xml"/><Relationship Id="rId42" Type="http://schemas.openxmlformats.org/officeDocument/2006/relationships/tags" Target="../tags/tag352.xml"/><Relationship Id="rId63" Type="http://schemas.openxmlformats.org/officeDocument/2006/relationships/tags" Target="../tags/tag373.xml"/><Relationship Id="rId84" Type="http://schemas.openxmlformats.org/officeDocument/2006/relationships/tags" Target="../tags/tag394.xml"/><Relationship Id="rId138" Type="http://schemas.openxmlformats.org/officeDocument/2006/relationships/tags" Target="../tags/tag448.xml"/><Relationship Id="rId107" Type="http://schemas.openxmlformats.org/officeDocument/2006/relationships/tags" Target="../tags/tag417.xml"/><Relationship Id="rId11" Type="http://schemas.openxmlformats.org/officeDocument/2006/relationships/tags" Target="../tags/tag321.xml"/><Relationship Id="rId32" Type="http://schemas.openxmlformats.org/officeDocument/2006/relationships/tags" Target="../tags/tag342.xml"/><Relationship Id="rId37" Type="http://schemas.openxmlformats.org/officeDocument/2006/relationships/tags" Target="../tags/tag347.xml"/><Relationship Id="rId53" Type="http://schemas.openxmlformats.org/officeDocument/2006/relationships/tags" Target="../tags/tag363.xml"/><Relationship Id="rId58" Type="http://schemas.openxmlformats.org/officeDocument/2006/relationships/tags" Target="../tags/tag368.xml"/><Relationship Id="rId74" Type="http://schemas.openxmlformats.org/officeDocument/2006/relationships/tags" Target="../tags/tag384.xml"/><Relationship Id="rId79" Type="http://schemas.openxmlformats.org/officeDocument/2006/relationships/tags" Target="../tags/tag389.xml"/><Relationship Id="rId102" Type="http://schemas.openxmlformats.org/officeDocument/2006/relationships/tags" Target="../tags/tag412.xml"/><Relationship Id="rId123" Type="http://schemas.openxmlformats.org/officeDocument/2006/relationships/tags" Target="../tags/tag433.xml"/><Relationship Id="rId128" Type="http://schemas.openxmlformats.org/officeDocument/2006/relationships/tags" Target="../tags/tag438.xml"/><Relationship Id="rId5" Type="http://schemas.openxmlformats.org/officeDocument/2006/relationships/tags" Target="../tags/tag315.xml"/><Relationship Id="rId90" Type="http://schemas.openxmlformats.org/officeDocument/2006/relationships/tags" Target="../tags/tag400.xml"/><Relationship Id="rId95" Type="http://schemas.openxmlformats.org/officeDocument/2006/relationships/tags" Target="../tags/tag405.xml"/><Relationship Id="rId22" Type="http://schemas.openxmlformats.org/officeDocument/2006/relationships/tags" Target="../tags/tag332.xml"/><Relationship Id="rId27" Type="http://schemas.openxmlformats.org/officeDocument/2006/relationships/tags" Target="../tags/tag337.xml"/><Relationship Id="rId43" Type="http://schemas.openxmlformats.org/officeDocument/2006/relationships/tags" Target="../tags/tag353.xml"/><Relationship Id="rId48" Type="http://schemas.openxmlformats.org/officeDocument/2006/relationships/tags" Target="../tags/tag358.xml"/><Relationship Id="rId64" Type="http://schemas.openxmlformats.org/officeDocument/2006/relationships/tags" Target="../tags/tag374.xml"/><Relationship Id="rId69" Type="http://schemas.openxmlformats.org/officeDocument/2006/relationships/tags" Target="../tags/tag379.xml"/><Relationship Id="rId113" Type="http://schemas.openxmlformats.org/officeDocument/2006/relationships/tags" Target="../tags/tag423.xml"/><Relationship Id="rId118" Type="http://schemas.openxmlformats.org/officeDocument/2006/relationships/tags" Target="../tags/tag428.xml"/><Relationship Id="rId134" Type="http://schemas.openxmlformats.org/officeDocument/2006/relationships/tags" Target="../tags/tag444.xml"/><Relationship Id="rId139" Type="http://schemas.openxmlformats.org/officeDocument/2006/relationships/tags" Target="../tags/tag449.xml"/><Relationship Id="rId80" Type="http://schemas.openxmlformats.org/officeDocument/2006/relationships/tags" Target="../tags/tag390.xml"/><Relationship Id="rId85" Type="http://schemas.openxmlformats.org/officeDocument/2006/relationships/tags" Target="../tags/tag395.xml"/><Relationship Id="rId12" Type="http://schemas.openxmlformats.org/officeDocument/2006/relationships/tags" Target="../tags/tag322.xml"/><Relationship Id="rId17" Type="http://schemas.openxmlformats.org/officeDocument/2006/relationships/tags" Target="../tags/tag327.xml"/><Relationship Id="rId33" Type="http://schemas.openxmlformats.org/officeDocument/2006/relationships/tags" Target="../tags/tag343.xml"/><Relationship Id="rId38" Type="http://schemas.openxmlformats.org/officeDocument/2006/relationships/tags" Target="../tags/tag348.xml"/><Relationship Id="rId59" Type="http://schemas.openxmlformats.org/officeDocument/2006/relationships/tags" Target="../tags/tag369.xml"/><Relationship Id="rId103" Type="http://schemas.openxmlformats.org/officeDocument/2006/relationships/tags" Target="../tags/tag413.xml"/><Relationship Id="rId108" Type="http://schemas.openxmlformats.org/officeDocument/2006/relationships/tags" Target="../tags/tag418.xml"/><Relationship Id="rId124" Type="http://schemas.openxmlformats.org/officeDocument/2006/relationships/tags" Target="../tags/tag434.xml"/><Relationship Id="rId129" Type="http://schemas.openxmlformats.org/officeDocument/2006/relationships/tags" Target="../tags/tag439.xml"/><Relationship Id="rId54" Type="http://schemas.openxmlformats.org/officeDocument/2006/relationships/tags" Target="../tags/tag364.xml"/><Relationship Id="rId70" Type="http://schemas.openxmlformats.org/officeDocument/2006/relationships/tags" Target="../tags/tag380.xml"/><Relationship Id="rId75" Type="http://schemas.openxmlformats.org/officeDocument/2006/relationships/tags" Target="../tags/tag385.xml"/><Relationship Id="rId91" Type="http://schemas.openxmlformats.org/officeDocument/2006/relationships/tags" Target="../tags/tag401.xml"/><Relationship Id="rId96" Type="http://schemas.openxmlformats.org/officeDocument/2006/relationships/tags" Target="../tags/tag406.xml"/><Relationship Id="rId140" Type="http://schemas.openxmlformats.org/officeDocument/2006/relationships/slideLayout" Target="../slideLayouts/slideLayout1.xml"/><Relationship Id="rId1" Type="http://schemas.openxmlformats.org/officeDocument/2006/relationships/tags" Target="../tags/tag311.xml"/><Relationship Id="rId6" Type="http://schemas.openxmlformats.org/officeDocument/2006/relationships/tags" Target="../tags/tag316.xml"/><Relationship Id="rId23" Type="http://schemas.openxmlformats.org/officeDocument/2006/relationships/tags" Target="../tags/tag333.xml"/><Relationship Id="rId28" Type="http://schemas.openxmlformats.org/officeDocument/2006/relationships/tags" Target="../tags/tag338.xml"/><Relationship Id="rId49" Type="http://schemas.openxmlformats.org/officeDocument/2006/relationships/tags" Target="../tags/tag359.xml"/><Relationship Id="rId114" Type="http://schemas.openxmlformats.org/officeDocument/2006/relationships/tags" Target="../tags/tag424.xml"/><Relationship Id="rId119" Type="http://schemas.openxmlformats.org/officeDocument/2006/relationships/tags" Target="../tags/tag429.xml"/><Relationship Id="rId44" Type="http://schemas.openxmlformats.org/officeDocument/2006/relationships/tags" Target="../tags/tag354.xml"/><Relationship Id="rId60" Type="http://schemas.openxmlformats.org/officeDocument/2006/relationships/tags" Target="../tags/tag370.xml"/><Relationship Id="rId65" Type="http://schemas.openxmlformats.org/officeDocument/2006/relationships/tags" Target="../tags/tag375.xml"/><Relationship Id="rId81" Type="http://schemas.openxmlformats.org/officeDocument/2006/relationships/tags" Target="../tags/tag391.xml"/><Relationship Id="rId86" Type="http://schemas.openxmlformats.org/officeDocument/2006/relationships/tags" Target="../tags/tag396.xml"/><Relationship Id="rId130" Type="http://schemas.openxmlformats.org/officeDocument/2006/relationships/tags" Target="../tags/tag440.xml"/><Relationship Id="rId135" Type="http://schemas.openxmlformats.org/officeDocument/2006/relationships/tags" Target="../tags/tag445.xml"/><Relationship Id="rId13" Type="http://schemas.openxmlformats.org/officeDocument/2006/relationships/tags" Target="../tags/tag323.xml"/><Relationship Id="rId18" Type="http://schemas.openxmlformats.org/officeDocument/2006/relationships/tags" Target="../tags/tag328.xml"/><Relationship Id="rId39" Type="http://schemas.openxmlformats.org/officeDocument/2006/relationships/tags" Target="../tags/tag349.xml"/><Relationship Id="rId109" Type="http://schemas.openxmlformats.org/officeDocument/2006/relationships/tags" Target="../tags/tag419.xml"/><Relationship Id="rId34" Type="http://schemas.openxmlformats.org/officeDocument/2006/relationships/tags" Target="../tags/tag344.xml"/><Relationship Id="rId50" Type="http://schemas.openxmlformats.org/officeDocument/2006/relationships/tags" Target="../tags/tag360.xml"/><Relationship Id="rId55" Type="http://schemas.openxmlformats.org/officeDocument/2006/relationships/tags" Target="../tags/tag365.xml"/><Relationship Id="rId76" Type="http://schemas.openxmlformats.org/officeDocument/2006/relationships/tags" Target="../tags/tag386.xml"/><Relationship Id="rId97" Type="http://schemas.openxmlformats.org/officeDocument/2006/relationships/tags" Target="../tags/tag407.xml"/><Relationship Id="rId104" Type="http://schemas.openxmlformats.org/officeDocument/2006/relationships/tags" Target="../tags/tag414.xml"/><Relationship Id="rId120" Type="http://schemas.openxmlformats.org/officeDocument/2006/relationships/tags" Target="../tags/tag430.xml"/><Relationship Id="rId125" Type="http://schemas.openxmlformats.org/officeDocument/2006/relationships/tags" Target="../tags/tag435.xml"/><Relationship Id="rId141" Type="http://schemas.openxmlformats.org/officeDocument/2006/relationships/notesSlide" Target="../notesSlides/notesSlide2.xml"/><Relationship Id="rId7" Type="http://schemas.openxmlformats.org/officeDocument/2006/relationships/tags" Target="../tags/tag317.xml"/><Relationship Id="rId71" Type="http://schemas.openxmlformats.org/officeDocument/2006/relationships/tags" Target="../tags/tag381.xml"/><Relationship Id="rId92" Type="http://schemas.openxmlformats.org/officeDocument/2006/relationships/tags" Target="../tags/tag402.xml"/><Relationship Id="rId2" Type="http://schemas.openxmlformats.org/officeDocument/2006/relationships/tags" Target="../tags/tag312.xml"/><Relationship Id="rId29" Type="http://schemas.openxmlformats.org/officeDocument/2006/relationships/tags" Target="../tags/tag339.xml"/><Relationship Id="rId24" Type="http://schemas.openxmlformats.org/officeDocument/2006/relationships/tags" Target="../tags/tag334.xml"/><Relationship Id="rId40" Type="http://schemas.openxmlformats.org/officeDocument/2006/relationships/tags" Target="../tags/tag350.xml"/><Relationship Id="rId45" Type="http://schemas.openxmlformats.org/officeDocument/2006/relationships/tags" Target="../tags/tag355.xml"/><Relationship Id="rId66" Type="http://schemas.openxmlformats.org/officeDocument/2006/relationships/tags" Target="../tags/tag376.xml"/><Relationship Id="rId87" Type="http://schemas.openxmlformats.org/officeDocument/2006/relationships/tags" Target="../tags/tag397.xml"/><Relationship Id="rId110" Type="http://schemas.openxmlformats.org/officeDocument/2006/relationships/tags" Target="../tags/tag420.xml"/><Relationship Id="rId115" Type="http://schemas.openxmlformats.org/officeDocument/2006/relationships/tags" Target="../tags/tag425.xml"/><Relationship Id="rId131" Type="http://schemas.openxmlformats.org/officeDocument/2006/relationships/tags" Target="../tags/tag441.xml"/><Relationship Id="rId136" Type="http://schemas.openxmlformats.org/officeDocument/2006/relationships/tags" Target="../tags/tag446.xml"/><Relationship Id="rId61" Type="http://schemas.openxmlformats.org/officeDocument/2006/relationships/tags" Target="../tags/tag371.xml"/><Relationship Id="rId82" Type="http://schemas.openxmlformats.org/officeDocument/2006/relationships/tags" Target="../tags/tag392.xml"/><Relationship Id="rId19" Type="http://schemas.openxmlformats.org/officeDocument/2006/relationships/tags" Target="../tags/tag329.xml"/><Relationship Id="rId14" Type="http://schemas.openxmlformats.org/officeDocument/2006/relationships/tags" Target="../tags/tag324.xml"/><Relationship Id="rId30" Type="http://schemas.openxmlformats.org/officeDocument/2006/relationships/tags" Target="../tags/tag340.xml"/><Relationship Id="rId35" Type="http://schemas.openxmlformats.org/officeDocument/2006/relationships/tags" Target="../tags/tag345.xml"/><Relationship Id="rId56" Type="http://schemas.openxmlformats.org/officeDocument/2006/relationships/tags" Target="../tags/tag366.xml"/><Relationship Id="rId77" Type="http://schemas.openxmlformats.org/officeDocument/2006/relationships/tags" Target="../tags/tag387.xml"/><Relationship Id="rId100" Type="http://schemas.openxmlformats.org/officeDocument/2006/relationships/tags" Target="../tags/tag410.xml"/><Relationship Id="rId105" Type="http://schemas.openxmlformats.org/officeDocument/2006/relationships/tags" Target="../tags/tag415.xml"/><Relationship Id="rId126" Type="http://schemas.openxmlformats.org/officeDocument/2006/relationships/tags" Target="../tags/tag436.xml"/><Relationship Id="rId8" Type="http://schemas.openxmlformats.org/officeDocument/2006/relationships/tags" Target="../tags/tag318.xml"/><Relationship Id="rId51" Type="http://schemas.openxmlformats.org/officeDocument/2006/relationships/tags" Target="../tags/tag361.xml"/><Relationship Id="rId72" Type="http://schemas.openxmlformats.org/officeDocument/2006/relationships/tags" Target="../tags/tag382.xml"/><Relationship Id="rId93" Type="http://schemas.openxmlformats.org/officeDocument/2006/relationships/tags" Target="../tags/tag403.xml"/><Relationship Id="rId98" Type="http://schemas.openxmlformats.org/officeDocument/2006/relationships/tags" Target="../tags/tag408.xml"/><Relationship Id="rId121" Type="http://schemas.openxmlformats.org/officeDocument/2006/relationships/tags" Target="../tags/tag431.xml"/><Relationship Id="rId142" Type="http://schemas.openxmlformats.org/officeDocument/2006/relationships/image" Target="../media/image6.jpeg"/><Relationship Id="rId3" Type="http://schemas.openxmlformats.org/officeDocument/2006/relationships/tags" Target="../tags/tag313.xml"/><Relationship Id="rId25" Type="http://schemas.openxmlformats.org/officeDocument/2006/relationships/tags" Target="../tags/tag335.xml"/><Relationship Id="rId46" Type="http://schemas.openxmlformats.org/officeDocument/2006/relationships/tags" Target="../tags/tag356.xml"/><Relationship Id="rId67" Type="http://schemas.openxmlformats.org/officeDocument/2006/relationships/tags" Target="../tags/tag377.xml"/><Relationship Id="rId116" Type="http://schemas.openxmlformats.org/officeDocument/2006/relationships/tags" Target="../tags/tag426.xml"/><Relationship Id="rId137" Type="http://schemas.openxmlformats.org/officeDocument/2006/relationships/tags" Target="../tags/tag447.xml"/><Relationship Id="rId20" Type="http://schemas.openxmlformats.org/officeDocument/2006/relationships/tags" Target="../tags/tag330.xml"/><Relationship Id="rId41" Type="http://schemas.openxmlformats.org/officeDocument/2006/relationships/tags" Target="../tags/tag351.xml"/><Relationship Id="rId62" Type="http://schemas.openxmlformats.org/officeDocument/2006/relationships/tags" Target="../tags/tag372.xml"/><Relationship Id="rId83" Type="http://schemas.openxmlformats.org/officeDocument/2006/relationships/tags" Target="../tags/tag393.xml"/><Relationship Id="rId88" Type="http://schemas.openxmlformats.org/officeDocument/2006/relationships/tags" Target="../tags/tag398.xml"/><Relationship Id="rId111" Type="http://schemas.openxmlformats.org/officeDocument/2006/relationships/tags" Target="../tags/tag421.xml"/><Relationship Id="rId132" Type="http://schemas.openxmlformats.org/officeDocument/2006/relationships/tags" Target="../tags/tag442.xml"/><Relationship Id="rId15" Type="http://schemas.openxmlformats.org/officeDocument/2006/relationships/tags" Target="../tags/tag325.xml"/><Relationship Id="rId36" Type="http://schemas.openxmlformats.org/officeDocument/2006/relationships/tags" Target="../tags/tag346.xml"/><Relationship Id="rId57" Type="http://schemas.openxmlformats.org/officeDocument/2006/relationships/tags" Target="../tags/tag367.xml"/><Relationship Id="rId106" Type="http://schemas.openxmlformats.org/officeDocument/2006/relationships/tags" Target="../tags/tag416.xml"/><Relationship Id="rId127" Type="http://schemas.openxmlformats.org/officeDocument/2006/relationships/tags" Target="../tags/tag437.xml"/><Relationship Id="rId10" Type="http://schemas.openxmlformats.org/officeDocument/2006/relationships/tags" Target="../tags/tag320.xml"/><Relationship Id="rId31" Type="http://schemas.openxmlformats.org/officeDocument/2006/relationships/tags" Target="../tags/tag341.xml"/><Relationship Id="rId52" Type="http://schemas.openxmlformats.org/officeDocument/2006/relationships/tags" Target="../tags/tag362.xml"/><Relationship Id="rId73" Type="http://schemas.openxmlformats.org/officeDocument/2006/relationships/tags" Target="../tags/tag383.xml"/><Relationship Id="rId78" Type="http://schemas.openxmlformats.org/officeDocument/2006/relationships/tags" Target="../tags/tag388.xml"/><Relationship Id="rId94" Type="http://schemas.openxmlformats.org/officeDocument/2006/relationships/tags" Target="../tags/tag404.xml"/><Relationship Id="rId99" Type="http://schemas.openxmlformats.org/officeDocument/2006/relationships/tags" Target="../tags/tag409.xml"/><Relationship Id="rId101" Type="http://schemas.openxmlformats.org/officeDocument/2006/relationships/tags" Target="../tags/tag411.xml"/><Relationship Id="rId122" Type="http://schemas.openxmlformats.org/officeDocument/2006/relationships/tags" Target="../tags/tag432.xml"/><Relationship Id="rId4" Type="http://schemas.openxmlformats.org/officeDocument/2006/relationships/tags" Target="../tags/tag314.xml"/><Relationship Id="rId9" Type="http://schemas.openxmlformats.org/officeDocument/2006/relationships/tags" Target="../tags/tag319.xml"/><Relationship Id="rId26" Type="http://schemas.openxmlformats.org/officeDocument/2006/relationships/tags" Target="../tags/tag336.xml"/><Relationship Id="rId47" Type="http://schemas.openxmlformats.org/officeDocument/2006/relationships/tags" Target="../tags/tag357.xml"/><Relationship Id="rId68" Type="http://schemas.openxmlformats.org/officeDocument/2006/relationships/tags" Target="../tags/tag378.xml"/><Relationship Id="rId89" Type="http://schemas.openxmlformats.org/officeDocument/2006/relationships/tags" Target="../tags/tag399.xml"/><Relationship Id="rId112" Type="http://schemas.openxmlformats.org/officeDocument/2006/relationships/tags" Target="../tags/tag422.xml"/><Relationship Id="rId133" Type="http://schemas.openxmlformats.org/officeDocument/2006/relationships/tags" Target="../tags/tag443.xml"/><Relationship Id="rId16" Type="http://schemas.openxmlformats.org/officeDocument/2006/relationships/tags" Target="../tags/tag326.xml"/></Relationships>
</file>

<file path=ppt/slides/_rels/slide4.xml.rels><?xml version="1.0" encoding="UTF-8" standalone="yes"?>
<Relationships xmlns="http://schemas.openxmlformats.org/package/2006/relationships"><Relationship Id="rId8" Type="http://schemas.openxmlformats.org/officeDocument/2006/relationships/tags" Target="../tags/tag457.xml"/><Relationship Id="rId13" Type="http://schemas.openxmlformats.org/officeDocument/2006/relationships/tags" Target="../tags/tag462.xml"/><Relationship Id="rId3" Type="http://schemas.openxmlformats.org/officeDocument/2006/relationships/tags" Target="../tags/tag452.xml"/><Relationship Id="rId7" Type="http://schemas.openxmlformats.org/officeDocument/2006/relationships/tags" Target="../tags/tag456.xml"/><Relationship Id="rId12" Type="http://schemas.openxmlformats.org/officeDocument/2006/relationships/tags" Target="../tags/tag461.xml"/><Relationship Id="rId17" Type="http://schemas.openxmlformats.org/officeDocument/2006/relationships/image" Target="../media/image8.jpeg"/><Relationship Id="rId2" Type="http://schemas.openxmlformats.org/officeDocument/2006/relationships/tags" Target="../tags/tag451.xml"/><Relationship Id="rId16" Type="http://schemas.openxmlformats.org/officeDocument/2006/relationships/image" Target="../media/image7.jpeg"/><Relationship Id="rId1" Type="http://schemas.openxmlformats.org/officeDocument/2006/relationships/tags" Target="../tags/tag450.xml"/><Relationship Id="rId6" Type="http://schemas.openxmlformats.org/officeDocument/2006/relationships/tags" Target="../tags/tag455.xml"/><Relationship Id="rId11" Type="http://schemas.openxmlformats.org/officeDocument/2006/relationships/tags" Target="../tags/tag460.xml"/><Relationship Id="rId5" Type="http://schemas.openxmlformats.org/officeDocument/2006/relationships/tags" Target="../tags/tag454.xml"/><Relationship Id="rId15" Type="http://schemas.openxmlformats.org/officeDocument/2006/relationships/slideLayout" Target="../slideLayouts/slideLayout2.xml"/><Relationship Id="rId10" Type="http://schemas.openxmlformats.org/officeDocument/2006/relationships/tags" Target="../tags/tag459.xml"/><Relationship Id="rId4" Type="http://schemas.openxmlformats.org/officeDocument/2006/relationships/tags" Target="../tags/tag453.xml"/><Relationship Id="rId9" Type="http://schemas.openxmlformats.org/officeDocument/2006/relationships/tags" Target="../tags/tag458.xml"/><Relationship Id="rId14" Type="http://schemas.openxmlformats.org/officeDocument/2006/relationships/tags" Target="../tags/tag463.xml"/></Relationships>
</file>

<file path=ppt/slides/_rels/slide5.xml.rels><?xml version="1.0" encoding="UTF-8" standalone="yes"?>
<Relationships xmlns="http://schemas.openxmlformats.org/package/2006/relationships"><Relationship Id="rId8" Type="http://schemas.openxmlformats.org/officeDocument/2006/relationships/tags" Target="../tags/tag471.xml"/><Relationship Id="rId3" Type="http://schemas.openxmlformats.org/officeDocument/2006/relationships/tags" Target="../tags/tag466.xml"/><Relationship Id="rId7" Type="http://schemas.openxmlformats.org/officeDocument/2006/relationships/tags" Target="../tags/tag470.xml"/><Relationship Id="rId12" Type="http://schemas.openxmlformats.org/officeDocument/2006/relationships/image" Target="../media/image9.jpeg"/><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11" Type="http://schemas.openxmlformats.org/officeDocument/2006/relationships/slideLayout" Target="../slideLayouts/slideLayout2.xml"/><Relationship Id="rId5" Type="http://schemas.openxmlformats.org/officeDocument/2006/relationships/tags" Target="../tags/tag468.xml"/><Relationship Id="rId10" Type="http://schemas.openxmlformats.org/officeDocument/2006/relationships/tags" Target="../tags/tag473.xml"/><Relationship Id="rId4" Type="http://schemas.openxmlformats.org/officeDocument/2006/relationships/tags" Target="../tags/tag467.xml"/><Relationship Id="rId9" Type="http://schemas.openxmlformats.org/officeDocument/2006/relationships/tags" Target="../tags/tag472.xml"/></Relationships>
</file>

<file path=ppt/slides/_rels/slide6.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tags" Target="../tags/tag486.xml"/><Relationship Id="rId18" Type="http://schemas.openxmlformats.org/officeDocument/2006/relationships/tags" Target="../tags/tag491.xml"/><Relationship Id="rId26" Type="http://schemas.openxmlformats.org/officeDocument/2006/relationships/tags" Target="../tags/tag499.xml"/><Relationship Id="rId3" Type="http://schemas.openxmlformats.org/officeDocument/2006/relationships/tags" Target="../tags/tag476.xml"/><Relationship Id="rId21" Type="http://schemas.openxmlformats.org/officeDocument/2006/relationships/tags" Target="../tags/tag494.xml"/><Relationship Id="rId7" Type="http://schemas.openxmlformats.org/officeDocument/2006/relationships/tags" Target="../tags/tag480.xml"/><Relationship Id="rId12" Type="http://schemas.openxmlformats.org/officeDocument/2006/relationships/tags" Target="../tags/tag485.xml"/><Relationship Id="rId17" Type="http://schemas.openxmlformats.org/officeDocument/2006/relationships/tags" Target="../tags/tag490.xml"/><Relationship Id="rId25" Type="http://schemas.openxmlformats.org/officeDocument/2006/relationships/tags" Target="../tags/tag498.xml"/><Relationship Id="rId2" Type="http://schemas.openxmlformats.org/officeDocument/2006/relationships/tags" Target="../tags/tag475.xml"/><Relationship Id="rId16" Type="http://schemas.openxmlformats.org/officeDocument/2006/relationships/tags" Target="../tags/tag489.xml"/><Relationship Id="rId20" Type="http://schemas.openxmlformats.org/officeDocument/2006/relationships/tags" Target="../tags/tag493.xml"/><Relationship Id="rId29" Type="http://schemas.openxmlformats.org/officeDocument/2006/relationships/notesSlide" Target="../notesSlides/notesSlide3.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24" Type="http://schemas.openxmlformats.org/officeDocument/2006/relationships/tags" Target="../tags/tag497.xml"/><Relationship Id="rId5" Type="http://schemas.openxmlformats.org/officeDocument/2006/relationships/tags" Target="../tags/tag478.xml"/><Relationship Id="rId15" Type="http://schemas.openxmlformats.org/officeDocument/2006/relationships/tags" Target="../tags/tag488.xml"/><Relationship Id="rId23" Type="http://schemas.openxmlformats.org/officeDocument/2006/relationships/tags" Target="../tags/tag496.xml"/><Relationship Id="rId28" Type="http://schemas.openxmlformats.org/officeDocument/2006/relationships/slideLayout" Target="../slideLayouts/slideLayout2.xml"/><Relationship Id="rId10" Type="http://schemas.openxmlformats.org/officeDocument/2006/relationships/tags" Target="../tags/tag483.xml"/><Relationship Id="rId19" Type="http://schemas.openxmlformats.org/officeDocument/2006/relationships/tags" Target="../tags/tag492.xml"/><Relationship Id="rId4" Type="http://schemas.openxmlformats.org/officeDocument/2006/relationships/tags" Target="../tags/tag477.xml"/><Relationship Id="rId9" Type="http://schemas.openxmlformats.org/officeDocument/2006/relationships/tags" Target="../tags/tag482.xml"/><Relationship Id="rId14" Type="http://schemas.openxmlformats.org/officeDocument/2006/relationships/tags" Target="../tags/tag487.xml"/><Relationship Id="rId22" Type="http://schemas.openxmlformats.org/officeDocument/2006/relationships/tags" Target="../tags/tag495.xml"/><Relationship Id="rId27" Type="http://schemas.openxmlformats.org/officeDocument/2006/relationships/tags" Target="../tags/tag500.xml"/></Relationships>
</file>

<file path=ppt/slides/_rels/slide7.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slideLayout" Target="../slideLayouts/slideLayout2.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5" Type="http://schemas.openxmlformats.org/officeDocument/2006/relationships/tags" Target="../tags/tag515.xml"/><Relationship Id="rId10" Type="http://schemas.openxmlformats.org/officeDocument/2006/relationships/tags" Target="../tags/tag510.xml"/><Relationship Id="rId19" Type="http://schemas.openxmlformats.org/officeDocument/2006/relationships/tags" Target="../tags/tag519.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s>
</file>

<file path=ppt/slides/_rels/slide8.xml.rels><?xml version="1.0" encoding="UTF-8" standalone="yes"?>
<Relationships xmlns="http://schemas.openxmlformats.org/package/2006/relationships"><Relationship Id="rId117" Type="http://schemas.openxmlformats.org/officeDocument/2006/relationships/tags" Target="../tags/tag636.xml"/><Relationship Id="rId21" Type="http://schemas.openxmlformats.org/officeDocument/2006/relationships/tags" Target="../tags/tag540.xml"/><Relationship Id="rId42" Type="http://schemas.openxmlformats.org/officeDocument/2006/relationships/tags" Target="../tags/tag561.xml"/><Relationship Id="rId63" Type="http://schemas.openxmlformats.org/officeDocument/2006/relationships/tags" Target="../tags/tag582.xml"/><Relationship Id="rId84" Type="http://schemas.openxmlformats.org/officeDocument/2006/relationships/tags" Target="../tags/tag603.xml"/><Relationship Id="rId138" Type="http://schemas.openxmlformats.org/officeDocument/2006/relationships/tags" Target="../tags/tag657.xml"/><Relationship Id="rId107" Type="http://schemas.openxmlformats.org/officeDocument/2006/relationships/tags" Target="../tags/tag626.xml"/><Relationship Id="rId11" Type="http://schemas.openxmlformats.org/officeDocument/2006/relationships/tags" Target="../tags/tag530.xml"/><Relationship Id="rId32" Type="http://schemas.openxmlformats.org/officeDocument/2006/relationships/tags" Target="../tags/tag551.xml"/><Relationship Id="rId53" Type="http://schemas.openxmlformats.org/officeDocument/2006/relationships/tags" Target="../tags/tag572.xml"/><Relationship Id="rId74" Type="http://schemas.openxmlformats.org/officeDocument/2006/relationships/tags" Target="../tags/tag593.xml"/><Relationship Id="rId128" Type="http://schemas.openxmlformats.org/officeDocument/2006/relationships/tags" Target="../tags/tag647.xml"/><Relationship Id="rId149" Type="http://schemas.openxmlformats.org/officeDocument/2006/relationships/image" Target="../media/image6.jpeg"/><Relationship Id="rId5" Type="http://schemas.openxmlformats.org/officeDocument/2006/relationships/tags" Target="../tags/tag524.xml"/><Relationship Id="rId95" Type="http://schemas.openxmlformats.org/officeDocument/2006/relationships/tags" Target="../tags/tag614.xml"/><Relationship Id="rId22" Type="http://schemas.openxmlformats.org/officeDocument/2006/relationships/tags" Target="../tags/tag541.xml"/><Relationship Id="rId27" Type="http://schemas.openxmlformats.org/officeDocument/2006/relationships/tags" Target="../tags/tag546.xml"/><Relationship Id="rId43" Type="http://schemas.openxmlformats.org/officeDocument/2006/relationships/tags" Target="../tags/tag562.xml"/><Relationship Id="rId48" Type="http://schemas.openxmlformats.org/officeDocument/2006/relationships/tags" Target="../tags/tag567.xml"/><Relationship Id="rId64" Type="http://schemas.openxmlformats.org/officeDocument/2006/relationships/tags" Target="../tags/tag583.xml"/><Relationship Id="rId69" Type="http://schemas.openxmlformats.org/officeDocument/2006/relationships/tags" Target="../tags/tag588.xml"/><Relationship Id="rId113" Type="http://schemas.openxmlformats.org/officeDocument/2006/relationships/tags" Target="../tags/tag632.xml"/><Relationship Id="rId118" Type="http://schemas.openxmlformats.org/officeDocument/2006/relationships/tags" Target="../tags/tag637.xml"/><Relationship Id="rId134" Type="http://schemas.openxmlformats.org/officeDocument/2006/relationships/tags" Target="../tags/tag653.xml"/><Relationship Id="rId139" Type="http://schemas.openxmlformats.org/officeDocument/2006/relationships/tags" Target="../tags/tag658.xml"/><Relationship Id="rId80" Type="http://schemas.openxmlformats.org/officeDocument/2006/relationships/tags" Target="../tags/tag599.xml"/><Relationship Id="rId85" Type="http://schemas.openxmlformats.org/officeDocument/2006/relationships/tags" Target="../tags/tag604.xml"/><Relationship Id="rId12" Type="http://schemas.openxmlformats.org/officeDocument/2006/relationships/tags" Target="../tags/tag531.xml"/><Relationship Id="rId17" Type="http://schemas.openxmlformats.org/officeDocument/2006/relationships/tags" Target="../tags/tag536.xml"/><Relationship Id="rId33" Type="http://schemas.openxmlformats.org/officeDocument/2006/relationships/tags" Target="../tags/tag552.xml"/><Relationship Id="rId38" Type="http://schemas.openxmlformats.org/officeDocument/2006/relationships/tags" Target="../tags/tag557.xml"/><Relationship Id="rId59" Type="http://schemas.openxmlformats.org/officeDocument/2006/relationships/tags" Target="../tags/tag578.xml"/><Relationship Id="rId103" Type="http://schemas.openxmlformats.org/officeDocument/2006/relationships/tags" Target="../tags/tag622.xml"/><Relationship Id="rId108" Type="http://schemas.openxmlformats.org/officeDocument/2006/relationships/tags" Target="../tags/tag627.xml"/><Relationship Id="rId124" Type="http://schemas.openxmlformats.org/officeDocument/2006/relationships/tags" Target="../tags/tag643.xml"/><Relationship Id="rId129" Type="http://schemas.openxmlformats.org/officeDocument/2006/relationships/tags" Target="../tags/tag648.xml"/><Relationship Id="rId54" Type="http://schemas.openxmlformats.org/officeDocument/2006/relationships/tags" Target="../tags/tag573.xml"/><Relationship Id="rId70" Type="http://schemas.openxmlformats.org/officeDocument/2006/relationships/tags" Target="../tags/tag589.xml"/><Relationship Id="rId75" Type="http://schemas.openxmlformats.org/officeDocument/2006/relationships/tags" Target="../tags/tag594.xml"/><Relationship Id="rId91" Type="http://schemas.openxmlformats.org/officeDocument/2006/relationships/tags" Target="../tags/tag610.xml"/><Relationship Id="rId96" Type="http://schemas.openxmlformats.org/officeDocument/2006/relationships/tags" Target="../tags/tag615.xml"/><Relationship Id="rId140" Type="http://schemas.openxmlformats.org/officeDocument/2006/relationships/tags" Target="../tags/tag659.xml"/><Relationship Id="rId145" Type="http://schemas.openxmlformats.org/officeDocument/2006/relationships/tags" Target="../tags/tag664.xml"/><Relationship Id="rId1" Type="http://schemas.openxmlformats.org/officeDocument/2006/relationships/tags" Target="../tags/tag520.xml"/><Relationship Id="rId6" Type="http://schemas.openxmlformats.org/officeDocument/2006/relationships/tags" Target="../tags/tag525.xml"/><Relationship Id="rId23" Type="http://schemas.openxmlformats.org/officeDocument/2006/relationships/tags" Target="../tags/tag542.xml"/><Relationship Id="rId28" Type="http://schemas.openxmlformats.org/officeDocument/2006/relationships/tags" Target="../tags/tag547.xml"/><Relationship Id="rId49" Type="http://schemas.openxmlformats.org/officeDocument/2006/relationships/tags" Target="../tags/tag568.xml"/><Relationship Id="rId114" Type="http://schemas.openxmlformats.org/officeDocument/2006/relationships/tags" Target="../tags/tag633.xml"/><Relationship Id="rId119" Type="http://schemas.openxmlformats.org/officeDocument/2006/relationships/tags" Target="../tags/tag638.xml"/><Relationship Id="rId44" Type="http://schemas.openxmlformats.org/officeDocument/2006/relationships/tags" Target="../tags/tag563.xml"/><Relationship Id="rId60" Type="http://schemas.openxmlformats.org/officeDocument/2006/relationships/tags" Target="../tags/tag579.xml"/><Relationship Id="rId65" Type="http://schemas.openxmlformats.org/officeDocument/2006/relationships/tags" Target="../tags/tag584.xml"/><Relationship Id="rId81" Type="http://schemas.openxmlformats.org/officeDocument/2006/relationships/tags" Target="../tags/tag600.xml"/><Relationship Id="rId86" Type="http://schemas.openxmlformats.org/officeDocument/2006/relationships/tags" Target="../tags/tag605.xml"/><Relationship Id="rId130" Type="http://schemas.openxmlformats.org/officeDocument/2006/relationships/tags" Target="../tags/tag649.xml"/><Relationship Id="rId135" Type="http://schemas.openxmlformats.org/officeDocument/2006/relationships/tags" Target="../tags/tag654.xml"/><Relationship Id="rId13" Type="http://schemas.openxmlformats.org/officeDocument/2006/relationships/tags" Target="../tags/tag532.xml"/><Relationship Id="rId18" Type="http://schemas.openxmlformats.org/officeDocument/2006/relationships/tags" Target="../tags/tag537.xml"/><Relationship Id="rId39" Type="http://schemas.openxmlformats.org/officeDocument/2006/relationships/tags" Target="../tags/tag558.xml"/><Relationship Id="rId109" Type="http://schemas.openxmlformats.org/officeDocument/2006/relationships/tags" Target="../tags/tag628.xml"/><Relationship Id="rId34" Type="http://schemas.openxmlformats.org/officeDocument/2006/relationships/tags" Target="../tags/tag553.xml"/><Relationship Id="rId50" Type="http://schemas.openxmlformats.org/officeDocument/2006/relationships/tags" Target="../tags/tag569.xml"/><Relationship Id="rId55" Type="http://schemas.openxmlformats.org/officeDocument/2006/relationships/tags" Target="../tags/tag574.xml"/><Relationship Id="rId76" Type="http://schemas.openxmlformats.org/officeDocument/2006/relationships/tags" Target="../tags/tag595.xml"/><Relationship Id="rId97" Type="http://schemas.openxmlformats.org/officeDocument/2006/relationships/tags" Target="../tags/tag616.xml"/><Relationship Id="rId104" Type="http://schemas.openxmlformats.org/officeDocument/2006/relationships/tags" Target="../tags/tag623.xml"/><Relationship Id="rId120" Type="http://schemas.openxmlformats.org/officeDocument/2006/relationships/tags" Target="../tags/tag639.xml"/><Relationship Id="rId125" Type="http://schemas.openxmlformats.org/officeDocument/2006/relationships/tags" Target="../tags/tag644.xml"/><Relationship Id="rId141" Type="http://schemas.openxmlformats.org/officeDocument/2006/relationships/tags" Target="../tags/tag660.xml"/><Relationship Id="rId146" Type="http://schemas.openxmlformats.org/officeDocument/2006/relationships/tags" Target="../tags/tag665.xml"/><Relationship Id="rId7" Type="http://schemas.openxmlformats.org/officeDocument/2006/relationships/tags" Target="../tags/tag526.xml"/><Relationship Id="rId71" Type="http://schemas.openxmlformats.org/officeDocument/2006/relationships/tags" Target="../tags/tag590.xml"/><Relationship Id="rId92" Type="http://schemas.openxmlformats.org/officeDocument/2006/relationships/tags" Target="../tags/tag611.xml"/><Relationship Id="rId2" Type="http://schemas.openxmlformats.org/officeDocument/2006/relationships/tags" Target="../tags/tag521.xml"/><Relationship Id="rId29" Type="http://schemas.openxmlformats.org/officeDocument/2006/relationships/tags" Target="../tags/tag548.xml"/><Relationship Id="rId24" Type="http://schemas.openxmlformats.org/officeDocument/2006/relationships/tags" Target="../tags/tag543.xml"/><Relationship Id="rId40" Type="http://schemas.openxmlformats.org/officeDocument/2006/relationships/tags" Target="../tags/tag559.xml"/><Relationship Id="rId45" Type="http://schemas.openxmlformats.org/officeDocument/2006/relationships/tags" Target="../tags/tag564.xml"/><Relationship Id="rId66" Type="http://schemas.openxmlformats.org/officeDocument/2006/relationships/tags" Target="../tags/tag585.xml"/><Relationship Id="rId87" Type="http://schemas.openxmlformats.org/officeDocument/2006/relationships/tags" Target="../tags/tag606.xml"/><Relationship Id="rId110" Type="http://schemas.openxmlformats.org/officeDocument/2006/relationships/tags" Target="../tags/tag629.xml"/><Relationship Id="rId115" Type="http://schemas.openxmlformats.org/officeDocument/2006/relationships/tags" Target="../tags/tag634.xml"/><Relationship Id="rId131" Type="http://schemas.openxmlformats.org/officeDocument/2006/relationships/tags" Target="../tags/tag650.xml"/><Relationship Id="rId136" Type="http://schemas.openxmlformats.org/officeDocument/2006/relationships/tags" Target="../tags/tag655.xml"/><Relationship Id="rId61" Type="http://schemas.openxmlformats.org/officeDocument/2006/relationships/tags" Target="../tags/tag580.xml"/><Relationship Id="rId82" Type="http://schemas.openxmlformats.org/officeDocument/2006/relationships/tags" Target="../tags/tag601.xml"/><Relationship Id="rId19" Type="http://schemas.openxmlformats.org/officeDocument/2006/relationships/tags" Target="../tags/tag538.xml"/><Relationship Id="rId14" Type="http://schemas.openxmlformats.org/officeDocument/2006/relationships/tags" Target="../tags/tag533.xml"/><Relationship Id="rId30" Type="http://schemas.openxmlformats.org/officeDocument/2006/relationships/tags" Target="../tags/tag549.xml"/><Relationship Id="rId35" Type="http://schemas.openxmlformats.org/officeDocument/2006/relationships/tags" Target="../tags/tag554.xml"/><Relationship Id="rId56" Type="http://schemas.openxmlformats.org/officeDocument/2006/relationships/tags" Target="../tags/tag575.xml"/><Relationship Id="rId77" Type="http://schemas.openxmlformats.org/officeDocument/2006/relationships/tags" Target="../tags/tag596.xml"/><Relationship Id="rId100" Type="http://schemas.openxmlformats.org/officeDocument/2006/relationships/tags" Target="../tags/tag619.xml"/><Relationship Id="rId105" Type="http://schemas.openxmlformats.org/officeDocument/2006/relationships/tags" Target="../tags/tag624.xml"/><Relationship Id="rId126" Type="http://schemas.openxmlformats.org/officeDocument/2006/relationships/tags" Target="../tags/tag645.xml"/><Relationship Id="rId147" Type="http://schemas.openxmlformats.org/officeDocument/2006/relationships/tags" Target="../tags/tag666.xml"/><Relationship Id="rId8" Type="http://schemas.openxmlformats.org/officeDocument/2006/relationships/tags" Target="../tags/tag527.xml"/><Relationship Id="rId51" Type="http://schemas.openxmlformats.org/officeDocument/2006/relationships/tags" Target="../tags/tag570.xml"/><Relationship Id="rId72" Type="http://schemas.openxmlformats.org/officeDocument/2006/relationships/tags" Target="../tags/tag591.xml"/><Relationship Id="rId93" Type="http://schemas.openxmlformats.org/officeDocument/2006/relationships/tags" Target="../tags/tag612.xml"/><Relationship Id="rId98" Type="http://schemas.openxmlformats.org/officeDocument/2006/relationships/tags" Target="../tags/tag617.xml"/><Relationship Id="rId121" Type="http://schemas.openxmlformats.org/officeDocument/2006/relationships/tags" Target="../tags/tag640.xml"/><Relationship Id="rId142" Type="http://schemas.openxmlformats.org/officeDocument/2006/relationships/tags" Target="../tags/tag661.xml"/><Relationship Id="rId3" Type="http://schemas.openxmlformats.org/officeDocument/2006/relationships/tags" Target="../tags/tag522.xml"/><Relationship Id="rId25" Type="http://schemas.openxmlformats.org/officeDocument/2006/relationships/tags" Target="../tags/tag544.xml"/><Relationship Id="rId46" Type="http://schemas.openxmlformats.org/officeDocument/2006/relationships/tags" Target="../tags/tag565.xml"/><Relationship Id="rId67" Type="http://schemas.openxmlformats.org/officeDocument/2006/relationships/tags" Target="../tags/tag586.xml"/><Relationship Id="rId116" Type="http://schemas.openxmlformats.org/officeDocument/2006/relationships/tags" Target="../tags/tag635.xml"/><Relationship Id="rId137" Type="http://schemas.openxmlformats.org/officeDocument/2006/relationships/tags" Target="../tags/tag656.xml"/><Relationship Id="rId20" Type="http://schemas.openxmlformats.org/officeDocument/2006/relationships/tags" Target="../tags/tag539.xml"/><Relationship Id="rId41" Type="http://schemas.openxmlformats.org/officeDocument/2006/relationships/tags" Target="../tags/tag560.xml"/><Relationship Id="rId62" Type="http://schemas.openxmlformats.org/officeDocument/2006/relationships/tags" Target="../tags/tag581.xml"/><Relationship Id="rId83" Type="http://schemas.openxmlformats.org/officeDocument/2006/relationships/tags" Target="../tags/tag602.xml"/><Relationship Id="rId88" Type="http://schemas.openxmlformats.org/officeDocument/2006/relationships/tags" Target="../tags/tag607.xml"/><Relationship Id="rId111" Type="http://schemas.openxmlformats.org/officeDocument/2006/relationships/tags" Target="../tags/tag630.xml"/><Relationship Id="rId132" Type="http://schemas.openxmlformats.org/officeDocument/2006/relationships/tags" Target="../tags/tag651.xml"/><Relationship Id="rId15" Type="http://schemas.openxmlformats.org/officeDocument/2006/relationships/tags" Target="../tags/tag534.xml"/><Relationship Id="rId36" Type="http://schemas.openxmlformats.org/officeDocument/2006/relationships/tags" Target="../tags/tag555.xml"/><Relationship Id="rId57" Type="http://schemas.openxmlformats.org/officeDocument/2006/relationships/tags" Target="../tags/tag576.xml"/><Relationship Id="rId106" Type="http://schemas.openxmlformats.org/officeDocument/2006/relationships/tags" Target="../tags/tag625.xml"/><Relationship Id="rId127" Type="http://schemas.openxmlformats.org/officeDocument/2006/relationships/tags" Target="../tags/tag646.xml"/><Relationship Id="rId10" Type="http://schemas.openxmlformats.org/officeDocument/2006/relationships/tags" Target="../tags/tag529.xml"/><Relationship Id="rId31" Type="http://schemas.openxmlformats.org/officeDocument/2006/relationships/tags" Target="../tags/tag550.xml"/><Relationship Id="rId52" Type="http://schemas.openxmlformats.org/officeDocument/2006/relationships/tags" Target="../tags/tag571.xml"/><Relationship Id="rId73" Type="http://schemas.openxmlformats.org/officeDocument/2006/relationships/tags" Target="../tags/tag592.xml"/><Relationship Id="rId78" Type="http://schemas.openxmlformats.org/officeDocument/2006/relationships/tags" Target="../tags/tag597.xml"/><Relationship Id="rId94" Type="http://schemas.openxmlformats.org/officeDocument/2006/relationships/tags" Target="../tags/tag613.xml"/><Relationship Id="rId99" Type="http://schemas.openxmlformats.org/officeDocument/2006/relationships/tags" Target="../tags/tag618.xml"/><Relationship Id="rId101" Type="http://schemas.openxmlformats.org/officeDocument/2006/relationships/tags" Target="../tags/tag620.xml"/><Relationship Id="rId122" Type="http://schemas.openxmlformats.org/officeDocument/2006/relationships/tags" Target="../tags/tag641.xml"/><Relationship Id="rId143" Type="http://schemas.openxmlformats.org/officeDocument/2006/relationships/tags" Target="../tags/tag662.xml"/><Relationship Id="rId148" Type="http://schemas.openxmlformats.org/officeDocument/2006/relationships/slideLayout" Target="../slideLayouts/slideLayout2.xml"/><Relationship Id="rId4" Type="http://schemas.openxmlformats.org/officeDocument/2006/relationships/tags" Target="../tags/tag523.xml"/><Relationship Id="rId9" Type="http://schemas.openxmlformats.org/officeDocument/2006/relationships/tags" Target="../tags/tag528.xml"/><Relationship Id="rId26" Type="http://schemas.openxmlformats.org/officeDocument/2006/relationships/tags" Target="../tags/tag545.xml"/><Relationship Id="rId47" Type="http://schemas.openxmlformats.org/officeDocument/2006/relationships/tags" Target="../tags/tag566.xml"/><Relationship Id="rId68" Type="http://schemas.openxmlformats.org/officeDocument/2006/relationships/tags" Target="../tags/tag587.xml"/><Relationship Id="rId89" Type="http://schemas.openxmlformats.org/officeDocument/2006/relationships/tags" Target="../tags/tag608.xml"/><Relationship Id="rId112" Type="http://schemas.openxmlformats.org/officeDocument/2006/relationships/tags" Target="../tags/tag631.xml"/><Relationship Id="rId133" Type="http://schemas.openxmlformats.org/officeDocument/2006/relationships/tags" Target="../tags/tag652.xml"/><Relationship Id="rId16" Type="http://schemas.openxmlformats.org/officeDocument/2006/relationships/tags" Target="../tags/tag535.xml"/><Relationship Id="rId37" Type="http://schemas.openxmlformats.org/officeDocument/2006/relationships/tags" Target="../tags/tag556.xml"/><Relationship Id="rId58" Type="http://schemas.openxmlformats.org/officeDocument/2006/relationships/tags" Target="../tags/tag577.xml"/><Relationship Id="rId79" Type="http://schemas.openxmlformats.org/officeDocument/2006/relationships/tags" Target="../tags/tag598.xml"/><Relationship Id="rId102" Type="http://schemas.openxmlformats.org/officeDocument/2006/relationships/tags" Target="../tags/tag621.xml"/><Relationship Id="rId123" Type="http://schemas.openxmlformats.org/officeDocument/2006/relationships/tags" Target="../tags/tag642.xml"/><Relationship Id="rId144" Type="http://schemas.openxmlformats.org/officeDocument/2006/relationships/tags" Target="../tags/tag663.xml"/><Relationship Id="rId90" Type="http://schemas.openxmlformats.org/officeDocument/2006/relationships/tags" Target="../tags/tag609.xml"/></Relationships>
</file>

<file path=ppt/slides/_rels/slide9.xml.rels><?xml version="1.0" encoding="UTF-8" standalone="yes"?>
<Relationships xmlns="http://schemas.openxmlformats.org/package/2006/relationships"><Relationship Id="rId8" Type="http://schemas.openxmlformats.org/officeDocument/2006/relationships/tags" Target="../tags/tag674.xml"/><Relationship Id="rId13" Type="http://schemas.openxmlformats.org/officeDocument/2006/relationships/image" Target="../media/image10.jpeg"/><Relationship Id="rId3" Type="http://schemas.openxmlformats.org/officeDocument/2006/relationships/tags" Target="../tags/tag669.xml"/><Relationship Id="rId7" Type="http://schemas.openxmlformats.org/officeDocument/2006/relationships/tags" Target="../tags/tag673.xml"/><Relationship Id="rId12" Type="http://schemas.openxmlformats.org/officeDocument/2006/relationships/slideLayout" Target="../slideLayouts/slideLayout2.xml"/><Relationship Id="rId2" Type="http://schemas.openxmlformats.org/officeDocument/2006/relationships/tags" Target="../tags/tag668.xml"/><Relationship Id="rId1" Type="http://schemas.openxmlformats.org/officeDocument/2006/relationships/tags" Target="../tags/tag667.xml"/><Relationship Id="rId6" Type="http://schemas.openxmlformats.org/officeDocument/2006/relationships/tags" Target="../tags/tag672.xml"/><Relationship Id="rId11" Type="http://schemas.openxmlformats.org/officeDocument/2006/relationships/tags" Target="../tags/tag677.xml"/><Relationship Id="rId5" Type="http://schemas.openxmlformats.org/officeDocument/2006/relationships/tags" Target="../tags/tag671.xml"/><Relationship Id="rId10" Type="http://schemas.openxmlformats.org/officeDocument/2006/relationships/tags" Target="../tags/tag676.xml"/><Relationship Id="rId4" Type="http://schemas.openxmlformats.org/officeDocument/2006/relationships/tags" Target="../tags/tag670.xml"/><Relationship Id="rId9" Type="http://schemas.openxmlformats.org/officeDocument/2006/relationships/tags" Target="../tags/tag6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1" y="1"/>
            <a:ext cx="12035155" cy="6858000"/>
            <a:chOff x="0" y="0"/>
            <a:chExt cx="18953" cy="10800"/>
          </a:xfrm>
        </p:grpSpPr>
        <p:sp>
          <p:nvSpPr>
            <p:cNvPr id="3" name="图形"/>
            <p:cNvSpPr/>
            <p:nvPr/>
          </p:nvSpPr>
          <p:spPr>
            <a:xfrm>
              <a:off x="0" y="0"/>
              <a:ext cx="9964" cy="9981"/>
            </a:xfrm>
            <a:prstGeom prst="diagStripe">
              <a:avLst>
                <a:gd name="adj" fmla="val 58671"/>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grpSp>
          <p:nvGrpSpPr>
            <p:cNvPr id="13" name="组合 12"/>
            <p:cNvGrpSpPr/>
            <p:nvPr/>
          </p:nvGrpSpPr>
          <p:grpSpPr>
            <a:xfrm>
              <a:off x="151" y="171"/>
              <a:ext cx="7827" cy="7827"/>
              <a:chOff x="-1" y="0"/>
              <a:chExt cx="8676" cy="8676"/>
            </a:xfrm>
          </p:grpSpPr>
          <p:sp>
            <p:nvSpPr>
              <p:cNvPr id="4" name="图形"/>
              <p:cNvSpPr/>
              <p:nvPr/>
            </p:nvSpPr>
            <p:spPr>
              <a:xfrm>
                <a:off x="-1" y="0"/>
                <a:ext cx="8676" cy="8676"/>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5" name="图形" descr="5d00bd612e83d"/>
              <p:cNvPicPr>
                <a:picLocks noChangeAspect="1"/>
              </p:cNvPicPr>
              <p:nvPr/>
            </p:nvPicPr>
            <p:blipFill>
              <a:blip r:embed="rId164" cstate="email">
                <a:extLst>
                  <a:ext uri="{28A0092B-C50C-407E-A947-70E740481C1C}">
                    <a14:useLocalDpi xmlns:a14="http://schemas.microsoft.com/office/drawing/2010/main"/>
                  </a:ext>
                </a:extLst>
              </a:blip>
              <a:srcRect/>
              <a:stretch>
                <a:fillRect/>
              </a:stretch>
            </p:blipFill>
            <p:spPr>
              <a:xfrm flipH="1">
                <a:off x="698" y="699"/>
                <a:ext cx="7279" cy="7279"/>
              </a:xfrm>
              <a:prstGeom prst="diamond">
                <a:avLst/>
              </a:prstGeom>
              <a:ln w="63500">
                <a:solidFill>
                  <a:schemeClr val="bg1"/>
                </a:solidFill>
              </a:ln>
            </p:spPr>
          </p:pic>
        </p:grpSp>
        <p:grpSp>
          <p:nvGrpSpPr>
            <p:cNvPr id="806" name="图形"/>
            <p:cNvGrpSpPr/>
            <p:nvPr/>
          </p:nvGrpSpPr>
          <p:grpSpPr>
            <a:xfrm>
              <a:off x="638" y="6860"/>
              <a:ext cx="3015" cy="3056"/>
              <a:chOff x="7200" y="3413"/>
              <a:chExt cx="6632" cy="6720"/>
            </a:xfrm>
            <a:solidFill>
              <a:srgbClr val="62503C"/>
            </a:solidFill>
          </p:grpSpPr>
          <p:sp>
            <p:nvSpPr>
              <p:cNvPr id="389" name="图形"/>
              <p:cNvSpPr/>
              <p:nvPr>
                <p:custDataLst>
                  <p:tags r:id="rId34"/>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1" name="图形"/>
              <p:cNvSpPr/>
              <p:nvPr>
                <p:custDataLst>
                  <p:tags r:id="rId35"/>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2" name="图形"/>
              <p:cNvSpPr/>
              <p:nvPr>
                <p:custDataLst>
                  <p:tags r:id="rId36"/>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7" name="图形"/>
              <p:cNvSpPr/>
              <p:nvPr>
                <p:custDataLst>
                  <p:tags r:id="rId37"/>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9" name="图形"/>
              <p:cNvSpPr/>
              <p:nvPr>
                <p:custDataLst>
                  <p:tags r:id="rId38"/>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0" name="图形"/>
              <p:cNvSpPr/>
              <p:nvPr>
                <p:custDataLst>
                  <p:tags r:id="rId39"/>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2" name="图形"/>
              <p:cNvSpPr/>
              <p:nvPr>
                <p:custDataLst>
                  <p:tags r:id="rId40"/>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4" name="图形"/>
              <p:cNvSpPr/>
              <p:nvPr>
                <p:custDataLst>
                  <p:tags r:id="rId41"/>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5" name="图形"/>
              <p:cNvSpPr/>
              <p:nvPr>
                <p:custDataLst>
                  <p:tags r:id="rId42"/>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6" name="图形"/>
              <p:cNvSpPr/>
              <p:nvPr>
                <p:custDataLst>
                  <p:tags r:id="rId43"/>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7" name="图形"/>
              <p:cNvSpPr/>
              <p:nvPr>
                <p:custDataLst>
                  <p:tags r:id="rId44"/>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7" name="图形"/>
              <p:cNvSpPr/>
              <p:nvPr>
                <p:custDataLst>
                  <p:tags r:id="rId45"/>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9" name="图形"/>
              <p:cNvSpPr/>
              <p:nvPr>
                <p:custDataLst>
                  <p:tags r:id="rId46"/>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0" name="图形"/>
              <p:cNvSpPr/>
              <p:nvPr>
                <p:custDataLst>
                  <p:tags r:id="rId47"/>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1" name="图形"/>
              <p:cNvSpPr/>
              <p:nvPr>
                <p:custDataLst>
                  <p:tags r:id="rId48"/>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2" name="图形"/>
              <p:cNvSpPr/>
              <p:nvPr>
                <p:custDataLst>
                  <p:tags r:id="rId49"/>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3" name="图形"/>
              <p:cNvSpPr/>
              <p:nvPr>
                <p:custDataLst>
                  <p:tags r:id="rId50"/>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4" name="图形"/>
              <p:cNvSpPr/>
              <p:nvPr>
                <p:custDataLst>
                  <p:tags r:id="rId51"/>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2" name="图形"/>
              <p:cNvSpPr/>
              <p:nvPr>
                <p:custDataLst>
                  <p:tags r:id="rId52"/>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4" name="图形"/>
              <p:cNvSpPr/>
              <p:nvPr>
                <p:custDataLst>
                  <p:tags r:id="rId53"/>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5" name="图形"/>
              <p:cNvSpPr/>
              <p:nvPr>
                <p:custDataLst>
                  <p:tags r:id="rId54"/>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6" name="图形"/>
              <p:cNvSpPr/>
              <p:nvPr>
                <p:custDataLst>
                  <p:tags r:id="rId55"/>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7" name="图形"/>
              <p:cNvSpPr/>
              <p:nvPr>
                <p:custDataLst>
                  <p:tags r:id="rId56"/>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8" name="图形"/>
              <p:cNvSpPr/>
              <p:nvPr>
                <p:custDataLst>
                  <p:tags r:id="rId57"/>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9" name="图形"/>
              <p:cNvSpPr/>
              <p:nvPr>
                <p:custDataLst>
                  <p:tags r:id="rId58"/>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0" name="图形"/>
              <p:cNvSpPr/>
              <p:nvPr>
                <p:custDataLst>
                  <p:tags r:id="rId59"/>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1" name="图形"/>
              <p:cNvSpPr/>
              <p:nvPr>
                <p:custDataLst>
                  <p:tags r:id="rId60"/>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7" name="图形"/>
              <p:cNvSpPr/>
              <p:nvPr>
                <p:custDataLst>
                  <p:tags r:id="rId61"/>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9" name="图形"/>
              <p:cNvSpPr/>
              <p:nvPr>
                <p:custDataLst>
                  <p:tags r:id="rId62"/>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0" name="图形"/>
              <p:cNvSpPr/>
              <p:nvPr>
                <p:custDataLst>
                  <p:tags r:id="rId63"/>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1" name="图形"/>
              <p:cNvSpPr/>
              <p:nvPr>
                <p:custDataLst>
                  <p:tags r:id="rId64"/>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2" name="图形"/>
              <p:cNvSpPr/>
              <p:nvPr>
                <p:custDataLst>
                  <p:tags r:id="rId65"/>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3" name="图形"/>
              <p:cNvSpPr/>
              <p:nvPr>
                <p:custDataLst>
                  <p:tags r:id="rId66"/>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4" name="图形"/>
              <p:cNvSpPr/>
              <p:nvPr>
                <p:custDataLst>
                  <p:tags r:id="rId67"/>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5" name="图形"/>
              <p:cNvSpPr/>
              <p:nvPr>
                <p:custDataLst>
                  <p:tags r:id="rId68"/>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6" name="图形"/>
              <p:cNvSpPr/>
              <p:nvPr>
                <p:custDataLst>
                  <p:tags r:id="rId69"/>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7" name="图形"/>
              <p:cNvSpPr/>
              <p:nvPr>
                <p:custDataLst>
                  <p:tags r:id="rId70"/>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8" name="图形"/>
              <p:cNvSpPr/>
              <p:nvPr>
                <p:custDataLst>
                  <p:tags r:id="rId71"/>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2" name="图形"/>
              <p:cNvSpPr/>
              <p:nvPr>
                <p:custDataLst>
                  <p:tags r:id="rId72"/>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4" name="图形"/>
              <p:cNvSpPr/>
              <p:nvPr>
                <p:custDataLst>
                  <p:tags r:id="rId73"/>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5" name="图形"/>
              <p:cNvSpPr/>
              <p:nvPr>
                <p:custDataLst>
                  <p:tags r:id="rId74"/>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6" name="图形"/>
              <p:cNvSpPr/>
              <p:nvPr>
                <p:custDataLst>
                  <p:tags r:id="rId75"/>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7" name="图形"/>
              <p:cNvSpPr/>
              <p:nvPr>
                <p:custDataLst>
                  <p:tags r:id="rId76"/>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8" name="图形"/>
              <p:cNvSpPr/>
              <p:nvPr>
                <p:custDataLst>
                  <p:tags r:id="rId77"/>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9" name="图形"/>
              <p:cNvSpPr/>
              <p:nvPr>
                <p:custDataLst>
                  <p:tags r:id="rId78"/>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0" name="图形"/>
              <p:cNvSpPr/>
              <p:nvPr>
                <p:custDataLst>
                  <p:tags r:id="rId79"/>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1" name="图形"/>
              <p:cNvSpPr/>
              <p:nvPr>
                <p:custDataLst>
                  <p:tags r:id="rId80"/>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2" name="图形"/>
              <p:cNvSpPr/>
              <p:nvPr>
                <p:custDataLst>
                  <p:tags r:id="rId81"/>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3" name="图形"/>
              <p:cNvSpPr/>
              <p:nvPr>
                <p:custDataLst>
                  <p:tags r:id="rId82"/>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4" name="图形"/>
              <p:cNvSpPr/>
              <p:nvPr>
                <p:custDataLst>
                  <p:tags r:id="rId83"/>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5" name="图形"/>
              <p:cNvSpPr/>
              <p:nvPr>
                <p:custDataLst>
                  <p:tags r:id="rId84"/>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8" name="图形"/>
              <p:cNvSpPr/>
              <p:nvPr>
                <p:custDataLst>
                  <p:tags r:id="rId85"/>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9" name="图形"/>
              <p:cNvSpPr/>
              <p:nvPr>
                <p:custDataLst>
                  <p:tags r:id="rId86"/>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0" name="图形"/>
              <p:cNvSpPr/>
              <p:nvPr>
                <p:custDataLst>
                  <p:tags r:id="rId87"/>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1" name="图形"/>
              <p:cNvSpPr/>
              <p:nvPr>
                <p:custDataLst>
                  <p:tags r:id="rId88"/>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2" name="图形"/>
              <p:cNvSpPr/>
              <p:nvPr>
                <p:custDataLst>
                  <p:tags r:id="rId89"/>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3" name="图形"/>
              <p:cNvSpPr/>
              <p:nvPr>
                <p:custDataLst>
                  <p:tags r:id="rId90"/>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4" name="图形"/>
              <p:cNvSpPr/>
              <p:nvPr>
                <p:custDataLst>
                  <p:tags r:id="rId91"/>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5" name="图形"/>
              <p:cNvSpPr/>
              <p:nvPr>
                <p:custDataLst>
                  <p:tags r:id="rId92"/>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6" name="图形"/>
              <p:cNvSpPr/>
              <p:nvPr>
                <p:custDataLst>
                  <p:tags r:id="rId93"/>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7" name="图形"/>
              <p:cNvSpPr/>
              <p:nvPr>
                <p:custDataLst>
                  <p:tags r:id="rId94"/>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8" name="图形"/>
              <p:cNvSpPr/>
              <p:nvPr>
                <p:custDataLst>
                  <p:tags r:id="rId95"/>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9" name="图形"/>
              <p:cNvSpPr/>
              <p:nvPr>
                <p:custDataLst>
                  <p:tags r:id="rId96"/>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0" name="图形"/>
              <p:cNvSpPr/>
              <p:nvPr>
                <p:custDataLst>
                  <p:tags r:id="rId97"/>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2" name="图形"/>
              <p:cNvSpPr/>
              <p:nvPr>
                <p:custDataLst>
                  <p:tags r:id="rId98"/>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3" name="图形"/>
              <p:cNvSpPr/>
              <p:nvPr>
                <p:custDataLst>
                  <p:tags r:id="rId99"/>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4" name="图形"/>
              <p:cNvSpPr/>
              <p:nvPr>
                <p:custDataLst>
                  <p:tags r:id="rId100"/>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5" name="图形"/>
              <p:cNvSpPr/>
              <p:nvPr>
                <p:custDataLst>
                  <p:tags r:id="rId101"/>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6" name="图形"/>
              <p:cNvSpPr/>
              <p:nvPr>
                <p:custDataLst>
                  <p:tags r:id="rId102"/>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7" name="图形"/>
              <p:cNvSpPr/>
              <p:nvPr>
                <p:custDataLst>
                  <p:tags r:id="rId103"/>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8" name="图形"/>
              <p:cNvSpPr/>
              <p:nvPr>
                <p:custDataLst>
                  <p:tags r:id="rId104"/>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9" name="图形"/>
              <p:cNvSpPr/>
              <p:nvPr>
                <p:custDataLst>
                  <p:tags r:id="rId105"/>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0" name="图形"/>
              <p:cNvSpPr/>
              <p:nvPr>
                <p:custDataLst>
                  <p:tags r:id="rId106"/>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1" name="图形"/>
              <p:cNvSpPr/>
              <p:nvPr>
                <p:custDataLst>
                  <p:tags r:id="rId107"/>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2" name="图形"/>
              <p:cNvSpPr/>
              <p:nvPr>
                <p:custDataLst>
                  <p:tags r:id="rId108"/>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3" name="图形"/>
              <p:cNvSpPr/>
              <p:nvPr>
                <p:custDataLst>
                  <p:tags r:id="rId109"/>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4" name="图形"/>
              <p:cNvSpPr/>
              <p:nvPr>
                <p:custDataLst>
                  <p:tags r:id="rId110"/>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6" name="图形"/>
              <p:cNvSpPr/>
              <p:nvPr>
                <p:custDataLst>
                  <p:tags r:id="rId111"/>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8" name="图形"/>
              <p:cNvSpPr/>
              <p:nvPr>
                <p:custDataLst>
                  <p:tags r:id="rId112"/>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9" name="图形"/>
              <p:cNvSpPr/>
              <p:nvPr>
                <p:custDataLst>
                  <p:tags r:id="rId113"/>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0" name="图形"/>
              <p:cNvSpPr/>
              <p:nvPr>
                <p:custDataLst>
                  <p:tags r:id="rId114"/>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1" name="图形"/>
              <p:cNvSpPr/>
              <p:nvPr>
                <p:custDataLst>
                  <p:tags r:id="rId115"/>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2" name="图形"/>
              <p:cNvSpPr/>
              <p:nvPr>
                <p:custDataLst>
                  <p:tags r:id="rId116"/>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3" name="图形"/>
              <p:cNvSpPr/>
              <p:nvPr>
                <p:custDataLst>
                  <p:tags r:id="rId117"/>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4" name="图形"/>
              <p:cNvSpPr/>
              <p:nvPr>
                <p:custDataLst>
                  <p:tags r:id="rId118"/>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5" name="图形"/>
              <p:cNvSpPr/>
              <p:nvPr>
                <p:custDataLst>
                  <p:tags r:id="rId119"/>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6" name="图形"/>
              <p:cNvSpPr/>
              <p:nvPr>
                <p:custDataLst>
                  <p:tags r:id="rId120"/>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7" name="图形"/>
              <p:cNvSpPr/>
              <p:nvPr>
                <p:custDataLst>
                  <p:tags r:id="rId121"/>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8" name="图形"/>
              <p:cNvSpPr/>
              <p:nvPr>
                <p:custDataLst>
                  <p:tags r:id="rId122"/>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9" name="图形"/>
              <p:cNvSpPr/>
              <p:nvPr>
                <p:custDataLst>
                  <p:tags r:id="rId123"/>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3" name="图形"/>
              <p:cNvSpPr/>
              <p:nvPr>
                <p:custDataLst>
                  <p:tags r:id="rId124"/>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5" name="图形"/>
              <p:cNvSpPr/>
              <p:nvPr>
                <p:custDataLst>
                  <p:tags r:id="rId125"/>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6" name="图形"/>
              <p:cNvSpPr/>
              <p:nvPr>
                <p:custDataLst>
                  <p:tags r:id="rId126"/>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7" name="图形"/>
              <p:cNvSpPr/>
              <p:nvPr>
                <p:custDataLst>
                  <p:tags r:id="rId127"/>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8" name="图形"/>
              <p:cNvSpPr/>
              <p:nvPr>
                <p:custDataLst>
                  <p:tags r:id="rId128"/>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9" name="图形"/>
              <p:cNvSpPr/>
              <p:nvPr>
                <p:custDataLst>
                  <p:tags r:id="rId129"/>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0" name="图形"/>
              <p:cNvSpPr/>
              <p:nvPr>
                <p:custDataLst>
                  <p:tags r:id="rId130"/>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1" name="图形"/>
              <p:cNvSpPr/>
              <p:nvPr>
                <p:custDataLst>
                  <p:tags r:id="rId131"/>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2" name="图形"/>
              <p:cNvSpPr/>
              <p:nvPr>
                <p:custDataLst>
                  <p:tags r:id="rId132"/>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3" name="图形"/>
              <p:cNvSpPr/>
              <p:nvPr>
                <p:custDataLst>
                  <p:tags r:id="rId133"/>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4" name="图形"/>
              <p:cNvSpPr/>
              <p:nvPr>
                <p:custDataLst>
                  <p:tags r:id="rId134"/>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0" name="图形"/>
              <p:cNvSpPr/>
              <p:nvPr>
                <p:custDataLst>
                  <p:tags r:id="rId135"/>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2" name="图形"/>
              <p:cNvSpPr/>
              <p:nvPr>
                <p:custDataLst>
                  <p:tags r:id="rId136"/>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3" name="图形"/>
              <p:cNvSpPr/>
              <p:nvPr>
                <p:custDataLst>
                  <p:tags r:id="rId137"/>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4" name="图形"/>
              <p:cNvSpPr/>
              <p:nvPr>
                <p:custDataLst>
                  <p:tags r:id="rId138"/>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5" name="图形"/>
              <p:cNvSpPr/>
              <p:nvPr>
                <p:custDataLst>
                  <p:tags r:id="rId139"/>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6" name="图形"/>
              <p:cNvSpPr/>
              <p:nvPr>
                <p:custDataLst>
                  <p:tags r:id="rId140"/>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7" name="图形"/>
              <p:cNvSpPr/>
              <p:nvPr>
                <p:custDataLst>
                  <p:tags r:id="rId141"/>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8" name="图形"/>
              <p:cNvSpPr/>
              <p:nvPr>
                <p:custDataLst>
                  <p:tags r:id="rId142"/>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9" name="图形"/>
              <p:cNvSpPr/>
              <p:nvPr>
                <p:custDataLst>
                  <p:tags r:id="rId143"/>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7" name="图形"/>
              <p:cNvSpPr/>
              <p:nvPr>
                <p:custDataLst>
                  <p:tags r:id="rId144"/>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9" name="图形"/>
              <p:cNvSpPr/>
              <p:nvPr>
                <p:custDataLst>
                  <p:tags r:id="rId145"/>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0" name="图形"/>
              <p:cNvSpPr/>
              <p:nvPr>
                <p:custDataLst>
                  <p:tags r:id="rId146"/>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1" name="图形"/>
              <p:cNvSpPr/>
              <p:nvPr>
                <p:custDataLst>
                  <p:tags r:id="rId147"/>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2" name="图形"/>
              <p:cNvSpPr/>
              <p:nvPr>
                <p:custDataLst>
                  <p:tags r:id="rId148"/>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3" name="图形"/>
              <p:cNvSpPr/>
              <p:nvPr>
                <p:custDataLst>
                  <p:tags r:id="rId149"/>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4" name="图形"/>
              <p:cNvSpPr/>
              <p:nvPr>
                <p:custDataLst>
                  <p:tags r:id="rId150"/>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4" name="图形"/>
              <p:cNvSpPr/>
              <p:nvPr>
                <p:custDataLst>
                  <p:tags r:id="rId151"/>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6" name="图形"/>
              <p:cNvSpPr/>
              <p:nvPr>
                <p:custDataLst>
                  <p:tags r:id="rId152"/>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7" name="图形"/>
              <p:cNvSpPr/>
              <p:nvPr>
                <p:custDataLst>
                  <p:tags r:id="rId153"/>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8" name="图形"/>
              <p:cNvSpPr/>
              <p:nvPr>
                <p:custDataLst>
                  <p:tags r:id="rId154"/>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9" name="图形"/>
              <p:cNvSpPr/>
              <p:nvPr>
                <p:custDataLst>
                  <p:tags r:id="rId155"/>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1" name="图形"/>
              <p:cNvSpPr/>
              <p:nvPr>
                <p:custDataLst>
                  <p:tags r:id="rId156"/>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3" name="图形"/>
              <p:cNvSpPr/>
              <p:nvPr>
                <p:custDataLst>
                  <p:tags r:id="rId157"/>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4" name="图形"/>
              <p:cNvSpPr/>
              <p:nvPr>
                <p:custDataLst>
                  <p:tags r:id="rId158"/>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8" name="图形"/>
              <p:cNvSpPr/>
              <p:nvPr>
                <p:custDataLst>
                  <p:tags r:id="rId159"/>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4" name="图形"/>
              <p:cNvSpPr/>
              <p:nvPr>
                <p:custDataLst>
                  <p:tags r:id="rId160"/>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5" name="图形"/>
              <p:cNvSpPr/>
              <p:nvPr>
                <p:custDataLst>
                  <p:tags r:id="rId161"/>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sp>
          <p:nvSpPr>
            <p:cNvPr id="16" name="图形"/>
            <p:cNvSpPr/>
            <p:nvPr/>
          </p:nvSpPr>
          <p:spPr>
            <a:xfrm>
              <a:off x="2645" y="6831"/>
              <a:ext cx="7923" cy="3969"/>
            </a:xfrm>
            <a:prstGeom prst="triangle">
              <a:avLst>
                <a:gd name="adj" fmla="val 4893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139" name="组合 138"/>
            <p:cNvGrpSpPr/>
            <p:nvPr/>
          </p:nvGrpSpPr>
          <p:grpSpPr>
            <a:xfrm>
              <a:off x="16109" y="9351"/>
              <a:ext cx="2844" cy="1015"/>
              <a:chOff x="1595" y="1487"/>
              <a:chExt cx="4594" cy="1639"/>
            </a:xfrm>
            <a:solidFill>
              <a:srgbClr val="F3B56D"/>
            </a:solidFill>
          </p:grpSpPr>
          <p:grpSp>
            <p:nvGrpSpPr>
              <p:cNvPr id="52" name="组合 51"/>
              <p:cNvGrpSpPr/>
              <p:nvPr/>
            </p:nvGrpSpPr>
            <p:grpSpPr>
              <a:xfrm>
                <a:off x="1595" y="1487"/>
                <a:ext cx="4594" cy="226"/>
                <a:chOff x="1595" y="1487"/>
                <a:chExt cx="4594" cy="226"/>
              </a:xfrm>
              <a:grpFill/>
            </p:grpSpPr>
            <p:sp>
              <p:nvSpPr>
                <p:cNvPr id="73" name="图形"/>
                <p:cNvSpPr/>
                <p:nvPr>
                  <p:custDataLst>
                    <p:tags r:id="rId27"/>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28"/>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29"/>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30"/>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31"/>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32"/>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33"/>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53" name="组合 52"/>
              <p:cNvGrpSpPr/>
              <p:nvPr/>
            </p:nvGrpSpPr>
            <p:grpSpPr>
              <a:xfrm>
                <a:off x="1595" y="1958"/>
                <a:ext cx="4594" cy="226"/>
                <a:chOff x="1595" y="1487"/>
                <a:chExt cx="4594" cy="226"/>
              </a:xfrm>
              <a:grpFill/>
            </p:grpSpPr>
            <p:sp>
              <p:nvSpPr>
                <p:cNvPr id="55" name="图形"/>
                <p:cNvSpPr/>
                <p:nvPr>
                  <p:custDataLst>
                    <p:tags r:id="rId20"/>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21"/>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22"/>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23"/>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24"/>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25"/>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26"/>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121" name="组合 120"/>
              <p:cNvGrpSpPr/>
              <p:nvPr/>
            </p:nvGrpSpPr>
            <p:grpSpPr>
              <a:xfrm>
                <a:off x="1595" y="2429"/>
                <a:ext cx="4594" cy="226"/>
                <a:chOff x="1595" y="1487"/>
                <a:chExt cx="4594" cy="226"/>
              </a:xfrm>
              <a:grpFill/>
            </p:grpSpPr>
            <p:sp>
              <p:nvSpPr>
                <p:cNvPr id="122" name="图形"/>
                <p:cNvSpPr/>
                <p:nvPr>
                  <p:custDataLst>
                    <p:tags r:id="rId13"/>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14"/>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15"/>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16"/>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17"/>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18"/>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19"/>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129" name="组合 128"/>
              <p:cNvGrpSpPr/>
              <p:nvPr/>
            </p:nvGrpSpPr>
            <p:grpSpPr>
              <a:xfrm>
                <a:off x="1595" y="2900"/>
                <a:ext cx="4594" cy="226"/>
                <a:chOff x="1595" y="1487"/>
                <a:chExt cx="4594" cy="226"/>
              </a:xfrm>
              <a:grpFill/>
            </p:grpSpPr>
            <p:sp>
              <p:nvSpPr>
                <p:cNvPr id="130" name="图形"/>
                <p:cNvSpPr/>
                <p:nvPr>
                  <p:custDataLst>
                    <p:tags r:id="rId6"/>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7"/>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8"/>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9"/>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0"/>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1"/>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2"/>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sp>
          <p:nvSpPr>
            <p:cNvPr id="20" name="图形"/>
            <p:cNvSpPr txBox="1"/>
            <p:nvPr/>
          </p:nvSpPr>
          <p:spPr>
            <a:xfrm>
              <a:off x="4697" y="8900"/>
              <a:ext cx="3820" cy="1599"/>
            </a:xfrm>
            <a:prstGeom prst="rect">
              <a:avLst/>
            </a:prstGeom>
            <a:noFill/>
          </p:spPr>
          <p:txBody>
            <a:bodyPr wrap="square" rtlCol="0">
              <a:spAutoFit/>
            </a:bodyPr>
            <a:lstStyle/>
            <a:p>
              <a:pPr algn="dist"/>
              <a:r>
                <a:rPr lang="en-US" altLang="zh-CN" sz="6000" b="1">
                  <a:solidFill>
                    <a:schemeClr val="bg1"/>
                  </a:solidFill>
                  <a:latin typeface="Arial"/>
                  <a:ea typeface="阿里巴巴普惠体 Heavy"/>
                  <a:cs typeface="阿里巴巴普惠体 Heavy"/>
                  <a:sym typeface="Arial"/>
                </a:rPr>
                <a:t>PLAN</a:t>
              </a:r>
            </a:p>
          </p:txBody>
        </p:sp>
      </p:grpSp>
      <p:grpSp>
        <p:nvGrpSpPr>
          <p:cNvPr id="2" name="图形"/>
          <p:cNvGrpSpPr/>
          <p:nvPr/>
        </p:nvGrpSpPr>
        <p:grpSpPr>
          <a:xfrm>
            <a:off x="9683750" y="1"/>
            <a:ext cx="2508249" cy="1054735"/>
            <a:chOff x="15250" y="0"/>
            <a:chExt cx="3950" cy="1661"/>
          </a:xfrm>
        </p:grpSpPr>
        <p:sp>
          <p:nvSpPr>
            <p:cNvPr id="15" name="图形"/>
            <p:cNvSpPr/>
            <p:nvPr>
              <p:custDataLst>
                <p:tags r:id="rId5"/>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nvSpPr>
          <p:spPr>
            <a:xfrm>
              <a:off x="15250" y="616"/>
              <a:ext cx="2705" cy="485"/>
            </a:xfrm>
            <a:prstGeom prst="rect">
              <a:avLst/>
            </a:prstGeom>
            <a:noFill/>
          </p:spPr>
          <p:txBody>
            <a:bodyPr wrap="square" rtlCol="0">
              <a:spAutoFit/>
            </a:bodyPr>
            <a:lstStyle/>
            <a:p>
              <a:pPr algn="dist"/>
              <a:r>
                <a:rPr lang="zh-CN" altLang="en-US" sz="1400" dirty="0">
                  <a:solidFill>
                    <a:schemeClr val="tx1">
                      <a:lumMod val="65000"/>
                      <a:lumOff val="35000"/>
                    </a:schemeClr>
                  </a:solidFill>
                  <a:latin typeface="Aharoni" pitchFamily="2" charset="-79"/>
                  <a:ea typeface="阿里巴巴普惠体 Heavy"/>
                  <a:cs typeface="Aharoni" pitchFamily="2" charset="-79"/>
                  <a:sym typeface="Arial"/>
                </a:rPr>
                <a:t>COMPANY LOGO</a:t>
              </a:r>
            </a:p>
          </p:txBody>
        </p:sp>
      </p:grpSp>
      <p:grpSp>
        <p:nvGrpSpPr>
          <p:cNvPr id="7" name="图形"/>
          <p:cNvGrpSpPr/>
          <p:nvPr/>
        </p:nvGrpSpPr>
        <p:grpSpPr>
          <a:xfrm>
            <a:off x="5927091" y="1611632"/>
            <a:ext cx="5626735" cy="2447925"/>
            <a:chOff x="9334" y="2538"/>
            <a:chExt cx="8861" cy="3855"/>
          </a:xfrm>
        </p:grpSpPr>
        <p:sp>
          <p:nvSpPr>
            <p:cNvPr id="21" name="图形"/>
            <p:cNvSpPr txBox="1"/>
            <p:nvPr/>
          </p:nvSpPr>
          <p:spPr>
            <a:xfrm>
              <a:off x="9334" y="2538"/>
              <a:ext cx="6814" cy="1891"/>
            </a:xfrm>
            <a:prstGeom prst="rect">
              <a:avLst/>
            </a:prstGeom>
            <a:noFill/>
          </p:spPr>
          <p:txBody>
            <a:bodyPr wrap="square" rtlCol="0">
              <a:noAutofit/>
            </a:bodyPr>
            <a:lstStyle/>
            <a:p>
              <a:r>
                <a:rPr lang="en-US" altLang="zh-CN" sz="6600" dirty="0">
                  <a:solidFill>
                    <a:srgbClr val="62503C"/>
                  </a:solidFill>
                  <a:latin typeface="Arial"/>
                  <a:ea typeface="阿里巴巴普惠体 Heavy"/>
                  <a:cs typeface="阿里巴巴普惠体 Heavy"/>
                  <a:sym typeface="Arial"/>
                </a:rPr>
                <a:t>Free</a:t>
              </a:r>
              <a:endParaRPr lang="zh-CN" altLang="en-US" sz="6600" dirty="0">
                <a:solidFill>
                  <a:srgbClr val="62503C"/>
                </a:solidFill>
                <a:latin typeface="Arial"/>
                <a:ea typeface="阿里巴巴普惠体 Heavy"/>
                <a:cs typeface="阿里巴巴普惠体 Heavy"/>
                <a:sym typeface="Arial"/>
              </a:endParaRPr>
            </a:p>
          </p:txBody>
        </p:sp>
        <p:sp>
          <p:nvSpPr>
            <p:cNvPr id="22" name="图形"/>
            <p:cNvSpPr txBox="1"/>
            <p:nvPr>
              <p:custDataLst>
                <p:tags r:id="rId3"/>
              </p:custDataLst>
            </p:nvPr>
          </p:nvSpPr>
          <p:spPr>
            <a:xfrm>
              <a:off x="11170" y="4502"/>
              <a:ext cx="6850" cy="1891"/>
            </a:xfrm>
            <a:prstGeom prst="rect">
              <a:avLst/>
            </a:prstGeom>
            <a:noFill/>
          </p:spPr>
          <p:txBody>
            <a:bodyPr wrap="square" rtlCol="0">
              <a:noAutofit/>
            </a:bodyPr>
            <a:lstStyle/>
            <a:p>
              <a:r>
                <a:rPr lang="en-US" altLang="zh-CN" sz="5000" dirty="0">
                  <a:solidFill>
                    <a:srgbClr val="62503C"/>
                  </a:solidFill>
                  <a:latin typeface="Arial"/>
                  <a:ea typeface="阿里巴巴普惠体 Heavy"/>
                  <a:cs typeface="阿里巴巴普惠体 Heavy"/>
                  <a:sym typeface="Arial"/>
                </a:rPr>
                <a:t>PPT templates</a:t>
              </a:r>
              <a:endParaRPr lang="zh-CN" altLang="en-US" sz="5000" dirty="0">
                <a:solidFill>
                  <a:srgbClr val="62503C"/>
                </a:solidFill>
                <a:latin typeface="Arial"/>
                <a:ea typeface="阿里巴巴普惠体 Heavy"/>
                <a:cs typeface="阿里巴巴普惠体 Heavy"/>
                <a:sym typeface="Arial"/>
              </a:endParaRPr>
            </a:p>
          </p:txBody>
        </p:sp>
        <p:grpSp>
          <p:nvGrpSpPr>
            <p:cNvPr id="28" name="组合 27"/>
            <p:cNvGrpSpPr/>
            <p:nvPr/>
          </p:nvGrpSpPr>
          <p:grpSpPr>
            <a:xfrm>
              <a:off x="9667" y="5027"/>
              <a:ext cx="1389" cy="840"/>
              <a:chOff x="10198" y="-605"/>
              <a:chExt cx="1693" cy="771"/>
            </a:xfrm>
          </p:grpSpPr>
          <p:sp>
            <p:nvSpPr>
              <p:cNvPr id="23" name="图形"/>
              <p:cNvSpPr/>
              <p:nvPr/>
            </p:nvSpPr>
            <p:spPr>
              <a:xfrm rot="5400000">
                <a:off x="10191" y="-598"/>
                <a:ext cx="771" cy="757"/>
              </a:xfrm>
              <a:prstGeom prs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4"/>
                </p:custDataLst>
              </p:nvPr>
            </p:nvSpPr>
            <p:spPr>
              <a:xfrm rot="5400000">
                <a:off x="11127" y="-598"/>
                <a:ext cx="771" cy="757"/>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9" name="图形"/>
            <p:cNvSpPr txBox="1"/>
            <p:nvPr/>
          </p:nvSpPr>
          <p:spPr>
            <a:xfrm>
              <a:off x="16314" y="2714"/>
              <a:ext cx="1881" cy="1541"/>
            </a:xfrm>
            <a:prstGeom prst="rect">
              <a:avLst/>
            </a:prstGeom>
            <a:noFill/>
          </p:spPr>
          <p:txBody>
            <a:bodyPr wrap="square" rtlCol="0">
              <a:spAutoFit/>
            </a:bodyPr>
            <a:lstStyle/>
            <a:p>
              <a:pPr algn="dist">
                <a:lnSpc>
                  <a:spcPct val="120000"/>
                </a:lnSpc>
                <a:spcBef>
                  <a:spcPts val="0"/>
                </a:spcBef>
                <a:spcAft>
                  <a:spcPts val="0"/>
                </a:spcAft>
              </a:pPr>
              <a:r>
                <a:rPr lang="en-US" altLang="zh-CN" sz="2400" b="1" dirty="0">
                  <a:solidFill>
                    <a:srgbClr val="F3B56D"/>
                  </a:solidFill>
                  <a:latin typeface="Aharoni" pitchFamily="2" charset="-79"/>
                  <a:ea typeface="阿里巴巴普惠体 Heavy"/>
                  <a:cs typeface="Aharoni" pitchFamily="2" charset="-79"/>
                  <a:sym typeface="Arial"/>
                </a:rPr>
                <a:t>WORK PLAN</a:t>
              </a:r>
            </a:p>
          </p:txBody>
        </p:sp>
      </p:grpSp>
      <p:sp>
        <p:nvSpPr>
          <p:cNvPr id="30" name="图形"/>
          <p:cNvSpPr txBox="1"/>
          <p:nvPr/>
        </p:nvSpPr>
        <p:spPr>
          <a:xfrm>
            <a:off x="6164669" y="3852546"/>
            <a:ext cx="5209279" cy="537391"/>
          </a:xfrm>
          <a:prstGeom prst="rect">
            <a:avLst/>
          </a:prstGeom>
          <a:noFill/>
        </p:spPr>
        <p:txBody>
          <a:bodyPr wrap="square" rtlCol="0">
            <a:spAutoFit/>
          </a:bodyPr>
          <a:lstStyle/>
          <a:p>
            <a:pPr algn="dist">
              <a:lnSpc>
                <a:spcPct val="150000"/>
              </a:lnSpc>
            </a:pPr>
            <a:r>
              <a:rPr lang="en-US" altLang="zh-CN" sz="2200" dirty="0">
                <a:solidFill>
                  <a:schemeClr val="tx1">
                    <a:lumMod val="65000"/>
                    <a:lumOff val="35000"/>
                  </a:schemeClr>
                </a:solidFill>
                <a:latin typeface="Arial"/>
                <a:ea typeface="阿里巴巴普惠体 Heavy"/>
                <a:cs typeface="阿里巴巴普惠体 Heavy"/>
                <a:sym typeface="Arial"/>
              </a:rPr>
              <a:t>Insert the Subtitle of Your Presentation</a:t>
            </a:r>
          </a:p>
        </p:txBody>
      </p:sp>
      <p:grpSp>
        <p:nvGrpSpPr>
          <p:cNvPr id="40" name="图形"/>
          <p:cNvGrpSpPr/>
          <p:nvPr/>
        </p:nvGrpSpPr>
        <p:grpSpPr>
          <a:xfrm>
            <a:off x="6096002" y="4890770"/>
            <a:ext cx="4834255" cy="369570"/>
            <a:chOff x="9847" y="7759"/>
            <a:chExt cx="7613" cy="582"/>
          </a:xfrm>
        </p:grpSpPr>
        <p:pic>
          <p:nvPicPr>
            <p:cNvPr id="33" name="图形" descr="343435383037343b343532333833343b4eba5458"/>
            <p:cNvPicPr>
              <a:picLocks noChangeAspect="1"/>
            </p:cNvPicPr>
            <p:nvPr/>
          </p:nvPicPr>
          <p:blipFill>
            <a:blip r:embed="rId165" cstate="email">
              <a:extLst>
                <a:ext uri="{28A0092B-C50C-407E-A947-70E740481C1C}">
                  <a14:useLocalDpi xmlns:a14="http://schemas.microsoft.com/office/drawing/2010/main"/>
                </a:ext>
                <a:ext uri="{96DAC541-7B7A-43D3-8B79-37D633B846F1}">
                  <asvg:svgBlip xmlns:asvg="http://schemas.microsoft.com/office/drawing/2016/SVG/main" r:embed="rId166"/>
                </a:ext>
              </a:extLst>
            </a:blip>
            <a:stretch>
              <a:fillRect/>
            </a:stretch>
          </p:blipFill>
          <p:spPr>
            <a:xfrm>
              <a:off x="9847" y="7767"/>
              <a:ext cx="565" cy="565"/>
            </a:xfrm>
            <a:prstGeom prst="rect">
              <a:avLst/>
            </a:prstGeom>
          </p:spPr>
        </p:pic>
        <p:sp>
          <p:nvSpPr>
            <p:cNvPr id="34" name="图形"/>
            <p:cNvSpPr txBox="1"/>
            <p:nvPr/>
          </p:nvSpPr>
          <p:spPr>
            <a:xfrm>
              <a:off x="10417" y="7759"/>
              <a:ext cx="3205" cy="582"/>
            </a:xfrm>
            <a:prstGeom prst="rect">
              <a:avLst/>
            </a:prstGeom>
            <a:noFill/>
          </p:spPr>
          <p:txBody>
            <a:bodyPr wrap="square" rtlCol="0">
              <a:spAutoFit/>
            </a:bodyPr>
            <a:lstStyle/>
            <a:p>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Freeppt7.com</a:t>
              </a:r>
              <a:endParaRPr lang="zh-CN" altLang="en-US" dirty="0">
                <a:solidFill>
                  <a:srgbClr val="62503C"/>
                </a:solidFill>
                <a:latin typeface="阿里巴巴普惠体" pitchFamily="18" charset="-122"/>
                <a:ea typeface="阿里巴巴普惠体" pitchFamily="18" charset="-122"/>
                <a:cs typeface="阿里巴巴普惠体" pitchFamily="18" charset="-122"/>
                <a:sym typeface="Arial"/>
              </a:endParaRPr>
            </a:p>
          </p:txBody>
        </p:sp>
        <p:sp>
          <p:nvSpPr>
            <p:cNvPr id="38" name="图形"/>
            <p:cNvSpPr txBox="1"/>
            <p:nvPr>
              <p:custDataLst>
                <p:tags r:id="rId2"/>
              </p:custDataLst>
            </p:nvPr>
          </p:nvSpPr>
          <p:spPr>
            <a:xfrm>
              <a:off x="14443" y="7759"/>
              <a:ext cx="3017" cy="582"/>
            </a:xfrm>
            <a:prstGeom prst="rect">
              <a:avLst/>
            </a:prstGeom>
            <a:noFill/>
          </p:spPr>
          <p:txBody>
            <a:bodyPr wrap="square" rtlCol="0">
              <a:spAutoFit/>
            </a:bodyPr>
            <a:lstStyle/>
            <a:p>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Time</a:t>
              </a:r>
              <a:r>
                <a:rPr lang="zh-CN" altLang="en-US" dirty="0">
                  <a:solidFill>
                    <a:srgbClr val="62503C"/>
                  </a:solidFill>
                  <a:latin typeface="阿里巴巴普惠体" pitchFamily="18" charset="-122"/>
                  <a:ea typeface="阿里巴巴普惠体" pitchFamily="18" charset="-122"/>
                  <a:cs typeface="阿里巴巴普惠体" pitchFamily="18" charset="-122"/>
                  <a:sym typeface="Arial"/>
                </a:rPr>
                <a:t>：</a:t>
              </a:r>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202X</a:t>
              </a:r>
            </a:p>
          </p:txBody>
        </p:sp>
        <p:pic>
          <p:nvPicPr>
            <p:cNvPr id="39" name="图形" descr="343435333332363b333635393135303b65f695f4"/>
            <p:cNvPicPr>
              <a:picLocks noChangeAspect="1"/>
            </p:cNvPicPr>
            <p:nvPr/>
          </p:nvPicPr>
          <p:blipFill>
            <a:blip r:embed="rId167" cstate="email">
              <a:extLst>
                <a:ext uri="{28A0092B-C50C-407E-A947-70E740481C1C}">
                  <a14:useLocalDpi xmlns:a14="http://schemas.microsoft.com/office/drawing/2010/main"/>
                </a:ext>
                <a:ext uri="{96DAC541-7B7A-43D3-8B79-37D633B846F1}">
                  <asvg:svgBlip xmlns:asvg="http://schemas.microsoft.com/office/drawing/2016/SVG/main" r:embed="rId168"/>
                </a:ext>
              </a:extLst>
            </a:blip>
            <a:stretch>
              <a:fillRect/>
            </a:stretch>
          </p:blipFill>
          <p:spPr>
            <a:xfrm>
              <a:off x="13788" y="7773"/>
              <a:ext cx="552" cy="552"/>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grpId="0" nodeType="afterEffect">
                                  <p:stCondLst>
                                    <p:cond delay="0"/>
                                  </p:stCondLst>
                                  <p:childTnLst>
                                    <p:set>
                                      <p:cBhvr>
                                        <p:cTn id="22" dur="1000" fill="hold">
                                          <p:stCondLst>
                                            <p:cond delay="0"/>
                                          </p:stCondLst>
                                        </p:cTn>
                                        <p:tgtEl>
                                          <p:spTgt spid="30"/>
                                        </p:tgtEl>
                                        <p:attrNameLst>
                                          <p:attrName>style.visibility</p:attrName>
                                        </p:attrNameLst>
                                      </p:cBhvr>
                                      <p:to>
                                        <p:strVal val="visible"/>
                                      </p:to>
                                    </p:set>
                                    <p:anim calcmode="lin" valueType="num">
                                      <p:cBhvr>
                                        <p:cTn id="23" dur="1000" fill="hold"/>
                                        <p:tgtEl>
                                          <p:spTgt spid="30"/>
                                        </p:tgtEl>
                                        <p:attrNameLst>
                                          <p:attrName>ppt_x</p:attrName>
                                        </p:attrNameLst>
                                      </p:cBhvr>
                                      <p:tavLst>
                                        <p:tav tm="0">
                                          <p:val>
                                            <p:strVal val="#ppt_x-.2"/>
                                          </p:val>
                                        </p:tav>
                                        <p:tav tm="100000">
                                          <p:val>
                                            <p:strVal val="#ppt_x"/>
                                          </p:val>
                                        </p:tav>
                                      </p:tavLst>
                                    </p:anim>
                                    <p:anim calcmode="lin" valueType="num">
                                      <p:cBhvr>
                                        <p:cTn id="24"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0"/>
                                        </p:tgtEl>
                                      </p:cBhvr>
                                    </p:animEffect>
                                  </p:childTnLst>
                                </p:cTn>
                              </p:par>
                            </p:childTnLst>
                          </p:cTn>
                        </p:par>
                        <p:par>
                          <p:cTn id="26" fill="hold">
                            <p:stCondLst>
                              <p:cond delay="4000"/>
                            </p:stCondLst>
                            <p:childTnLst>
                              <p:par>
                                <p:cTn id="27" presetID="29" presetClass="entr" presetSubtype="0" fill="hold" nodeType="afterEffect">
                                  <p:stCondLst>
                                    <p:cond delay="0"/>
                                  </p:stCondLst>
                                  <p:childTnLst>
                                    <p:set>
                                      <p:cBhvr>
                                        <p:cTn id="28" dur="1000" fill="hold">
                                          <p:stCondLst>
                                            <p:cond delay="0"/>
                                          </p:stCondLst>
                                        </p:cTn>
                                        <p:tgtEl>
                                          <p:spTgt spid="40"/>
                                        </p:tgtEl>
                                        <p:attrNameLst>
                                          <p:attrName>style.visibility</p:attrName>
                                        </p:attrNameLst>
                                      </p:cBhvr>
                                      <p:to>
                                        <p:strVal val="visible"/>
                                      </p:to>
                                    </p:set>
                                    <p:anim calcmode="lin" valueType="num">
                                      <p:cBhvr>
                                        <p:cTn id="29" dur="1000" fill="hold"/>
                                        <p:tgtEl>
                                          <p:spTgt spid="40"/>
                                        </p:tgtEl>
                                        <p:attrNameLst>
                                          <p:attrName>ppt_x</p:attrName>
                                        </p:attrNameLst>
                                      </p:cBhvr>
                                      <p:tavLst>
                                        <p:tav tm="0">
                                          <p:val>
                                            <p:strVal val="#ppt_x-.2"/>
                                          </p:val>
                                        </p:tav>
                                        <p:tav tm="100000">
                                          <p:val>
                                            <p:strVal val="#ppt_x"/>
                                          </p:val>
                                        </p:tav>
                                      </p:tavLst>
                                    </p:anim>
                                    <p:anim calcmode="lin" valueType="num">
                                      <p:cBhvr>
                                        <p:cTn id="30"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9"/>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20"/>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19" name="图形"/>
          <p:cNvGrpSpPr/>
          <p:nvPr/>
        </p:nvGrpSpPr>
        <p:grpSpPr>
          <a:xfrm>
            <a:off x="1003935" y="1291590"/>
            <a:ext cx="10173971" cy="4609465"/>
            <a:chOff x="1479" y="1932"/>
            <a:chExt cx="16022" cy="7259"/>
          </a:xfrm>
        </p:grpSpPr>
        <p:grpSp>
          <p:nvGrpSpPr>
            <p:cNvPr id="27" name="组合 26"/>
            <p:cNvGrpSpPr/>
            <p:nvPr/>
          </p:nvGrpSpPr>
          <p:grpSpPr>
            <a:xfrm>
              <a:off x="5958" y="1932"/>
              <a:ext cx="7259" cy="7259"/>
              <a:chOff x="3923800" y="1412514"/>
              <a:chExt cx="4609442" cy="4609442"/>
            </a:xfrm>
          </p:grpSpPr>
          <p:sp>
            <p:nvSpPr>
              <p:cNvPr id="3" name="图形"/>
              <p:cNvSpPr/>
              <p:nvPr>
                <p:custDataLst>
                  <p:tags r:id="rId14"/>
                </p:custDataLst>
              </p:nvPr>
            </p:nvSpPr>
            <p:spPr>
              <a:xfrm>
                <a:off x="3923800" y="1412514"/>
                <a:ext cx="4609442" cy="4609442"/>
              </a:xfrm>
              <a:prstGeom prst="diamond">
                <a:avLst/>
              </a:prstGeom>
              <a:solidFill>
                <a:srgbClr val="AA723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 name="图形"/>
              <p:cNvSpPr/>
              <p:nvPr>
                <p:custDataLst>
                  <p:tags r:id="rId15"/>
                </p:custDataLst>
              </p:nvPr>
            </p:nvSpPr>
            <p:spPr>
              <a:xfrm>
                <a:off x="4399263" y="2142976"/>
                <a:ext cx="1237186" cy="1237186"/>
              </a:xfrm>
              <a:prstGeom prst="rect">
                <a:avLst/>
              </a:prstGeom>
              <a:solidFill>
                <a:srgbClr val="95836F"/>
              </a:solidFill>
              <a:ln>
                <a:noFill/>
              </a:ln>
            </p:spPr>
            <p:txBody>
              <a:bodyPr vert="horz" wrap="square" lIns="91440" tIns="45720" rIns="91440" bIns="45720" numCol="1" anchor="t" anchorCtr="0" compatLnSpc="1"/>
              <a:lstStyle/>
              <a:p>
                <a:endParaRPr lang="en-US">
                  <a:solidFill>
                    <a:prstClr val="black"/>
                  </a:solidFill>
                  <a:latin typeface="Arial"/>
                  <a:ea typeface="阿里巴巴普惠体 Heavy"/>
                  <a:cs typeface="阿里巴巴普惠体 Heavy"/>
                  <a:sym typeface="Arial"/>
                </a:endParaRPr>
              </a:p>
            </p:txBody>
          </p:sp>
          <p:sp>
            <p:nvSpPr>
              <p:cNvPr id="6" name="图形"/>
              <p:cNvSpPr/>
              <p:nvPr>
                <p:custDataLst>
                  <p:tags r:id="rId16"/>
                </p:custDataLst>
              </p:nvPr>
            </p:nvSpPr>
            <p:spPr>
              <a:xfrm>
                <a:off x="6582438" y="2142976"/>
                <a:ext cx="1237186" cy="1237186"/>
              </a:xfrm>
              <a:prstGeom prst="rect">
                <a:avLst/>
              </a:prstGeom>
              <a:solidFill>
                <a:srgbClr val="F3B56D"/>
              </a:solidFill>
              <a:ln w="12700" cap="flat" cmpd="sng" algn="ctr">
                <a:noFill/>
                <a:prstDash val="solid"/>
                <a:miter lim="800000"/>
              </a:ln>
              <a:effectLst/>
            </p:spPr>
            <p:txBody>
              <a:bodyPr rtlCol="0" anchor="ctr"/>
              <a:lstStyle/>
              <a:p>
                <a:pPr algn="ctr">
                  <a:defRPr/>
                </a:pPr>
                <a:endParaRPr lang="en-US" kern="0">
                  <a:solidFill>
                    <a:prstClr val="black"/>
                  </a:solidFill>
                  <a:latin typeface="Arial"/>
                  <a:ea typeface="阿里巴巴普惠体 Heavy"/>
                  <a:cs typeface="阿里巴巴普惠体 Heavy"/>
                  <a:sym typeface="Arial"/>
                </a:endParaRPr>
              </a:p>
            </p:txBody>
          </p:sp>
          <p:sp>
            <p:nvSpPr>
              <p:cNvPr id="7" name="图形"/>
              <p:cNvSpPr/>
              <p:nvPr>
                <p:custDataLst>
                  <p:tags r:id="rId17"/>
                </p:custDataLst>
              </p:nvPr>
            </p:nvSpPr>
            <p:spPr>
              <a:xfrm>
                <a:off x="6582438" y="4208300"/>
                <a:ext cx="1237186" cy="1237186"/>
              </a:xfrm>
              <a:prstGeom prst="rect">
                <a:avLst/>
              </a:prstGeom>
              <a:solidFill>
                <a:srgbClr val="95836F"/>
              </a:solidFill>
              <a:ln>
                <a:noFill/>
              </a:ln>
            </p:spPr>
            <p:txBody>
              <a:bodyPr vert="horz" wrap="square" lIns="91440" tIns="45720" rIns="91440" bIns="45720" numCol="1" anchor="t" anchorCtr="0" compatLnSpc="1"/>
              <a:lstStyle/>
              <a:p>
                <a:endParaRPr lang="en-US" dirty="0">
                  <a:solidFill>
                    <a:prstClr val="black"/>
                  </a:solidFill>
                  <a:latin typeface="Arial"/>
                  <a:ea typeface="阿里巴巴普惠体 Heavy"/>
                  <a:cs typeface="阿里巴巴普惠体 Heavy"/>
                  <a:sym typeface="Arial"/>
                </a:endParaRPr>
              </a:p>
            </p:txBody>
          </p:sp>
          <p:sp>
            <p:nvSpPr>
              <p:cNvPr id="8" name="图形"/>
              <p:cNvSpPr/>
              <p:nvPr>
                <p:custDataLst>
                  <p:tags r:id="rId18"/>
                </p:custDataLst>
              </p:nvPr>
            </p:nvSpPr>
            <p:spPr>
              <a:xfrm>
                <a:off x="4399263" y="4208300"/>
                <a:ext cx="1237186" cy="1237186"/>
              </a:xfrm>
              <a:prstGeom prst="rect">
                <a:avLst/>
              </a:prstGeom>
              <a:solidFill>
                <a:srgbClr val="F3B56D"/>
              </a:solidFill>
              <a:ln w="12700" cap="flat" cmpd="sng" algn="ctr">
                <a:noFill/>
                <a:prstDash val="solid"/>
                <a:miter lim="800000"/>
              </a:ln>
              <a:effectLst/>
            </p:spPr>
            <p:txBody>
              <a:bodyPr rtlCol="0" anchor="ctr"/>
              <a:lstStyle/>
              <a:p>
                <a:pPr algn="ctr">
                  <a:defRPr/>
                </a:pPr>
                <a:endParaRPr lang="en-US" kern="0" dirty="0">
                  <a:solidFill>
                    <a:prstClr val="black"/>
                  </a:solidFill>
                  <a:latin typeface="Arial"/>
                  <a:ea typeface="阿里巴巴普惠体 Heavy"/>
                  <a:cs typeface="阿里巴巴普惠体 Heavy"/>
                  <a:sym typeface="Arial"/>
                </a:endParaRPr>
              </a:p>
            </p:txBody>
          </p:sp>
        </p:grpSp>
        <p:sp>
          <p:nvSpPr>
            <p:cNvPr id="44" name="图形"/>
            <p:cNvSpPr>
              <a:spLocks noChangeAspect="1"/>
            </p:cNvSpPr>
            <p:nvPr>
              <p:custDataLst>
                <p:tags r:id="rId2"/>
              </p:custDataLst>
            </p:nvPr>
          </p:nvSpPr>
          <p:spPr bwMode="auto">
            <a:xfrm>
              <a:off x="7344" y="3644"/>
              <a:ext cx="747" cy="960"/>
            </a:xfrm>
            <a:custGeom>
              <a:avLst/>
              <a:gdLst>
                <a:gd name="T0" fmla="*/ 5989 w 6182"/>
                <a:gd name="T1" fmla="*/ 3179 h 7948"/>
                <a:gd name="T2" fmla="*/ 5023 w 6182"/>
                <a:gd name="T3" fmla="*/ 3179 h 7948"/>
                <a:gd name="T4" fmla="*/ 5023 w 6182"/>
                <a:gd name="T5" fmla="*/ 1987 h 7948"/>
                <a:gd name="T6" fmla="*/ 3091 w 6182"/>
                <a:gd name="T7" fmla="*/ 0 h 7948"/>
                <a:gd name="T8" fmla="*/ 1159 w 6182"/>
                <a:gd name="T9" fmla="*/ 1987 h 7948"/>
                <a:gd name="T10" fmla="*/ 1159 w 6182"/>
                <a:gd name="T11" fmla="*/ 3179 h 7948"/>
                <a:gd name="T12" fmla="*/ 193 w 6182"/>
                <a:gd name="T13" fmla="*/ 3179 h 7948"/>
                <a:gd name="T14" fmla="*/ 0 w 6182"/>
                <a:gd name="T15" fmla="*/ 3378 h 7948"/>
                <a:gd name="T16" fmla="*/ 0 w 6182"/>
                <a:gd name="T17" fmla="*/ 4769 h 7948"/>
                <a:gd name="T18" fmla="*/ 3091 w 6182"/>
                <a:gd name="T19" fmla="*/ 7948 h 7948"/>
                <a:gd name="T20" fmla="*/ 6182 w 6182"/>
                <a:gd name="T21" fmla="*/ 4769 h 7948"/>
                <a:gd name="T22" fmla="*/ 6182 w 6182"/>
                <a:gd name="T23" fmla="*/ 3378 h 7948"/>
                <a:gd name="T24" fmla="*/ 5989 w 6182"/>
                <a:gd name="T25" fmla="*/ 3179 h 7948"/>
                <a:gd name="T26" fmla="*/ 3091 w 6182"/>
                <a:gd name="T27" fmla="*/ 5762 h 7948"/>
                <a:gd name="T28" fmla="*/ 2511 w 6182"/>
                <a:gd name="T29" fmla="*/ 5166 h 7948"/>
                <a:gd name="T30" fmla="*/ 3091 w 6182"/>
                <a:gd name="T31" fmla="*/ 4570 h 7948"/>
                <a:gd name="T32" fmla="*/ 3671 w 6182"/>
                <a:gd name="T33" fmla="*/ 5166 h 7948"/>
                <a:gd name="T34" fmla="*/ 3091 w 6182"/>
                <a:gd name="T35" fmla="*/ 5762 h 7948"/>
                <a:gd name="T36" fmla="*/ 1932 w 6182"/>
                <a:gd name="T37" fmla="*/ 3179 h 7948"/>
                <a:gd name="T38" fmla="*/ 1932 w 6182"/>
                <a:gd name="T39" fmla="*/ 1987 h 7948"/>
                <a:gd name="T40" fmla="*/ 3091 w 6182"/>
                <a:gd name="T41" fmla="*/ 794 h 7948"/>
                <a:gd name="T42" fmla="*/ 4250 w 6182"/>
                <a:gd name="T43" fmla="*/ 1987 h 7948"/>
                <a:gd name="T44" fmla="*/ 4250 w 6182"/>
                <a:gd name="T45" fmla="*/ 3179 h 7948"/>
                <a:gd name="T46" fmla="*/ 1932 w 6182"/>
                <a:gd name="T47" fmla="*/ 3179 h 7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82" h="7948">
                  <a:moveTo>
                    <a:pt x="5989" y="3179"/>
                  </a:moveTo>
                  <a:lnTo>
                    <a:pt x="5023" y="3179"/>
                  </a:lnTo>
                  <a:lnTo>
                    <a:pt x="5023" y="1987"/>
                  </a:lnTo>
                  <a:cubicBezTo>
                    <a:pt x="5023" y="891"/>
                    <a:pt x="4156" y="0"/>
                    <a:pt x="3091" y="0"/>
                  </a:cubicBezTo>
                  <a:cubicBezTo>
                    <a:pt x="2026" y="0"/>
                    <a:pt x="1159" y="891"/>
                    <a:pt x="1159" y="1987"/>
                  </a:cubicBezTo>
                  <a:lnTo>
                    <a:pt x="1159" y="3179"/>
                  </a:lnTo>
                  <a:lnTo>
                    <a:pt x="193" y="3179"/>
                  </a:lnTo>
                  <a:cubicBezTo>
                    <a:pt x="87" y="3179"/>
                    <a:pt x="0" y="3269"/>
                    <a:pt x="0" y="3378"/>
                  </a:cubicBezTo>
                  <a:lnTo>
                    <a:pt x="0" y="4769"/>
                  </a:lnTo>
                  <a:cubicBezTo>
                    <a:pt x="0" y="6525"/>
                    <a:pt x="1384" y="7948"/>
                    <a:pt x="3091" y="7948"/>
                  </a:cubicBezTo>
                  <a:cubicBezTo>
                    <a:pt x="4798" y="7948"/>
                    <a:pt x="6182" y="6525"/>
                    <a:pt x="6182" y="4769"/>
                  </a:cubicBezTo>
                  <a:lnTo>
                    <a:pt x="6182" y="3378"/>
                  </a:lnTo>
                  <a:cubicBezTo>
                    <a:pt x="6182" y="3269"/>
                    <a:pt x="6095" y="3179"/>
                    <a:pt x="5989" y="3179"/>
                  </a:cubicBezTo>
                  <a:close/>
                  <a:moveTo>
                    <a:pt x="3091" y="5762"/>
                  </a:moveTo>
                  <a:cubicBezTo>
                    <a:pt x="2771" y="5762"/>
                    <a:pt x="2511" y="5496"/>
                    <a:pt x="2511" y="5166"/>
                  </a:cubicBezTo>
                  <a:cubicBezTo>
                    <a:pt x="2511" y="4837"/>
                    <a:pt x="2771" y="4570"/>
                    <a:pt x="3091" y="4570"/>
                  </a:cubicBezTo>
                  <a:cubicBezTo>
                    <a:pt x="3411" y="4570"/>
                    <a:pt x="3671" y="4837"/>
                    <a:pt x="3671" y="5166"/>
                  </a:cubicBezTo>
                  <a:cubicBezTo>
                    <a:pt x="3671" y="5496"/>
                    <a:pt x="3411" y="5762"/>
                    <a:pt x="3091" y="5762"/>
                  </a:cubicBezTo>
                  <a:close/>
                  <a:moveTo>
                    <a:pt x="1932" y="3179"/>
                  </a:moveTo>
                  <a:lnTo>
                    <a:pt x="1932" y="1987"/>
                  </a:lnTo>
                  <a:cubicBezTo>
                    <a:pt x="1932" y="1329"/>
                    <a:pt x="2452" y="794"/>
                    <a:pt x="3091" y="794"/>
                  </a:cubicBezTo>
                  <a:cubicBezTo>
                    <a:pt x="3730" y="794"/>
                    <a:pt x="4250" y="1329"/>
                    <a:pt x="4250" y="1987"/>
                  </a:cubicBezTo>
                  <a:lnTo>
                    <a:pt x="4250" y="3179"/>
                  </a:lnTo>
                  <a:lnTo>
                    <a:pt x="1932" y="3179"/>
                  </a:ln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sp>
          <p:nvSpPr>
            <p:cNvPr id="45" name="图形"/>
            <p:cNvSpPr>
              <a:spLocks noChangeAspect="1"/>
            </p:cNvSpPr>
            <p:nvPr>
              <p:custDataLst>
                <p:tags r:id="rId3"/>
              </p:custDataLst>
            </p:nvPr>
          </p:nvSpPr>
          <p:spPr bwMode="auto">
            <a:xfrm>
              <a:off x="10671" y="6858"/>
              <a:ext cx="960" cy="830"/>
            </a:xfrm>
            <a:custGeom>
              <a:avLst/>
              <a:gdLst>
                <a:gd name="T0" fmla="*/ 3379 w 14571"/>
                <a:gd name="T1" fmla="*/ 12594 h 12594"/>
                <a:gd name="T2" fmla="*/ 3631 w 14571"/>
                <a:gd name="T3" fmla="*/ 8903 h 12594"/>
                <a:gd name="T4" fmla="*/ 4523 w 14571"/>
                <a:gd name="T5" fmla="*/ 6850 h 12594"/>
                <a:gd name="T6" fmla="*/ 4857 w 14571"/>
                <a:gd name="T7" fmla="*/ 8701 h 12594"/>
                <a:gd name="T8" fmla="*/ 5876 w 14571"/>
                <a:gd name="T9" fmla="*/ 5202 h 12594"/>
                <a:gd name="T10" fmla="*/ 7765 w 14571"/>
                <a:gd name="T11" fmla="*/ 12594 h 12594"/>
                <a:gd name="T12" fmla="*/ 8570 w 14571"/>
                <a:gd name="T13" fmla="*/ 2349 h 12594"/>
                <a:gd name="T14" fmla="*/ 8323 w 14571"/>
                <a:gd name="T15" fmla="*/ 4627 h 12594"/>
                <a:gd name="T16" fmla="*/ 4802 w 14571"/>
                <a:gd name="T17" fmla="*/ 0 h 12594"/>
                <a:gd name="T18" fmla="*/ 2404 w 14571"/>
                <a:gd name="T19" fmla="*/ 5766 h 12594"/>
                <a:gd name="T20" fmla="*/ 1889 w 14571"/>
                <a:gd name="T21" fmla="*/ 3674 h 12594"/>
                <a:gd name="T22" fmla="*/ 400 w 14571"/>
                <a:gd name="T23" fmla="*/ 7715 h 12594"/>
                <a:gd name="T24" fmla="*/ 3379 w 14571"/>
                <a:gd name="T25" fmla="*/ 12594 h 12594"/>
                <a:gd name="T26" fmla="*/ 3379 w 14571"/>
                <a:gd name="T27" fmla="*/ 12594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71" h="12594">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sp>
          <p:nvSpPr>
            <p:cNvPr id="46" name="图形"/>
            <p:cNvSpPr>
              <a:spLocks noChangeAspect="1"/>
            </p:cNvSpPr>
            <p:nvPr>
              <p:custDataLst>
                <p:tags r:id="rId4"/>
              </p:custDataLst>
            </p:nvPr>
          </p:nvSpPr>
          <p:spPr bwMode="auto">
            <a:xfrm>
              <a:off x="7227" y="6858"/>
              <a:ext cx="891" cy="960"/>
            </a:xfrm>
            <a:custGeom>
              <a:avLst/>
              <a:gdLst>
                <a:gd name="T0" fmla="*/ 10712 w 11708"/>
                <a:gd name="T1" fmla="*/ 21 h 12613"/>
                <a:gd name="T2" fmla="*/ 10456 w 11708"/>
                <a:gd name="T3" fmla="*/ 20 h 12613"/>
                <a:gd name="T4" fmla="*/ 10325 w 11708"/>
                <a:gd name="T5" fmla="*/ 47 h 12613"/>
                <a:gd name="T6" fmla="*/ 9395 w 11708"/>
                <a:gd name="T7" fmla="*/ 1216 h 12613"/>
                <a:gd name="T8" fmla="*/ 8433 w 11708"/>
                <a:gd name="T9" fmla="*/ 976 h 12613"/>
                <a:gd name="T10" fmla="*/ 7046 w 11708"/>
                <a:gd name="T11" fmla="*/ 1083 h 12613"/>
                <a:gd name="T12" fmla="*/ 4358 w 11708"/>
                <a:gd name="T13" fmla="*/ 2553 h 12613"/>
                <a:gd name="T14" fmla="*/ 3333 w 11708"/>
                <a:gd name="T15" fmla="*/ 3342 h 12613"/>
                <a:gd name="T16" fmla="*/ 1854 w 11708"/>
                <a:gd name="T17" fmla="*/ 3755 h 12613"/>
                <a:gd name="T18" fmla="*/ 728 w 11708"/>
                <a:gd name="T19" fmla="*/ 4023 h 12613"/>
                <a:gd name="T20" fmla="*/ 53 w 11708"/>
                <a:gd name="T21" fmla="*/ 4850 h 12613"/>
                <a:gd name="T22" fmla="*/ 32 w 11708"/>
                <a:gd name="T23" fmla="*/ 4916 h 12613"/>
                <a:gd name="T24" fmla="*/ 14 w 11708"/>
                <a:gd name="T25" fmla="*/ 4929 h 12613"/>
                <a:gd name="T26" fmla="*/ 0 w 11708"/>
                <a:gd name="T27" fmla="*/ 5056 h 12613"/>
                <a:gd name="T28" fmla="*/ 0 w 11708"/>
                <a:gd name="T29" fmla="*/ 5084 h 12613"/>
                <a:gd name="T30" fmla="*/ 0 w 11708"/>
                <a:gd name="T31" fmla="*/ 5282 h 12613"/>
                <a:gd name="T32" fmla="*/ 0 w 11708"/>
                <a:gd name="T33" fmla="*/ 5311 h 12613"/>
                <a:gd name="T34" fmla="*/ 15 w 11708"/>
                <a:gd name="T35" fmla="*/ 5466 h 12613"/>
                <a:gd name="T36" fmla="*/ 32 w 11708"/>
                <a:gd name="T37" fmla="*/ 5479 h 12613"/>
                <a:gd name="T38" fmla="*/ 320 w 11708"/>
                <a:gd name="T39" fmla="*/ 6494 h 12613"/>
                <a:gd name="T40" fmla="*/ 1657 w 11708"/>
                <a:gd name="T41" fmla="*/ 8578 h 12613"/>
                <a:gd name="T42" fmla="*/ 4450 w 11708"/>
                <a:gd name="T43" fmla="*/ 10985 h 12613"/>
                <a:gd name="T44" fmla="*/ 6401 w 11708"/>
                <a:gd name="T45" fmla="*/ 11632 h 12613"/>
                <a:gd name="T46" fmla="*/ 7491 w 11708"/>
                <a:gd name="T47" fmla="*/ 11224 h 12613"/>
                <a:gd name="T48" fmla="*/ 7750 w 11708"/>
                <a:gd name="T49" fmla="*/ 10617 h 12613"/>
                <a:gd name="T50" fmla="*/ 8144 w 11708"/>
                <a:gd name="T51" fmla="*/ 9057 h 12613"/>
                <a:gd name="T52" fmla="*/ 8945 w 11708"/>
                <a:gd name="T53" fmla="*/ 7679 h 12613"/>
                <a:gd name="T54" fmla="*/ 10341 w 11708"/>
                <a:gd name="T55" fmla="*/ 5606 h 12613"/>
                <a:gd name="T56" fmla="*/ 10610 w 11708"/>
                <a:gd name="T57" fmla="*/ 2746 h 12613"/>
                <a:gd name="T58" fmla="*/ 10473 w 11708"/>
                <a:gd name="T59" fmla="*/ 2318 h 12613"/>
                <a:gd name="T60" fmla="*/ 11658 w 11708"/>
                <a:gd name="T61" fmla="*/ 1351 h 12613"/>
                <a:gd name="T62" fmla="*/ 11683 w 11708"/>
                <a:gd name="T63" fmla="*/ 1246 h 12613"/>
                <a:gd name="T64" fmla="*/ 11683 w 11708"/>
                <a:gd name="T65" fmla="*/ 1001 h 12613"/>
                <a:gd name="T66" fmla="*/ 10712 w 11708"/>
                <a:gd name="T67" fmla="*/ 21 h 12613"/>
                <a:gd name="T68" fmla="*/ 8713 w 11708"/>
                <a:gd name="T69" fmla="*/ 2115 h 12613"/>
                <a:gd name="T70" fmla="*/ 6525 w 11708"/>
                <a:gd name="T71" fmla="*/ 3424 h 12613"/>
                <a:gd name="T72" fmla="*/ 4830 w 11708"/>
                <a:gd name="T73" fmla="*/ 5301 h 12613"/>
                <a:gd name="T74" fmla="*/ 2957 w 11708"/>
                <a:gd name="T75" fmla="*/ 6660 h 12613"/>
                <a:gd name="T76" fmla="*/ 2478 w 11708"/>
                <a:gd name="T77" fmla="*/ 6777 h 12613"/>
                <a:gd name="T78" fmla="*/ 2124 w 11708"/>
                <a:gd name="T79" fmla="*/ 6695 h 12613"/>
                <a:gd name="T80" fmla="*/ 1497 w 11708"/>
                <a:gd name="T81" fmla="*/ 5850 h 12613"/>
                <a:gd name="T82" fmla="*/ 1467 w 11708"/>
                <a:gd name="T83" fmla="*/ 5684 h 12613"/>
                <a:gd name="T84" fmla="*/ 1554 w 11708"/>
                <a:gd name="T85" fmla="*/ 5585 h 12613"/>
                <a:gd name="T86" fmla="*/ 3506 w 11708"/>
                <a:gd name="T87" fmla="*/ 5044 h 12613"/>
                <a:gd name="T88" fmla="*/ 5285 w 11708"/>
                <a:gd name="T89" fmla="*/ 3681 h 12613"/>
                <a:gd name="T90" fmla="*/ 6672 w 11708"/>
                <a:gd name="T91" fmla="*/ 2456 h 12613"/>
                <a:gd name="T92" fmla="*/ 8576 w 11708"/>
                <a:gd name="T93" fmla="*/ 2025 h 12613"/>
                <a:gd name="T94" fmla="*/ 8712 w 11708"/>
                <a:gd name="T95" fmla="*/ 2060 h 12613"/>
                <a:gd name="T96" fmla="*/ 8713 w 11708"/>
                <a:gd name="T97" fmla="*/ 2115 h 12613"/>
                <a:gd name="T98" fmla="*/ 10542 w 11708"/>
                <a:gd name="T99" fmla="*/ 1734 h 12613"/>
                <a:gd name="T100" fmla="*/ 9969 w 11708"/>
                <a:gd name="T101" fmla="*/ 1170 h 12613"/>
                <a:gd name="T102" fmla="*/ 10533 w 11708"/>
                <a:gd name="T103" fmla="*/ 598 h 12613"/>
                <a:gd name="T104" fmla="*/ 11105 w 11708"/>
                <a:gd name="T105" fmla="*/ 1161 h 12613"/>
                <a:gd name="T106" fmla="*/ 10542 w 11708"/>
                <a:gd name="T107" fmla="*/ 1734 h 12613"/>
                <a:gd name="T108" fmla="*/ 4679 w 11708"/>
                <a:gd name="T109" fmla="*/ 11663 h 12613"/>
                <a:gd name="T110" fmla="*/ 3078 w 11708"/>
                <a:gd name="T111" fmla="*/ 10636 h 12613"/>
                <a:gd name="T112" fmla="*/ 2902 w 11708"/>
                <a:gd name="T113" fmla="*/ 10642 h 12613"/>
                <a:gd name="T114" fmla="*/ 2568 w 11708"/>
                <a:gd name="T115" fmla="*/ 11810 h 12613"/>
                <a:gd name="T116" fmla="*/ 3422 w 11708"/>
                <a:gd name="T117" fmla="*/ 12610 h 12613"/>
                <a:gd name="T118" fmla="*/ 3848 w 11708"/>
                <a:gd name="T119" fmla="*/ 12613 h 12613"/>
                <a:gd name="T120" fmla="*/ 4739 w 11708"/>
                <a:gd name="T121" fmla="*/ 11817 h 12613"/>
                <a:gd name="T122" fmla="*/ 4679 w 11708"/>
                <a:gd name="T123" fmla="*/ 11663 h 12613"/>
                <a:gd name="T124" fmla="*/ 4679 w 11708"/>
                <a:gd name="T125" fmla="*/ 11663 h 1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08" h="12613">
                  <a:moveTo>
                    <a:pt x="10712" y="21"/>
                  </a:moveTo>
                  <a:cubicBezTo>
                    <a:pt x="10627" y="18"/>
                    <a:pt x="10542" y="19"/>
                    <a:pt x="10456" y="20"/>
                  </a:cubicBezTo>
                  <a:cubicBezTo>
                    <a:pt x="10427" y="66"/>
                    <a:pt x="10358" y="9"/>
                    <a:pt x="10325" y="47"/>
                  </a:cubicBezTo>
                  <a:cubicBezTo>
                    <a:pt x="9728" y="203"/>
                    <a:pt x="9429" y="599"/>
                    <a:pt x="9395" y="1216"/>
                  </a:cubicBezTo>
                  <a:cubicBezTo>
                    <a:pt x="9078" y="1094"/>
                    <a:pt x="8763" y="1010"/>
                    <a:pt x="8433" y="976"/>
                  </a:cubicBezTo>
                  <a:cubicBezTo>
                    <a:pt x="7963" y="927"/>
                    <a:pt x="7502" y="974"/>
                    <a:pt x="7046" y="1083"/>
                  </a:cubicBezTo>
                  <a:cubicBezTo>
                    <a:pt x="6018" y="1331"/>
                    <a:pt x="5143" y="1861"/>
                    <a:pt x="4358" y="2553"/>
                  </a:cubicBezTo>
                  <a:cubicBezTo>
                    <a:pt x="4034" y="2839"/>
                    <a:pt x="3739" y="3160"/>
                    <a:pt x="3333" y="3342"/>
                  </a:cubicBezTo>
                  <a:cubicBezTo>
                    <a:pt x="2859" y="3553"/>
                    <a:pt x="2356" y="3651"/>
                    <a:pt x="1854" y="3755"/>
                  </a:cubicBezTo>
                  <a:cubicBezTo>
                    <a:pt x="1476" y="3833"/>
                    <a:pt x="1095" y="3895"/>
                    <a:pt x="728" y="4023"/>
                  </a:cubicBezTo>
                  <a:cubicBezTo>
                    <a:pt x="331" y="4162"/>
                    <a:pt x="116" y="4442"/>
                    <a:pt x="53" y="4850"/>
                  </a:cubicBezTo>
                  <a:cubicBezTo>
                    <a:pt x="50" y="4873"/>
                    <a:pt x="39" y="4894"/>
                    <a:pt x="32" y="4916"/>
                  </a:cubicBezTo>
                  <a:cubicBezTo>
                    <a:pt x="26" y="4925"/>
                    <a:pt x="20" y="4930"/>
                    <a:pt x="14" y="4929"/>
                  </a:cubicBezTo>
                  <a:cubicBezTo>
                    <a:pt x="9" y="4971"/>
                    <a:pt x="26" y="5016"/>
                    <a:pt x="0" y="5056"/>
                  </a:cubicBezTo>
                  <a:lnTo>
                    <a:pt x="0" y="5084"/>
                  </a:lnTo>
                  <a:cubicBezTo>
                    <a:pt x="22" y="5150"/>
                    <a:pt x="22" y="5216"/>
                    <a:pt x="0" y="5282"/>
                  </a:cubicBezTo>
                  <a:lnTo>
                    <a:pt x="0" y="5311"/>
                  </a:lnTo>
                  <a:cubicBezTo>
                    <a:pt x="28" y="5360"/>
                    <a:pt x="8" y="5415"/>
                    <a:pt x="15" y="5466"/>
                  </a:cubicBezTo>
                  <a:cubicBezTo>
                    <a:pt x="20" y="5466"/>
                    <a:pt x="26" y="5470"/>
                    <a:pt x="32" y="5479"/>
                  </a:cubicBezTo>
                  <a:cubicBezTo>
                    <a:pt x="100" y="5825"/>
                    <a:pt x="182" y="6167"/>
                    <a:pt x="320" y="6494"/>
                  </a:cubicBezTo>
                  <a:cubicBezTo>
                    <a:pt x="644" y="7267"/>
                    <a:pt x="1112" y="7948"/>
                    <a:pt x="1657" y="8578"/>
                  </a:cubicBezTo>
                  <a:cubicBezTo>
                    <a:pt x="2469" y="9518"/>
                    <a:pt x="3370" y="10357"/>
                    <a:pt x="4450" y="10985"/>
                  </a:cubicBezTo>
                  <a:cubicBezTo>
                    <a:pt x="5053" y="11336"/>
                    <a:pt x="5689" y="11607"/>
                    <a:pt x="6401" y="11632"/>
                  </a:cubicBezTo>
                  <a:cubicBezTo>
                    <a:pt x="6815" y="11647"/>
                    <a:pt x="7216" y="11591"/>
                    <a:pt x="7491" y="11224"/>
                  </a:cubicBezTo>
                  <a:cubicBezTo>
                    <a:pt x="7625" y="11045"/>
                    <a:pt x="7691" y="10831"/>
                    <a:pt x="7750" y="10617"/>
                  </a:cubicBezTo>
                  <a:cubicBezTo>
                    <a:pt x="7892" y="10100"/>
                    <a:pt x="7986" y="9571"/>
                    <a:pt x="8144" y="9057"/>
                  </a:cubicBezTo>
                  <a:cubicBezTo>
                    <a:pt x="8305" y="8535"/>
                    <a:pt x="8558" y="8071"/>
                    <a:pt x="8945" y="7679"/>
                  </a:cubicBezTo>
                  <a:cubicBezTo>
                    <a:pt x="9538" y="7075"/>
                    <a:pt x="10019" y="6392"/>
                    <a:pt x="10341" y="5606"/>
                  </a:cubicBezTo>
                  <a:cubicBezTo>
                    <a:pt x="10720" y="4681"/>
                    <a:pt x="10862" y="3731"/>
                    <a:pt x="10610" y="2746"/>
                  </a:cubicBezTo>
                  <a:cubicBezTo>
                    <a:pt x="10573" y="2601"/>
                    <a:pt x="10519" y="2460"/>
                    <a:pt x="10473" y="2318"/>
                  </a:cubicBezTo>
                  <a:cubicBezTo>
                    <a:pt x="11208" y="2202"/>
                    <a:pt x="11536" y="1935"/>
                    <a:pt x="11658" y="1351"/>
                  </a:cubicBezTo>
                  <a:cubicBezTo>
                    <a:pt x="11687" y="1326"/>
                    <a:pt x="11649" y="1269"/>
                    <a:pt x="11683" y="1246"/>
                  </a:cubicBezTo>
                  <a:lnTo>
                    <a:pt x="11683" y="1001"/>
                  </a:lnTo>
                  <a:cubicBezTo>
                    <a:pt x="11708" y="530"/>
                    <a:pt x="11169" y="0"/>
                    <a:pt x="10712" y="21"/>
                  </a:cubicBezTo>
                  <a:close/>
                  <a:moveTo>
                    <a:pt x="8713" y="2115"/>
                  </a:moveTo>
                  <a:cubicBezTo>
                    <a:pt x="7823" y="2284"/>
                    <a:pt x="7160" y="2834"/>
                    <a:pt x="6525" y="3424"/>
                  </a:cubicBezTo>
                  <a:cubicBezTo>
                    <a:pt x="5905" y="3999"/>
                    <a:pt x="5362" y="4646"/>
                    <a:pt x="4830" y="5301"/>
                  </a:cubicBezTo>
                  <a:cubicBezTo>
                    <a:pt x="4327" y="5921"/>
                    <a:pt x="3724" y="6405"/>
                    <a:pt x="2957" y="6660"/>
                  </a:cubicBezTo>
                  <a:cubicBezTo>
                    <a:pt x="2802" y="6712"/>
                    <a:pt x="2638" y="6740"/>
                    <a:pt x="2478" y="6777"/>
                  </a:cubicBezTo>
                  <a:cubicBezTo>
                    <a:pt x="2347" y="6807"/>
                    <a:pt x="2235" y="6776"/>
                    <a:pt x="2124" y="6695"/>
                  </a:cubicBezTo>
                  <a:cubicBezTo>
                    <a:pt x="1826" y="6477"/>
                    <a:pt x="1597" y="6212"/>
                    <a:pt x="1497" y="5850"/>
                  </a:cubicBezTo>
                  <a:cubicBezTo>
                    <a:pt x="1482" y="5796"/>
                    <a:pt x="1476" y="5739"/>
                    <a:pt x="1467" y="5684"/>
                  </a:cubicBezTo>
                  <a:cubicBezTo>
                    <a:pt x="1456" y="5615"/>
                    <a:pt x="1473" y="5584"/>
                    <a:pt x="1554" y="5585"/>
                  </a:cubicBezTo>
                  <a:cubicBezTo>
                    <a:pt x="2257" y="5596"/>
                    <a:pt x="2897" y="5370"/>
                    <a:pt x="3506" y="5044"/>
                  </a:cubicBezTo>
                  <a:cubicBezTo>
                    <a:pt x="4172" y="4686"/>
                    <a:pt x="4738" y="4197"/>
                    <a:pt x="5285" y="3681"/>
                  </a:cubicBezTo>
                  <a:cubicBezTo>
                    <a:pt x="5733" y="3257"/>
                    <a:pt x="6159" y="2807"/>
                    <a:pt x="6672" y="2456"/>
                  </a:cubicBezTo>
                  <a:cubicBezTo>
                    <a:pt x="7250" y="2059"/>
                    <a:pt x="7882" y="1903"/>
                    <a:pt x="8576" y="2025"/>
                  </a:cubicBezTo>
                  <a:cubicBezTo>
                    <a:pt x="8622" y="2033"/>
                    <a:pt x="8667" y="2048"/>
                    <a:pt x="8712" y="2060"/>
                  </a:cubicBezTo>
                  <a:cubicBezTo>
                    <a:pt x="8730" y="2078"/>
                    <a:pt x="8729" y="2096"/>
                    <a:pt x="8713" y="2115"/>
                  </a:cubicBezTo>
                  <a:close/>
                  <a:moveTo>
                    <a:pt x="10542" y="1734"/>
                  </a:moveTo>
                  <a:cubicBezTo>
                    <a:pt x="10236" y="1738"/>
                    <a:pt x="9974" y="1480"/>
                    <a:pt x="9969" y="1170"/>
                  </a:cubicBezTo>
                  <a:cubicBezTo>
                    <a:pt x="9965" y="863"/>
                    <a:pt x="10223" y="602"/>
                    <a:pt x="10533" y="598"/>
                  </a:cubicBezTo>
                  <a:cubicBezTo>
                    <a:pt x="10843" y="595"/>
                    <a:pt x="11101" y="849"/>
                    <a:pt x="11105" y="1161"/>
                  </a:cubicBezTo>
                  <a:cubicBezTo>
                    <a:pt x="11109" y="1469"/>
                    <a:pt x="10852" y="1730"/>
                    <a:pt x="10542" y="1734"/>
                  </a:cubicBezTo>
                  <a:close/>
                  <a:moveTo>
                    <a:pt x="4679" y="11663"/>
                  </a:moveTo>
                  <a:cubicBezTo>
                    <a:pt x="4101" y="11390"/>
                    <a:pt x="3575" y="11034"/>
                    <a:pt x="3078" y="10636"/>
                  </a:cubicBezTo>
                  <a:cubicBezTo>
                    <a:pt x="3007" y="10579"/>
                    <a:pt x="2963" y="10583"/>
                    <a:pt x="2902" y="10642"/>
                  </a:cubicBezTo>
                  <a:cubicBezTo>
                    <a:pt x="2563" y="10967"/>
                    <a:pt x="2436" y="11355"/>
                    <a:pt x="2568" y="11810"/>
                  </a:cubicBezTo>
                  <a:cubicBezTo>
                    <a:pt x="2693" y="12243"/>
                    <a:pt x="2998" y="12493"/>
                    <a:pt x="3422" y="12610"/>
                  </a:cubicBezTo>
                  <a:cubicBezTo>
                    <a:pt x="3564" y="12611"/>
                    <a:pt x="3706" y="12612"/>
                    <a:pt x="3848" y="12613"/>
                  </a:cubicBezTo>
                  <a:cubicBezTo>
                    <a:pt x="4294" y="12515"/>
                    <a:pt x="4594" y="12254"/>
                    <a:pt x="4739" y="11817"/>
                  </a:cubicBezTo>
                  <a:cubicBezTo>
                    <a:pt x="4763" y="11744"/>
                    <a:pt x="4760" y="11701"/>
                    <a:pt x="4679" y="11663"/>
                  </a:cubicBezTo>
                  <a:close/>
                  <a:moveTo>
                    <a:pt x="4679" y="11663"/>
                  </a:move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sp>
          <p:nvSpPr>
            <p:cNvPr id="47" name="图形"/>
            <p:cNvSpPr>
              <a:spLocks noChangeAspect="1"/>
            </p:cNvSpPr>
            <p:nvPr>
              <p:custDataLst>
                <p:tags r:id="rId5"/>
              </p:custDataLst>
            </p:nvPr>
          </p:nvSpPr>
          <p:spPr bwMode="auto">
            <a:xfrm>
              <a:off x="10630" y="3661"/>
              <a:ext cx="960" cy="926"/>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nvGrpSpPr>
            <p:cNvPr id="5" name="组合 4"/>
            <p:cNvGrpSpPr/>
            <p:nvPr/>
          </p:nvGrpSpPr>
          <p:grpSpPr>
            <a:xfrm>
              <a:off x="12623" y="2897"/>
              <a:ext cx="4878" cy="2301"/>
              <a:chOff x="12623" y="3015"/>
              <a:chExt cx="4878" cy="2301"/>
            </a:xfrm>
          </p:grpSpPr>
          <p:sp>
            <p:nvSpPr>
              <p:cNvPr id="78" name="图形"/>
              <p:cNvSpPr txBox="1"/>
              <p:nvPr>
                <p:custDataLst>
                  <p:tags r:id="rId12"/>
                </p:custDataLst>
              </p:nvPr>
            </p:nvSpPr>
            <p:spPr>
              <a:xfrm>
                <a:off x="12623" y="3015"/>
                <a:ext cx="3262"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79" name="图形"/>
              <p:cNvSpPr/>
              <p:nvPr>
                <p:custDataLst>
                  <p:tags r:id="rId13"/>
                </p:custDataLst>
              </p:nvPr>
            </p:nvSpPr>
            <p:spPr>
              <a:xfrm>
                <a:off x="12623" y="3644"/>
                <a:ext cx="4878"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9" name="组合 8"/>
            <p:cNvGrpSpPr/>
            <p:nvPr/>
          </p:nvGrpSpPr>
          <p:grpSpPr>
            <a:xfrm>
              <a:off x="12623" y="6159"/>
              <a:ext cx="4878" cy="2301"/>
              <a:chOff x="12623" y="3015"/>
              <a:chExt cx="4878" cy="2301"/>
            </a:xfrm>
          </p:grpSpPr>
          <p:sp>
            <p:nvSpPr>
              <p:cNvPr id="10" name="图形"/>
              <p:cNvSpPr txBox="1"/>
              <p:nvPr>
                <p:custDataLst>
                  <p:tags r:id="rId10"/>
                </p:custDataLst>
              </p:nvPr>
            </p:nvSpPr>
            <p:spPr>
              <a:xfrm>
                <a:off x="12623" y="3015"/>
                <a:ext cx="3262"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1" name="图形"/>
              <p:cNvSpPr/>
              <p:nvPr>
                <p:custDataLst>
                  <p:tags r:id="rId11"/>
                </p:custDataLst>
              </p:nvPr>
            </p:nvSpPr>
            <p:spPr>
              <a:xfrm>
                <a:off x="12623" y="3644"/>
                <a:ext cx="4878"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2" name="组合 11"/>
            <p:cNvGrpSpPr/>
            <p:nvPr/>
          </p:nvGrpSpPr>
          <p:grpSpPr>
            <a:xfrm>
              <a:off x="1479" y="6159"/>
              <a:ext cx="4878" cy="2301"/>
              <a:chOff x="12623" y="3015"/>
              <a:chExt cx="4878" cy="2301"/>
            </a:xfrm>
          </p:grpSpPr>
          <p:sp>
            <p:nvSpPr>
              <p:cNvPr id="13" name="图形"/>
              <p:cNvSpPr txBox="1"/>
              <p:nvPr>
                <p:custDataLst>
                  <p:tags r:id="rId8"/>
                </p:custDataLst>
              </p:nvPr>
            </p:nvSpPr>
            <p:spPr>
              <a:xfrm>
                <a:off x="14239" y="3015"/>
                <a:ext cx="3262"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4" name="图形"/>
              <p:cNvSpPr/>
              <p:nvPr>
                <p:custDataLst>
                  <p:tags r:id="rId9"/>
                </p:custDataLst>
              </p:nvPr>
            </p:nvSpPr>
            <p:spPr>
              <a:xfrm>
                <a:off x="12623" y="3644"/>
                <a:ext cx="4878"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6" name="组合 15"/>
            <p:cNvGrpSpPr/>
            <p:nvPr/>
          </p:nvGrpSpPr>
          <p:grpSpPr>
            <a:xfrm>
              <a:off x="1479" y="2897"/>
              <a:ext cx="4878" cy="2301"/>
              <a:chOff x="12623" y="3015"/>
              <a:chExt cx="4878" cy="2301"/>
            </a:xfrm>
          </p:grpSpPr>
          <p:sp>
            <p:nvSpPr>
              <p:cNvPr id="17" name="图形"/>
              <p:cNvSpPr txBox="1"/>
              <p:nvPr>
                <p:custDataLst>
                  <p:tags r:id="rId6"/>
                </p:custDataLst>
              </p:nvPr>
            </p:nvSpPr>
            <p:spPr>
              <a:xfrm>
                <a:off x="14239" y="3015"/>
                <a:ext cx="3262"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8" name="图形"/>
              <p:cNvSpPr/>
              <p:nvPr>
                <p:custDataLst>
                  <p:tags r:id="rId7"/>
                </p:custDataLst>
              </p:nvPr>
            </p:nvSpPr>
            <p:spPr>
              <a:xfrm>
                <a:off x="12623" y="3644"/>
                <a:ext cx="4878"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edg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29"/>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30"/>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11" name="图形"/>
          <p:cNvGrpSpPr/>
          <p:nvPr/>
        </p:nvGrpSpPr>
        <p:grpSpPr>
          <a:xfrm>
            <a:off x="1226820" y="1485267"/>
            <a:ext cx="9765031" cy="4631055"/>
            <a:chOff x="1932" y="2339"/>
            <a:chExt cx="15378" cy="7293"/>
          </a:xfrm>
        </p:grpSpPr>
        <p:sp>
          <p:nvSpPr>
            <p:cNvPr id="14" name="图形"/>
            <p:cNvSpPr/>
            <p:nvPr userDrawn="1">
              <p:custDataLst>
                <p:tags r:id="rId2"/>
              </p:custDataLst>
            </p:nvPr>
          </p:nvSpPr>
          <p:spPr>
            <a:xfrm>
              <a:off x="1932" y="4754"/>
              <a:ext cx="3613" cy="4879"/>
            </a:xfrm>
            <a:prstGeom prst="roundRect">
              <a:avLst>
                <a:gd name="adj" fmla="val 3559"/>
              </a:avLst>
            </a:prstGeom>
            <a:noFill/>
            <a:ln w="12700">
              <a:solidFill>
                <a:srgbClr val="6250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3" name="图形"/>
            <p:cNvSpPr/>
            <p:nvPr userDrawn="1">
              <p:custDataLst>
                <p:tags r:id="rId3"/>
              </p:custDataLst>
            </p:nvPr>
          </p:nvSpPr>
          <p:spPr>
            <a:xfrm>
              <a:off x="5900" y="4754"/>
              <a:ext cx="3613" cy="4879"/>
            </a:xfrm>
            <a:prstGeom prst="roundRect">
              <a:avLst>
                <a:gd name="adj" fmla="val 3559"/>
              </a:avLst>
            </a:prstGeom>
            <a:noFill/>
            <a:ln w="12700">
              <a:solidFill>
                <a:srgbClr val="AA72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6" name="图形"/>
            <p:cNvSpPr/>
            <p:nvPr userDrawn="1">
              <p:custDataLst>
                <p:tags r:id="rId4"/>
              </p:custDataLst>
            </p:nvPr>
          </p:nvSpPr>
          <p:spPr>
            <a:xfrm>
              <a:off x="9780" y="4754"/>
              <a:ext cx="3613" cy="4879"/>
            </a:xfrm>
            <a:prstGeom prst="roundRect">
              <a:avLst>
                <a:gd name="adj" fmla="val 3559"/>
              </a:avLst>
            </a:prstGeom>
            <a:noFill/>
            <a:ln w="12700">
              <a:solidFill>
                <a:srgbClr val="62503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 name="图形"/>
            <p:cNvSpPr/>
            <p:nvPr userDrawn="1">
              <p:custDataLst>
                <p:tags r:id="rId5"/>
              </p:custDataLst>
            </p:nvPr>
          </p:nvSpPr>
          <p:spPr>
            <a:xfrm>
              <a:off x="13698" y="4754"/>
              <a:ext cx="3613" cy="4879"/>
            </a:xfrm>
            <a:prstGeom prst="roundRect">
              <a:avLst>
                <a:gd name="adj" fmla="val 3559"/>
              </a:avLst>
            </a:prstGeom>
            <a:noFill/>
            <a:ln w="12700">
              <a:solidFill>
                <a:srgbClr val="AA72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7" name="图形"/>
            <p:cNvSpPr>
              <a:spLocks noGrp="1"/>
            </p:cNvSpPr>
            <p:nvPr>
              <p:custDataLst>
                <p:tags r:id="rId6"/>
              </p:custDataLst>
            </p:nvPr>
          </p:nvSpPr>
          <p:spPr>
            <a:xfrm>
              <a:off x="2301" y="2339"/>
              <a:ext cx="3931" cy="735"/>
            </a:xfrm>
            <a:prstGeom prst="rect">
              <a:avLst/>
            </a:prstGeom>
            <a:effectLst/>
          </p:spPr>
          <p:txBody>
            <a:bodyPr vert="horz" lIns="101600" tIns="38100" rIns="76200" bIns="38100" rtlCol="0" anchor="t" anchorCtr="0">
              <a:noAutofit/>
            </a:bodyPr>
            <a:lstStyle>
              <a:lvl1pPr marL="0" indent="0" algn="l" eaLnBrk="1" fontAlgn="auto" latinLnBrk="0" hangingPunct="1">
                <a:lnSpc>
                  <a:spcPct val="100000"/>
                </a:lnSpc>
                <a:spcAft>
                  <a:spcPts val="0"/>
                </a:spcAft>
                <a:buNone/>
                <a:defRPr sz="20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sz="2800" strike="noStrike" noProof="1">
                  <a:solidFill>
                    <a:srgbClr val="62503C"/>
                  </a:solidFill>
                  <a:latin typeface="Arial"/>
                  <a:ea typeface="阿里巴巴普惠体 Heavy"/>
                  <a:cs typeface="阿里巴巴普惠体 Heavy"/>
                  <a:sym typeface="Arial"/>
                </a:rPr>
                <a:t>Add title text</a:t>
              </a:r>
              <a:endParaRPr lang="zh-CN" altLang="en-US" sz="2800" strike="noStrike" noProof="1">
                <a:solidFill>
                  <a:srgbClr val="62503C"/>
                </a:solidFill>
                <a:latin typeface="Arial"/>
                <a:ea typeface="阿里巴巴普惠体 Heavy"/>
                <a:cs typeface="阿里巴巴普惠体 Heavy"/>
                <a:sym typeface="Arial"/>
              </a:endParaRPr>
            </a:p>
          </p:txBody>
        </p:sp>
        <p:sp>
          <p:nvSpPr>
            <p:cNvPr id="85" name="图形"/>
            <p:cNvSpPr/>
            <p:nvPr userDrawn="1">
              <p:custDataLst>
                <p:tags r:id="rId7"/>
              </p:custDataLst>
            </p:nvPr>
          </p:nvSpPr>
          <p:spPr>
            <a:xfrm rot="5400000">
              <a:off x="1918" y="2664"/>
              <a:ext cx="425" cy="85"/>
            </a:xfrm>
            <a:prstGeom prst="roundRect">
              <a:avLst>
                <a:gd name="adj" fmla="val 50000"/>
              </a:avLst>
            </a:prstGeom>
            <a:solidFill>
              <a:srgbClr val="AA7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 name="图形"/>
            <p:cNvSpPr>
              <a:spLocks noGrp="1"/>
            </p:cNvSpPr>
            <p:nvPr>
              <p:custDataLst>
                <p:tags r:id="rId8"/>
              </p:custDataLst>
            </p:nvPr>
          </p:nvSpPr>
          <p:spPr>
            <a:xfrm>
              <a:off x="1932" y="3140"/>
              <a:ext cx="15379" cy="1097"/>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Click here to add content, content to match the title. </a:t>
              </a:r>
              <a:endParaRPr lang="zh-CN" altLang="en-US" sz="1400" strike="noStrike" noProof="1">
                <a:solidFill>
                  <a:schemeClr val="tx1">
                    <a:lumMod val="65000"/>
                    <a:lumOff val="35000"/>
                  </a:schemeClr>
                </a:solidFill>
                <a:latin typeface="Arial"/>
                <a:ea typeface="阿里巴巴普惠体 Heavy"/>
                <a:cs typeface="阿里巴巴普惠体 Heavy"/>
                <a:sym typeface="Arial"/>
              </a:endParaRPr>
            </a:p>
          </p:txBody>
        </p:sp>
        <p:sp>
          <p:nvSpPr>
            <p:cNvPr id="22" name="图形"/>
            <p:cNvSpPr/>
            <p:nvPr userDrawn="1">
              <p:custDataLst>
                <p:tags r:id="rId9"/>
              </p:custDataLst>
            </p:nvPr>
          </p:nvSpPr>
          <p:spPr>
            <a:xfrm>
              <a:off x="2593" y="5117"/>
              <a:ext cx="2268" cy="2268"/>
            </a:xfrm>
            <a:prstGeom prst="donut">
              <a:avLst>
                <a:gd name="adj" fmla="val 16105"/>
              </a:avLst>
            </a:prstGeom>
            <a:solidFill>
              <a:srgbClr val="95836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0" name="图形"/>
            <p:cNvSpPr/>
            <p:nvPr userDrawn="1">
              <p:custDataLst>
                <p:tags r:id="rId10"/>
              </p:custDataLst>
            </p:nvPr>
          </p:nvSpPr>
          <p:spPr>
            <a:xfrm>
              <a:off x="2605" y="5117"/>
              <a:ext cx="2268" cy="2268"/>
            </a:xfrm>
            <a:prstGeom prst="blockArc">
              <a:avLst>
                <a:gd name="adj1" fmla="val 2774763"/>
                <a:gd name="adj2" fmla="val 16229291"/>
                <a:gd name="adj3" fmla="val 15912"/>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4" name="图形"/>
            <p:cNvSpPr/>
            <p:nvPr userDrawn="1">
              <p:custDataLst>
                <p:tags r:id="rId11"/>
              </p:custDataLst>
            </p:nvPr>
          </p:nvSpPr>
          <p:spPr>
            <a:xfrm>
              <a:off x="6572" y="5117"/>
              <a:ext cx="2268" cy="2268"/>
            </a:xfrm>
            <a:prstGeom prst="donut">
              <a:avLst>
                <a:gd name="adj" fmla="val 16105"/>
              </a:avLst>
            </a:prstGeom>
            <a:solidFill>
              <a:srgbClr val="F3B56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6" name="图形"/>
            <p:cNvSpPr/>
            <p:nvPr userDrawn="1">
              <p:custDataLst>
                <p:tags r:id="rId12"/>
              </p:custDataLst>
            </p:nvPr>
          </p:nvSpPr>
          <p:spPr>
            <a:xfrm>
              <a:off x="10452" y="5117"/>
              <a:ext cx="2268" cy="2268"/>
            </a:xfrm>
            <a:prstGeom prst="donut">
              <a:avLst>
                <a:gd name="adj" fmla="val 16105"/>
              </a:avLst>
            </a:prstGeom>
            <a:solidFill>
              <a:srgbClr val="95836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30" name="图形"/>
            <p:cNvSpPr/>
            <p:nvPr userDrawn="1">
              <p:custDataLst>
                <p:tags r:id="rId13"/>
              </p:custDataLst>
            </p:nvPr>
          </p:nvSpPr>
          <p:spPr>
            <a:xfrm>
              <a:off x="14370" y="5117"/>
              <a:ext cx="2268" cy="2268"/>
            </a:xfrm>
            <a:prstGeom prst="donut">
              <a:avLst>
                <a:gd name="adj" fmla="val 16105"/>
              </a:avLst>
            </a:prstGeom>
            <a:solidFill>
              <a:srgbClr val="F3B56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31" name="图形"/>
            <p:cNvSpPr>
              <a:spLocks noChangeAspect="1"/>
            </p:cNvSpPr>
            <p:nvPr userDrawn="1">
              <p:custDataLst>
                <p:tags r:id="rId14"/>
              </p:custDataLst>
            </p:nvPr>
          </p:nvSpPr>
          <p:spPr>
            <a:xfrm>
              <a:off x="6573" y="5117"/>
              <a:ext cx="2268" cy="2268"/>
            </a:xfrm>
            <a:prstGeom prst="blockArc">
              <a:avLst>
                <a:gd name="adj1" fmla="val 7702968"/>
                <a:gd name="adj2" fmla="val 16229291"/>
                <a:gd name="adj3" fmla="val 15912"/>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40" name="图形"/>
            <p:cNvSpPr>
              <a:spLocks noChangeAspect="1"/>
            </p:cNvSpPr>
            <p:nvPr userDrawn="1">
              <p:custDataLst>
                <p:tags r:id="rId15"/>
              </p:custDataLst>
            </p:nvPr>
          </p:nvSpPr>
          <p:spPr>
            <a:xfrm>
              <a:off x="10453" y="5117"/>
              <a:ext cx="2268" cy="2268"/>
            </a:xfrm>
            <a:prstGeom prst="blockArc">
              <a:avLst>
                <a:gd name="adj1" fmla="val 19888117"/>
                <a:gd name="adj2" fmla="val 16229291"/>
                <a:gd name="adj3" fmla="val 15912"/>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41" name="图形"/>
            <p:cNvSpPr>
              <a:spLocks noChangeAspect="1"/>
            </p:cNvSpPr>
            <p:nvPr userDrawn="1">
              <p:custDataLst>
                <p:tags r:id="rId16"/>
              </p:custDataLst>
            </p:nvPr>
          </p:nvSpPr>
          <p:spPr>
            <a:xfrm>
              <a:off x="14371" y="5117"/>
              <a:ext cx="2268" cy="2268"/>
            </a:xfrm>
            <a:prstGeom prst="blockArc">
              <a:avLst>
                <a:gd name="adj1" fmla="val 5390949"/>
                <a:gd name="adj2" fmla="val 16229291"/>
                <a:gd name="adj3" fmla="val 15912"/>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42" name="图形"/>
            <p:cNvSpPr>
              <a:spLocks noChangeAspect="1"/>
            </p:cNvSpPr>
            <p:nvPr userDrawn="1">
              <p:custDataLst>
                <p:tags r:id="rId17"/>
              </p:custDataLst>
            </p:nvPr>
          </p:nvSpPr>
          <p:spPr bwMode="auto">
            <a:xfrm>
              <a:off x="3360" y="5872"/>
              <a:ext cx="758" cy="757"/>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455839 w 606244"/>
                <a:gd name="T43" fmla="*/ 455839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455839 w 606244"/>
                <a:gd name="T69" fmla="*/ 455839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800">
                  <a:moveTo>
                    <a:pt x="787" y="373"/>
                  </a:moveTo>
                  <a:lnTo>
                    <a:pt x="773" y="373"/>
                  </a:lnTo>
                  <a:lnTo>
                    <a:pt x="773" y="253"/>
                  </a:lnTo>
                  <a:lnTo>
                    <a:pt x="733" y="253"/>
                  </a:lnTo>
                  <a:lnTo>
                    <a:pt x="707" y="253"/>
                  </a:lnTo>
                  <a:lnTo>
                    <a:pt x="667" y="253"/>
                  </a:lnTo>
                  <a:lnTo>
                    <a:pt x="667" y="373"/>
                  </a:lnTo>
                  <a:lnTo>
                    <a:pt x="440" y="373"/>
                  </a:lnTo>
                  <a:lnTo>
                    <a:pt x="440" y="333"/>
                  </a:lnTo>
                  <a:lnTo>
                    <a:pt x="609" y="333"/>
                  </a:lnTo>
                  <a:cubicBezTo>
                    <a:pt x="626" y="333"/>
                    <a:pt x="640" y="319"/>
                    <a:pt x="640" y="302"/>
                  </a:cubicBezTo>
                  <a:lnTo>
                    <a:pt x="640" y="280"/>
                  </a:lnTo>
                  <a:lnTo>
                    <a:pt x="640" y="253"/>
                  </a:lnTo>
                  <a:lnTo>
                    <a:pt x="640" y="31"/>
                  </a:lnTo>
                  <a:cubicBezTo>
                    <a:pt x="640" y="14"/>
                    <a:pt x="626" y="0"/>
                    <a:pt x="609" y="0"/>
                  </a:cubicBezTo>
                  <a:lnTo>
                    <a:pt x="191" y="0"/>
                  </a:lnTo>
                  <a:cubicBezTo>
                    <a:pt x="174" y="0"/>
                    <a:pt x="160" y="14"/>
                    <a:pt x="160" y="31"/>
                  </a:cubicBezTo>
                  <a:lnTo>
                    <a:pt x="160" y="253"/>
                  </a:lnTo>
                  <a:lnTo>
                    <a:pt x="160" y="280"/>
                  </a:lnTo>
                  <a:lnTo>
                    <a:pt x="160" y="302"/>
                  </a:lnTo>
                  <a:cubicBezTo>
                    <a:pt x="160" y="319"/>
                    <a:pt x="174" y="333"/>
                    <a:pt x="191" y="333"/>
                  </a:cubicBezTo>
                  <a:lnTo>
                    <a:pt x="360" y="333"/>
                  </a:lnTo>
                  <a:lnTo>
                    <a:pt x="360" y="373"/>
                  </a:lnTo>
                  <a:lnTo>
                    <a:pt x="13" y="373"/>
                  </a:lnTo>
                  <a:cubicBezTo>
                    <a:pt x="6" y="373"/>
                    <a:pt x="0" y="379"/>
                    <a:pt x="0" y="387"/>
                  </a:cubicBezTo>
                  <a:lnTo>
                    <a:pt x="0" y="440"/>
                  </a:lnTo>
                  <a:cubicBezTo>
                    <a:pt x="0" y="447"/>
                    <a:pt x="6" y="453"/>
                    <a:pt x="13" y="453"/>
                  </a:cubicBezTo>
                  <a:lnTo>
                    <a:pt x="27" y="453"/>
                  </a:lnTo>
                  <a:lnTo>
                    <a:pt x="27" y="787"/>
                  </a:lnTo>
                  <a:cubicBezTo>
                    <a:pt x="27" y="794"/>
                    <a:pt x="33" y="800"/>
                    <a:pt x="40" y="800"/>
                  </a:cubicBezTo>
                  <a:lnTo>
                    <a:pt x="74" y="800"/>
                  </a:lnTo>
                  <a:cubicBezTo>
                    <a:pt x="81" y="800"/>
                    <a:pt x="86" y="795"/>
                    <a:pt x="87" y="788"/>
                  </a:cubicBezTo>
                  <a:lnTo>
                    <a:pt x="109" y="453"/>
                  </a:lnTo>
                  <a:lnTo>
                    <a:pt x="691" y="453"/>
                  </a:lnTo>
                  <a:lnTo>
                    <a:pt x="713" y="788"/>
                  </a:lnTo>
                  <a:cubicBezTo>
                    <a:pt x="714" y="795"/>
                    <a:pt x="719" y="800"/>
                    <a:pt x="726" y="800"/>
                  </a:cubicBezTo>
                  <a:lnTo>
                    <a:pt x="760" y="800"/>
                  </a:lnTo>
                  <a:cubicBezTo>
                    <a:pt x="767" y="800"/>
                    <a:pt x="773" y="794"/>
                    <a:pt x="773" y="787"/>
                  </a:cubicBezTo>
                  <a:lnTo>
                    <a:pt x="773" y="453"/>
                  </a:lnTo>
                  <a:lnTo>
                    <a:pt x="787" y="453"/>
                  </a:lnTo>
                  <a:cubicBezTo>
                    <a:pt x="794" y="453"/>
                    <a:pt x="800" y="447"/>
                    <a:pt x="800" y="440"/>
                  </a:cubicBezTo>
                  <a:lnTo>
                    <a:pt x="800" y="387"/>
                  </a:lnTo>
                  <a:cubicBezTo>
                    <a:pt x="800" y="379"/>
                    <a:pt x="794" y="373"/>
                    <a:pt x="787" y="373"/>
                  </a:cubicBezTo>
                  <a:close/>
                  <a:moveTo>
                    <a:pt x="733" y="280"/>
                  </a:moveTo>
                  <a:lnTo>
                    <a:pt x="747" y="280"/>
                  </a:lnTo>
                  <a:lnTo>
                    <a:pt x="747" y="373"/>
                  </a:lnTo>
                  <a:lnTo>
                    <a:pt x="733" y="373"/>
                  </a:lnTo>
                  <a:lnTo>
                    <a:pt x="733" y="280"/>
                  </a:lnTo>
                  <a:close/>
                  <a:moveTo>
                    <a:pt x="693" y="280"/>
                  </a:moveTo>
                  <a:lnTo>
                    <a:pt x="707" y="280"/>
                  </a:lnTo>
                  <a:lnTo>
                    <a:pt x="707" y="373"/>
                  </a:lnTo>
                  <a:lnTo>
                    <a:pt x="693" y="373"/>
                  </a:lnTo>
                  <a:lnTo>
                    <a:pt x="693" y="280"/>
                  </a:lnTo>
                  <a:close/>
                  <a:moveTo>
                    <a:pt x="187" y="31"/>
                  </a:moveTo>
                  <a:cubicBezTo>
                    <a:pt x="187" y="29"/>
                    <a:pt x="189" y="27"/>
                    <a:pt x="191" y="27"/>
                  </a:cubicBezTo>
                  <a:lnTo>
                    <a:pt x="609" y="27"/>
                  </a:lnTo>
                  <a:cubicBezTo>
                    <a:pt x="611" y="27"/>
                    <a:pt x="613" y="29"/>
                    <a:pt x="613" y="31"/>
                  </a:cubicBezTo>
                  <a:lnTo>
                    <a:pt x="613" y="253"/>
                  </a:lnTo>
                  <a:lnTo>
                    <a:pt x="187" y="253"/>
                  </a:lnTo>
                  <a:lnTo>
                    <a:pt x="187" y="31"/>
                  </a:lnTo>
                  <a:close/>
                  <a:moveTo>
                    <a:pt x="191" y="307"/>
                  </a:moveTo>
                  <a:cubicBezTo>
                    <a:pt x="189" y="307"/>
                    <a:pt x="187" y="305"/>
                    <a:pt x="187" y="302"/>
                  </a:cubicBezTo>
                  <a:lnTo>
                    <a:pt x="187" y="280"/>
                  </a:lnTo>
                  <a:lnTo>
                    <a:pt x="613" y="280"/>
                  </a:lnTo>
                  <a:lnTo>
                    <a:pt x="613" y="302"/>
                  </a:lnTo>
                  <a:cubicBezTo>
                    <a:pt x="613" y="305"/>
                    <a:pt x="611" y="307"/>
                    <a:pt x="609" y="307"/>
                  </a:cubicBezTo>
                  <a:lnTo>
                    <a:pt x="440" y="307"/>
                  </a:lnTo>
                  <a:lnTo>
                    <a:pt x="360" y="307"/>
                  </a:lnTo>
                  <a:lnTo>
                    <a:pt x="191" y="307"/>
                  </a:lnTo>
                  <a:close/>
                  <a:moveTo>
                    <a:pt x="387" y="333"/>
                  </a:moveTo>
                  <a:lnTo>
                    <a:pt x="413" y="333"/>
                  </a:lnTo>
                  <a:lnTo>
                    <a:pt x="413" y="373"/>
                  </a:lnTo>
                  <a:lnTo>
                    <a:pt x="387" y="373"/>
                  </a:lnTo>
                  <a:lnTo>
                    <a:pt x="387" y="333"/>
                  </a:lnTo>
                  <a:close/>
                  <a:moveTo>
                    <a:pt x="773" y="427"/>
                  </a:moveTo>
                  <a:lnTo>
                    <a:pt x="760" y="427"/>
                  </a:lnTo>
                  <a:cubicBezTo>
                    <a:pt x="753" y="427"/>
                    <a:pt x="747" y="433"/>
                    <a:pt x="747" y="440"/>
                  </a:cubicBezTo>
                  <a:lnTo>
                    <a:pt x="747" y="773"/>
                  </a:lnTo>
                  <a:lnTo>
                    <a:pt x="739" y="773"/>
                  </a:lnTo>
                  <a:lnTo>
                    <a:pt x="717" y="439"/>
                  </a:lnTo>
                  <a:cubicBezTo>
                    <a:pt x="716" y="432"/>
                    <a:pt x="710" y="427"/>
                    <a:pt x="703" y="427"/>
                  </a:cubicBezTo>
                  <a:lnTo>
                    <a:pt x="97" y="427"/>
                  </a:lnTo>
                  <a:cubicBezTo>
                    <a:pt x="90" y="427"/>
                    <a:pt x="84" y="432"/>
                    <a:pt x="83" y="439"/>
                  </a:cubicBezTo>
                  <a:lnTo>
                    <a:pt x="61" y="773"/>
                  </a:lnTo>
                  <a:lnTo>
                    <a:pt x="53" y="773"/>
                  </a:lnTo>
                  <a:lnTo>
                    <a:pt x="53" y="440"/>
                  </a:lnTo>
                  <a:cubicBezTo>
                    <a:pt x="53" y="433"/>
                    <a:pt x="47" y="427"/>
                    <a:pt x="40" y="427"/>
                  </a:cubicBezTo>
                  <a:lnTo>
                    <a:pt x="27" y="427"/>
                  </a:lnTo>
                  <a:lnTo>
                    <a:pt x="27" y="400"/>
                  </a:lnTo>
                  <a:lnTo>
                    <a:pt x="360" y="400"/>
                  </a:lnTo>
                  <a:lnTo>
                    <a:pt x="440" y="400"/>
                  </a:lnTo>
                  <a:lnTo>
                    <a:pt x="667" y="400"/>
                  </a:lnTo>
                  <a:lnTo>
                    <a:pt x="707" y="400"/>
                  </a:lnTo>
                  <a:lnTo>
                    <a:pt x="733" y="400"/>
                  </a:lnTo>
                  <a:lnTo>
                    <a:pt x="773" y="400"/>
                  </a:lnTo>
                  <a:lnTo>
                    <a:pt x="773" y="427"/>
                  </a:lnTo>
                  <a:close/>
                </a:path>
              </a:pathLst>
            </a:custGeom>
            <a:solidFill>
              <a:srgbClr val="95836F"/>
            </a:solidFill>
            <a:ln>
              <a:noFill/>
            </a:ln>
          </p:spPr>
          <p:txBody>
            <a:bodyPr/>
            <a:lstStyle/>
            <a:p>
              <a:endParaRPr lang="zh-CN" altLang="en-US">
                <a:latin typeface="Arial"/>
                <a:ea typeface="阿里巴巴普惠体 Heavy"/>
                <a:cs typeface="阿里巴巴普惠体 Heavy"/>
                <a:sym typeface="Arial"/>
              </a:endParaRPr>
            </a:p>
          </p:txBody>
        </p:sp>
        <p:sp>
          <p:nvSpPr>
            <p:cNvPr id="43" name="图形"/>
            <p:cNvSpPr>
              <a:spLocks noChangeAspect="1"/>
            </p:cNvSpPr>
            <p:nvPr userDrawn="1">
              <p:custDataLst>
                <p:tags r:id="rId18"/>
              </p:custDataLst>
            </p:nvPr>
          </p:nvSpPr>
          <p:spPr bwMode="auto">
            <a:xfrm>
              <a:off x="7350" y="5872"/>
              <a:ext cx="714" cy="768"/>
            </a:xfrm>
            <a:custGeom>
              <a:avLst/>
              <a:gdLst>
                <a:gd name="T0" fmla="*/ 33 w 1959"/>
                <a:gd name="T1" fmla="*/ 2111 h 2111"/>
                <a:gd name="T2" fmla="*/ 0 w 1959"/>
                <a:gd name="T3" fmla="*/ 33 h 2111"/>
                <a:gd name="T4" fmla="*/ 1550 w 1959"/>
                <a:gd name="T5" fmla="*/ 0 h 2111"/>
                <a:gd name="T6" fmla="*/ 1584 w 1959"/>
                <a:gd name="T7" fmla="*/ 2078 h 2111"/>
                <a:gd name="T8" fmla="*/ 67 w 1959"/>
                <a:gd name="T9" fmla="*/ 2045 h 2111"/>
                <a:gd name="T10" fmla="*/ 1517 w 1959"/>
                <a:gd name="T11" fmla="*/ 67 h 2111"/>
                <a:gd name="T12" fmla="*/ 67 w 1959"/>
                <a:gd name="T13" fmla="*/ 2045 h 2111"/>
                <a:gd name="T14" fmla="*/ 1776 w 1959"/>
                <a:gd name="T15" fmla="*/ 1942 h 2111"/>
                <a:gd name="T16" fmla="*/ 1742 w 1959"/>
                <a:gd name="T17" fmla="*/ 470 h 2111"/>
                <a:gd name="T18" fmla="*/ 1818 w 1959"/>
                <a:gd name="T19" fmla="*/ 145 h 2111"/>
                <a:gd name="T20" fmla="*/ 1883 w 1959"/>
                <a:gd name="T21" fmla="*/ 145 h 2111"/>
                <a:gd name="T22" fmla="*/ 1959 w 1959"/>
                <a:gd name="T23" fmla="*/ 470 h 2111"/>
                <a:gd name="T24" fmla="*/ 1926 w 1959"/>
                <a:gd name="T25" fmla="*/ 1942 h 2111"/>
                <a:gd name="T26" fmla="*/ 1892 w 1959"/>
                <a:gd name="T27" fmla="*/ 1875 h 2111"/>
                <a:gd name="T28" fmla="*/ 1809 w 1959"/>
                <a:gd name="T29" fmla="*/ 499 h 2111"/>
                <a:gd name="T30" fmla="*/ 1818 w 1959"/>
                <a:gd name="T31" fmla="*/ 432 h 2111"/>
                <a:gd name="T32" fmla="*/ 1851 w 1959"/>
                <a:gd name="T33" fmla="*/ 295 h 2111"/>
                <a:gd name="T34" fmla="*/ 1320 w 1959"/>
                <a:gd name="T35" fmla="*/ 1683 h 2111"/>
                <a:gd name="T36" fmla="*/ 231 w 1959"/>
                <a:gd name="T37" fmla="*/ 1650 h 2111"/>
                <a:gd name="T38" fmla="*/ 1320 w 1959"/>
                <a:gd name="T39" fmla="*/ 1616 h 2111"/>
                <a:gd name="T40" fmla="*/ 1320 w 1959"/>
                <a:gd name="T41" fmla="*/ 1683 h 2111"/>
                <a:gd name="T42" fmla="*/ 264 w 1959"/>
                <a:gd name="T43" fmla="*/ 1441 h 2111"/>
                <a:gd name="T44" fmla="*/ 264 w 1959"/>
                <a:gd name="T45" fmla="*/ 1374 h 2111"/>
                <a:gd name="T46" fmla="*/ 1353 w 1959"/>
                <a:gd name="T47" fmla="*/ 1407 h 2111"/>
                <a:gd name="T48" fmla="*/ 1320 w 1959"/>
                <a:gd name="T49" fmla="*/ 815 h 2111"/>
                <a:gd name="T50" fmla="*/ 231 w 1959"/>
                <a:gd name="T51" fmla="*/ 782 h 2111"/>
                <a:gd name="T52" fmla="*/ 1320 w 1959"/>
                <a:gd name="T53" fmla="*/ 748 h 2111"/>
                <a:gd name="T54" fmla="*/ 1320 w 1959"/>
                <a:gd name="T55" fmla="*/ 815 h 2111"/>
                <a:gd name="T56" fmla="*/ 264 w 1959"/>
                <a:gd name="T57" fmla="*/ 573 h 2111"/>
                <a:gd name="T58" fmla="*/ 264 w 1959"/>
                <a:gd name="T59" fmla="*/ 506 h 2111"/>
                <a:gd name="T60" fmla="*/ 1353 w 1959"/>
                <a:gd name="T61" fmla="*/ 539 h 2111"/>
                <a:gd name="T62" fmla="*/ 1320 w 1959"/>
                <a:gd name="T63" fmla="*/ 330 h 2111"/>
                <a:gd name="T64" fmla="*/ 231 w 1959"/>
                <a:gd name="T65" fmla="*/ 297 h 2111"/>
                <a:gd name="T66" fmla="*/ 1320 w 1959"/>
                <a:gd name="T67" fmla="*/ 264 h 2111"/>
                <a:gd name="T68" fmla="*/ 1320 w 1959"/>
                <a:gd name="T69" fmla="*/ 330 h 2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9" h="2111">
                  <a:moveTo>
                    <a:pt x="1550" y="2111"/>
                  </a:moveTo>
                  <a:lnTo>
                    <a:pt x="33" y="2111"/>
                  </a:lnTo>
                  <a:cubicBezTo>
                    <a:pt x="15" y="2111"/>
                    <a:pt x="0" y="2096"/>
                    <a:pt x="0" y="2078"/>
                  </a:cubicBezTo>
                  <a:lnTo>
                    <a:pt x="0" y="33"/>
                  </a:lnTo>
                  <a:cubicBezTo>
                    <a:pt x="0" y="15"/>
                    <a:pt x="15" y="0"/>
                    <a:pt x="33" y="0"/>
                  </a:cubicBezTo>
                  <a:lnTo>
                    <a:pt x="1550" y="0"/>
                  </a:lnTo>
                  <a:cubicBezTo>
                    <a:pt x="1569" y="0"/>
                    <a:pt x="1584" y="15"/>
                    <a:pt x="1584" y="33"/>
                  </a:cubicBezTo>
                  <a:lnTo>
                    <a:pt x="1584" y="2078"/>
                  </a:lnTo>
                  <a:cubicBezTo>
                    <a:pt x="1584" y="2096"/>
                    <a:pt x="1569" y="2111"/>
                    <a:pt x="1550" y="2111"/>
                  </a:cubicBezTo>
                  <a:close/>
                  <a:moveTo>
                    <a:pt x="67" y="2045"/>
                  </a:moveTo>
                  <a:lnTo>
                    <a:pt x="1517" y="2045"/>
                  </a:lnTo>
                  <a:lnTo>
                    <a:pt x="1517" y="67"/>
                  </a:lnTo>
                  <a:lnTo>
                    <a:pt x="67" y="67"/>
                  </a:lnTo>
                  <a:lnTo>
                    <a:pt x="67" y="2045"/>
                  </a:lnTo>
                  <a:close/>
                  <a:moveTo>
                    <a:pt x="1926" y="1942"/>
                  </a:moveTo>
                  <a:lnTo>
                    <a:pt x="1776" y="1942"/>
                  </a:lnTo>
                  <a:cubicBezTo>
                    <a:pt x="1757" y="1942"/>
                    <a:pt x="1742" y="1927"/>
                    <a:pt x="1742" y="1909"/>
                  </a:cubicBezTo>
                  <a:lnTo>
                    <a:pt x="1742" y="470"/>
                  </a:lnTo>
                  <a:cubicBezTo>
                    <a:pt x="1742" y="466"/>
                    <a:pt x="1742" y="462"/>
                    <a:pt x="1743" y="458"/>
                  </a:cubicBezTo>
                  <a:lnTo>
                    <a:pt x="1818" y="145"/>
                  </a:lnTo>
                  <a:cubicBezTo>
                    <a:pt x="1822" y="130"/>
                    <a:pt x="1835" y="119"/>
                    <a:pt x="1851" y="119"/>
                  </a:cubicBezTo>
                  <a:cubicBezTo>
                    <a:pt x="1866" y="119"/>
                    <a:pt x="1880" y="130"/>
                    <a:pt x="1883" y="145"/>
                  </a:cubicBezTo>
                  <a:lnTo>
                    <a:pt x="1958" y="458"/>
                  </a:lnTo>
                  <a:cubicBezTo>
                    <a:pt x="1959" y="462"/>
                    <a:pt x="1959" y="466"/>
                    <a:pt x="1959" y="470"/>
                  </a:cubicBezTo>
                  <a:lnTo>
                    <a:pt x="1959" y="1909"/>
                  </a:lnTo>
                  <a:cubicBezTo>
                    <a:pt x="1959" y="1927"/>
                    <a:pt x="1944" y="1942"/>
                    <a:pt x="1926" y="1942"/>
                  </a:cubicBezTo>
                  <a:close/>
                  <a:moveTo>
                    <a:pt x="1809" y="1875"/>
                  </a:moveTo>
                  <a:lnTo>
                    <a:pt x="1892" y="1875"/>
                  </a:lnTo>
                  <a:lnTo>
                    <a:pt x="1892" y="499"/>
                  </a:lnTo>
                  <a:lnTo>
                    <a:pt x="1809" y="499"/>
                  </a:lnTo>
                  <a:lnTo>
                    <a:pt x="1809" y="1875"/>
                  </a:lnTo>
                  <a:close/>
                  <a:moveTo>
                    <a:pt x="1818" y="432"/>
                  </a:moveTo>
                  <a:lnTo>
                    <a:pt x="1884" y="432"/>
                  </a:lnTo>
                  <a:lnTo>
                    <a:pt x="1851" y="295"/>
                  </a:lnTo>
                  <a:lnTo>
                    <a:pt x="1818" y="432"/>
                  </a:lnTo>
                  <a:close/>
                  <a:moveTo>
                    <a:pt x="1320" y="1683"/>
                  </a:moveTo>
                  <a:lnTo>
                    <a:pt x="264" y="1683"/>
                  </a:lnTo>
                  <a:cubicBezTo>
                    <a:pt x="246" y="1683"/>
                    <a:pt x="231" y="1668"/>
                    <a:pt x="231" y="1650"/>
                  </a:cubicBezTo>
                  <a:cubicBezTo>
                    <a:pt x="231" y="1631"/>
                    <a:pt x="246" y="1616"/>
                    <a:pt x="264" y="1616"/>
                  </a:cubicBezTo>
                  <a:lnTo>
                    <a:pt x="1320" y="1616"/>
                  </a:lnTo>
                  <a:cubicBezTo>
                    <a:pt x="1338" y="1616"/>
                    <a:pt x="1353" y="1631"/>
                    <a:pt x="1353" y="1650"/>
                  </a:cubicBezTo>
                  <a:cubicBezTo>
                    <a:pt x="1353" y="1668"/>
                    <a:pt x="1338" y="1683"/>
                    <a:pt x="1320" y="1683"/>
                  </a:cubicBezTo>
                  <a:close/>
                  <a:moveTo>
                    <a:pt x="1320" y="1441"/>
                  </a:moveTo>
                  <a:lnTo>
                    <a:pt x="264" y="1441"/>
                  </a:lnTo>
                  <a:cubicBezTo>
                    <a:pt x="246" y="1441"/>
                    <a:pt x="231" y="1426"/>
                    <a:pt x="231" y="1407"/>
                  </a:cubicBezTo>
                  <a:cubicBezTo>
                    <a:pt x="231" y="1389"/>
                    <a:pt x="246" y="1374"/>
                    <a:pt x="264" y="1374"/>
                  </a:cubicBezTo>
                  <a:lnTo>
                    <a:pt x="1320" y="1374"/>
                  </a:lnTo>
                  <a:cubicBezTo>
                    <a:pt x="1338" y="1374"/>
                    <a:pt x="1353" y="1389"/>
                    <a:pt x="1353" y="1407"/>
                  </a:cubicBezTo>
                  <a:cubicBezTo>
                    <a:pt x="1353" y="1426"/>
                    <a:pt x="1338" y="1441"/>
                    <a:pt x="1320" y="1441"/>
                  </a:cubicBezTo>
                  <a:close/>
                  <a:moveTo>
                    <a:pt x="1320" y="815"/>
                  </a:moveTo>
                  <a:lnTo>
                    <a:pt x="264" y="815"/>
                  </a:lnTo>
                  <a:cubicBezTo>
                    <a:pt x="246" y="815"/>
                    <a:pt x="231" y="800"/>
                    <a:pt x="231" y="782"/>
                  </a:cubicBezTo>
                  <a:cubicBezTo>
                    <a:pt x="231" y="763"/>
                    <a:pt x="246" y="748"/>
                    <a:pt x="264" y="748"/>
                  </a:cubicBezTo>
                  <a:lnTo>
                    <a:pt x="1320" y="748"/>
                  </a:lnTo>
                  <a:cubicBezTo>
                    <a:pt x="1338" y="748"/>
                    <a:pt x="1353" y="763"/>
                    <a:pt x="1353" y="782"/>
                  </a:cubicBezTo>
                  <a:cubicBezTo>
                    <a:pt x="1353" y="800"/>
                    <a:pt x="1338" y="815"/>
                    <a:pt x="1320" y="815"/>
                  </a:cubicBezTo>
                  <a:close/>
                  <a:moveTo>
                    <a:pt x="1320" y="573"/>
                  </a:moveTo>
                  <a:lnTo>
                    <a:pt x="264" y="573"/>
                  </a:lnTo>
                  <a:cubicBezTo>
                    <a:pt x="246" y="573"/>
                    <a:pt x="231" y="558"/>
                    <a:pt x="231" y="539"/>
                  </a:cubicBezTo>
                  <a:cubicBezTo>
                    <a:pt x="231" y="521"/>
                    <a:pt x="246" y="506"/>
                    <a:pt x="264" y="506"/>
                  </a:cubicBezTo>
                  <a:lnTo>
                    <a:pt x="1320" y="506"/>
                  </a:lnTo>
                  <a:cubicBezTo>
                    <a:pt x="1338" y="506"/>
                    <a:pt x="1353" y="521"/>
                    <a:pt x="1353" y="539"/>
                  </a:cubicBezTo>
                  <a:cubicBezTo>
                    <a:pt x="1353" y="558"/>
                    <a:pt x="1338" y="573"/>
                    <a:pt x="1320" y="573"/>
                  </a:cubicBezTo>
                  <a:close/>
                  <a:moveTo>
                    <a:pt x="1320" y="330"/>
                  </a:moveTo>
                  <a:lnTo>
                    <a:pt x="264" y="330"/>
                  </a:lnTo>
                  <a:cubicBezTo>
                    <a:pt x="246" y="330"/>
                    <a:pt x="231" y="315"/>
                    <a:pt x="231" y="297"/>
                  </a:cubicBezTo>
                  <a:cubicBezTo>
                    <a:pt x="231" y="278"/>
                    <a:pt x="246" y="264"/>
                    <a:pt x="264" y="264"/>
                  </a:cubicBezTo>
                  <a:lnTo>
                    <a:pt x="1320" y="264"/>
                  </a:lnTo>
                  <a:cubicBezTo>
                    <a:pt x="1338" y="264"/>
                    <a:pt x="1353" y="278"/>
                    <a:pt x="1353" y="297"/>
                  </a:cubicBezTo>
                  <a:cubicBezTo>
                    <a:pt x="1353" y="315"/>
                    <a:pt x="1338" y="330"/>
                    <a:pt x="1320" y="330"/>
                  </a:cubicBezTo>
                  <a:close/>
                </a:path>
              </a:pathLst>
            </a:custGeom>
            <a:solidFill>
              <a:srgbClr val="F3B56D"/>
            </a:solidFill>
            <a:ln>
              <a:noFill/>
            </a:ln>
          </p:spPr>
          <p:txBody>
            <a:bodyPr/>
            <a:lstStyle/>
            <a:p>
              <a:endParaRPr lang="zh-CN" altLang="en-US">
                <a:latin typeface="Arial"/>
                <a:ea typeface="阿里巴巴普惠体 Heavy"/>
                <a:cs typeface="阿里巴巴普惠体 Heavy"/>
                <a:sym typeface="Arial"/>
              </a:endParaRPr>
            </a:p>
          </p:txBody>
        </p:sp>
        <p:sp>
          <p:nvSpPr>
            <p:cNvPr id="44" name="图形"/>
            <p:cNvSpPr>
              <a:spLocks noChangeAspect="1"/>
            </p:cNvSpPr>
            <p:nvPr userDrawn="1">
              <p:custDataLst>
                <p:tags r:id="rId19"/>
              </p:custDataLst>
            </p:nvPr>
          </p:nvSpPr>
          <p:spPr bwMode="auto">
            <a:xfrm>
              <a:off x="15122" y="5890"/>
              <a:ext cx="763" cy="762"/>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67" h="3867">
                  <a:moveTo>
                    <a:pt x="333" y="0"/>
                  </a:moveTo>
                  <a:cubicBezTo>
                    <a:pt x="150" y="0"/>
                    <a:pt x="0" y="150"/>
                    <a:pt x="0" y="333"/>
                  </a:cubicBezTo>
                  <a:lnTo>
                    <a:pt x="0" y="3000"/>
                  </a:lnTo>
                  <a:cubicBezTo>
                    <a:pt x="0" y="3184"/>
                    <a:pt x="150" y="3333"/>
                    <a:pt x="333" y="3333"/>
                  </a:cubicBezTo>
                  <a:lnTo>
                    <a:pt x="533" y="3333"/>
                  </a:lnTo>
                  <a:lnTo>
                    <a:pt x="533" y="3800"/>
                  </a:lnTo>
                  <a:cubicBezTo>
                    <a:pt x="533" y="3837"/>
                    <a:pt x="563" y="3867"/>
                    <a:pt x="600" y="3867"/>
                  </a:cubicBezTo>
                  <a:cubicBezTo>
                    <a:pt x="615" y="3867"/>
                    <a:pt x="630" y="3862"/>
                    <a:pt x="642" y="3852"/>
                  </a:cubicBezTo>
                  <a:lnTo>
                    <a:pt x="1290" y="3333"/>
                  </a:lnTo>
                  <a:lnTo>
                    <a:pt x="3533" y="3333"/>
                  </a:lnTo>
                  <a:cubicBezTo>
                    <a:pt x="3717" y="3333"/>
                    <a:pt x="3867" y="3184"/>
                    <a:pt x="3867" y="3000"/>
                  </a:cubicBezTo>
                  <a:lnTo>
                    <a:pt x="3867" y="333"/>
                  </a:lnTo>
                  <a:cubicBezTo>
                    <a:pt x="3867" y="150"/>
                    <a:pt x="3717" y="0"/>
                    <a:pt x="3533" y="0"/>
                  </a:cubicBezTo>
                  <a:lnTo>
                    <a:pt x="333" y="0"/>
                  </a:lnTo>
                  <a:close/>
                  <a:moveTo>
                    <a:pt x="333" y="133"/>
                  </a:moveTo>
                  <a:lnTo>
                    <a:pt x="3533" y="133"/>
                  </a:lnTo>
                  <a:cubicBezTo>
                    <a:pt x="3645" y="133"/>
                    <a:pt x="3733" y="221"/>
                    <a:pt x="3733" y="333"/>
                  </a:cubicBezTo>
                  <a:lnTo>
                    <a:pt x="3733" y="3000"/>
                  </a:lnTo>
                  <a:cubicBezTo>
                    <a:pt x="3733" y="3112"/>
                    <a:pt x="3645" y="3200"/>
                    <a:pt x="3533" y="3200"/>
                  </a:cubicBezTo>
                  <a:lnTo>
                    <a:pt x="1267" y="3200"/>
                  </a:lnTo>
                  <a:cubicBezTo>
                    <a:pt x="1252" y="3200"/>
                    <a:pt x="1237" y="3205"/>
                    <a:pt x="1225" y="3215"/>
                  </a:cubicBezTo>
                  <a:lnTo>
                    <a:pt x="667" y="3661"/>
                  </a:lnTo>
                  <a:lnTo>
                    <a:pt x="667" y="3267"/>
                  </a:lnTo>
                  <a:cubicBezTo>
                    <a:pt x="667" y="3230"/>
                    <a:pt x="637" y="3200"/>
                    <a:pt x="600" y="3200"/>
                  </a:cubicBezTo>
                  <a:lnTo>
                    <a:pt x="333" y="3200"/>
                  </a:lnTo>
                  <a:cubicBezTo>
                    <a:pt x="221" y="3200"/>
                    <a:pt x="133" y="3112"/>
                    <a:pt x="133" y="3000"/>
                  </a:cubicBezTo>
                  <a:lnTo>
                    <a:pt x="133" y="333"/>
                  </a:lnTo>
                  <a:cubicBezTo>
                    <a:pt x="133" y="221"/>
                    <a:pt x="221" y="133"/>
                    <a:pt x="333" y="133"/>
                  </a:cubicBezTo>
                  <a:close/>
                  <a:moveTo>
                    <a:pt x="333" y="300"/>
                  </a:moveTo>
                  <a:cubicBezTo>
                    <a:pt x="315" y="300"/>
                    <a:pt x="300" y="315"/>
                    <a:pt x="300" y="333"/>
                  </a:cubicBezTo>
                  <a:lnTo>
                    <a:pt x="300" y="1267"/>
                  </a:lnTo>
                  <a:cubicBezTo>
                    <a:pt x="300" y="1285"/>
                    <a:pt x="314" y="1300"/>
                    <a:pt x="333" y="1300"/>
                  </a:cubicBezTo>
                  <a:cubicBezTo>
                    <a:pt x="351" y="1301"/>
                    <a:pt x="366" y="1286"/>
                    <a:pt x="367" y="1268"/>
                  </a:cubicBezTo>
                  <a:lnTo>
                    <a:pt x="367" y="1267"/>
                  </a:lnTo>
                  <a:lnTo>
                    <a:pt x="367" y="367"/>
                  </a:lnTo>
                  <a:lnTo>
                    <a:pt x="1267" y="367"/>
                  </a:lnTo>
                  <a:cubicBezTo>
                    <a:pt x="1285" y="367"/>
                    <a:pt x="1300" y="352"/>
                    <a:pt x="1300" y="334"/>
                  </a:cubicBezTo>
                  <a:cubicBezTo>
                    <a:pt x="1301" y="315"/>
                    <a:pt x="1286" y="300"/>
                    <a:pt x="1268" y="300"/>
                  </a:cubicBezTo>
                  <a:lnTo>
                    <a:pt x="1267" y="300"/>
                  </a:lnTo>
                  <a:lnTo>
                    <a:pt x="333" y="300"/>
                  </a:lnTo>
                  <a:close/>
                  <a:moveTo>
                    <a:pt x="933" y="933"/>
                  </a:moveTo>
                  <a:cubicBezTo>
                    <a:pt x="897" y="933"/>
                    <a:pt x="866" y="962"/>
                    <a:pt x="866" y="999"/>
                  </a:cubicBezTo>
                  <a:cubicBezTo>
                    <a:pt x="865" y="1036"/>
                    <a:pt x="895" y="1066"/>
                    <a:pt x="931" y="1067"/>
                  </a:cubicBezTo>
                  <a:cubicBezTo>
                    <a:pt x="932" y="1067"/>
                    <a:pt x="933" y="1067"/>
                    <a:pt x="933" y="1067"/>
                  </a:cubicBezTo>
                  <a:lnTo>
                    <a:pt x="2933" y="1067"/>
                  </a:lnTo>
                  <a:cubicBezTo>
                    <a:pt x="2970" y="1067"/>
                    <a:pt x="3000" y="1038"/>
                    <a:pt x="3001" y="1001"/>
                  </a:cubicBezTo>
                  <a:cubicBezTo>
                    <a:pt x="3001" y="964"/>
                    <a:pt x="2972" y="934"/>
                    <a:pt x="2935" y="933"/>
                  </a:cubicBezTo>
                  <a:cubicBezTo>
                    <a:pt x="2935" y="933"/>
                    <a:pt x="2934" y="933"/>
                    <a:pt x="2933" y="933"/>
                  </a:cubicBezTo>
                  <a:lnTo>
                    <a:pt x="933" y="933"/>
                  </a:lnTo>
                  <a:close/>
                  <a:moveTo>
                    <a:pt x="933" y="1600"/>
                  </a:moveTo>
                  <a:cubicBezTo>
                    <a:pt x="897" y="1599"/>
                    <a:pt x="866" y="1629"/>
                    <a:pt x="866" y="1666"/>
                  </a:cubicBezTo>
                  <a:cubicBezTo>
                    <a:pt x="865" y="1703"/>
                    <a:pt x="895" y="1733"/>
                    <a:pt x="931" y="1733"/>
                  </a:cubicBezTo>
                  <a:cubicBezTo>
                    <a:pt x="932" y="1733"/>
                    <a:pt x="933" y="1733"/>
                    <a:pt x="933" y="1733"/>
                  </a:cubicBezTo>
                  <a:lnTo>
                    <a:pt x="2933" y="1733"/>
                  </a:lnTo>
                  <a:cubicBezTo>
                    <a:pt x="2970" y="1734"/>
                    <a:pt x="3000" y="1704"/>
                    <a:pt x="3001" y="1668"/>
                  </a:cubicBezTo>
                  <a:cubicBezTo>
                    <a:pt x="3001" y="1631"/>
                    <a:pt x="2972" y="1601"/>
                    <a:pt x="2935" y="1600"/>
                  </a:cubicBezTo>
                  <a:cubicBezTo>
                    <a:pt x="2935" y="1600"/>
                    <a:pt x="2934" y="1600"/>
                    <a:pt x="2933" y="1600"/>
                  </a:cubicBezTo>
                  <a:lnTo>
                    <a:pt x="933" y="1600"/>
                  </a:lnTo>
                  <a:close/>
                  <a:moveTo>
                    <a:pt x="933" y="2267"/>
                  </a:moveTo>
                  <a:cubicBezTo>
                    <a:pt x="897" y="2266"/>
                    <a:pt x="866" y="2296"/>
                    <a:pt x="866" y="2332"/>
                  </a:cubicBezTo>
                  <a:cubicBezTo>
                    <a:pt x="865" y="2369"/>
                    <a:pt x="895" y="2399"/>
                    <a:pt x="931" y="2400"/>
                  </a:cubicBezTo>
                  <a:cubicBezTo>
                    <a:pt x="932" y="2400"/>
                    <a:pt x="933" y="2400"/>
                    <a:pt x="933" y="2400"/>
                  </a:cubicBezTo>
                  <a:lnTo>
                    <a:pt x="2933" y="2400"/>
                  </a:lnTo>
                  <a:cubicBezTo>
                    <a:pt x="2970" y="2401"/>
                    <a:pt x="3000" y="2371"/>
                    <a:pt x="3001" y="2334"/>
                  </a:cubicBezTo>
                  <a:cubicBezTo>
                    <a:pt x="3001" y="2297"/>
                    <a:pt x="2972" y="2267"/>
                    <a:pt x="2935" y="2267"/>
                  </a:cubicBezTo>
                  <a:cubicBezTo>
                    <a:pt x="2935" y="2267"/>
                    <a:pt x="2934" y="2267"/>
                    <a:pt x="2933" y="2267"/>
                  </a:cubicBezTo>
                  <a:lnTo>
                    <a:pt x="933" y="2267"/>
                  </a:lnTo>
                  <a:close/>
                </a:path>
              </a:pathLst>
            </a:custGeom>
            <a:solidFill>
              <a:srgbClr val="F3B56D"/>
            </a:solidFill>
            <a:ln>
              <a:noFill/>
            </a:ln>
          </p:spPr>
          <p:txBody>
            <a:bodyPr/>
            <a:lstStyle/>
            <a:p>
              <a:endParaRPr lang="zh-CN" altLang="en-US">
                <a:latin typeface="Arial"/>
                <a:ea typeface="阿里巴巴普惠体 Heavy"/>
                <a:cs typeface="阿里巴巴普惠体 Heavy"/>
                <a:sym typeface="Arial"/>
              </a:endParaRPr>
            </a:p>
          </p:txBody>
        </p:sp>
        <p:sp>
          <p:nvSpPr>
            <p:cNvPr id="45" name="图形"/>
            <p:cNvSpPr>
              <a:spLocks noChangeAspect="1"/>
            </p:cNvSpPr>
            <p:nvPr userDrawn="1">
              <p:custDataLst>
                <p:tags r:id="rId20"/>
              </p:custDataLst>
            </p:nvPr>
          </p:nvSpPr>
          <p:spPr bwMode="auto">
            <a:xfrm>
              <a:off x="11173" y="5858"/>
              <a:ext cx="826" cy="786"/>
            </a:xfrm>
            <a:custGeom>
              <a:avLst/>
              <a:gdLst>
                <a:gd name="connsiteX0" fmla="*/ 454548 w 606441"/>
                <a:gd name="connsiteY0" fmla="*/ 302103 h 577014"/>
                <a:gd name="connsiteX1" fmla="*/ 454548 w 606441"/>
                <a:gd name="connsiteY1" fmla="*/ 407595 h 577014"/>
                <a:gd name="connsiteX2" fmla="*/ 493728 w 606441"/>
                <a:gd name="connsiteY2" fmla="*/ 407595 h 577014"/>
                <a:gd name="connsiteX3" fmla="*/ 493728 w 606441"/>
                <a:gd name="connsiteY3" fmla="*/ 302103 h 577014"/>
                <a:gd name="connsiteX4" fmla="*/ 112781 w 606441"/>
                <a:gd name="connsiteY4" fmla="*/ 302103 h 577014"/>
                <a:gd name="connsiteX5" fmla="*/ 112781 w 606441"/>
                <a:gd name="connsiteY5" fmla="*/ 407595 h 577014"/>
                <a:gd name="connsiteX6" fmla="*/ 151925 w 606441"/>
                <a:gd name="connsiteY6" fmla="*/ 407595 h 577014"/>
                <a:gd name="connsiteX7" fmla="*/ 151925 w 606441"/>
                <a:gd name="connsiteY7" fmla="*/ 302103 h 577014"/>
                <a:gd name="connsiteX8" fmla="*/ 454548 w 606441"/>
                <a:gd name="connsiteY8" fmla="*/ 254734 h 577014"/>
                <a:gd name="connsiteX9" fmla="*/ 454548 w 606441"/>
                <a:gd name="connsiteY9" fmla="*/ 284328 h 577014"/>
                <a:gd name="connsiteX10" fmla="*/ 493728 w 606441"/>
                <a:gd name="connsiteY10" fmla="*/ 284328 h 577014"/>
                <a:gd name="connsiteX11" fmla="*/ 493728 w 606441"/>
                <a:gd name="connsiteY11" fmla="*/ 254734 h 577014"/>
                <a:gd name="connsiteX12" fmla="*/ 112781 w 606441"/>
                <a:gd name="connsiteY12" fmla="*/ 254734 h 577014"/>
                <a:gd name="connsiteX13" fmla="*/ 112781 w 606441"/>
                <a:gd name="connsiteY13" fmla="*/ 284328 h 577014"/>
                <a:gd name="connsiteX14" fmla="*/ 151925 w 606441"/>
                <a:gd name="connsiteY14" fmla="*/ 284328 h 577014"/>
                <a:gd name="connsiteX15" fmla="*/ 151925 w 606441"/>
                <a:gd name="connsiteY15" fmla="*/ 254734 h 577014"/>
                <a:gd name="connsiteX16" fmla="*/ 445643 w 606441"/>
                <a:gd name="connsiteY16" fmla="*/ 236959 h 577014"/>
                <a:gd name="connsiteX17" fmla="*/ 502633 w 606441"/>
                <a:gd name="connsiteY17" fmla="*/ 236959 h 577014"/>
                <a:gd name="connsiteX18" fmla="*/ 511537 w 606441"/>
                <a:gd name="connsiteY18" fmla="*/ 245847 h 577014"/>
                <a:gd name="connsiteX19" fmla="*/ 511537 w 606441"/>
                <a:gd name="connsiteY19" fmla="*/ 416482 h 577014"/>
                <a:gd name="connsiteX20" fmla="*/ 502633 w 606441"/>
                <a:gd name="connsiteY20" fmla="*/ 425369 h 577014"/>
                <a:gd name="connsiteX21" fmla="*/ 445643 w 606441"/>
                <a:gd name="connsiteY21" fmla="*/ 425369 h 577014"/>
                <a:gd name="connsiteX22" fmla="*/ 436738 w 606441"/>
                <a:gd name="connsiteY22" fmla="*/ 416482 h 577014"/>
                <a:gd name="connsiteX23" fmla="*/ 436738 w 606441"/>
                <a:gd name="connsiteY23" fmla="*/ 245847 h 577014"/>
                <a:gd name="connsiteX24" fmla="*/ 445643 w 606441"/>
                <a:gd name="connsiteY24" fmla="*/ 236959 h 577014"/>
                <a:gd name="connsiteX25" fmla="*/ 103885 w 606441"/>
                <a:gd name="connsiteY25" fmla="*/ 236959 h 577014"/>
                <a:gd name="connsiteX26" fmla="*/ 160821 w 606441"/>
                <a:gd name="connsiteY26" fmla="*/ 236959 h 577014"/>
                <a:gd name="connsiteX27" fmla="*/ 169718 w 606441"/>
                <a:gd name="connsiteY27" fmla="*/ 245847 h 577014"/>
                <a:gd name="connsiteX28" fmla="*/ 169718 w 606441"/>
                <a:gd name="connsiteY28" fmla="*/ 416482 h 577014"/>
                <a:gd name="connsiteX29" fmla="*/ 160821 w 606441"/>
                <a:gd name="connsiteY29" fmla="*/ 425369 h 577014"/>
                <a:gd name="connsiteX30" fmla="*/ 103885 w 606441"/>
                <a:gd name="connsiteY30" fmla="*/ 425369 h 577014"/>
                <a:gd name="connsiteX31" fmla="*/ 94989 w 606441"/>
                <a:gd name="connsiteY31" fmla="*/ 416482 h 577014"/>
                <a:gd name="connsiteX32" fmla="*/ 94989 w 606441"/>
                <a:gd name="connsiteY32" fmla="*/ 245847 h 577014"/>
                <a:gd name="connsiteX33" fmla="*/ 103885 w 606441"/>
                <a:gd name="connsiteY33" fmla="*/ 236959 h 577014"/>
                <a:gd name="connsiteX34" fmla="*/ 360392 w 606441"/>
                <a:gd name="connsiteY34" fmla="*/ 77270 h 577014"/>
                <a:gd name="connsiteX35" fmla="*/ 374806 w 606441"/>
                <a:gd name="connsiteY35" fmla="*/ 86684 h 577014"/>
                <a:gd name="connsiteX36" fmla="*/ 377387 w 606441"/>
                <a:gd name="connsiteY36" fmla="*/ 98939 h 577014"/>
                <a:gd name="connsiteX37" fmla="*/ 370002 w 606441"/>
                <a:gd name="connsiteY37" fmla="*/ 103025 h 577014"/>
                <a:gd name="connsiteX38" fmla="*/ 365108 w 606441"/>
                <a:gd name="connsiteY38" fmla="*/ 101515 h 577014"/>
                <a:gd name="connsiteX39" fmla="*/ 350605 w 606441"/>
                <a:gd name="connsiteY39" fmla="*/ 92101 h 577014"/>
                <a:gd name="connsiteX40" fmla="*/ 348114 w 606441"/>
                <a:gd name="connsiteY40" fmla="*/ 79845 h 577014"/>
                <a:gd name="connsiteX41" fmla="*/ 360392 w 606441"/>
                <a:gd name="connsiteY41" fmla="*/ 77270 h 577014"/>
                <a:gd name="connsiteX42" fmla="*/ 303139 w 606441"/>
                <a:gd name="connsiteY42" fmla="*/ 17773 h 577014"/>
                <a:gd name="connsiteX43" fmla="*/ 302872 w 606441"/>
                <a:gd name="connsiteY43" fmla="*/ 17862 h 577014"/>
                <a:gd name="connsiteX44" fmla="*/ 301626 w 606441"/>
                <a:gd name="connsiteY44" fmla="*/ 17951 h 577014"/>
                <a:gd name="connsiteX45" fmla="*/ 301270 w 606441"/>
                <a:gd name="connsiteY45" fmla="*/ 17951 h 577014"/>
                <a:gd name="connsiteX46" fmla="*/ 300914 w 606441"/>
                <a:gd name="connsiteY46" fmla="*/ 18129 h 577014"/>
                <a:gd name="connsiteX47" fmla="*/ 300291 w 606441"/>
                <a:gd name="connsiteY47" fmla="*/ 18306 h 577014"/>
                <a:gd name="connsiteX48" fmla="*/ 299578 w 606441"/>
                <a:gd name="connsiteY48" fmla="*/ 18484 h 577014"/>
                <a:gd name="connsiteX49" fmla="*/ 299311 w 606441"/>
                <a:gd name="connsiteY49" fmla="*/ 18573 h 577014"/>
                <a:gd name="connsiteX50" fmla="*/ 298065 w 606441"/>
                <a:gd name="connsiteY50" fmla="*/ 19195 h 577014"/>
                <a:gd name="connsiteX51" fmla="*/ 297353 w 606441"/>
                <a:gd name="connsiteY51" fmla="*/ 19639 h 577014"/>
                <a:gd name="connsiteX52" fmla="*/ 22322 w 606441"/>
                <a:gd name="connsiteY52" fmla="*/ 199506 h 577014"/>
                <a:gd name="connsiteX53" fmla="*/ 17960 w 606441"/>
                <a:gd name="connsiteY53" fmla="*/ 205905 h 577014"/>
                <a:gd name="connsiteX54" fmla="*/ 19473 w 606441"/>
                <a:gd name="connsiteY54" fmla="*/ 213459 h 577014"/>
                <a:gd name="connsiteX55" fmla="*/ 27929 w 606441"/>
                <a:gd name="connsiteY55" fmla="*/ 217991 h 577014"/>
                <a:gd name="connsiteX56" fmla="*/ 33447 w 606441"/>
                <a:gd name="connsiteY56" fmla="*/ 216391 h 577014"/>
                <a:gd name="connsiteX57" fmla="*/ 298332 w 606441"/>
                <a:gd name="connsiteY57" fmla="*/ 43100 h 577014"/>
                <a:gd name="connsiteX58" fmla="*/ 308123 w 606441"/>
                <a:gd name="connsiteY58" fmla="*/ 43100 h 577014"/>
                <a:gd name="connsiteX59" fmla="*/ 331443 w 606441"/>
                <a:gd name="connsiteY59" fmla="*/ 58385 h 577014"/>
                <a:gd name="connsiteX60" fmla="*/ 334024 w 606441"/>
                <a:gd name="connsiteY60" fmla="*/ 70649 h 577014"/>
                <a:gd name="connsiteX61" fmla="*/ 321652 w 606441"/>
                <a:gd name="connsiteY61" fmla="*/ 73226 h 577014"/>
                <a:gd name="connsiteX62" fmla="*/ 303228 w 606441"/>
                <a:gd name="connsiteY62" fmla="*/ 61140 h 577014"/>
                <a:gd name="connsiteX63" fmla="*/ 65223 w 606441"/>
                <a:gd name="connsiteY63" fmla="*/ 216835 h 577014"/>
                <a:gd name="connsiteX64" fmla="*/ 65223 w 606441"/>
                <a:gd name="connsiteY64" fmla="*/ 217458 h 577014"/>
                <a:gd name="connsiteX65" fmla="*/ 65223 w 606441"/>
                <a:gd name="connsiteY65" fmla="*/ 502366 h 577014"/>
                <a:gd name="connsiteX66" fmla="*/ 170251 w 606441"/>
                <a:gd name="connsiteY66" fmla="*/ 502366 h 577014"/>
                <a:gd name="connsiteX67" fmla="*/ 179152 w 606441"/>
                <a:gd name="connsiteY67" fmla="*/ 511253 h 577014"/>
                <a:gd name="connsiteX68" fmla="*/ 170251 w 606441"/>
                <a:gd name="connsiteY68" fmla="*/ 520139 h 577014"/>
                <a:gd name="connsiteX69" fmla="*/ 65223 w 606441"/>
                <a:gd name="connsiteY69" fmla="*/ 520139 h 577014"/>
                <a:gd name="connsiteX70" fmla="*/ 65223 w 606441"/>
                <a:gd name="connsiteY70" fmla="*/ 559241 h 577014"/>
                <a:gd name="connsiteX71" fmla="*/ 199357 w 606441"/>
                <a:gd name="connsiteY71" fmla="*/ 559241 h 577014"/>
                <a:gd name="connsiteX72" fmla="*/ 199357 w 606441"/>
                <a:gd name="connsiteY72" fmla="*/ 245895 h 577014"/>
                <a:gd name="connsiteX73" fmla="*/ 208257 w 606441"/>
                <a:gd name="connsiteY73" fmla="*/ 237009 h 577014"/>
                <a:gd name="connsiteX74" fmla="*/ 398109 w 606441"/>
                <a:gd name="connsiteY74" fmla="*/ 237009 h 577014"/>
                <a:gd name="connsiteX75" fmla="*/ 407010 w 606441"/>
                <a:gd name="connsiteY75" fmla="*/ 245895 h 577014"/>
                <a:gd name="connsiteX76" fmla="*/ 407010 w 606441"/>
                <a:gd name="connsiteY76" fmla="*/ 559241 h 577014"/>
                <a:gd name="connsiteX77" fmla="*/ 541144 w 606441"/>
                <a:gd name="connsiteY77" fmla="*/ 559241 h 577014"/>
                <a:gd name="connsiteX78" fmla="*/ 541144 w 606441"/>
                <a:gd name="connsiteY78" fmla="*/ 520139 h 577014"/>
                <a:gd name="connsiteX79" fmla="*/ 436115 w 606441"/>
                <a:gd name="connsiteY79" fmla="*/ 520139 h 577014"/>
                <a:gd name="connsiteX80" fmla="*/ 427215 w 606441"/>
                <a:gd name="connsiteY80" fmla="*/ 511253 h 577014"/>
                <a:gd name="connsiteX81" fmla="*/ 436115 w 606441"/>
                <a:gd name="connsiteY81" fmla="*/ 502366 h 577014"/>
                <a:gd name="connsiteX82" fmla="*/ 541144 w 606441"/>
                <a:gd name="connsiteY82" fmla="*/ 502366 h 577014"/>
                <a:gd name="connsiteX83" fmla="*/ 541144 w 606441"/>
                <a:gd name="connsiteY83" fmla="*/ 217458 h 577014"/>
                <a:gd name="connsiteX84" fmla="*/ 541144 w 606441"/>
                <a:gd name="connsiteY84" fmla="*/ 216835 h 577014"/>
                <a:gd name="connsiteX85" fmla="*/ 394104 w 606441"/>
                <a:gd name="connsiteY85" fmla="*/ 120592 h 577014"/>
                <a:gd name="connsiteX86" fmla="*/ 391523 w 606441"/>
                <a:gd name="connsiteY86" fmla="*/ 108329 h 577014"/>
                <a:gd name="connsiteX87" fmla="*/ 403895 w 606441"/>
                <a:gd name="connsiteY87" fmla="*/ 105752 h 577014"/>
                <a:gd name="connsiteX88" fmla="*/ 573009 w 606441"/>
                <a:gd name="connsiteY88" fmla="*/ 216391 h 577014"/>
                <a:gd name="connsiteX89" fmla="*/ 578527 w 606441"/>
                <a:gd name="connsiteY89" fmla="*/ 217991 h 577014"/>
                <a:gd name="connsiteX90" fmla="*/ 586983 w 606441"/>
                <a:gd name="connsiteY90" fmla="*/ 213459 h 577014"/>
                <a:gd name="connsiteX91" fmla="*/ 588407 w 606441"/>
                <a:gd name="connsiteY91" fmla="*/ 205905 h 577014"/>
                <a:gd name="connsiteX92" fmla="*/ 584045 w 606441"/>
                <a:gd name="connsiteY92" fmla="*/ 199506 h 577014"/>
                <a:gd name="connsiteX93" fmla="*/ 309102 w 606441"/>
                <a:gd name="connsiteY93" fmla="*/ 19639 h 577014"/>
                <a:gd name="connsiteX94" fmla="*/ 308301 w 606441"/>
                <a:gd name="connsiteY94" fmla="*/ 19195 h 577014"/>
                <a:gd name="connsiteX95" fmla="*/ 307055 w 606441"/>
                <a:gd name="connsiteY95" fmla="*/ 18573 h 577014"/>
                <a:gd name="connsiteX96" fmla="*/ 306877 w 606441"/>
                <a:gd name="connsiteY96" fmla="*/ 18484 h 577014"/>
                <a:gd name="connsiteX97" fmla="*/ 306076 w 606441"/>
                <a:gd name="connsiteY97" fmla="*/ 18306 h 577014"/>
                <a:gd name="connsiteX98" fmla="*/ 305542 w 606441"/>
                <a:gd name="connsiteY98" fmla="*/ 18129 h 577014"/>
                <a:gd name="connsiteX99" fmla="*/ 305186 w 606441"/>
                <a:gd name="connsiteY99" fmla="*/ 17951 h 577014"/>
                <a:gd name="connsiteX100" fmla="*/ 304741 w 606441"/>
                <a:gd name="connsiteY100" fmla="*/ 17951 h 577014"/>
                <a:gd name="connsiteX101" fmla="*/ 303495 w 606441"/>
                <a:gd name="connsiteY101" fmla="*/ 17862 h 577014"/>
                <a:gd name="connsiteX102" fmla="*/ 303139 w 606441"/>
                <a:gd name="connsiteY102" fmla="*/ 17773 h 577014"/>
                <a:gd name="connsiteX103" fmla="*/ 303228 w 606441"/>
                <a:gd name="connsiteY103" fmla="*/ 0 h 577014"/>
                <a:gd name="connsiteX104" fmla="*/ 305542 w 606441"/>
                <a:gd name="connsiteY104" fmla="*/ 177 h 577014"/>
                <a:gd name="connsiteX105" fmla="*/ 306165 w 606441"/>
                <a:gd name="connsiteY105" fmla="*/ 266 h 577014"/>
                <a:gd name="connsiteX106" fmla="*/ 308568 w 606441"/>
                <a:gd name="connsiteY106" fmla="*/ 533 h 577014"/>
                <a:gd name="connsiteX107" fmla="*/ 310971 w 606441"/>
                <a:gd name="connsiteY107" fmla="*/ 1155 h 577014"/>
                <a:gd name="connsiteX108" fmla="*/ 311594 w 606441"/>
                <a:gd name="connsiteY108" fmla="*/ 1422 h 577014"/>
                <a:gd name="connsiteX109" fmla="*/ 313731 w 606441"/>
                <a:gd name="connsiteY109" fmla="*/ 2044 h 577014"/>
                <a:gd name="connsiteX110" fmla="*/ 317113 w 606441"/>
                <a:gd name="connsiteY110" fmla="*/ 3821 h 577014"/>
                <a:gd name="connsiteX111" fmla="*/ 318448 w 606441"/>
                <a:gd name="connsiteY111" fmla="*/ 4532 h 577014"/>
                <a:gd name="connsiteX112" fmla="*/ 318804 w 606441"/>
                <a:gd name="connsiteY112" fmla="*/ 4799 h 577014"/>
                <a:gd name="connsiteX113" fmla="*/ 593836 w 606441"/>
                <a:gd name="connsiteY113" fmla="*/ 184666 h 577014"/>
                <a:gd name="connsiteX114" fmla="*/ 605852 w 606441"/>
                <a:gd name="connsiteY114" fmla="*/ 202261 h 577014"/>
                <a:gd name="connsiteX115" fmla="*/ 601847 w 606441"/>
                <a:gd name="connsiteY115" fmla="*/ 223234 h 577014"/>
                <a:gd name="connsiteX116" fmla="*/ 578527 w 606441"/>
                <a:gd name="connsiteY116" fmla="*/ 235764 h 577014"/>
                <a:gd name="connsiteX117" fmla="*/ 563218 w 606441"/>
                <a:gd name="connsiteY117" fmla="*/ 231232 h 577014"/>
                <a:gd name="connsiteX118" fmla="*/ 558945 w 606441"/>
                <a:gd name="connsiteY118" fmla="*/ 228388 h 577014"/>
                <a:gd name="connsiteX119" fmla="*/ 558945 w 606441"/>
                <a:gd name="connsiteY119" fmla="*/ 559241 h 577014"/>
                <a:gd name="connsiteX120" fmla="*/ 569003 w 606441"/>
                <a:gd name="connsiteY120" fmla="*/ 559241 h 577014"/>
                <a:gd name="connsiteX121" fmla="*/ 577904 w 606441"/>
                <a:gd name="connsiteY121" fmla="*/ 568128 h 577014"/>
                <a:gd name="connsiteX122" fmla="*/ 569003 w 606441"/>
                <a:gd name="connsiteY122" fmla="*/ 577014 h 577014"/>
                <a:gd name="connsiteX123" fmla="*/ 379151 w 606441"/>
                <a:gd name="connsiteY123" fmla="*/ 577014 h 577014"/>
                <a:gd name="connsiteX124" fmla="*/ 370250 w 606441"/>
                <a:gd name="connsiteY124" fmla="*/ 568128 h 577014"/>
                <a:gd name="connsiteX125" fmla="*/ 379151 w 606441"/>
                <a:gd name="connsiteY125" fmla="*/ 559241 h 577014"/>
                <a:gd name="connsiteX126" fmla="*/ 389209 w 606441"/>
                <a:gd name="connsiteY126" fmla="*/ 559241 h 577014"/>
                <a:gd name="connsiteX127" fmla="*/ 389209 w 606441"/>
                <a:gd name="connsiteY127" fmla="*/ 254782 h 577014"/>
                <a:gd name="connsiteX128" fmla="*/ 217158 w 606441"/>
                <a:gd name="connsiteY128" fmla="*/ 254782 h 577014"/>
                <a:gd name="connsiteX129" fmla="*/ 217158 w 606441"/>
                <a:gd name="connsiteY129" fmla="*/ 559241 h 577014"/>
                <a:gd name="connsiteX130" fmla="*/ 227216 w 606441"/>
                <a:gd name="connsiteY130" fmla="*/ 559241 h 577014"/>
                <a:gd name="connsiteX131" fmla="*/ 236116 w 606441"/>
                <a:gd name="connsiteY131" fmla="*/ 568128 h 577014"/>
                <a:gd name="connsiteX132" fmla="*/ 227216 w 606441"/>
                <a:gd name="connsiteY132" fmla="*/ 577014 h 577014"/>
                <a:gd name="connsiteX133" fmla="*/ 37364 w 606441"/>
                <a:gd name="connsiteY133" fmla="*/ 577014 h 577014"/>
                <a:gd name="connsiteX134" fmla="*/ 28463 w 606441"/>
                <a:gd name="connsiteY134" fmla="*/ 568128 h 577014"/>
                <a:gd name="connsiteX135" fmla="*/ 37364 w 606441"/>
                <a:gd name="connsiteY135" fmla="*/ 559241 h 577014"/>
                <a:gd name="connsiteX136" fmla="*/ 47422 w 606441"/>
                <a:gd name="connsiteY136" fmla="*/ 559241 h 577014"/>
                <a:gd name="connsiteX137" fmla="*/ 47422 w 606441"/>
                <a:gd name="connsiteY137" fmla="*/ 228388 h 577014"/>
                <a:gd name="connsiteX138" fmla="*/ 43149 w 606441"/>
                <a:gd name="connsiteY138" fmla="*/ 231232 h 577014"/>
                <a:gd name="connsiteX139" fmla="*/ 27929 w 606441"/>
                <a:gd name="connsiteY139" fmla="*/ 235764 h 577014"/>
                <a:gd name="connsiteX140" fmla="*/ 4520 w 606441"/>
                <a:gd name="connsiteY140" fmla="*/ 223234 h 577014"/>
                <a:gd name="connsiteX141" fmla="*/ 604 w 606441"/>
                <a:gd name="connsiteY141" fmla="*/ 202261 h 577014"/>
                <a:gd name="connsiteX142" fmla="*/ 12620 w 606441"/>
                <a:gd name="connsiteY142" fmla="*/ 184666 h 577014"/>
                <a:gd name="connsiteX143" fmla="*/ 287652 w 606441"/>
                <a:gd name="connsiteY143" fmla="*/ 4710 h 577014"/>
                <a:gd name="connsiteX144" fmla="*/ 287830 w 606441"/>
                <a:gd name="connsiteY144" fmla="*/ 4621 h 577014"/>
                <a:gd name="connsiteX145" fmla="*/ 287919 w 606441"/>
                <a:gd name="connsiteY145" fmla="*/ 4532 h 577014"/>
                <a:gd name="connsiteX146" fmla="*/ 289343 w 606441"/>
                <a:gd name="connsiteY146" fmla="*/ 3821 h 577014"/>
                <a:gd name="connsiteX147" fmla="*/ 292725 w 606441"/>
                <a:gd name="connsiteY147" fmla="*/ 2044 h 577014"/>
                <a:gd name="connsiteX148" fmla="*/ 294772 w 606441"/>
                <a:gd name="connsiteY148" fmla="*/ 1333 h 577014"/>
                <a:gd name="connsiteX149" fmla="*/ 295484 w 606441"/>
                <a:gd name="connsiteY149" fmla="*/ 1155 h 577014"/>
                <a:gd name="connsiteX150" fmla="*/ 297798 w 606441"/>
                <a:gd name="connsiteY150" fmla="*/ 533 h 577014"/>
                <a:gd name="connsiteX151" fmla="*/ 300202 w 606441"/>
                <a:gd name="connsiteY151" fmla="*/ 266 h 577014"/>
                <a:gd name="connsiteX152" fmla="*/ 300914 w 606441"/>
                <a:gd name="connsiteY152" fmla="*/ 177 h 577014"/>
                <a:gd name="connsiteX153" fmla="*/ 303228 w 606441"/>
                <a:gd name="connsiteY153" fmla="*/ 0 h 57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606441" h="577014">
                  <a:moveTo>
                    <a:pt x="454548" y="302103"/>
                  </a:moveTo>
                  <a:lnTo>
                    <a:pt x="454548" y="407595"/>
                  </a:lnTo>
                  <a:lnTo>
                    <a:pt x="493728" y="407595"/>
                  </a:lnTo>
                  <a:lnTo>
                    <a:pt x="493728" y="302103"/>
                  </a:lnTo>
                  <a:close/>
                  <a:moveTo>
                    <a:pt x="112781" y="302103"/>
                  </a:moveTo>
                  <a:lnTo>
                    <a:pt x="112781" y="407595"/>
                  </a:lnTo>
                  <a:lnTo>
                    <a:pt x="151925" y="407595"/>
                  </a:lnTo>
                  <a:lnTo>
                    <a:pt x="151925" y="302103"/>
                  </a:lnTo>
                  <a:close/>
                  <a:moveTo>
                    <a:pt x="454548" y="254734"/>
                  </a:moveTo>
                  <a:lnTo>
                    <a:pt x="454548" y="284328"/>
                  </a:lnTo>
                  <a:lnTo>
                    <a:pt x="493728" y="284328"/>
                  </a:lnTo>
                  <a:lnTo>
                    <a:pt x="493728" y="254734"/>
                  </a:lnTo>
                  <a:close/>
                  <a:moveTo>
                    <a:pt x="112781" y="254734"/>
                  </a:moveTo>
                  <a:lnTo>
                    <a:pt x="112781" y="284328"/>
                  </a:lnTo>
                  <a:lnTo>
                    <a:pt x="151925" y="284328"/>
                  </a:lnTo>
                  <a:lnTo>
                    <a:pt x="151925" y="254734"/>
                  </a:lnTo>
                  <a:close/>
                  <a:moveTo>
                    <a:pt x="445643" y="236959"/>
                  </a:moveTo>
                  <a:lnTo>
                    <a:pt x="502633" y="236959"/>
                  </a:lnTo>
                  <a:cubicBezTo>
                    <a:pt x="507530" y="236959"/>
                    <a:pt x="511537" y="240870"/>
                    <a:pt x="511537" y="245847"/>
                  </a:cubicBezTo>
                  <a:lnTo>
                    <a:pt x="511537" y="416482"/>
                  </a:lnTo>
                  <a:cubicBezTo>
                    <a:pt x="511537" y="421370"/>
                    <a:pt x="507530" y="425369"/>
                    <a:pt x="502633" y="425369"/>
                  </a:cubicBezTo>
                  <a:lnTo>
                    <a:pt x="445643" y="425369"/>
                  </a:lnTo>
                  <a:cubicBezTo>
                    <a:pt x="440745" y="425369"/>
                    <a:pt x="436738" y="421370"/>
                    <a:pt x="436738" y="416482"/>
                  </a:cubicBezTo>
                  <a:lnTo>
                    <a:pt x="436738" y="245847"/>
                  </a:lnTo>
                  <a:cubicBezTo>
                    <a:pt x="436738" y="240870"/>
                    <a:pt x="440745" y="236959"/>
                    <a:pt x="445643" y="236959"/>
                  </a:cubicBezTo>
                  <a:close/>
                  <a:moveTo>
                    <a:pt x="103885" y="236959"/>
                  </a:moveTo>
                  <a:lnTo>
                    <a:pt x="160821" y="236959"/>
                  </a:lnTo>
                  <a:cubicBezTo>
                    <a:pt x="165714" y="236959"/>
                    <a:pt x="169718" y="240870"/>
                    <a:pt x="169718" y="245847"/>
                  </a:cubicBezTo>
                  <a:lnTo>
                    <a:pt x="169718" y="416482"/>
                  </a:lnTo>
                  <a:cubicBezTo>
                    <a:pt x="169718" y="421370"/>
                    <a:pt x="165714" y="425369"/>
                    <a:pt x="160821" y="425369"/>
                  </a:cubicBezTo>
                  <a:lnTo>
                    <a:pt x="103885" y="425369"/>
                  </a:lnTo>
                  <a:cubicBezTo>
                    <a:pt x="98992" y="425369"/>
                    <a:pt x="94989" y="421370"/>
                    <a:pt x="94989" y="416482"/>
                  </a:cubicBezTo>
                  <a:lnTo>
                    <a:pt x="94989" y="245847"/>
                  </a:lnTo>
                  <a:cubicBezTo>
                    <a:pt x="94989" y="240870"/>
                    <a:pt x="98992" y="236959"/>
                    <a:pt x="103885" y="236959"/>
                  </a:cubicBezTo>
                  <a:close/>
                  <a:moveTo>
                    <a:pt x="360392" y="77270"/>
                  </a:moveTo>
                  <a:lnTo>
                    <a:pt x="374806" y="86684"/>
                  </a:lnTo>
                  <a:cubicBezTo>
                    <a:pt x="378988" y="89348"/>
                    <a:pt x="380145" y="94854"/>
                    <a:pt x="377387" y="98939"/>
                  </a:cubicBezTo>
                  <a:cubicBezTo>
                    <a:pt x="375696" y="101604"/>
                    <a:pt x="372849" y="103025"/>
                    <a:pt x="370002" y="103025"/>
                  </a:cubicBezTo>
                  <a:cubicBezTo>
                    <a:pt x="368311" y="103025"/>
                    <a:pt x="366621" y="102492"/>
                    <a:pt x="365108" y="101515"/>
                  </a:cubicBezTo>
                  <a:lnTo>
                    <a:pt x="350605" y="92101"/>
                  </a:lnTo>
                  <a:cubicBezTo>
                    <a:pt x="346512" y="89437"/>
                    <a:pt x="345356" y="83931"/>
                    <a:pt x="348114" y="79845"/>
                  </a:cubicBezTo>
                  <a:cubicBezTo>
                    <a:pt x="350783" y="75671"/>
                    <a:pt x="356300" y="74517"/>
                    <a:pt x="360392" y="77270"/>
                  </a:cubicBezTo>
                  <a:close/>
                  <a:moveTo>
                    <a:pt x="303139" y="17773"/>
                  </a:moveTo>
                  <a:cubicBezTo>
                    <a:pt x="303139" y="17773"/>
                    <a:pt x="302961" y="17862"/>
                    <a:pt x="302872" y="17862"/>
                  </a:cubicBezTo>
                  <a:lnTo>
                    <a:pt x="301626" y="17951"/>
                  </a:lnTo>
                  <a:cubicBezTo>
                    <a:pt x="301537" y="17951"/>
                    <a:pt x="301359" y="17951"/>
                    <a:pt x="301270" y="17951"/>
                  </a:cubicBezTo>
                  <a:cubicBezTo>
                    <a:pt x="301181" y="18040"/>
                    <a:pt x="301003" y="18040"/>
                    <a:pt x="300914" y="18129"/>
                  </a:cubicBezTo>
                  <a:lnTo>
                    <a:pt x="300291" y="18306"/>
                  </a:lnTo>
                  <a:cubicBezTo>
                    <a:pt x="300024" y="18395"/>
                    <a:pt x="299845" y="18395"/>
                    <a:pt x="299578" y="18484"/>
                  </a:cubicBezTo>
                  <a:cubicBezTo>
                    <a:pt x="299489" y="18484"/>
                    <a:pt x="299400" y="18573"/>
                    <a:pt x="299311" y="18573"/>
                  </a:cubicBezTo>
                  <a:cubicBezTo>
                    <a:pt x="298955" y="18751"/>
                    <a:pt x="298421" y="19017"/>
                    <a:pt x="298065" y="19195"/>
                  </a:cubicBezTo>
                  <a:cubicBezTo>
                    <a:pt x="297887" y="19373"/>
                    <a:pt x="297620" y="19551"/>
                    <a:pt x="297353" y="19639"/>
                  </a:cubicBezTo>
                  <a:lnTo>
                    <a:pt x="22322" y="199506"/>
                  </a:lnTo>
                  <a:cubicBezTo>
                    <a:pt x="20096" y="201017"/>
                    <a:pt x="18583" y="203239"/>
                    <a:pt x="17960" y="205905"/>
                  </a:cubicBezTo>
                  <a:cubicBezTo>
                    <a:pt x="17426" y="208571"/>
                    <a:pt x="17960" y="211237"/>
                    <a:pt x="19473" y="213459"/>
                  </a:cubicBezTo>
                  <a:cubicBezTo>
                    <a:pt x="21343" y="216302"/>
                    <a:pt x="24458" y="217991"/>
                    <a:pt x="27929" y="217991"/>
                  </a:cubicBezTo>
                  <a:cubicBezTo>
                    <a:pt x="29887" y="217991"/>
                    <a:pt x="31756" y="217458"/>
                    <a:pt x="33447" y="216391"/>
                  </a:cubicBezTo>
                  <a:lnTo>
                    <a:pt x="298332" y="43100"/>
                  </a:lnTo>
                  <a:cubicBezTo>
                    <a:pt x="301270" y="41145"/>
                    <a:pt x="305097" y="41145"/>
                    <a:pt x="308123" y="43100"/>
                  </a:cubicBezTo>
                  <a:lnTo>
                    <a:pt x="331443" y="58385"/>
                  </a:lnTo>
                  <a:cubicBezTo>
                    <a:pt x="335537" y="61051"/>
                    <a:pt x="336694" y="66561"/>
                    <a:pt x="334024" y="70649"/>
                  </a:cubicBezTo>
                  <a:cubicBezTo>
                    <a:pt x="331265" y="74737"/>
                    <a:pt x="325747" y="75892"/>
                    <a:pt x="321652" y="73226"/>
                  </a:cubicBezTo>
                  <a:lnTo>
                    <a:pt x="303228" y="61140"/>
                  </a:lnTo>
                  <a:lnTo>
                    <a:pt x="65223" y="216835"/>
                  </a:lnTo>
                  <a:cubicBezTo>
                    <a:pt x="65223" y="217013"/>
                    <a:pt x="65223" y="217191"/>
                    <a:pt x="65223" y="217458"/>
                  </a:cubicBezTo>
                  <a:lnTo>
                    <a:pt x="65223" y="502366"/>
                  </a:lnTo>
                  <a:lnTo>
                    <a:pt x="170251" y="502366"/>
                  </a:lnTo>
                  <a:cubicBezTo>
                    <a:pt x="175236" y="502366"/>
                    <a:pt x="179152" y="506365"/>
                    <a:pt x="179152" y="511253"/>
                  </a:cubicBezTo>
                  <a:cubicBezTo>
                    <a:pt x="179152" y="516229"/>
                    <a:pt x="175236" y="520139"/>
                    <a:pt x="170251" y="520139"/>
                  </a:cubicBezTo>
                  <a:lnTo>
                    <a:pt x="65223" y="520139"/>
                  </a:lnTo>
                  <a:lnTo>
                    <a:pt x="65223" y="559241"/>
                  </a:lnTo>
                  <a:lnTo>
                    <a:pt x="199357" y="559241"/>
                  </a:lnTo>
                  <a:lnTo>
                    <a:pt x="199357" y="245895"/>
                  </a:lnTo>
                  <a:cubicBezTo>
                    <a:pt x="199357" y="240919"/>
                    <a:pt x="203362" y="237009"/>
                    <a:pt x="208257" y="237009"/>
                  </a:cubicBezTo>
                  <a:lnTo>
                    <a:pt x="398109" y="237009"/>
                  </a:lnTo>
                  <a:cubicBezTo>
                    <a:pt x="403094" y="237009"/>
                    <a:pt x="407010" y="240919"/>
                    <a:pt x="407010" y="245895"/>
                  </a:cubicBezTo>
                  <a:lnTo>
                    <a:pt x="407010" y="559241"/>
                  </a:lnTo>
                  <a:lnTo>
                    <a:pt x="541144" y="559241"/>
                  </a:lnTo>
                  <a:lnTo>
                    <a:pt x="541144" y="520139"/>
                  </a:lnTo>
                  <a:lnTo>
                    <a:pt x="436115" y="520139"/>
                  </a:lnTo>
                  <a:cubicBezTo>
                    <a:pt x="431220" y="520139"/>
                    <a:pt x="427215" y="516229"/>
                    <a:pt x="427215" y="511253"/>
                  </a:cubicBezTo>
                  <a:cubicBezTo>
                    <a:pt x="427215" y="506365"/>
                    <a:pt x="431220" y="502366"/>
                    <a:pt x="436115" y="502366"/>
                  </a:cubicBezTo>
                  <a:lnTo>
                    <a:pt x="541144" y="502366"/>
                  </a:lnTo>
                  <a:lnTo>
                    <a:pt x="541144" y="217458"/>
                  </a:lnTo>
                  <a:cubicBezTo>
                    <a:pt x="541144" y="217191"/>
                    <a:pt x="541144" y="217013"/>
                    <a:pt x="541144" y="216835"/>
                  </a:cubicBezTo>
                  <a:lnTo>
                    <a:pt x="394104" y="120592"/>
                  </a:lnTo>
                  <a:cubicBezTo>
                    <a:pt x="390010" y="117926"/>
                    <a:pt x="388853" y="112417"/>
                    <a:pt x="391523" y="108329"/>
                  </a:cubicBezTo>
                  <a:cubicBezTo>
                    <a:pt x="394193" y="104152"/>
                    <a:pt x="399711" y="102997"/>
                    <a:pt x="403895" y="105752"/>
                  </a:cubicBezTo>
                  <a:lnTo>
                    <a:pt x="573009" y="216391"/>
                  </a:lnTo>
                  <a:cubicBezTo>
                    <a:pt x="574611" y="217458"/>
                    <a:pt x="576569" y="217991"/>
                    <a:pt x="578527" y="217991"/>
                  </a:cubicBezTo>
                  <a:cubicBezTo>
                    <a:pt x="581909" y="217991"/>
                    <a:pt x="585113" y="216302"/>
                    <a:pt x="586983" y="213459"/>
                  </a:cubicBezTo>
                  <a:cubicBezTo>
                    <a:pt x="588407" y="211237"/>
                    <a:pt x="588941" y="208571"/>
                    <a:pt x="588407" y="205905"/>
                  </a:cubicBezTo>
                  <a:cubicBezTo>
                    <a:pt x="587873" y="203239"/>
                    <a:pt x="586271" y="201017"/>
                    <a:pt x="584045" y="199506"/>
                  </a:cubicBezTo>
                  <a:lnTo>
                    <a:pt x="309102" y="19639"/>
                  </a:lnTo>
                  <a:cubicBezTo>
                    <a:pt x="308835" y="19551"/>
                    <a:pt x="308568" y="19373"/>
                    <a:pt x="308301" y="19195"/>
                  </a:cubicBezTo>
                  <a:cubicBezTo>
                    <a:pt x="308034" y="19017"/>
                    <a:pt x="307411" y="18751"/>
                    <a:pt x="307055" y="18573"/>
                  </a:cubicBezTo>
                  <a:cubicBezTo>
                    <a:pt x="307055" y="18573"/>
                    <a:pt x="306966" y="18484"/>
                    <a:pt x="306877" y="18484"/>
                  </a:cubicBezTo>
                  <a:cubicBezTo>
                    <a:pt x="306610" y="18395"/>
                    <a:pt x="306343" y="18395"/>
                    <a:pt x="306076" y="18306"/>
                  </a:cubicBezTo>
                  <a:lnTo>
                    <a:pt x="305542" y="18129"/>
                  </a:lnTo>
                  <a:cubicBezTo>
                    <a:pt x="305453" y="18040"/>
                    <a:pt x="305275" y="18040"/>
                    <a:pt x="305186" y="17951"/>
                  </a:cubicBezTo>
                  <a:cubicBezTo>
                    <a:pt x="305008" y="17951"/>
                    <a:pt x="304919" y="17951"/>
                    <a:pt x="304741" y="17951"/>
                  </a:cubicBezTo>
                  <a:lnTo>
                    <a:pt x="303495" y="17862"/>
                  </a:lnTo>
                  <a:cubicBezTo>
                    <a:pt x="303406" y="17862"/>
                    <a:pt x="303317" y="17773"/>
                    <a:pt x="303139" y="17773"/>
                  </a:cubicBezTo>
                  <a:close/>
                  <a:moveTo>
                    <a:pt x="303228" y="0"/>
                  </a:moveTo>
                  <a:cubicBezTo>
                    <a:pt x="304118" y="0"/>
                    <a:pt x="304919" y="89"/>
                    <a:pt x="305542" y="177"/>
                  </a:cubicBezTo>
                  <a:lnTo>
                    <a:pt x="306165" y="266"/>
                  </a:lnTo>
                  <a:cubicBezTo>
                    <a:pt x="306788" y="266"/>
                    <a:pt x="307589" y="355"/>
                    <a:pt x="308568" y="533"/>
                  </a:cubicBezTo>
                  <a:cubicBezTo>
                    <a:pt x="309547" y="711"/>
                    <a:pt x="310348" y="977"/>
                    <a:pt x="310971" y="1155"/>
                  </a:cubicBezTo>
                  <a:lnTo>
                    <a:pt x="311594" y="1422"/>
                  </a:lnTo>
                  <a:cubicBezTo>
                    <a:pt x="312128" y="1510"/>
                    <a:pt x="312841" y="1688"/>
                    <a:pt x="313731" y="2044"/>
                  </a:cubicBezTo>
                  <a:cubicBezTo>
                    <a:pt x="315066" y="2577"/>
                    <a:pt x="316134" y="3199"/>
                    <a:pt x="317113" y="3821"/>
                  </a:cubicBezTo>
                  <a:cubicBezTo>
                    <a:pt x="317469" y="3910"/>
                    <a:pt x="317914" y="4177"/>
                    <a:pt x="318448" y="4532"/>
                  </a:cubicBezTo>
                  <a:lnTo>
                    <a:pt x="318804" y="4799"/>
                  </a:lnTo>
                  <a:lnTo>
                    <a:pt x="593836" y="184666"/>
                  </a:lnTo>
                  <a:cubicBezTo>
                    <a:pt x="600067" y="188753"/>
                    <a:pt x="604339" y="194974"/>
                    <a:pt x="605852" y="202261"/>
                  </a:cubicBezTo>
                  <a:cubicBezTo>
                    <a:pt x="607365" y="209548"/>
                    <a:pt x="605941" y="217013"/>
                    <a:pt x="601847" y="223234"/>
                  </a:cubicBezTo>
                  <a:cubicBezTo>
                    <a:pt x="596684" y="231054"/>
                    <a:pt x="587962" y="235764"/>
                    <a:pt x="578527" y="235764"/>
                  </a:cubicBezTo>
                  <a:cubicBezTo>
                    <a:pt x="573098" y="235764"/>
                    <a:pt x="567846" y="234253"/>
                    <a:pt x="563218" y="231232"/>
                  </a:cubicBezTo>
                  <a:lnTo>
                    <a:pt x="558945" y="228388"/>
                  </a:lnTo>
                  <a:lnTo>
                    <a:pt x="558945" y="559241"/>
                  </a:lnTo>
                  <a:lnTo>
                    <a:pt x="569003" y="559241"/>
                  </a:lnTo>
                  <a:cubicBezTo>
                    <a:pt x="573988" y="559241"/>
                    <a:pt x="577904" y="563240"/>
                    <a:pt x="577904" y="568128"/>
                  </a:cubicBezTo>
                  <a:cubicBezTo>
                    <a:pt x="577904" y="573104"/>
                    <a:pt x="573988" y="577014"/>
                    <a:pt x="569003" y="577014"/>
                  </a:cubicBezTo>
                  <a:lnTo>
                    <a:pt x="379151" y="577014"/>
                  </a:lnTo>
                  <a:cubicBezTo>
                    <a:pt x="374255" y="577014"/>
                    <a:pt x="370250" y="573104"/>
                    <a:pt x="370250" y="568128"/>
                  </a:cubicBezTo>
                  <a:cubicBezTo>
                    <a:pt x="370250" y="563240"/>
                    <a:pt x="374255" y="559241"/>
                    <a:pt x="379151" y="559241"/>
                  </a:cubicBezTo>
                  <a:lnTo>
                    <a:pt x="389209" y="559241"/>
                  </a:lnTo>
                  <a:lnTo>
                    <a:pt x="389209" y="254782"/>
                  </a:lnTo>
                  <a:lnTo>
                    <a:pt x="217158" y="254782"/>
                  </a:lnTo>
                  <a:lnTo>
                    <a:pt x="217158" y="559241"/>
                  </a:lnTo>
                  <a:lnTo>
                    <a:pt x="227216" y="559241"/>
                  </a:lnTo>
                  <a:cubicBezTo>
                    <a:pt x="232200" y="559241"/>
                    <a:pt x="236116" y="563240"/>
                    <a:pt x="236116" y="568128"/>
                  </a:cubicBezTo>
                  <a:cubicBezTo>
                    <a:pt x="236116" y="573104"/>
                    <a:pt x="232200" y="577014"/>
                    <a:pt x="227216" y="577014"/>
                  </a:cubicBezTo>
                  <a:lnTo>
                    <a:pt x="37364" y="577014"/>
                  </a:lnTo>
                  <a:cubicBezTo>
                    <a:pt x="32468" y="577014"/>
                    <a:pt x="28463" y="573104"/>
                    <a:pt x="28463" y="568128"/>
                  </a:cubicBezTo>
                  <a:cubicBezTo>
                    <a:pt x="28463" y="563240"/>
                    <a:pt x="32468" y="559241"/>
                    <a:pt x="37364" y="559241"/>
                  </a:cubicBezTo>
                  <a:lnTo>
                    <a:pt x="47422" y="559241"/>
                  </a:lnTo>
                  <a:lnTo>
                    <a:pt x="47422" y="228388"/>
                  </a:lnTo>
                  <a:lnTo>
                    <a:pt x="43149" y="231232"/>
                  </a:lnTo>
                  <a:cubicBezTo>
                    <a:pt x="38610" y="234253"/>
                    <a:pt x="33358" y="235764"/>
                    <a:pt x="27929" y="235764"/>
                  </a:cubicBezTo>
                  <a:cubicBezTo>
                    <a:pt x="18405" y="235764"/>
                    <a:pt x="9683" y="231054"/>
                    <a:pt x="4520" y="223234"/>
                  </a:cubicBezTo>
                  <a:cubicBezTo>
                    <a:pt x="426" y="217013"/>
                    <a:pt x="-909" y="209548"/>
                    <a:pt x="604" y="202261"/>
                  </a:cubicBezTo>
                  <a:cubicBezTo>
                    <a:pt x="2117" y="194974"/>
                    <a:pt x="6389" y="188753"/>
                    <a:pt x="12620" y="184666"/>
                  </a:cubicBezTo>
                  <a:lnTo>
                    <a:pt x="287652" y="4710"/>
                  </a:lnTo>
                  <a:cubicBezTo>
                    <a:pt x="287741" y="4710"/>
                    <a:pt x="287741" y="4621"/>
                    <a:pt x="287830" y="4621"/>
                  </a:cubicBezTo>
                  <a:lnTo>
                    <a:pt x="287919" y="4532"/>
                  </a:lnTo>
                  <a:cubicBezTo>
                    <a:pt x="288453" y="4177"/>
                    <a:pt x="288987" y="3910"/>
                    <a:pt x="289343" y="3821"/>
                  </a:cubicBezTo>
                  <a:cubicBezTo>
                    <a:pt x="290322" y="3199"/>
                    <a:pt x="291390" y="2577"/>
                    <a:pt x="292725" y="2044"/>
                  </a:cubicBezTo>
                  <a:cubicBezTo>
                    <a:pt x="293526" y="1688"/>
                    <a:pt x="294327" y="1510"/>
                    <a:pt x="294772" y="1333"/>
                  </a:cubicBezTo>
                  <a:lnTo>
                    <a:pt x="295484" y="1155"/>
                  </a:lnTo>
                  <a:cubicBezTo>
                    <a:pt x="296018" y="977"/>
                    <a:pt x="296819" y="711"/>
                    <a:pt x="297798" y="533"/>
                  </a:cubicBezTo>
                  <a:cubicBezTo>
                    <a:pt x="298777" y="355"/>
                    <a:pt x="299578" y="266"/>
                    <a:pt x="300202" y="266"/>
                  </a:cubicBezTo>
                  <a:lnTo>
                    <a:pt x="300914" y="177"/>
                  </a:lnTo>
                  <a:cubicBezTo>
                    <a:pt x="301448" y="89"/>
                    <a:pt x="302249" y="0"/>
                    <a:pt x="303228" y="0"/>
                  </a:cubicBezTo>
                  <a:close/>
                </a:path>
              </a:pathLst>
            </a:custGeom>
            <a:solidFill>
              <a:srgbClr val="95836F"/>
            </a:solidFill>
            <a:ln>
              <a:noFill/>
            </a:ln>
          </p:spPr>
          <p:txBody>
            <a:bodyPr/>
            <a:lstStyle/>
            <a:p>
              <a:endParaRPr lang="zh-CN" altLang="en-US">
                <a:latin typeface="Arial"/>
                <a:ea typeface="阿里巴巴普惠体 Heavy"/>
                <a:cs typeface="阿里巴巴普惠体 Heavy"/>
                <a:sym typeface="Arial"/>
              </a:endParaRPr>
            </a:p>
          </p:txBody>
        </p:sp>
        <p:sp>
          <p:nvSpPr>
            <p:cNvPr id="59" name="图形"/>
            <p:cNvSpPr>
              <a:spLocks noGrp="1"/>
            </p:cNvSpPr>
            <p:nvPr>
              <p:custDataLst>
                <p:tags r:id="rId21"/>
              </p:custDataLst>
            </p:nvPr>
          </p:nvSpPr>
          <p:spPr>
            <a:xfrm>
              <a:off x="2986" y="7513"/>
              <a:ext cx="1507" cy="667"/>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00000"/>
                </a:lnSpc>
                <a:spcAft>
                  <a:spcPts val="0"/>
                </a:spcAft>
                <a:buNone/>
                <a:defRPr sz="2400" b="0" u="none" strike="noStrike" kern="1200" cap="none" spc="200" normalizeH="0" baseline="0">
                  <a:solidFill>
                    <a:srgbClr val="3B303E"/>
                  </a:solidFill>
                  <a:uFillTx/>
                  <a:latin typeface="+mn-lt"/>
                  <a:ea typeface="阿里巴巴普惠体 M" panose="00020600040101010101" charset="-122"/>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olidFill>
                    <a:srgbClr val="62503C"/>
                  </a:solidFill>
                  <a:latin typeface="Arial"/>
                  <a:ea typeface="阿里巴巴普惠体 Heavy"/>
                  <a:cs typeface="阿里巴巴普惠体 Heavy"/>
                  <a:sym typeface="Arial"/>
                </a:rPr>
                <a:t>66%</a:t>
              </a:r>
            </a:p>
          </p:txBody>
        </p:sp>
        <p:sp>
          <p:nvSpPr>
            <p:cNvPr id="49" name="图形"/>
            <p:cNvSpPr>
              <a:spLocks noGrp="1"/>
            </p:cNvSpPr>
            <p:nvPr>
              <p:custDataLst>
                <p:tags r:id="rId22"/>
              </p:custDataLst>
            </p:nvPr>
          </p:nvSpPr>
          <p:spPr>
            <a:xfrm>
              <a:off x="6966" y="7513"/>
              <a:ext cx="1507" cy="667"/>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00000"/>
                </a:lnSpc>
                <a:spcAft>
                  <a:spcPts val="0"/>
                </a:spcAft>
                <a:buNone/>
                <a:defRPr sz="2400" b="0" u="none" strike="noStrike" kern="1200" cap="none" spc="200" normalizeH="0" baseline="0">
                  <a:solidFill>
                    <a:srgbClr val="3B303E"/>
                  </a:solidFill>
                  <a:uFillTx/>
                  <a:latin typeface="+mn-lt"/>
                  <a:ea typeface="阿里巴巴普惠体 M" panose="00020600040101010101" charset="-122"/>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olidFill>
                    <a:srgbClr val="62503C"/>
                  </a:solidFill>
                  <a:latin typeface="Arial"/>
                  <a:ea typeface="阿里巴巴普惠体 Heavy"/>
                  <a:cs typeface="阿里巴巴普惠体 Heavy"/>
                  <a:sym typeface="Arial"/>
                </a:rPr>
                <a:t>33%</a:t>
              </a:r>
            </a:p>
          </p:txBody>
        </p:sp>
        <p:sp>
          <p:nvSpPr>
            <p:cNvPr id="51" name="图形"/>
            <p:cNvSpPr>
              <a:spLocks noGrp="1"/>
            </p:cNvSpPr>
            <p:nvPr>
              <p:custDataLst>
                <p:tags r:id="rId23"/>
              </p:custDataLst>
            </p:nvPr>
          </p:nvSpPr>
          <p:spPr>
            <a:xfrm>
              <a:off x="10846" y="7513"/>
              <a:ext cx="1507" cy="667"/>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00000"/>
                </a:lnSpc>
                <a:spcAft>
                  <a:spcPts val="0"/>
                </a:spcAft>
                <a:buNone/>
                <a:defRPr sz="2400" b="0" u="none" strike="noStrike" kern="1200" cap="none" spc="200" normalizeH="0" baseline="0">
                  <a:solidFill>
                    <a:srgbClr val="3B303E"/>
                  </a:solidFill>
                  <a:uFillTx/>
                  <a:latin typeface="+mn-lt"/>
                  <a:ea typeface="阿里巴巴普惠体 M" panose="00020600040101010101" charset="-122"/>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olidFill>
                    <a:srgbClr val="62503C"/>
                  </a:solidFill>
                  <a:latin typeface="Arial"/>
                  <a:ea typeface="阿里巴巴普惠体 Heavy"/>
                  <a:cs typeface="阿里巴巴普惠体 Heavy"/>
                  <a:sym typeface="Arial"/>
                </a:rPr>
                <a:t>85%</a:t>
              </a:r>
            </a:p>
          </p:txBody>
        </p:sp>
        <p:sp>
          <p:nvSpPr>
            <p:cNvPr id="53" name="图形"/>
            <p:cNvSpPr>
              <a:spLocks noGrp="1"/>
            </p:cNvSpPr>
            <p:nvPr>
              <p:custDataLst>
                <p:tags r:id="rId24"/>
              </p:custDataLst>
            </p:nvPr>
          </p:nvSpPr>
          <p:spPr>
            <a:xfrm>
              <a:off x="14764" y="7513"/>
              <a:ext cx="1507" cy="667"/>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00000"/>
                </a:lnSpc>
                <a:spcAft>
                  <a:spcPts val="0"/>
                </a:spcAft>
                <a:buNone/>
                <a:defRPr sz="2400" b="0" u="none" strike="noStrike" kern="1200" cap="none" spc="200" normalizeH="0" baseline="0">
                  <a:solidFill>
                    <a:srgbClr val="3B303E"/>
                  </a:solidFill>
                  <a:uFillTx/>
                  <a:latin typeface="+mn-lt"/>
                  <a:ea typeface="阿里巴巴普惠体 M" panose="00020600040101010101" charset="-122"/>
                  <a:cs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solidFill>
                    <a:srgbClr val="62503C"/>
                  </a:solidFill>
                  <a:latin typeface="Arial"/>
                  <a:ea typeface="阿里巴巴普惠体 Heavy"/>
                  <a:cs typeface="阿里巴巴普惠体 Heavy"/>
                  <a:sym typeface="Arial"/>
                </a:rPr>
                <a:t>50%</a:t>
              </a:r>
            </a:p>
          </p:txBody>
        </p:sp>
        <p:sp>
          <p:nvSpPr>
            <p:cNvPr id="6" name="图形"/>
            <p:cNvSpPr>
              <a:spLocks noGrp="1"/>
            </p:cNvSpPr>
            <p:nvPr>
              <p:custDataLst>
                <p:tags r:id="rId25"/>
              </p:custDataLst>
            </p:nvPr>
          </p:nvSpPr>
          <p:spPr>
            <a:xfrm>
              <a:off x="2019" y="8146"/>
              <a:ext cx="3440" cy="1292"/>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solidFill>
                  <a:schemeClr val="tx1">
                    <a:lumMod val="65000"/>
                    <a:lumOff val="35000"/>
                  </a:schemeClr>
                </a:solidFill>
                <a:latin typeface="Arial"/>
                <a:ea typeface="阿里巴巴普惠体 Heavy"/>
                <a:cs typeface="阿里巴巴普惠体 Heavy"/>
                <a:sym typeface="Arial"/>
              </a:endParaRPr>
            </a:p>
          </p:txBody>
        </p:sp>
        <p:sp>
          <p:nvSpPr>
            <p:cNvPr id="7" name="图形"/>
            <p:cNvSpPr>
              <a:spLocks noGrp="1"/>
            </p:cNvSpPr>
            <p:nvPr>
              <p:custDataLst>
                <p:tags r:id="rId26"/>
              </p:custDataLst>
            </p:nvPr>
          </p:nvSpPr>
          <p:spPr>
            <a:xfrm>
              <a:off x="5987" y="8146"/>
              <a:ext cx="3440" cy="1292"/>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solidFill>
                  <a:schemeClr val="tx1">
                    <a:lumMod val="65000"/>
                    <a:lumOff val="35000"/>
                  </a:schemeClr>
                </a:solidFill>
                <a:latin typeface="Arial"/>
                <a:ea typeface="阿里巴巴普惠体 Heavy"/>
                <a:cs typeface="阿里巴巴普惠体 Heavy"/>
                <a:sym typeface="Arial"/>
              </a:endParaRPr>
            </a:p>
          </p:txBody>
        </p:sp>
        <p:sp>
          <p:nvSpPr>
            <p:cNvPr id="8" name="图形"/>
            <p:cNvSpPr>
              <a:spLocks noGrp="1"/>
            </p:cNvSpPr>
            <p:nvPr>
              <p:custDataLst>
                <p:tags r:id="rId27"/>
              </p:custDataLst>
            </p:nvPr>
          </p:nvSpPr>
          <p:spPr>
            <a:xfrm>
              <a:off x="9867" y="8146"/>
              <a:ext cx="3440" cy="1292"/>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solidFill>
                  <a:schemeClr val="tx1">
                    <a:lumMod val="65000"/>
                    <a:lumOff val="35000"/>
                  </a:schemeClr>
                </a:solidFill>
                <a:latin typeface="Arial"/>
                <a:ea typeface="阿里巴巴普惠体 Heavy"/>
                <a:cs typeface="阿里巴巴普惠体 Heavy"/>
                <a:sym typeface="Arial"/>
              </a:endParaRPr>
            </a:p>
          </p:txBody>
        </p:sp>
        <p:sp>
          <p:nvSpPr>
            <p:cNvPr id="9" name="图形"/>
            <p:cNvSpPr>
              <a:spLocks noGrp="1"/>
            </p:cNvSpPr>
            <p:nvPr>
              <p:custDataLst>
                <p:tags r:id="rId28"/>
              </p:custDataLst>
            </p:nvPr>
          </p:nvSpPr>
          <p:spPr>
            <a:xfrm>
              <a:off x="13785" y="8146"/>
              <a:ext cx="3440" cy="1292"/>
            </a:xfrm>
            <a:prstGeom prst="rect">
              <a:avLst/>
            </a:prstGeom>
            <a:effectLst/>
          </p:spPr>
          <p:txBody>
            <a:bodyPr vert="horz" lIns="101600" tIns="38100" rIns="76200" bIns="38100" rtlCol="0" anchor="t" anchorCtr="0">
              <a:noAutofit/>
            </a:bodyPr>
            <a:lstStyle>
              <a:lvl1pPr marL="0" indent="0" algn="l" eaLnBrk="1" fontAlgn="auto" latinLnBrk="0" hangingPunct="1">
                <a:lnSpc>
                  <a:spcPct val="140000"/>
                </a:lnSpc>
                <a:spcAft>
                  <a:spcPts val="0"/>
                </a:spcAft>
                <a:buNone/>
                <a:defRPr sz="1200" b="0" u="none" strike="noStrike" kern="1200" cap="none" spc="200" normalizeH="0" baseline="0">
                  <a:solidFill>
                    <a:schemeClr val="bg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lgn="ctr"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solidFill>
                  <a:schemeClr val="tx1">
                    <a:lumMod val="65000"/>
                    <a:lumOff val="35000"/>
                  </a:schemeClr>
                </a:solidFill>
                <a:latin typeface="Arial"/>
                <a:ea typeface="阿里巴巴普惠体 Heavy"/>
                <a:cs typeface="阿里巴巴普惠体 Heavy"/>
                <a:sym typeface="Arial"/>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5"/>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6"/>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6" name="图形"/>
          <p:cNvGrpSpPr/>
          <p:nvPr/>
        </p:nvGrpSpPr>
        <p:grpSpPr>
          <a:xfrm>
            <a:off x="1094742" y="1871346"/>
            <a:ext cx="9952989" cy="3946525"/>
            <a:chOff x="1724" y="2947"/>
            <a:chExt cx="15674" cy="6215"/>
          </a:xfrm>
        </p:grpSpPr>
        <p:grpSp>
          <p:nvGrpSpPr>
            <p:cNvPr id="5" name="组合 4"/>
            <p:cNvGrpSpPr/>
            <p:nvPr/>
          </p:nvGrpSpPr>
          <p:grpSpPr>
            <a:xfrm>
              <a:off x="3443" y="5240"/>
              <a:ext cx="1440" cy="1440"/>
              <a:chOff x="3120" y="5251"/>
              <a:chExt cx="1440" cy="1440"/>
            </a:xfrm>
          </p:grpSpPr>
          <p:sp>
            <p:nvSpPr>
              <p:cNvPr id="3" name="图形"/>
              <p:cNvSpPr/>
              <p:nvPr>
                <p:custDataLst>
                  <p:tags r:id="rId13"/>
                </p:custDataLst>
              </p:nvPr>
            </p:nvSpPr>
            <p:spPr>
              <a:xfrm>
                <a:off x="3120" y="5251"/>
                <a:ext cx="1440" cy="1440"/>
              </a:xfrm>
              <a:prstGeom prst="ellips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 name="图形"/>
              <p:cNvSpPr>
                <a:spLocks noChangeAspect="1"/>
              </p:cNvSpPr>
              <p:nvPr>
                <p:custDataLst>
                  <p:tags r:id="rId14"/>
                </p:custDataLst>
              </p:nvPr>
            </p:nvSpPr>
            <p:spPr bwMode="auto">
              <a:xfrm>
                <a:off x="3570" y="5662"/>
                <a:ext cx="540" cy="617"/>
              </a:xfrm>
              <a:custGeom>
                <a:avLst/>
                <a:gdLst>
                  <a:gd name="T0" fmla="*/ 10235 w 11022"/>
                  <a:gd name="T1" fmla="*/ 12595 h 12595"/>
                  <a:gd name="T2" fmla="*/ 787 w 11022"/>
                  <a:gd name="T3" fmla="*/ 12595 h 12595"/>
                  <a:gd name="T4" fmla="*/ 0 w 11022"/>
                  <a:gd name="T5" fmla="*/ 11808 h 12595"/>
                  <a:gd name="T6" fmla="*/ 0 w 11022"/>
                  <a:gd name="T7" fmla="*/ 5904 h 12595"/>
                  <a:gd name="T8" fmla="*/ 787 w 11022"/>
                  <a:gd name="T9" fmla="*/ 5117 h 12595"/>
                  <a:gd name="T10" fmla="*/ 2362 w 11022"/>
                  <a:gd name="T11" fmla="*/ 5117 h 12595"/>
                  <a:gd name="T12" fmla="*/ 2362 w 11022"/>
                  <a:gd name="T13" fmla="*/ 3148 h 12595"/>
                  <a:gd name="T14" fmla="*/ 5511 w 11022"/>
                  <a:gd name="T15" fmla="*/ 0 h 12595"/>
                  <a:gd name="T16" fmla="*/ 8660 w 11022"/>
                  <a:gd name="T17" fmla="*/ 3148 h 12595"/>
                  <a:gd name="T18" fmla="*/ 8660 w 11022"/>
                  <a:gd name="T19" fmla="*/ 5117 h 12595"/>
                  <a:gd name="T20" fmla="*/ 10235 w 11022"/>
                  <a:gd name="T21" fmla="*/ 5117 h 12595"/>
                  <a:gd name="T22" fmla="*/ 11022 w 11022"/>
                  <a:gd name="T23" fmla="*/ 5904 h 12595"/>
                  <a:gd name="T24" fmla="*/ 11022 w 11022"/>
                  <a:gd name="T25" fmla="*/ 11808 h 12595"/>
                  <a:gd name="T26" fmla="*/ 10235 w 11022"/>
                  <a:gd name="T27" fmla="*/ 12595 h 12595"/>
                  <a:gd name="T28" fmla="*/ 7873 w 11022"/>
                  <a:gd name="T29" fmla="*/ 3148 h 12595"/>
                  <a:gd name="T30" fmla="*/ 5511 w 11022"/>
                  <a:gd name="T31" fmla="*/ 787 h 12595"/>
                  <a:gd name="T32" fmla="*/ 3149 w 11022"/>
                  <a:gd name="T33" fmla="*/ 3148 h 12595"/>
                  <a:gd name="T34" fmla="*/ 3149 w 11022"/>
                  <a:gd name="T35" fmla="*/ 5117 h 12595"/>
                  <a:gd name="T36" fmla="*/ 7873 w 11022"/>
                  <a:gd name="T37" fmla="*/ 5117 h 12595"/>
                  <a:gd name="T38" fmla="*/ 7873 w 11022"/>
                  <a:gd name="T39" fmla="*/ 3148 h 12595"/>
                  <a:gd name="T40" fmla="*/ 10235 w 11022"/>
                  <a:gd name="T41" fmla="*/ 6691 h 12595"/>
                  <a:gd name="T42" fmla="*/ 9447 w 11022"/>
                  <a:gd name="T43" fmla="*/ 5904 h 12595"/>
                  <a:gd name="T44" fmla="*/ 1575 w 11022"/>
                  <a:gd name="T45" fmla="*/ 5904 h 12595"/>
                  <a:gd name="T46" fmla="*/ 787 w 11022"/>
                  <a:gd name="T47" fmla="*/ 6691 h 12595"/>
                  <a:gd name="T48" fmla="*/ 787 w 11022"/>
                  <a:gd name="T49" fmla="*/ 11021 h 12595"/>
                  <a:gd name="T50" fmla="*/ 1575 w 11022"/>
                  <a:gd name="T51" fmla="*/ 11808 h 12595"/>
                  <a:gd name="T52" fmla="*/ 9447 w 11022"/>
                  <a:gd name="T53" fmla="*/ 11808 h 12595"/>
                  <a:gd name="T54" fmla="*/ 10235 w 11022"/>
                  <a:gd name="T55" fmla="*/ 11021 h 12595"/>
                  <a:gd name="T56" fmla="*/ 10235 w 11022"/>
                  <a:gd name="T57" fmla="*/ 6691 h 12595"/>
                  <a:gd name="T58" fmla="*/ 5905 w 11022"/>
                  <a:gd name="T59" fmla="*/ 9784 h 12595"/>
                  <a:gd name="T60" fmla="*/ 5905 w 11022"/>
                  <a:gd name="T61" fmla="*/ 11415 h 12595"/>
                  <a:gd name="T62" fmla="*/ 5117 w 11022"/>
                  <a:gd name="T63" fmla="*/ 11415 h 12595"/>
                  <a:gd name="T64" fmla="*/ 5117 w 11022"/>
                  <a:gd name="T65" fmla="*/ 9784 h 12595"/>
                  <a:gd name="T66" fmla="*/ 3936 w 11022"/>
                  <a:gd name="T67" fmla="*/ 8266 h 12595"/>
                  <a:gd name="T68" fmla="*/ 5511 w 11022"/>
                  <a:gd name="T69" fmla="*/ 6691 h 12595"/>
                  <a:gd name="T70" fmla="*/ 7085 w 11022"/>
                  <a:gd name="T71" fmla="*/ 8266 h 12595"/>
                  <a:gd name="T72" fmla="*/ 5905 w 11022"/>
                  <a:gd name="T73" fmla="*/ 9784 h 12595"/>
                  <a:gd name="T74" fmla="*/ 5511 w 11022"/>
                  <a:gd name="T75" fmla="*/ 7478 h 12595"/>
                  <a:gd name="T76" fmla="*/ 4724 w 11022"/>
                  <a:gd name="T77" fmla="*/ 8266 h 12595"/>
                  <a:gd name="T78" fmla="*/ 5511 w 11022"/>
                  <a:gd name="T79" fmla="*/ 9053 h 12595"/>
                  <a:gd name="T80" fmla="*/ 6298 w 11022"/>
                  <a:gd name="T81" fmla="*/ 8266 h 12595"/>
                  <a:gd name="T82" fmla="*/ 5511 w 11022"/>
                  <a:gd name="T83" fmla="*/ 7478 h 1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22" h="12595">
                    <a:moveTo>
                      <a:pt x="10235" y="12595"/>
                    </a:moveTo>
                    <a:lnTo>
                      <a:pt x="787" y="12595"/>
                    </a:lnTo>
                    <a:cubicBezTo>
                      <a:pt x="353" y="12595"/>
                      <a:pt x="0" y="12243"/>
                      <a:pt x="0" y="11808"/>
                    </a:cubicBezTo>
                    <a:lnTo>
                      <a:pt x="0" y="5904"/>
                    </a:lnTo>
                    <a:cubicBezTo>
                      <a:pt x="0" y="5469"/>
                      <a:pt x="353" y="5117"/>
                      <a:pt x="787" y="5117"/>
                    </a:cubicBezTo>
                    <a:lnTo>
                      <a:pt x="2362" y="5117"/>
                    </a:lnTo>
                    <a:lnTo>
                      <a:pt x="2362" y="3148"/>
                    </a:lnTo>
                    <a:cubicBezTo>
                      <a:pt x="2362" y="1410"/>
                      <a:pt x="3772" y="0"/>
                      <a:pt x="5511" y="0"/>
                    </a:cubicBezTo>
                    <a:cubicBezTo>
                      <a:pt x="7250" y="0"/>
                      <a:pt x="8660" y="1410"/>
                      <a:pt x="8660" y="3148"/>
                    </a:cubicBezTo>
                    <a:lnTo>
                      <a:pt x="8660" y="5117"/>
                    </a:lnTo>
                    <a:lnTo>
                      <a:pt x="10235" y="5117"/>
                    </a:lnTo>
                    <a:cubicBezTo>
                      <a:pt x="10669" y="5117"/>
                      <a:pt x="11022" y="5469"/>
                      <a:pt x="11022" y="5904"/>
                    </a:cubicBezTo>
                    <a:lnTo>
                      <a:pt x="11022" y="11808"/>
                    </a:lnTo>
                    <a:cubicBezTo>
                      <a:pt x="11022" y="12243"/>
                      <a:pt x="10669" y="12595"/>
                      <a:pt x="10235" y="12595"/>
                    </a:cubicBezTo>
                    <a:close/>
                    <a:moveTo>
                      <a:pt x="7873" y="3148"/>
                    </a:moveTo>
                    <a:cubicBezTo>
                      <a:pt x="7873" y="1844"/>
                      <a:pt x="6815" y="787"/>
                      <a:pt x="5511" y="787"/>
                    </a:cubicBezTo>
                    <a:cubicBezTo>
                      <a:pt x="4206" y="787"/>
                      <a:pt x="3149" y="1844"/>
                      <a:pt x="3149" y="3148"/>
                    </a:cubicBezTo>
                    <a:lnTo>
                      <a:pt x="3149" y="5117"/>
                    </a:lnTo>
                    <a:lnTo>
                      <a:pt x="7873" y="5117"/>
                    </a:lnTo>
                    <a:lnTo>
                      <a:pt x="7873" y="3148"/>
                    </a:lnTo>
                    <a:close/>
                    <a:moveTo>
                      <a:pt x="10235" y="6691"/>
                    </a:moveTo>
                    <a:cubicBezTo>
                      <a:pt x="10235" y="6256"/>
                      <a:pt x="9882" y="5904"/>
                      <a:pt x="9447" y="5904"/>
                    </a:cubicBezTo>
                    <a:lnTo>
                      <a:pt x="1575" y="5904"/>
                    </a:lnTo>
                    <a:cubicBezTo>
                      <a:pt x="1140" y="5904"/>
                      <a:pt x="787" y="6256"/>
                      <a:pt x="787" y="6691"/>
                    </a:cubicBezTo>
                    <a:lnTo>
                      <a:pt x="787" y="11021"/>
                    </a:lnTo>
                    <a:cubicBezTo>
                      <a:pt x="787" y="11455"/>
                      <a:pt x="1140" y="11808"/>
                      <a:pt x="1575" y="11808"/>
                    </a:cubicBezTo>
                    <a:lnTo>
                      <a:pt x="9447" y="11808"/>
                    </a:lnTo>
                    <a:cubicBezTo>
                      <a:pt x="9882" y="11808"/>
                      <a:pt x="10235" y="11455"/>
                      <a:pt x="10235" y="11021"/>
                    </a:cubicBezTo>
                    <a:lnTo>
                      <a:pt x="10235" y="6691"/>
                    </a:lnTo>
                    <a:close/>
                    <a:moveTo>
                      <a:pt x="5905" y="9784"/>
                    </a:moveTo>
                    <a:lnTo>
                      <a:pt x="5905" y="11415"/>
                    </a:lnTo>
                    <a:lnTo>
                      <a:pt x="5117" y="11415"/>
                    </a:lnTo>
                    <a:lnTo>
                      <a:pt x="5117" y="9784"/>
                    </a:lnTo>
                    <a:cubicBezTo>
                      <a:pt x="4440" y="9608"/>
                      <a:pt x="3936" y="8998"/>
                      <a:pt x="3936" y="8266"/>
                    </a:cubicBezTo>
                    <a:cubicBezTo>
                      <a:pt x="3936" y="7396"/>
                      <a:pt x="4641" y="6691"/>
                      <a:pt x="5511" y="6691"/>
                    </a:cubicBezTo>
                    <a:cubicBezTo>
                      <a:pt x="6381" y="6691"/>
                      <a:pt x="7085" y="7396"/>
                      <a:pt x="7085" y="8266"/>
                    </a:cubicBezTo>
                    <a:cubicBezTo>
                      <a:pt x="7085" y="8998"/>
                      <a:pt x="6582" y="9609"/>
                      <a:pt x="5905" y="9784"/>
                    </a:cubicBezTo>
                    <a:close/>
                    <a:moveTo>
                      <a:pt x="5511" y="7478"/>
                    </a:moveTo>
                    <a:cubicBezTo>
                      <a:pt x="5076" y="7478"/>
                      <a:pt x="4724" y="7831"/>
                      <a:pt x="4724" y="8266"/>
                    </a:cubicBezTo>
                    <a:cubicBezTo>
                      <a:pt x="4724" y="8701"/>
                      <a:pt x="5076" y="9053"/>
                      <a:pt x="5511" y="9053"/>
                    </a:cubicBezTo>
                    <a:cubicBezTo>
                      <a:pt x="5946" y="9053"/>
                      <a:pt x="6298" y="8701"/>
                      <a:pt x="6298" y="8266"/>
                    </a:cubicBezTo>
                    <a:cubicBezTo>
                      <a:pt x="6298" y="7831"/>
                      <a:pt x="5946" y="7478"/>
                      <a:pt x="5511" y="7478"/>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23" name="组合 22"/>
            <p:cNvGrpSpPr/>
            <p:nvPr/>
          </p:nvGrpSpPr>
          <p:grpSpPr>
            <a:xfrm>
              <a:off x="8880" y="5240"/>
              <a:ext cx="1440" cy="1440"/>
              <a:chOff x="3120" y="5251"/>
              <a:chExt cx="1440" cy="1440"/>
            </a:xfrm>
          </p:grpSpPr>
          <p:sp>
            <p:nvSpPr>
              <p:cNvPr id="24" name="图形"/>
              <p:cNvSpPr/>
              <p:nvPr>
                <p:custDataLst>
                  <p:tags r:id="rId11"/>
                </p:custDataLst>
              </p:nvPr>
            </p:nvSpPr>
            <p:spPr>
              <a:xfrm>
                <a:off x="3120" y="5251"/>
                <a:ext cx="1440" cy="1440"/>
              </a:xfrm>
              <a:prstGeom prst="ellips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5" name="图形"/>
              <p:cNvSpPr>
                <a:spLocks noChangeAspect="1"/>
              </p:cNvSpPr>
              <p:nvPr>
                <p:custDataLst>
                  <p:tags r:id="rId12"/>
                </p:custDataLst>
              </p:nvPr>
            </p:nvSpPr>
            <p:spPr bwMode="auto">
              <a:xfrm>
                <a:off x="3565" y="5662"/>
                <a:ext cx="549" cy="617"/>
              </a:xfrm>
              <a:custGeom>
                <a:avLst/>
                <a:gdLst>
                  <a:gd name="T0" fmla="*/ 3785 w 9498"/>
                  <a:gd name="T1" fmla="*/ 9750 h 10663"/>
                  <a:gd name="T2" fmla="*/ 9154 w 9498"/>
                  <a:gd name="T3" fmla="*/ 3382 h 10663"/>
                  <a:gd name="T4" fmla="*/ 9037 w 9498"/>
                  <a:gd name="T5" fmla="*/ 2015 h 10663"/>
                  <a:gd name="T6" fmla="*/ 7060 w 9498"/>
                  <a:gd name="T7" fmla="*/ 345 h 10663"/>
                  <a:gd name="T8" fmla="*/ 5693 w 9498"/>
                  <a:gd name="T9" fmla="*/ 462 h 10663"/>
                  <a:gd name="T10" fmla="*/ 322 w 9498"/>
                  <a:gd name="T11" fmla="*/ 6829 h 10663"/>
                  <a:gd name="T12" fmla="*/ 11 w 9498"/>
                  <a:gd name="T13" fmla="*/ 10224 h 10663"/>
                  <a:gd name="T14" fmla="*/ 145 w 9498"/>
                  <a:gd name="T15" fmla="*/ 10552 h 10663"/>
                  <a:gd name="T16" fmla="*/ 492 w 9498"/>
                  <a:gd name="T17" fmla="*/ 10630 h 10663"/>
                  <a:gd name="T18" fmla="*/ 3785 w 9498"/>
                  <a:gd name="T19" fmla="*/ 9750 h 10663"/>
                  <a:gd name="T20" fmla="*/ 5304 w 9498"/>
                  <a:gd name="T21" fmla="*/ 2125 h 10663"/>
                  <a:gd name="T22" fmla="*/ 7581 w 9498"/>
                  <a:gd name="T23" fmla="*/ 4044 h 10663"/>
                  <a:gd name="T24" fmla="*/ 3692 w 9498"/>
                  <a:gd name="T25" fmla="*/ 8656 h 10663"/>
                  <a:gd name="T26" fmla="*/ 1416 w 9498"/>
                  <a:gd name="T27" fmla="*/ 6735 h 10663"/>
                  <a:gd name="T28" fmla="*/ 5304 w 9498"/>
                  <a:gd name="T29" fmla="*/ 2125 h 10663"/>
                  <a:gd name="T30" fmla="*/ 6558 w 9498"/>
                  <a:gd name="T31" fmla="*/ 939 h 10663"/>
                  <a:gd name="T32" fmla="*/ 8537 w 9498"/>
                  <a:gd name="T33" fmla="*/ 2607 h 10663"/>
                  <a:gd name="T34" fmla="*/ 8560 w 9498"/>
                  <a:gd name="T35" fmla="*/ 2881 h 10663"/>
                  <a:gd name="T36" fmla="*/ 8078 w 9498"/>
                  <a:gd name="T37" fmla="*/ 3454 h 10663"/>
                  <a:gd name="T38" fmla="*/ 5803 w 9498"/>
                  <a:gd name="T39" fmla="*/ 1534 h 10663"/>
                  <a:gd name="T40" fmla="*/ 6285 w 9498"/>
                  <a:gd name="T41" fmla="*/ 962 h 10663"/>
                  <a:gd name="T42" fmla="*/ 6558 w 9498"/>
                  <a:gd name="T43" fmla="*/ 939 h 10663"/>
                  <a:gd name="T44" fmla="*/ 827 w 9498"/>
                  <a:gd name="T45" fmla="*/ 9743 h 10663"/>
                  <a:gd name="T46" fmla="*/ 1039 w 9498"/>
                  <a:gd name="T47" fmla="*/ 7434 h 10663"/>
                  <a:gd name="T48" fmla="*/ 3068 w 9498"/>
                  <a:gd name="T49" fmla="*/ 9145 h 10663"/>
                  <a:gd name="T50" fmla="*/ 827 w 9498"/>
                  <a:gd name="T51" fmla="*/ 9743 h 10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98" h="10663">
                    <a:moveTo>
                      <a:pt x="3785" y="9750"/>
                    </a:moveTo>
                    <a:lnTo>
                      <a:pt x="9154" y="3382"/>
                    </a:lnTo>
                    <a:cubicBezTo>
                      <a:pt x="9498" y="2975"/>
                      <a:pt x="9445" y="2358"/>
                      <a:pt x="9037" y="2015"/>
                    </a:cubicBezTo>
                    <a:lnTo>
                      <a:pt x="7060" y="345"/>
                    </a:lnTo>
                    <a:cubicBezTo>
                      <a:pt x="6652" y="0"/>
                      <a:pt x="6036" y="54"/>
                      <a:pt x="5693" y="462"/>
                    </a:cubicBezTo>
                    <a:lnTo>
                      <a:pt x="322" y="6829"/>
                    </a:lnTo>
                    <a:lnTo>
                      <a:pt x="11" y="10224"/>
                    </a:lnTo>
                    <a:cubicBezTo>
                      <a:pt x="0" y="10349"/>
                      <a:pt x="50" y="10472"/>
                      <a:pt x="145" y="10552"/>
                    </a:cubicBezTo>
                    <a:cubicBezTo>
                      <a:pt x="241" y="10633"/>
                      <a:pt x="370" y="10663"/>
                      <a:pt x="492" y="10630"/>
                    </a:cubicBezTo>
                    <a:lnTo>
                      <a:pt x="3785" y="9750"/>
                    </a:lnTo>
                    <a:close/>
                    <a:moveTo>
                      <a:pt x="5304" y="2125"/>
                    </a:moveTo>
                    <a:lnTo>
                      <a:pt x="7581" y="4044"/>
                    </a:lnTo>
                    <a:lnTo>
                      <a:pt x="3692" y="8656"/>
                    </a:lnTo>
                    <a:lnTo>
                      <a:pt x="1416" y="6735"/>
                    </a:lnTo>
                    <a:lnTo>
                      <a:pt x="5304" y="2125"/>
                    </a:lnTo>
                    <a:close/>
                    <a:moveTo>
                      <a:pt x="6558" y="939"/>
                    </a:moveTo>
                    <a:lnTo>
                      <a:pt x="8537" y="2607"/>
                    </a:lnTo>
                    <a:cubicBezTo>
                      <a:pt x="8618" y="2675"/>
                      <a:pt x="8628" y="2800"/>
                      <a:pt x="8560" y="2881"/>
                    </a:cubicBezTo>
                    <a:lnTo>
                      <a:pt x="8078" y="3454"/>
                    </a:lnTo>
                    <a:lnTo>
                      <a:pt x="5803" y="1534"/>
                    </a:lnTo>
                    <a:lnTo>
                      <a:pt x="6285" y="962"/>
                    </a:lnTo>
                    <a:cubicBezTo>
                      <a:pt x="6353" y="881"/>
                      <a:pt x="6479" y="871"/>
                      <a:pt x="6558" y="939"/>
                    </a:cubicBezTo>
                    <a:close/>
                    <a:moveTo>
                      <a:pt x="827" y="9743"/>
                    </a:moveTo>
                    <a:lnTo>
                      <a:pt x="1039" y="7434"/>
                    </a:lnTo>
                    <a:lnTo>
                      <a:pt x="3068" y="9145"/>
                    </a:lnTo>
                    <a:lnTo>
                      <a:pt x="827" y="9743"/>
                    </a:ln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30" name="组合 29"/>
            <p:cNvGrpSpPr/>
            <p:nvPr/>
          </p:nvGrpSpPr>
          <p:grpSpPr>
            <a:xfrm>
              <a:off x="14215" y="5240"/>
              <a:ext cx="1440" cy="1440"/>
              <a:chOff x="3120" y="5251"/>
              <a:chExt cx="1440" cy="1440"/>
            </a:xfrm>
          </p:grpSpPr>
          <p:sp>
            <p:nvSpPr>
              <p:cNvPr id="31" name="图形"/>
              <p:cNvSpPr/>
              <p:nvPr>
                <p:custDataLst>
                  <p:tags r:id="rId9"/>
                </p:custDataLst>
              </p:nvPr>
            </p:nvSpPr>
            <p:spPr>
              <a:xfrm>
                <a:off x="3120" y="5251"/>
                <a:ext cx="1440" cy="1440"/>
              </a:xfrm>
              <a:prstGeom prst="ellips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32" name="图形"/>
              <p:cNvSpPr>
                <a:spLocks noChangeAspect="1"/>
              </p:cNvSpPr>
              <p:nvPr>
                <p:custDataLst>
                  <p:tags r:id="rId10"/>
                </p:custDataLst>
              </p:nvPr>
            </p:nvSpPr>
            <p:spPr bwMode="auto">
              <a:xfrm>
                <a:off x="3531" y="5743"/>
                <a:ext cx="617" cy="454"/>
              </a:xfrm>
              <a:custGeom>
                <a:avLst/>
                <a:gdLst>
                  <a:gd name="T0" fmla="*/ 9142 w 10279"/>
                  <a:gd name="T1" fmla="*/ 0 h 7563"/>
                  <a:gd name="T2" fmla="*/ 1137 w 10279"/>
                  <a:gd name="T3" fmla="*/ 0 h 7563"/>
                  <a:gd name="T4" fmla="*/ 0 w 10279"/>
                  <a:gd name="T5" fmla="*/ 1138 h 7563"/>
                  <a:gd name="T6" fmla="*/ 0 w 10279"/>
                  <a:gd name="T7" fmla="*/ 6426 h 7563"/>
                  <a:gd name="T8" fmla="*/ 1137 w 10279"/>
                  <a:gd name="T9" fmla="*/ 7563 h 7563"/>
                  <a:gd name="T10" fmla="*/ 9142 w 10279"/>
                  <a:gd name="T11" fmla="*/ 7563 h 7563"/>
                  <a:gd name="T12" fmla="*/ 10279 w 10279"/>
                  <a:gd name="T13" fmla="*/ 6426 h 7563"/>
                  <a:gd name="T14" fmla="*/ 10279 w 10279"/>
                  <a:gd name="T15" fmla="*/ 1138 h 7563"/>
                  <a:gd name="T16" fmla="*/ 9142 w 10279"/>
                  <a:gd name="T17" fmla="*/ 0 h 7563"/>
                  <a:gd name="T18" fmla="*/ 9597 w 10279"/>
                  <a:gd name="T19" fmla="*/ 6426 h 7563"/>
                  <a:gd name="T20" fmla="*/ 9142 w 10279"/>
                  <a:gd name="T21" fmla="*/ 6881 h 7563"/>
                  <a:gd name="T22" fmla="*/ 1137 w 10279"/>
                  <a:gd name="T23" fmla="*/ 6881 h 7563"/>
                  <a:gd name="T24" fmla="*/ 682 w 10279"/>
                  <a:gd name="T25" fmla="*/ 6426 h 7563"/>
                  <a:gd name="T26" fmla="*/ 682 w 10279"/>
                  <a:gd name="T27" fmla="*/ 1138 h 7563"/>
                  <a:gd name="T28" fmla="*/ 1137 w 10279"/>
                  <a:gd name="T29" fmla="*/ 683 h 7563"/>
                  <a:gd name="T30" fmla="*/ 9142 w 10279"/>
                  <a:gd name="T31" fmla="*/ 683 h 7563"/>
                  <a:gd name="T32" fmla="*/ 9597 w 10279"/>
                  <a:gd name="T33" fmla="*/ 1138 h 7563"/>
                  <a:gd name="T34" fmla="*/ 9597 w 10279"/>
                  <a:gd name="T35" fmla="*/ 6426 h 7563"/>
                  <a:gd name="T36" fmla="*/ 8546 w 10279"/>
                  <a:gd name="T37" fmla="*/ 1808 h 7563"/>
                  <a:gd name="T38" fmla="*/ 5139 w 10279"/>
                  <a:gd name="T39" fmla="*/ 3957 h 7563"/>
                  <a:gd name="T40" fmla="*/ 1733 w 10279"/>
                  <a:gd name="T41" fmla="*/ 1808 h 7563"/>
                  <a:gd name="T42" fmla="*/ 1262 w 10279"/>
                  <a:gd name="T43" fmla="*/ 1914 h 7563"/>
                  <a:gd name="T44" fmla="*/ 1369 w 10279"/>
                  <a:gd name="T45" fmla="*/ 2385 h 7563"/>
                  <a:gd name="T46" fmla="*/ 4953 w 10279"/>
                  <a:gd name="T47" fmla="*/ 4647 h 7563"/>
                  <a:gd name="T48" fmla="*/ 5135 w 10279"/>
                  <a:gd name="T49" fmla="*/ 4699 h 7563"/>
                  <a:gd name="T50" fmla="*/ 5147 w 10279"/>
                  <a:gd name="T51" fmla="*/ 4699 h 7563"/>
                  <a:gd name="T52" fmla="*/ 5329 w 10279"/>
                  <a:gd name="T53" fmla="*/ 4647 h 7563"/>
                  <a:gd name="T54" fmla="*/ 8913 w 10279"/>
                  <a:gd name="T55" fmla="*/ 2385 h 7563"/>
                  <a:gd name="T56" fmla="*/ 9019 w 10279"/>
                  <a:gd name="T57" fmla="*/ 1914 h 7563"/>
                  <a:gd name="T58" fmla="*/ 8546 w 10279"/>
                  <a:gd name="T59" fmla="*/ 1808 h 7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79" h="7563">
                    <a:moveTo>
                      <a:pt x="9142" y="0"/>
                    </a:moveTo>
                    <a:lnTo>
                      <a:pt x="1137" y="0"/>
                    </a:lnTo>
                    <a:cubicBezTo>
                      <a:pt x="510" y="0"/>
                      <a:pt x="0" y="511"/>
                      <a:pt x="0" y="1138"/>
                    </a:cubicBezTo>
                    <a:lnTo>
                      <a:pt x="0" y="6426"/>
                    </a:lnTo>
                    <a:cubicBezTo>
                      <a:pt x="0" y="7053"/>
                      <a:pt x="510" y="7563"/>
                      <a:pt x="1137" y="7563"/>
                    </a:cubicBezTo>
                    <a:lnTo>
                      <a:pt x="9142" y="7563"/>
                    </a:lnTo>
                    <a:cubicBezTo>
                      <a:pt x="9769" y="7563"/>
                      <a:pt x="10279" y="7053"/>
                      <a:pt x="10279" y="6426"/>
                    </a:cubicBezTo>
                    <a:lnTo>
                      <a:pt x="10279" y="1138"/>
                    </a:lnTo>
                    <a:cubicBezTo>
                      <a:pt x="10279" y="511"/>
                      <a:pt x="9769" y="0"/>
                      <a:pt x="9142" y="0"/>
                    </a:cubicBezTo>
                    <a:close/>
                    <a:moveTo>
                      <a:pt x="9597" y="6426"/>
                    </a:moveTo>
                    <a:cubicBezTo>
                      <a:pt x="9597" y="6676"/>
                      <a:pt x="9392" y="6881"/>
                      <a:pt x="9142" y="6881"/>
                    </a:cubicBezTo>
                    <a:lnTo>
                      <a:pt x="1137" y="6881"/>
                    </a:lnTo>
                    <a:cubicBezTo>
                      <a:pt x="887" y="6881"/>
                      <a:pt x="682" y="6676"/>
                      <a:pt x="682" y="6426"/>
                    </a:cubicBezTo>
                    <a:lnTo>
                      <a:pt x="682" y="1138"/>
                    </a:lnTo>
                    <a:cubicBezTo>
                      <a:pt x="682" y="888"/>
                      <a:pt x="887" y="683"/>
                      <a:pt x="1137" y="683"/>
                    </a:cubicBezTo>
                    <a:lnTo>
                      <a:pt x="9142" y="683"/>
                    </a:lnTo>
                    <a:cubicBezTo>
                      <a:pt x="9392" y="683"/>
                      <a:pt x="9597" y="888"/>
                      <a:pt x="9597" y="1138"/>
                    </a:cubicBezTo>
                    <a:lnTo>
                      <a:pt x="9597" y="6426"/>
                    </a:lnTo>
                    <a:close/>
                    <a:moveTo>
                      <a:pt x="8546" y="1808"/>
                    </a:moveTo>
                    <a:lnTo>
                      <a:pt x="5139" y="3957"/>
                    </a:lnTo>
                    <a:lnTo>
                      <a:pt x="1733" y="1808"/>
                    </a:lnTo>
                    <a:cubicBezTo>
                      <a:pt x="1574" y="1707"/>
                      <a:pt x="1363" y="1755"/>
                      <a:pt x="1262" y="1914"/>
                    </a:cubicBezTo>
                    <a:cubicBezTo>
                      <a:pt x="1161" y="2074"/>
                      <a:pt x="1210" y="2284"/>
                      <a:pt x="1369" y="2385"/>
                    </a:cubicBezTo>
                    <a:lnTo>
                      <a:pt x="4953" y="4647"/>
                    </a:lnTo>
                    <a:cubicBezTo>
                      <a:pt x="5010" y="4682"/>
                      <a:pt x="5073" y="4699"/>
                      <a:pt x="5135" y="4699"/>
                    </a:cubicBezTo>
                    <a:lnTo>
                      <a:pt x="5147" y="4699"/>
                    </a:lnTo>
                    <a:cubicBezTo>
                      <a:pt x="5209" y="4699"/>
                      <a:pt x="5272" y="4682"/>
                      <a:pt x="5329" y="4647"/>
                    </a:cubicBezTo>
                    <a:lnTo>
                      <a:pt x="8913" y="2385"/>
                    </a:lnTo>
                    <a:cubicBezTo>
                      <a:pt x="9072" y="2284"/>
                      <a:pt x="9120" y="2074"/>
                      <a:pt x="9019" y="1914"/>
                    </a:cubicBezTo>
                    <a:cubicBezTo>
                      <a:pt x="8915" y="1754"/>
                      <a:pt x="8705" y="1707"/>
                      <a:pt x="8546" y="1808"/>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sp>
          <p:nvSpPr>
            <p:cNvPr id="79" name="图形"/>
            <p:cNvSpPr/>
            <p:nvPr>
              <p:custDataLst>
                <p:tags r:id="rId2"/>
              </p:custDataLst>
            </p:nvPr>
          </p:nvSpPr>
          <p:spPr>
            <a:xfrm>
              <a:off x="1801" y="2947"/>
              <a:ext cx="15597" cy="1672"/>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13" name="图形"/>
            <p:cNvSpPr txBox="1"/>
            <p:nvPr>
              <p:custDataLst>
                <p:tags r:id="rId3"/>
              </p:custDataLst>
            </p:nvPr>
          </p:nvSpPr>
          <p:spPr>
            <a:xfrm>
              <a:off x="2532" y="6861"/>
              <a:ext cx="3262"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4" name="图形"/>
            <p:cNvSpPr/>
            <p:nvPr>
              <p:custDataLst>
                <p:tags r:id="rId4"/>
              </p:custDataLst>
            </p:nvPr>
          </p:nvSpPr>
          <p:spPr>
            <a:xfrm>
              <a:off x="1724" y="7490"/>
              <a:ext cx="4878" cy="1672"/>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8" name="图形"/>
            <p:cNvSpPr txBox="1"/>
            <p:nvPr>
              <p:custDataLst>
                <p:tags r:id="rId5"/>
              </p:custDataLst>
            </p:nvPr>
          </p:nvSpPr>
          <p:spPr>
            <a:xfrm>
              <a:off x="7968" y="6861"/>
              <a:ext cx="3262"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9" name="图形"/>
            <p:cNvSpPr/>
            <p:nvPr>
              <p:custDataLst>
                <p:tags r:id="rId6"/>
              </p:custDataLst>
            </p:nvPr>
          </p:nvSpPr>
          <p:spPr>
            <a:xfrm>
              <a:off x="7160" y="7490"/>
              <a:ext cx="4878" cy="1672"/>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10" name="图形"/>
            <p:cNvSpPr txBox="1"/>
            <p:nvPr>
              <p:custDataLst>
                <p:tags r:id="rId7"/>
              </p:custDataLst>
            </p:nvPr>
          </p:nvSpPr>
          <p:spPr>
            <a:xfrm>
              <a:off x="13304" y="6861"/>
              <a:ext cx="3262"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1" name="图形"/>
            <p:cNvSpPr/>
            <p:nvPr>
              <p:custDataLst>
                <p:tags r:id="rId8"/>
              </p:custDataLst>
            </p:nvPr>
          </p:nvSpPr>
          <p:spPr>
            <a:xfrm>
              <a:off x="12496" y="7490"/>
              <a:ext cx="4878" cy="1672"/>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64920" y="0"/>
            <a:ext cx="13456920" cy="8068945"/>
            <a:chOff x="-1992" y="0"/>
            <a:chExt cx="21192" cy="12707"/>
          </a:xfrm>
        </p:grpSpPr>
        <p:grpSp>
          <p:nvGrpSpPr>
            <p:cNvPr id="21" name="组合 20"/>
            <p:cNvGrpSpPr/>
            <p:nvPr/>
          </p:nvGrpSpPr>
          <p:grpSpPr>
            <a:xfrm>
              <a:off x="13713" y="9154"/>
              <a:ext cx="4437" cy="750"/>
              <a:chOff x="13850" y="9562"/>
              <a:chExt cx="4437" cy="750"/>
            </a:xfrm>
            <a:solidFill>
              <a:srgbClr val="F3B56D">
                <a:alpha val="50000"/>
              </a:srgbClr>
            </a:solidFill>
          </p:grpSpPr>
          <p:sp>
            <p:nvSpPr>
              <p:cNvPr id="22" name="图形"/>
              <p:cNvSpPr/>
              <p:nvPr>
                <p:custDataLst>
                  <p:tags r:id="rId144"/>
                </p:custDataLst>
              </p:nvPr>
            </p:nvSpPr>
            <p:spPr>
              <a:xfrm>
                <a:off x="13850"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p:nvPr>
                <p:custDataLst>
                  <p:tags r:id="rId145"/>
                </p:custDataLst>
              </p:nvPr>
            </p:nvSpPr>
            <p:spPr>
              <a:xfrm>
                <a:off x="15079" y="9562"/>
                <a:ext cx="751" cy="751"/>
              </a:xfrm>
              <a:prstGeom prst="diamond">
                <a:avLst/>
              </a:prstGeom>
              <a:solidFill>
                <a:srgbClr val="F3B5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146"/>
                </p:custDataLst>
              </p:nvPr>
            </p:nvSpPr>
            <p:spPr>
              <a:xfrm>
                <a:off x="16308"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5" name="图形"/>
              <p:cNvSpPr/>
              <p:nvPr>
                <p:custDataLst>
                  <p:tags r:id="rId147"/>
                </p:custDataLst>
              </p:nvPr>
            </p:nvSpPr>
            <p:spPr>
              <a:xfrm>
                <a:off x="17537"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4" name="图形"/>
            <p:cNvSpPr/>
            <p:nvPr>
              <p:custDataLst>
                <p:tags r:id="rId7"/>
              </p:custDataLst>
            </p:nvPr>
          </p:nvSpPr>
          <p:spPr>
            <a:xfrm flipH="1" flipV="1">
              <a:off x="12926" y="0"/>
              <a:ext cx="6274" cy="6274"/>
            </a:xfrm>
            <a:prstGeom prst="r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36" name="图形"/>
            <p:cNvGrpSpPr/>
            <p:nvPr/>
          </p:nvGrpSpPr>
          <p:grpSpPr>
            <a:xfrm>
              <a:off x="13481" y="237"/>
              <a:ext cx="3841" cy="3892"/>
              <a:chOff x="7200" y="3413"/>
              <a:chExt cx="6632" cy="6720"/>
            </a:xfrm>
            <a:solidFill>
              <a:srgbClr val="F3B56D"/>
            </a:solidFill>
          </p:grpSpPr>
          <p:sp>
            <p:nvSpPr>
              <p:cNvPr id="37" name="图形"/>
              <p:cNvSpPr/>
              <p:nvPr>
                <p:custDataLst>
                  <p:tags r:id="rId16"/>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8" name="图形"/>
              <p:cNvSpPr/>
              <p:nvPr>
                <p:custDataLst>
                  <p:tags r:id="rId17"/>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 name="图形"/>
              <p:cNvSpPr/>
              <p:nvPr>
                <p:custDataLst>
                  <p:tags r:id="rId18"/>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 name="图形"/>
              <p:cNvSpPr/>
              <p:nvPr>
                <p:custDataLst>
                  <p:tags r:id="rId19"/>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1" name="图形"/>
              <p:cNvSpPr/>
              <p:nvPr>
                <p:custDataLst>
                  <p:tags r:id="rId20"/>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 name="图形"/>
              <p:cNvSpPr/>
              <p:nvPr>
                <p:custDataLst>
                  <p:tags r:id="rId21"/>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 name="图形"/>
              <p:cNvSpPr/>
              <p:nvPr>
                <p:custDataLst>
                  <p:tags r:id="rId22"/>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23"/>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 name="图形"/>
              <p:cNvSpPr/>
              <p:nvPr>
                <p:custDataLst>
                  <p:tags r:id="rId24"/>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6" name="图形"/>
              <p:cNvSpPr/>
              <p:nvPr>
                <p:custDataLst>
                  <p:tags r:id="rId25"/>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 name="图形"/>
              <p:cNvSpPr/>
              <p:nvPr>
                <p:custDataLst>
                  <p:tags r:id="rId26"/>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 name="图形"/>
              <p:cNvSpPr/>
              <p:nvPr>
                <p:custDataLst>
                  <p:tags r:id="rId27"/>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9" name="图形"/>
              <p:cNvSpPr/>
              <p:nvPr>
                <p:custDataLst>
                  <p:tags r:id="rId28"/>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 name="图形"/>
              <p:cNvSpPr/>
              <p:nvPr>
                <p:custDataLst>
                  <p:tags r:id="rId29"/>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 name="图形"/>
              <p:cNvSpPr/>
              <p:nvPr>
                <p:custDataLst>
                  <p:tags r:id="rId30"/>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 name="图形"/>
              <p:cNvSpPr/>
              <p:nvPr>
                <p:custDataLst>
                  <p:tags r:id="rId31"/>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 name="图形"/>
              <p:cNvSpPr/>
              <p:nvPr>
                <p:custDataLst>
                  <p:tags r:id="rId32"/>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33"/>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 name="图形"/>
              <p:cNvSpPr/>
              <p:nvPr>
                <p:custDataLst>
                  <p:tags r:id="rId34"/>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35"/>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 name="图形"/>
              <p:cNvSpPr/>
              <p:nvPr>
                <p:custDataLst>
                  <p:tags r:id="rId36"/>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 name="图形"/>
              <p:cNvSpPr/>
              <p:nvPr>
                <p:custDataLst>
                  <p:tags r:id="rId37"/>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 name="图形"/>
              <p:cNvSpPr/>
              <p:nvPr>
                <p:custDataLst>
                  <p:tags r:id="rId38"/>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 name="图形"/>
              <p:cNvSpPr/>
              <p:nvPr>
                <p:custDataLst>
                  <p:tags r:id="rId39"/>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 name="图形"/>
              <p:cNvSpPr/>
              <p:nvPr>
                <p:custDataLst>
                  <p:tags r:id="rId40"/>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 name="图形"/>
              <p:cNvSpPr/>
              <p:nvPr>
                <p:custDataLst>
                  <p:tags r:id="rId41"/>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 name="图形"/>
              <p:cNvSpPr/>
              <p:nvPr>
                <p:custDataLst>
                  <p:tags r:id="rId42"/>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4" name="图形"/>
              <p:cNvSpPr/>
              <p:nvPr>
                <p:custDataLst>
                  <p:tags r:id="rId43"/>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 name="图形"/>
              <p:cNvSpPr/>
              <p:nvPr>
                <p:custDataLst>
                  <p:tags r:id="rId44"/>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 name="图形"/>
              <p:cNvSpPr/>
              <p:nvPr>
                <p:custDataLst>
                  <p:tags r:id="rId45"/>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7" name="图形"/>
              <p:cNvSpPr/>
              <p:nvPr>
                <p:custDataLst>
                  <p:tags r:id="rId46"/>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 name="图形"/>
              <p:cNvSpPr/>
              <p:nvPr>
                <p:custDataLst>
                  <p:tags r:id="rId47"/>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9" name="图形"/>
              <p:cNvSpPr/>
              <p:nvPr>
                <p:custDataLst>
                  <p:tags r:id="rId48"/>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 name="图形"/>
              <p:cNvSpPr/>
              <p:nvPr>
                <p:custDataLst>
                  <p:tags r:id="rId49"/>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 name="图形"/>
              <p:cNvSpPr/>
              <p:nvPr>
                <p:custDataLst>
                  <p:tags r:id="rId50"/>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2" name="图形"/>
              <p:cNvSpPr/>
              <p:nvPr>
                <p:custDataLst>
                  <p:tags r:id="rId51"/>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 name="图形"/>
              <p:cNvSpPr/>
              <p:nvPr>
                <p:custDataLst>
                  <p:tags r:id="rId52"/>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53"/>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54"/>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55"/>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7" name="图形"/>
              <p:cNvSpPr/>
              <p:nvPr>
                <p:custDataLst>
                  <p:tags r:id="rId56"/>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57"/>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58"/>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 name="图形"/>
              <p:cNvSpPr/>
              <p:nvPr>
                <p:custDataLst>
                  <p:tags r:id="rId59"/>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1" name="图形"/>
              <p:cNvSpPr/>
              <p:nvPr>
                <p:custDataLst>
                  <p:tags r:id="rId60"/>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2" name="图形"/>
              <p:cNvSpPr/>
              <p:nvPr>
                <p:custDataLst>
                  <p:tags r:id="rId61"/>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3" name="图形"/>
              <p:cNvSpPr/>
              <p:nvPr>
                <p:custDataLst>
                  <p:tags r:id="rId62"/>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4" name="图形"/>
              <p:cNvSpPr/>
              <p:nvPr>
                <p:custDataLst>
                  <p:tags r:id="rId63"/>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5" name="图形"/>
              <p:cNvSpPr/>
              <p:nvPr>
                <p:custDataLst>
                  <p:tags r:id="rId64"/>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6" name="图形"/>
              <p:cNvSpPr/>
              <p:nvPr>
                <p:custDataLst>
                  <p:tags r:id="rId65"/>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7" name="图形"/>
              <p:cNvSpPr/>
              <p:nvPr>
                <p:custDataLst>
                  <p:tags r:id="rId66"/>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8" name="图形"/>
              <p:cNvSpPr/>
              <p:nvPr>
                <p:custDataLst>
                  <p:tags r:id="rId67"/>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9" name="图形"/>
              <p:cNvSpPr/>
              <p:nvPr>
                <p:custDataLst>
                  <p:tags r:id="rId68"/>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0" name="图形"/>
              <p:cNvSpPr/>
              <p:nvPr>
                <p:custDataLst>
                  <p:tags r:id="rId69"/>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1" name="图形"/>
              <p:cNvSpPr/>
              <p:nvPr>
                <p:custDataLst>
                  <p:tags r:id="rId70"/>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2" name="图形"/>
              <p:cNvSpPr/>
              <p:nvPr>
                <p:custDataLst>
                  <p:tags r:id="rId71"/>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3" name="图形"/>
              <p:cNvSpPr/>
              <p:nvPr>
                <p:custDataLst>
                  <p:tags r:id="rId72"/>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4" name="图形"/>
              <p:cNvSpPr/>
              <p:nvPr>
                <p:custDataLst>
                  <p:tags r:id="rId73"/>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5" name="图形"/>
              <p:cNvSpPr/>
              <p:nvPr>
                <p:custDataLst>
                  <p:tags r:id="rId74"/>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6" name="图形"/>
              <p:cNvSpPr/>
              <p:nvPr>
                <p:custDataLst>
                  <p:tags r:id="rId75"/>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7" name="图形"/>
              <p:cNvSpPr/>
              <p:nvPr>
                <p:custDataLst>
                  <p:tags r:id="rId76"/>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8" name="图形"/>
              <p:cNvSpPr/>
              <p:nvPr>
                <p:custDataLst>
                  <p:tags r:id="rId77"/>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9" name="图形"/>
              <p:cNvSpPr/>
              <p:nvPr>
                <p:custDataLst>
                  <p:tags r:id="rId78"/>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0" name="图形"/>
              <p:cNvSpPr/>
              <p:nvPr>
                <p:custDataLst>
                  <p:tags r:id="rId79"/>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1" name="图形"/>
              <p:cNvSpPr/>
              <p:nvPr>
                <p:custDataLst>
                  <p:tags r:id="rId80"/>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2" name="图形"/>
              <p:cNvSpPr/>
              <p:nvPr>
                <p:custDataLst>
                  <p:tags r:id="rId81"/>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3" name="图形"/>
              <p:cNvSpPr/>
              <p:nvPr>
                <p:custDataLst>
                  <p:tags r:id="rId82"/>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4" name="图形"/>
              <p:cNvSpPr/>
              <p:nvPr>
                <p:custDataLst>
                  <p:tags r:id="rId83"/>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5" name="图形"/>
              <p:cNvSpPr/>
              <p:nvPr>
                <p:custDataLst>
                  <p:tags r:id="rId84"/>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6" name="图形"/>
              <p:cNvSpPr/>
              <p:nvPr>
                <p:custDataLst>
                  <p:tags r:id="rId85"/>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7" name="图形"/>
              <p:cNvSpPr/>
              <p:nvPr>
                <p:custDataLst>
                  <p:tags r:id="rId86"/>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8" name="图形"/>
              <p:cNvSpPr/>
              <p:nvPr>
                <p:custDataLst>
                  <p:tags r:id="rId87"/>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9" name="图形"/>
              <p:cNvSpPr/>
              <p:nvPr>
                <p:custDataLst>
                  <p:tags r:id="rId88"/>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89"/>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1" name="图形"/>
              <p:cNvSpPr/>
              <p:nvPr>
                <p:custDataLst>
                  <p:tags r:id="rId90"/>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91"/>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92"/>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93"/>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5" name="图形"/>
              <p:cNvSpPr/>
              <p:nvPr>
                <p:custDataLst>
                  <p:tags r:id="rId94"/>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6" name="图形"/>
              <p:cNvSpPr/>
              <p:nvPr>
                <p:custDataLst>
                  <p:tags r:id="rId95"/>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7" name="图形"/>
              <p:cNvSpPr/>
              <p:nvPr>
                <p:custDataLst>
                  <p:tags r:id="rId96"/>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8" name="图形"/>
              <p:cNvSpPr/>
              <p:nvPr>
                <p:custDataLst>
                  <p:tags r:id="rId97"/>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9" name="图形"/>
              <p:cNvSpPr/>
              <p:nvPr>
                <p:custDataLst>
                  <p:tags r:id="rId98"/>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99"/>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1" name="图形"/>
              <p:cNvSpPr/>
              <p:nvPr>
                <p:custDataLst>
                  <p:tags r:id="rId100"/>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2" name="图形"/>
              <p:cNvSpPr/>
              <p:nvPr>
                <p:custDataLst>
                  <p:tags r:id="rId101"/>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102"/>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103"/>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104"/>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105"/>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106"/>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107"/>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9" name="图形"/>
              <p:cNvSpPr/>
              <p:nvPr>
                <p:custDataLst>
                  <p:tags r:id="rId108"/>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0" name="图形"/>
              <p:cNvSpPr/>
              <p:nvPr>
                <p:custDataLst>
                  <p:tags r:id="rId109"/>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10"/>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11"/>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12"/>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13"/>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14"/>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6" name="图形"/>
              <p:cNvSpPr/>
              <p:nvPr>
                <p:custDataLst>
                  <p:tags r:id="rId115"/>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16"/>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8" name="图形"/>
              <p:cNvSpPr/>
              <p:nvPr>
                <p:custDataLst>
                  <p:tags r:id="rId117"/>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9" name="图形"/>
              <p:cNvSpPr/>
              <p:nvPr>
                <p:custDataLst>
                  <p:tags r:id="rId118"/>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0" name="图形"/>
              <p:cNvSpPr/>
              <p:nvPr>
                <p:custDataLst>
                  <p:tags r:id="rId119"/>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1" name="图形"/>
              <p:cNvSpPr/>
              <p:nvPr>
                <p:custDataLst>
                  <p:tags r:id="rId120"/>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2" name="图形"/>
              <p:cNvSpPr/>
              <p:nvPr>
                <p:custDataLst>
                  <p:tags r:id="rId121"/>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3" name="图形"/>
              <p:cNvSpPr/>
              <p:nvPr>
                <p:custDataLst>
                  <p:tags r:id="rId122"/>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4" name="图形"/>
              <p:cNvSpPr/>
              <p:nvPr>
                <p:custDataLst>
                  <p:tags r:id="rId123"/>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5" name="图形"/>
              <p:cNvSpPr/>
              <p:nvPr>
                <p:custDataLst>
                  <p:tags r:id="rId124"/>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6" name="图形"/>
              <p:cNvSpPr/>
              <p:nvPr>
                <p:custDataLst>
                  <p:tags r:id="rId125"/>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7" name="图形"/>
              <p:cNvSpPr/>
              <p:nvPr>
                <p:custDataLst>
                  <p:tags r:id="rId126"/>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8" name="图形"/>
              <p:cNvSpPr/>
              <p:nvPr>
                <p:custDataLst>
                  <p:tags r:id="rId127"/>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9" name="图形"/>
              <p:cNvSpPr/>
              <p:nvPr>
                <p:custDataLst>
                  <p:tags r:id="rId128"/>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0" name="图形"/>
              <p:cNvSpPr/>
              <p:nvPr>
                <p:custDataLst>
                  <p:tags r:id="rId129"/>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1" name="图形"/>
              <p:cNvSpPr/>
              <p:nvPr>
                <p:custDataLst>
                  <p:tags r:id="rId130"/>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2" name="图形"/>
              <p:cNvSpPr/>
              <p:nvPr>
                <p:custDataLst>
                  <p:tags r:id="rId131"/>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3" name="图形"/>
              <p:cNvSpPr/>
              <p:nvPr>
                <p:custDataLst>
                  <p:tags r:id="rId132"/>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4" name="图形"/>
              <p:cNvSpPr/>
              <p:nvPr>
                <p:custDataLst>
                  <p:tags r:id="rId133"/>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5" name="图形"/>
              <p:cNvSpPr/>
              <p:nvPr>
                <p:custDataLst>
                  <p:tags r:id="rId134"/>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6" name="图形"/>
              <p:cNvSpPr/>
              <p:nvPr>
                <p:custDataLst>
                  <p:tags r:id="rId135"/>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7" name="图形"/>
              <p:cNvSpPr/>
              <p:nvPr>
                <p:custDataLst>
                  <p:tags r:id="rId136"/>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8" name="图形"/>
              <p:cNvSpPr/>
              <p:nvPr>
                <p:custDataLst>
                  <p:tags r:id="rId137"/>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9" name="图形"/>
              <p:cNvSpPr/>
              <p:nvPr>
                <p:custDataLst>
                  <p:tags r:id="rId138"/>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0" name="图形"/>
              <p:cNvSpPr/>
              <p:nvPr>
                <p:custDataLst>
                  <p:tags r:id="rId139"/>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1" name="图形"/>
              <p:cNvSpPr/>
              <p:nvPr>
                <p:custDataLst>
                  <p:tags r:id="rId140"/>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2" name="图形"/>
              <p:cNvSpPr/>
              <p:nvPr>
                <p:custDataLst>
                  <p:tags r:id="rId141"/>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3" name="图形"/>
              <p:cNvSpPr/>
              <p:nvPr>
                <p:custDataLst>
                  <p:tags r:id="rId142"/>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4" name="图形"/>
              <p:cNvSpPr/>
              <p:nvPr>
                <p:custDataLst>
                  <p:tags r:id="rId143"/>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grpSp>
          <p:nvGrpSpPr>
            <p:cNvPr id="12" name="组合 11"/>
            <p:cNvGrpSpPr/>
            <p:nvPr/>
          </p:nvGrpSpPr>
          <p:grpSpPr>
            <a:xfrm flipH="1">
              <a:off x="0" y="0"/>
              <a:ext cx="3950" cy="1661"/>
              <a:chOff x="15250" y="0"/>
              <a:chExt cx="3950" cy="1661"/>
            </a:xfrm>
          </p:grpSpPr>
          <p:sp>
            <p:nvSpPr>
              <p:cNvPr id="15" name="图形"/>
              <p:cNvSpPr/>
              <p:nvPr>
                <p:custDataLst>
                  <p:tags r:id="rId14"/>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custDataLst>
                  <p:tags r:id="rId15"/>
                </p:custDataLst>
              </p:nvPr>
            </p:nvSpPr>
            <p:spPr>
              <a:xfrm>
                <a:off x="15250" y="616"/>
                <a:ext cx="2705" cy="485"/>
              </a:xfrm>
              <a:prstGeom prst="rect">
                <a:avLst/>
              </a:prstGeom>
              <a:noFill/>
            </p:spPr>
            <p:txBody>
              <a:bodyPr wrap="square" rtlCol="0">
                <a:spAutoFit/>
              </a:bodyPr>
              <a:lstStyle/>
              <a:p>
                <a:pPr algn="dist"/>
                <a:r>
                  <a:rPr lang="zh-CN" altLang="en-US" sz="1400">
                    <a:solidFill>
                      <a:schemeClr val="tx1">
                        <a:lumMod val="65000"/>
                        <a:lumOff val="35000"/>
                      </a:schemeClr>
                    </a:solidFill>
                    <a:latin typeface="Arial"/>
                    <a:ea typeface="阿里巴巴普惠体 Heavy"/>
                    <a:cs typeface="阿里巴巴普惠体 Heavy"/>
                    <a:sym typeface="Arial"/>
                  </a:rPr>
                  <a:t>COMPANY LOGO</a:t>
                </a:r>
              </a:p>
            </p:txBody>
          </p:sp>
        </p:grpSp>
        <p:grpSp>
          <p:nvGrpSpPr>
            <p:cNvPr id="13" name="组合 12"/>
            <p:cNvGrpSpPr/>
            <p:nvPr/>
          </p:nvGrpSpPr>
          <p:grpSpPr>
            <a:xfrm>
              <a:off x="-1992" y="5842"/>
              <a:ext cx="6865" cy="6865"/>
              <a:chOff x="14306" y="6274"/>
              <a:chExt cx="6472" cy="6472"/>
            </a:xfrm>
          </p:grpSpPr>
          <p:sp>
            <p:nvSpPr>
              <p:cNvPr id="10" name="图形"/>
              <p:cNvSpPr/>
              <p:nvPr>
                <p:custDataLst>
                  <p:tags r:id="rId12"/>
                </p:custDataLst>
              </p:nvPr>
            </p:nvSpPr>
            <p:spPr>
              <a:xfrm>
                <a:off x="14306" y="6274"/>
                <a:ext cx="6472" cy="6472"/>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11" name="图形" descr="5d00be5f7bbbf"/>
              <p:cNvPicPr>
                <a:picLocks noChangeAspect="1"/>
              </p:cNvPicPr>
              <p:nvPr>
                <p:custDataLst>
                  <p:tags r:id="rId13"/>
                </p:custDataLst>
              </p:nvPr>
            </p:nvPicPr>
            <p:blipFill>
              <a:blip r:embed="rId149" cstate="email">
                <a:extLst>
                  <a:ext uri="{28A0092B-C50C-407E-A947-70E740481C1C}">
                    <a14:useLocalDpi xmlns:a14="http://schemas.microsoft.com/office/drawing/2010/main"/>
                  </a:ext>
                </a:extLst>
              </a:blip>
              <a:srcRect/>
              <a:stretch>
                <a:fillRect/>
              </a:stretch>
            </p:blipFill>
            <p:spPr>
              <a:xfrm>
                <a:off x="14837" y="6805"/>
                <a:ext cx="5411" cy="5411"/>
              </a:xfrm>
              <a:prstGeom prst="diamond">
                <a:avLst/>
              </a:prstGeom>
              <a:ln w="50800">
                <a:solidFill>
                  <a:schemeClr val="bg1"/>
                </a:solidFill>
              </a:ln>
            </p:spPr>
          </p:pic>
        </p:grpSp>
        <p:grpSp>
          <p:nvGrpSpPr>
            <p:cNvPr id="20" name="组合 19"/>
            <p:cNvGrpSpPr/>
            <p:nvPr/>
          </p:nvGrpSpPr>
          <p:grpSpPr>
            <a:xfrm>
              <a:off x="13713" y="8954"/>
              <a:ext cx="4437" cy="750"/>
              <a:chOff x="13850" y="9562"/>
              <a:chExt cx="4437" cy="750"/>
            </a:xfrm>
          </p:grpSpPr>
          <p:sp>
            <p:nvSpPr>
              <p:cNvPr id="14" name="图形"/>
              <p:cNvSpPr/>
              <p:nvPr>
                <p:custDataLst>
                  <p:tags r:id="rId8"/>
                </p:custDataLst>
              </p:nvPr>
            </p:nvSpPr>
            <p:spPr>
              <a:xfrm>
                <a:off x="13850"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6" name="图形"/>
              <p:cNvSpPr/>
              <p:nvPr>
                <p:custDataLst>
                  <p:tags r:id="rId9"/>
                </p:custDataLst>
              </p:nvPr>
            </p:nvSpPr>
            <p:spPr>
              <a:xfrm>
                <a:off x="15079" y="9562"/>
                <a:ext cx="751" cy="751"/>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7" name="图形"/>
              <p:cNvSpPr/>
              <p:nvPr>
                <p:custDataLst>
                  <p:tags r:id="rId10"/>
                </p:custDataLst>
              </p:nvPr>
            </p:nvSpPr>
            <p:spPr>
              <a:xfrm>
                <a:off x="16308"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11"/>
                </p:custDataLst>
              </p:nvPr>
            </p:nvSpPr>
            <p:spPr>
              <a:xfrm>
                <a:off x="17537"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grpSp>
        <p:nvGrpSpPr>
          <p:cNvPr id="8" name="图形"/>
          <p:cNvGrpSpPr/>
          <p:nvPr/>
        </p:nvGrpSpPr>
        <p:grpSpPr>
          <a:xfrm>
            <a:off x="4242435" y="2049146"/>
            <a:ext cx="3686811" cy="831215"/>
            <a:chOff x="7219" y="3577"/>
            <a:chExt cx="5806" cy="1309"/>
          </a:xfrm>
        </p:grpSpPr>
        <p:sp>
          <p:nvSpPr>
            <p:cNvPr id="5" name="图形"/>
            <p:cNvSpPr/>
            <p:nvPr>
              <p:custDataLst>
                <p:tags r:id="rId4"/>
              </p:custDataLst>
            </p:nvPr>
          </p:nvSpPr>
          <p:spPr>
            <a:xfrm rot="5400000">
              <a:off x="714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6" name="图形"/>
            <p:cNvSpPr txBox="1"/>
            <p:nvPr>
              <p:custDataLst>
                <p:tags r:id="rId5"/>
              </p:custDataLst>
            </p:nvPr>
          </p:nvSpPr>
          <p:spPr>
            <a:xfrm>
              <a:off x="8001" y="3577"/>
              <a:ext cx="4242" cy="1309"/>
            </a:xfrm>
            <a:prstGeom prst="rect">
              <a:avLst/>
            </a:prstGeom>
            <a:noFill/>
            <a:ln>
              <a:noFill/>
            </a:ln>
          </p:spPr>
          <p:txBody>
            <a:bodyPr wrap="square" rtlCol="0">
              <a:spAutoFit/>
            </a:bodyPr>
            <a:lstStyle>
              <a:defPPr>
                <a:defRPr lang="zh-CN"/>
              </a:defPPr>
              <a:lvl1pPr algn="dist">
                <a:defRPr sz="4800" b="1">
                  <a:solidFill>
                    <a:srgbClr val="AA7234"/>
                  </a:solidFill>
                  <a:latin typeface="Arial"/>
                  <a:ea typeface="阿里巴巴普惠体 Heavy"/>
                  <a:cs typeface="阿里巴巴普惠体 Heavy"/>
                </a:defRPr>
              </a:lvl1pPr>
            </a:lstStyle>
            <a:p>
              <a:r>
                <a:rPr lang="en-US" altLang="zh-CN" dirty="0">
                  <a:sym typeface="Arial"/>
                </a:rPr>
                <a:t>Part 03</a:t>
              </a:r>
            </a:p>
          </p:txBody>
        </p:sp>
        <p:sp>
          <p:nvSpPr>
            <p:cNvPr id="7" name="图形"/>
            <p:cNvSpPr/>
            <p:nvPr>
              <p:custDataLst>
                <p:tags r:id="rId6"/>
              </p:custDataLst>
            </p:nvPr>
          </p:nvSpPr>
          <p:spPr>
            <a:xfrm rot="16200000" flipH="1">
              <a:off x="1251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02" name="图形"/>
          <p:cNvSpPr txBox="1"/>
          <p:nvPr>
            <p:custDataLst>
              <p:tags r:id="rId2"/>
            </p:custDataLst>
          </p:nvPr>
        </p:nvSpPr>
        <p:spPr>
          <a:xfrm>
            <a:off x="2419986" y="2978786"/>
            <a:ext cx="7331711" cy="1323439"/>
          </a:xfrm>
          <a:prstGeom prst="rect">
            <a:avLst/>
          </a:prstGeom>
          <a:noFill/>
        </p:spPr>
        <p:txBody>
          <a:bodyPr wrap="square" rtlCol="0">
            <a:spAutoFit/>
          </a:bodyPr>
          <a:lstStyle/>
          <a:p>
            <a:pPr algn="dist"/>
            <a:r>
              <a:rPr lang="en-US" altLang="zh-CN" sz="8000" dirty="0">
                <a:solidFill>
                  <a:srgbClr val="62503C"/>
                </a:solidFill>
                <a:latin typeface="Arial"/>
                <a:ea typeface="阿里巴巴普惠体 Heavy"/>
                <a:cs typeface="阿里巴巴普惠体 Heavy"/>
                <a:sym typeface="Arial"/>
              </a:rPr>
              <a:t>Add title text</a:t>
            </a:r>
            <a:endParaRPr lang="zh-CN" altLang="en-US" sz="8000" dirty="0">
              <a:solidFill>
                <a:srgbClr val="62503C"/>
              </a:solidFill>
              <a:latin typeface="Arial"/>
              <a:ea typeface="阿里巴巴普惠体 Heavy"/>
              <a:cs typeface="阿里巴巴普惠体 Heavy"/>
              <a:sym typeface="Arial"/>
            </a:endParaRPr>
          </a:p>
        </p:txBody>
      </p:sp>
      <p:sp>
        <p:nvSpPr>
          <p:cNvPr id="30" name="图形"/>
          <p:cNvSpPr txBox="1"/>
          <p:nvPr>
            <p:custDataLst>
              <p:tags r:id="rId3"/>
            </p:custDataLst>
          </p:nvPr>
        </p:nvSpPr>
        <p:spPr>
          <a:xfrm>
            <a:off x="2419352" y="4198621"/>
            <a:ext cx="7332345" cy="456535"/>
          </a:xfrm>
          <a:prstGeom prst="rect">
            <a:avLst/>
          </a:prstGeom>
          <a:noFill/>
        </p:spPr>
        <p:txBody>
          <a:bodyPr wrap="square" rtlCol="0">
            <a:spAutoFit/>
          </a:bodyPr>
          <a:lstStyle/>
          <a:p>
            <a:pPr algn="ctr">
              <a:lnSpc>
                <a:spcPct val="150000"/>
              </a:lnSpc>
            </a:pPr>
            <a:r>
              <a:rPr lang="en-US" altLang="zh-CN" noProof="0" dirty="0">
                <a:ln>
                  <a:noFill/>
                </a:ln>
                <a:solidFill>
                  <a:schemeClr val="tx1">
                    <a:lumMod val="65000"/>
                    <a:lumOff val="35000"/>
                  </a:schemeClr>
                </a:solidFill>
                <a:effectLst/>
                <a:uLnTx/>
                <a:uFillTx/>
                <a:latin typeface="Arial"/>
                <a:ea typeface="阿里巴巴普惠体 Heavy"/>
                <a:cs typeface="阿里巴巴普惠体 Heavy"/>
                <a:sym typeface="Arial"/>
              </a:rPr>
              <a:t>Click here to add content, content to match the title. </a:t>
            </a:r>
          </a:p>
        </p:txBody>
      </p:sp>
    </p:spTree>
    <p:custDataLst>
      <p:tags r:id="rId1"/>
    </p:custDataLst>
  </p:cSld>
  <p:clrMapOvr>
    <a:masterClrMapping/>
  </p:clrMapOvr>
  <p:transition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000" fill="hold">
                                          <p:stCondLst>
                                            <p:cond delay="0"/>
                                          </p:stCondLst>
                                        </p:cTn>
                                        <p:tgtEl>
                                          <p:spTgt spid="202"/>
                                        </p:tgtEl>
                                        <p:attrNameLst>
                                          <p:attrName>style.visibility</p:attrName>
                                        </p:attrNameLst>
                                      </p:cBhvr>
                                      <p:to>
                                        <p:strVal val="visible"/>
                                      </p:to>
                                    </p:set>
                                    <p:animEffect transition="in" filter="barn(inVertical)">
                                      <p:cBhvr>
                                        <p:cTn id="17" dur="1000"/>
                                        <p:tgtEl>
                                          <p:spTgt spid="202"/>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000" fill="hold">
                                          <p:stCondLst>
                                            <p:cond delay="0"/>
                                          </p:stCondLst>
                                        </p:cTn>
                                        <p:tgtEl>
                                          <p:spTgt spid="30"/>
                                        </p:tgtEl>
                                        <p:attrNameLst>
                                          <p:attrName>style.visibility</p:attrName>
                                        </p:attrNameLst>
                                      </p:cBhvr>
                                      <p:to>
                                        <p:strVal val="visible"/>
                                      </p:to>
                                    </p:set>
                                    <p:animEffect transition="in" filter="barn(inVertical)">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2" grpId="1"/>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3"/>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4"/>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9" name="图形"/>
          <p:cNvGrpSpPr/>
          <p:nvPr/>
        </p:nvGrpSpPr>
        <p:grpSpPr>
          <a:xfrm>
            <a:off x="1034417" y="1793241"/>
            <a:ext cx="10097769" cy="3963035"/>
            <a:chOff x="1629" y="2824"/>
            <a:chExt cx="15902" cy="6241"/>
          </a:xfrm>
        </p:grpSpPr>
        <p:pic>
          <p:nvPicPr>
            <p:cNvPr id="6" name="图形" descr="5d00bd44efe15"/>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1629" y="2824"/>
              <a:ext cx="6241" cy="6241"/>
            </a:xfrm>
            <a:prstGeom prst="ellipse">
              <a:avLst/>
            </a:prstGeom>
          </p:spPr>
        </p:pic>
        <p:grpSp>
          <p:nvGrpSpPr>
            <p:cNvPr id="8" name="组合 7"/>
            <p:cNvGrpSpPr/>
            <p:nvPr/>
          </p:nvGrpSpPr>
          <p:grpSpPr>
            <a:xfrm>
              <a:off x="8638" y="3343"/>
              <a:ext cx="8893" cy="5204"/>
              <a:chOff x="8638" y="2780"/>
              <a:chExt cx="8893" cy="5204"/>
            </a:xfrm>
          </p:grpSpPr>
          <p:grpSp>
            <p:nvGrpSpPr>
              <p:cNvPr id="7" name="组合 6"/>
              <p:cNvGrpSpPr/>
              <p:nvPr/>
            </p:nvGrpSpPr>
            <p:grpSpPr>
              <a:xfrm>
                <a:off x="8638" y="6814"/>
                <a:ext cx="4670" cy="1170"/>
                <a:chOff x="8638" y="6814"/>
                <a:chExt cx="4670" cy="1170"/>
              </a:xfrm>
            </p:grpSpPr>
            <p:grpSp>
              <p:nvGrpSpPr>
                <p:cNvPr id="10" name="组合 8"/>
                <p:cNvGrpSpPr/>
                <p:nvPr/>
              </p:nvGrpSpPr>
              <p:grpSpPr>
                <a:xfrm>
                  <a:off x="8638" y="6814"/>
                  <a:ext cx="1170" cy="1170"/>
                  <a:chOff x="7809" y="3789"/>
                  <a:chExt cx="1470" cy="1470"/>
                </a:xfrm>
              </p:grpSpPr>
              <p:sp>
                <p:nvSpPr>
                  <p:cNvPr id="11" name="图形"/>
                  <p:cNvSpPr/>
                  <p:nvPr>
                    <p:custDataLst>
                      <p:tags r:id="rId10"/>
                    </p:custDataLst>
                  </p:nvPr>
                </p:nvSpPr>
                <p:spPr>
                  <a:xfrm>
                    <a:off x="7809" y="3789"/>
                    <a:ext cx="1470" cy="1470"/>
                  </a:xfrm>
                  <a:prstGeom prst="ellips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 name="图形"/>
                  <p:cNvSpPr/>
                  <p:nvPr>
                    <p:custDataLst>
                      <p:tags r:id="rId11"/>
                    </p:custDataLst>
                  </p:nvPr>
                </p:nvSpPr>
                <p:spPr>
                  <a:xfrm>
                    <a:off x="7910" y="3890"/>
                    <a:ext cx="1269" cy="1269"/>
                  </a:xfrm>
                  <a:prstGeom prst="ellipse">
                    <a:avLst/>
                  </a:prstGeom>
                  <a:solidFill>
                    <a:srgbClr val="62503C"/>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 name="图形"/>
                  <p:cNvSpPr>
                    <a:spLocks noChangeAspect="1"/>
                  </p:cNvSpPr>
                  <p:nvPr>
                    <p:custDataLst>
                      <p:tags r:id="rId12"/>
                    </p:custDataLst>
                  </p:nvPr>
                </p:nvSpPr>
                <p:spPr bwMode="auto">
                  <a:xfrm>
                    <a:off x="8270" y="4224"/>
                    <a:ext cx="546" cy="600"/>
                  </a:xfrm>
                  <a:custGeom>
                    <a:avLst/>
                    <a:gdLst>
                      <a:gd name="T0" fmla="*/ 10133 w 10762"/>
                      <a:gd name="T1" fmla="*/ 4879 h 11813"/>
                      <a:gd name="T2" fmla="*/ 10400 w 10762"/>
                      <a:gd name="T3" fmla="*/ 4613 h 11813"/>
                      <a:gd name="T4" fmla="*/ 10666 w 10762"/>
                      <a:gd name="T5" fmla="*/ 4879 h 11813"/>
                      <a:gd name="T6" fmla="*/ 10666 w 10762"/>
                      <a:gd name="T7" fmla="*/ 10746 h 11813"/>
                      <a:gd name="T8" fmla="*/ 9600 w 10762"/>
                      <a:gd name="T9" fmla="*/ 11813 h 11813"/>
                      <a:gd name="T10" fmla="*/ 1066 w 10762"/>
                      <a:gd name="T11" fmla="*/ 11813 h 11813"/>
                      <a:gd name="T12" fmla="*/ 0 w 10762"/>
                      <a:gd name="T13" fmla="*/ 10746 h 11813"/>
                      <a:gd name="T14" fmla="*/ 0 w 10762"/>
                      <a:gd name="T15" fmla="*/ 1146 h 11813"/>
                      <a:gd name="T16" fmla="*/ 1066 w 10762"/>
                      <a:gd name="T17" fmla="*/ 79 h 11813"/>
                      <a:gd name="T18" fmla="*/ 5866 w 10762"/>
                      <a:gd name="T19" fmla="*/ 79 h 11813"/>
                      <a:gd name="T20" fmla="*/ 6133 w 10762"/>
                      <a:gd name="T21" fmla="*/ 346 h 11813"/>
                      <a:gd name="T22" fmla="*/ 5866 w 10762"/>
                      <a:gd name="T23" fmla="*/ 613 h 11813"/>
                      <a:gd name="T24" fmla="*/ 1066 w 10762"/>
                      <a:gd name="T25" fmla="*/ 613 h 11813"/>
                      <a:gd name="T26" fmla="*/ 533 w 10762"/>
                      <a:gd name="T27" fmla="*/ 1146 h 11813"/>
                      <a:gd name="T28" fmla="*/ 533 w 10762"/>
                      <a:gd name="T29" fmla="*/ 10746 h 11813"/>
                      <a:gd name="T30" fmla="*/ 1066 w 10762"/>
                      <a:gd name="T31" fmla="*/ 11279 h 11813"/>
                      <a:gd name="T32" fmla="*/ 9600 w 10762"/>
                      <a:gd name="T33" fmla="*/ 11279 h 11813"/>
                      <a:gd name="T34" fmla="*/ 10133 w 10762"/>
                      <a:gd name="T35" fmla="*/ 10746 h 11813"/>
                      <a:gd name="T36" fmla="*/ 10133 w 10762"/>
                      <a:gd name="T37" fmla="*/ 4879 h 11813"/>
                      <a:gd name="T38" fmla="*/ 7494 w 10762"/>
                      <a:gd name="T39" fmla="*/ 3813 h 11813"/>
                      <a:gd name="T40" fmla="*/ 6933 w 10762"/>
                      <a:gd name="T41" fmla="*/ 3252 h 11813"/>
                      <a:gd name="T42" fmla="*/ 6933 w 10762"/>
                      <a:gd name="T43" fmla="*/ 385 h 11813"/>
                      <a:gd name="T44" fmla="*/ 6934 w 10762"/>
                      <a:gd name="T45" fmla="*/ 366 h 11813"/>
                      <a:gd name="T46" fmla="*/ 7389 w 10762"/>
                      <a:gd name="T47" fmla="*/ 170 h 11813"/>
                      <a:gd name="T48" fmla="*/ 10587 w 10762"/>
                      <a:gd name="T49" fmla="*/ 3358 h 11813"/>
                      <a:gd name="T50" fmla="*/ 10385 w 10762"/>
                      <a:gd name="T51" fmla="*/ 3813 h 11813"/>
                      <a:gd name="T52" fmla="*/ 7494 w 10762"/>
                      <a:gd name="T53" fmla="*/ 3813 h 11813"/>
                      <a:gd name="T54" fmla="*/ 7455 w 10762"/>
                      <a:gd name="T55" fmla="*/ 989 h 11813"/>
                      <a:gd name="T56" fmla="*/ 7455 w 10762"/>
                      <a:gd name="T57" fmla="*/ 3295 h 11813"/>
                      <a:gd name="T58" fmla="*/ 9769 w 10762"/>
                      <a:gd name="T59" fmla="*/ 3295 h 11813"/>
                      <a:gd name="T60" fmla="*/ 7455 w 10762"/>
                      <a:gd name="T61" fmla="*/ 989 h 11813"/>
                      <a:gd name="T62" fmla="*/ 2400 w 10762"/>
                      <a:gd name="T63" fmla="*/ 3279 h 11813"/>
                      <a:gd name="T64" fmla="*/ 5600 w 10762"/>
                      <a:gd name="T65" fmla="*/ 3279 h 11813"/>
                      <a:gd name="T66" fmla="*/ 5866 w 10762"/>
                      <a:gd name="T67" fmla="*/ 3546 h 11813"/>
                      <a:gd name="T68" fmla="*/ 5600 w 10762"/>
                      <a:gd name="T69" fmla="*/ 3813 h 11813"/>
                      <a:gd name="T70" fmla="*/ 2400 w 10762"/>
                      <a:gd name="T71" fmla="*/ 3813 h 11813"/>
                      <a:gd name="T72" fmla="*/ 2133 w 10762"/>
                      <a:gd name="T73" fmla="*/ 3546 h 11813"/>
                      <a:gd name="T74" fmla="*/ 2400 w 10762"/>
                      <a:gd name="T75" fmla="*/ 3279 h 11813"/>
                      <a:gd name="T76" fmla="*/ 2400 w 10762"/>
                      <a:gd name="T77" fmla="*/ 5946 h 11813"/>
                      <a:gd name="T78" fmla="*/ 8266 w 10762"/>
                      <a:gd name="T79" fmla="*/ 5946 h 11813"/>
                      <a:gd name="T80" fmla="*/ 8533 w 10762"/>
                      <a:gd name="T81" fmla="*/ 6213 h 11813"/>
                      <a:gd name="T82" fmla="*/ 8266 w 10762"/>
                      <a:gd name="T83" fmla="*/ 6479 h 11813"/>
                      <a:gd name="T84" fmla="*/ 2400 w 10762"/>
                      <a:gd name="T85" fmla="*/ 6479 h 11813"/>
                      <a:gd name="T86" fmla="*/ 2133 w 10762"/>
                      <a:gd name="T87" fmla="*/ 6213 h 11813"/>
                      <a:gd name="T88" fmla="*/ 2400 w 10762"/>
                      <a:gd name="T89" fmla="*/ 5946 h 11813"/>
                      <a:gd name="T90" fmla="*/ 2400 w 10762"/>
                      <a:gd name="T91" fmla="*/ 8613 h 11813"/>
                      <a:gd name="T92" fmla="*/ 8266 w 10762"/>
                      <a:gd name="T93" fmla="*/ 8613 h 11813"/>
                      <a:gd name="T94" fmla="*/ 8533 w 10762"/>
                      <a:gd name="T95" fmla="*/ 8879 h 11813"/>
                      <a:gd name="T96" fmla="*/ 8266 w 10762"/>
                      <a:gd name="T97" fmla="*/ 9146 h 11813"/>
                      <a:gd name="T98" fmla="*/ 2400 w 10762"/>
                      <a:gd name="T99" fmla="*/ 9146 h 11813"/>
                      <a:gd name="T100" fmla="*/ 2133 w 10762"/>
                      <a:gd name="T101" fmla="*/ 8879 h 11813"/>
                      <a:gd name="T102" fmla="*/ 2400 w 10762"/>
                      <a:gd name="T103" fmla="*/ 8613 h 1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62" h="11813">
                        <a:moveTo>
                          <a:pt x="10133" y="4879"/>
                        </a:moveTo>
                        <a:cubicBezTo>
                          <a:pt x="10133" y="4732"/>
                          <a:pt x="10252" y="4613"/>
                          <a:pt x="10400" y="4613"/>
                        </a:cubicBezTo>
                        <a:cubicBezTo>
                          <a:pt x="10547" y="4613"/>
                          <a:pt x="10666" y="4732"/>
                          <a:pt x="10666" y="4879"/>
                        </a:cubicBezTo>
                        <a:lnTo>
                          <a:pt x="10666" y="10746"/>
                        </a:lnTo>
                        <a:cubicBezTo>
                          <a:pt x="10666" y="11335"/>
                          <a:pt x="10189" y="11813"/>
                          <a:pt x="9600" y="11813"/>
                        </a:cubicBezTo>
                        <a:lnTo>
                          <a:pt x="1066" y="11813"/>
                        </a:lnTo>
                        <a:cubicBezTo>
                          <a:pt x="477" y="11813"/>
                          <a:pt x="0" y="11335"/>
                          <a:pt x="0" y="10746"/>
                        </a:cubicBezTo>
                        <a:lnTo>
                          <a:pt x="0" y="1146"/>
                        </a:lnTo>
                        <a:cubicBezTo>
                          <a:pt x="0" y="557"/>
                          <a:pt x="477" y="79"/>
                          <a:pt x="1066" y="79"/>
                        </a:cubicBezTo>
                        <a:lnTo>
                          <a:pt x="5866" y="79"/>
                        </a:lnTo>
                        <a:cubicBezTo>
                          <a:pt x="6014" y="79"/>
                          <a:pt x="6133" y="199"/>
                          <a:pt x="6133" y="346"/>
                        </a:cubicBezTo>
                        <a:cubicBezTo>
                          <a:pt x="6133" y="493"/>
                          <a:pt x="6014" y="613"/>
                          <a:pt x="5866" y="613"/>
                        </a:cubicBezTo>
                        <a:lnTo>
                          <a:pt x="1066" y="613"/>
                        </a:lnTo>
                        <a:cubicBezTo>
                          <a:pt x="772" y="613"/>
                          <a:pt x="533" y="851"/>
                          <a:pt x="533" y="1146"/>
                        </a:cubicBezTo>
                        <a:lnTo>
                          <a:pt x="533" y="10746"/>
                        </a:lnTo>
                        <a:cubicBezTo>
                          <a:pt x="533" y="11041"/>
                          <a:pt x="772" y="11279"/>
                          <a:pt x="1066" y="11279"/>
                        </a:cubicBezTo>
                        <a:lnTo>
                          <a:pt x="9600" y="11279"/>
                        </a:lnTo>
                        <a:cubicBezTo>
                          <a:pt x="9894" y="11279"/>
                          <a:pt x="10133" y="11041"/>
                          <a:pt x="10133" y="10746"/>
                        </a:cubicBezTo>
                        <a:lnTo>
                          <a:pt x="10133" y="4879"/>
                        </a:lnTo>
                        <a:close/>
                        <a:moveTo>
                          <a:pt x="7494" y="3813"/>
                        </a:moveTo>
                        <a:cubicBezTo>
                          <a:pt x="7184" y="3813"/>
                          <a:pt x="6933" y="3562"/>
                          <a:pt x="6933" y="3252"/>
                        </a:cubicBezTo>
                        <a:lnTo>
                          <a:pt x="6933" y="385"/>
                        </a:lnTo>
                        <a:cubicBezTo>
                          <a:pt x="6933" y="378"/>
                          <a:pt x="6933" y="372"/>
                          <a:pt x="6934" y="366"/>
                        </a:cubicBezTo>
                        <a:cubicBezTo>
                          <a:pt x="6928" y="125"/>
                          <a:pt x="7219" y="0"/>
                          <a:pt x="7389" y="170"/>
                        </a:cubicBezTo>
                        <a:lnTo>
                          <a:pt x="10587" y="3358"/>
                        </a:lnTo>
                        <a:cubicBezTo>
                          <a:pt x="10762" y="3530"/>
                          <a:pt x="10630" y="3826"/>
                          <a:pt x="10385" y="3813"/>
                        </a:cubicBezTo>
                        <a:lnTo>
                          <a:pt x="7494" y="3813"/>
                        </a:lnTo>
                        <a:close/>
                        <a:moveTo>
                          <a:pt x="7455" y="989"/>
                        </a:moveTo>
                        <a:lnTo>
                          <a:pt x="7455" y="3295"/>
                        </a:lnTo>
                        <a:lnTo>
                          <a:pt x="9769" y="3295"/>
                        </a:lnTo>
                        <a:lnTo>
                          <a:pt x="7455" y="989"/>
                        </a:lnTo>
                        <a:close/>
                        <a:moveTo>
                          <a:pt x="2400" y="3279"/>
                        </a:moveTo>
                        <a:lnTo>
                          <a:pt x="5600" y="3279"/>
                        </a:lnTo>
                        <a:cubicBezTo>
                          <a:pt x="5747" y="3279"/>
                          <a:pt x="5866" y="3399"/>
                          <a:pt x="5866" y="3546"/>
                        </a:cubicBezTo>
                        <a:cubicBezTo>
                          <a:pt x="5866" y="3693"/>
                          <a:pt x="5747" y="3813"/>
                          <a:pt x="5600" y="3813"/>
                        </a:cubicBezTo>
                        <a:lnTo>
                          <a:pt x="2400" y="3813"/>
                        </a:lnTo>
                        <a:cubicBezTo>
                          <a:pt x="2252" y="3813"/>
                          <a:pt x="2133" y="3693"/>
                          <a:pt x="2133" y="3546"/>
                        </a:cubicBezTo>
                        <a:cubicBezTo>
                          <a:pt x="2133" y="3399"/>
                          <a:pt x="2252" y="3279"/>
                          <a:pt x="2400" y="3279"/>
                        </a:cubicBezTo>
                        <a:close/>
                        <a:moveTo>
                          <a:pt x="2400" y="5946"/>
                        </a:moveTo>
                        <a:lnTo>
                          <a:pt x="8266" y="5946"/>
                        </a:lnTo>
                        <a:cubicBezTo>
                          <a:pt x="8414" y="5946"/>
                          <a:pt x="8533" y="6065"/>
                          <a:pt x="8533" y="6213"/>
                        </a:cubicBezTo>
                        <a:cubicBezTo>
                          <a:pt x="8533" y="6360"/>
                          <a:pt x="8414" y="6479"/>
                          <a:pt x="8266" y="6479"/>
                        </a:cubicBezTo>
                        <a:lnTo>
                          <a:pt x="2400" y="6479"/>
                        </a:lnTo>
                        <a:cubicBezTo>
                          <a:pt x="2252" y="6479"/>
                          <a:pt x="2133" y="6360"/>
                          <a:pt x="2133" y="6213"/>
                        </a:cubicBezTo>
                        <a:cubicBezTo>
                          <a:pt x="2133" y="6065"/>
                          <a:pt x="2252" y="5946"/>
                          <a:pt x="2400" y="5946"/>
                        </a:cubicBezTo>
                        <a:close/>
                        <a:moveTo>
                          <a:pt x="2400" y="8613"/>
                        </a:moveTo>
                        <a:lnTo>
                          <a:pt x="8266" y="8613"/>
                        </a:lnTo>
                        <a:cubicBezTo>
                          <a:pt x="8414" y="8613"/>
                          <a:pt x="8533" y="8732"/>
                          <a:pt x="8533" y="8879"/>
                        </a:cubicBezTo>
                        <a:cubicBezTo>
                          <a:pt x="8533" y="9027"/>
                          <a:pt x="8414" y="9146"/>
                          <a:pt x="8266" y="9146"/>
                        </a:cubicBezTo>
                        <a:lnTo>
                          <a:pt x="2400" y="9146"/>
                        </a:lnTo>
                        <a:cubicBezTo>
                          <a:pt x="2252" y="9146"/>
                          <a:pt x="2133" y="9027"/>
                          <a:pt x="2133" y="8879"/>
                        </a:cubicBezTo>
                        <a:cubicBezTo>
                          <a:pt x="2133" y="8732"/>
                          <a:pt x="2252" y="8613"/>
                          <a:pt x="2400" y="8613"/>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18" name="组合 8"/>
                <p:cNvGrpSpPr/>
                <p:nvPr/>
              </p:nvGrpSpPr>
              <p:grpSpPr>
                <a:xfrm>
                  <a:off x="10388" y="6814"/>
                  <a:ext cx="1170" cy="1170"/>
                  <a:chOff x="7809" y="3789"/>
                  <a:chExt cx="1470" cy="1470"/>
                </a:xfrm>
              </p:grpSpPr>
              <p:sp>
                <p:nvSpPr>
                  <p:cNvPr id="21" name="图形"/>
                  <p:cNvSpPr/>
                  <p:nvPr>
                    <p:custDataLst>
                      <p:tags r:id="rId7"/>
                    </p:custDataLst>
                  </p:nvPr>
                </p:nvSpPr>
                <p:spPr>
                  <a:xfrm>
                    <a:off x="7809" y="3789"/>
                    <a:ext cx="1470" cy="1470"/>
                  </a:xfrm>
                  <a:prstGeom prst="ellips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2" name="图形"/>
                  <p:cNvSpPr/>
                  <p:nvPr>
                    <p:custDataLst>
                      <p:tags r:id="rId8"/>
                    </p:custDataLst>
                  </p:nvPr>
                </p:nvSpPr>
                <p:spPr>
                  <a:xfrm>
                    <a:off x="7910" y="3890"/>
                    <a:ext cx="1269" cy="1269"/>
                  </a:xfrm>
                  <a:prstGeom prst="ellipse">
                    <a:avLst/>
                  </a:prstGeom>
                  <a:solidFill>
                    <a:srgbClr val="AA7234"/>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a:spLocks noChangeAspect="1"/>
                  </p:cNvSpPr>
                  <p:nvPr>
                    <p:custDataLst>
                      <p:tags r:id="rId9"/>
                    </p:custDataLst>
                  </p:nvPr>
                </p:nvSpPr>
                <p:spPr bwMode="auto">
                  <a:xfrm>
                    <a:off x="8243" y="4250"/>
                    <a:ext cx="600" cy="546"/>
                  </a:xfrm>
                  <a:custGeom>
                    <a:avLst/>
                    <a:gdLst>
                      <a:gd name="T0" fmla="*/ 10107 w 12295"/>
                      <a:gd name="T1" fmla="*/ 1640 h 11200"/>
                      <a:gd name="T2" fmla="*/ 6147 w 12295"/>
                      <a:gd name="T3" fmla="*/ 0 h 11200"/>
                      <a:gd name="T4" fmla="*/ 2187 w 12295"/>
                      <a:gd name="T5" fmla="*/ 1640 h 11200"/>
                      <a:gd name="T6" fmla="*/ 2187 w 12295"/>
                      <a:gd name="T7" fmla="*/ 9560 h 11200"/>
                      <a:gd name="T8" fmla="*/ 6147 w 12295"/>
                      <a:gd name="T9" fmla="*/ 11200 h 11200"/>
                      <a:gd name="T10" fmla="*/ 10107 w 12295"/>
                      <a:gd name="T11" fmla="*/ 9560 h 11200"/>
                      <a:gd name="T12" fmla="*/ 10107 w 12295"/>
                      <a:gd name="T13" fmla="*/ 1640 h 11200"/>
                      <a:gd name="T14" fmla="*/ 6147 w 12295"/>
                      <a:gd name="T15" fmla="*/ 10400 h 11200"/>
                      <a:gd name="T16" fmla="*/ 4341 w 12295"/>
                      <a:gd name="T17" fmla="*/ 10049 h 11200"/>
                      <a:gd name="T18" fmla="*/ 2754 w 12295"/>
                      <a:gd name="T19" fmla="*/ 8994 h 11200"/>
                      <a:gd name="T20" fmla="*/ 1699 w 12295"/>
                      <a:gd name="T21" fmla="*/ 7406 h 11200"/>
                      <a:gd name="T22" fmla="*/ 1347 w 12295"/>
                      <a:gd name="T23" fmla="*/ 5600 h 11200"/>
                      <a:gd name="T24" fmla="*/ 1699 w 12295"/>
                      <a:gd name="T25" fmla="*/ 3793 h 11200"/>
                      <a:gd name="T26" fmla="*/ 2754 w 12295"/>
                      <a:gd name="T27" fmla="*/ 2206 h 11200"/>
                      <a:gd name="T28" fmla="*/ 4341 w 12295"/>
                      <a:gd name="T29" fmla="*/ 1151 h 11200"/>
                      <a:gd name="T30" fmla="*/ 5759 w 12295"/>
                      <a:gd name="T31" fmla="*/ 816 h 11200"/>
                      <a:gd name="T32" fmla="*/ 5759 w 12295"/>
                      <a:gd name="T33" fmla="*/ 5548 h 11200"/>
                      <a:gd name="T34" fmla="*/ 5789 w 12295"/>
                      <a:gd name="T35" fmla="*/ 5757 h 11200"/>
                      <a:gd name="T36" fmla="*/ 5911 w 12295"/>
                      <a:gd name="T37" fmla="*/ 5920 h 11200"/>
                      <a:gd name="T38" fmla="*/ 9252 w 12295"/>
                      <a:gd name="T39" fmla="*/ 9261 h 11200"/>
                      <a:gd name="T40" fmla="*/ 7954 w 12295"/>
                      <a:gd name="T41" fmla="*/ 10049 h 11200"/>
                      <a:gd name="T42" fmla="*/ 6147 w 12295"/>
                      <a:gd name="T43" fmla="*/ 10400 h 11200"/>
                      <a:gd name="T44" fmla="*/ 9817 w 12295"/>
                      <a:gd name="T45" fmla="*/ 8694 h 11200"/>
                      <a:gd name="T46" fmla="*/ 6559 w 12295"/>
                      <a:gd name="T47" fmla="*/ 5435 h 11200"/>
                      <a:gd name="T48" fmla="*/ 6559 w 12295"/>
                      <a:gd name="T49" fmla="*/ 817 h 11200"/>
                      <a:gd name="T50" fmla="*/ 7955 w 12295"/>
                      <a:gd name="T51" fmla="*/ 1151 h 11200"/>
                      <a:gd name="T52" fmla="*/ 9542 w 12295"/>
                      <a:gd name="T53" fmla="*/ 2206 h 11200"/>
                      <a:gd name="T54" fmla="*/ 10597 w 12295"/>
                      <a:gd name="T55" fmla="*/ 3793 h 11200"/>
                      <a:gd name="T56" fmla="*/ 10949 w 12295"/>
                      <a:gd name="T57" fmla="*/ 5600 h 11200"/>
                      <a:gd name="T58" fmla="*/ 10597 w 12295"/>
                      <a:gd name="T59" fmla="*/ 7406 h 11200"/>
                      <a:gd name="T60" fmla="*/ 9817 w 12295"/>
                      <a:gd name="T61" fmla="*/ 8694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295" h="11200">
                        <a:moveTo>
                          <a:pt x="10107" y="1640"/>
                        </a:moveTo>
                        <a:cubicBezTo>
                          <a:pt x="9014" y="546"/>
                          <a:pt x="7581" y="0"/>
                          <a:pt x="6147" y="0"/>
                        </a:cubicBezTo>
                        <a:cubicBezTo>
                          <a:pt x="4714" y="0"/>
                          <a:pt x="3281" y="546"/>
                          <a:pt x="2187" y="1640"/>
                        </a:cubicBezTo>
                        <a:cubicBezTo>
                          <a:pt x="0" y="3827"/>
                          <a:pt x="0" y="7372"/>
                          <a:pt x="2187" y="9560"/>
                        </a:cubicBezTo>
                        <a:cubicBezTo>
                          <a:pt x="3281" y="10654"/>
                          <a:pt x="4714" y="11200"/>
                          <a:pt x="6147" y="11200"/>
                        </a:cubicBezTo>
                        <a:cubicBezTo>
                          <a:pt x="7581" y="11200"/>
                          <a:pt x="9014" y="10653"/>
                          <a:pt x="10107" y="9560"/>
                        </a:cubicBezTo>
                        <a:cubicBezTo>
                          <a:pt x="12295" y="7372"/>
                          <a:pt x="12295" y="3827"/>
                          <a:pt x="10107" y="1640"/>
                        </a:cubicBezTo>
                        <a:close/>
                        <a:moveTo>
                          <a:pt x="6147" y="10400"/>
                        </a:moveTo>
                        <a:cubicBezTo>
                          <a:pt x="5524" y="10400"/>
                          <a:pt x="4916" y="10281"/>
                          <a:pt x="4341" y="10049"/>
                        </a:cubicBezTo>
                        <a:cubicBezTo>
                          <a:pt x="3746" y="9807"/>
                          <a:pt x="3212" y="9452"/>
                          <a:pt x="2754" y="8994"/>
                        </a:cubicBezTo>
                        <a:cubicBezTo>
                          <a:pt x="2295" y="8535"/>
                          <a:pt x="1940" y="8001"/>
                          <a:pt x="1699" y="7406"/>
                        </a:cubicBezTo>
                        <a:cubicBezTo>
                          <a:pt x="1465" y="6831"/>
                          <a:pt x="1347" y="6223"/>
                          <a:pt x="1347" y="5600"/>
                        </a:cubicBezTo>
                        <a:cubicBezTo>
                          <a:pt x="1347" y="4976"/>
                          <a:pt x="1466" y="4368"/>
                          <a:pt x="1699" y="3793"/>
                        </a:cubicBezTo>
                        <a:cubicBezTo>
                          <a:pt x="1940" y="3198"/>
                          <a:pt x="2295" y="2665"/>
                          <a:pt x="2754" y="2206"/>
                        </a:cubicBezTo>
                        <a:cubicBezTo>
                          <a:pt x="3212" y="1747"/>
                          <a:pt x="3746" y="1392"/>
                          <a:pt x="4341" y="1151"/>
                        </a:cubicBezTo>
                        <a:cubicBezTo>
                          <a:pt x="4796" y="967"/>
                          <a:pt x="5271" y="855"/>
                          <a:pt x="5759" y="816"/>
                        </a:cubicBezTo>
                        <a:lnTo>
                          <a:pt x="5759" y="5548"/>
                        </a:lnTo>
                        <a:cubicBezTo>
                          <a:pt x="5750" y="5618"/>
                          <a:pt x="5760" y="5691"/>
                          <a:pt x="5789" y="5757"/>
                        </a:cubicBezTo>
                        <a:cubicBezTo>
                          <a:pt x="5815" y="5821"/>
                          <a:pt x="5857" y="5877"/>
                          <a:pt x="5911" y="5920"/>
                        </a:cubicBezTo>
                        <a:lnTo>
                          <a:pt x="9252" y="9261"/>
                        </a:lnTo>
                        <a:cubicBezTo>
                          <a:pt x="8864" y="9592"/>
                          <a:pt x="8429" y="9857"/>
                          <a:pt x="7954" y="10049"/>
                        </a:cubicBezTo>
                        <a:cubicBezTo>
                          <a:pt x="7380" y="10282"/>
                          <a:pt x="6771" y="10400"/>
                          <a:pt x="6147" y="10400"/>
                        </a:cubicBezTo>
                        <a:close/>
                        <a:moveTo>
                          <a:pt x="9817" y="8694"/>
                        </a:moveTo>
                        <a:lnTo>
                          <a:pt x="6559" y="5435"/>
                        </a:lnTo>
                        <a:lnTo>
                          <a:pt x="6559" y="817"/>
                        </a:lnTo>
                        <a:cubicBezTo>
                          <a:pt x="7039" y="857"/>
                          <a:pt x="7506" y="970"/>
                          <a:pt x="7955" y="1151"/>
                        </a:cubicBezTo>
                        <a:cubicBezTo>
                          <a:pt x="8550" y="1392"/>
                          <a:pt x="9084" y="1747"/>
                          <a:pt x="9542" y="2206"/>
                        </a:cubicBezTo>
                        <a:cubicBezTo>
                          <a:pt x="10001" y="2665"/>
                          <a:pt x="10356" y="3199"/>
                          <a:pt x="10597" y="3793"/>
                        </a:cubicBezTo>
                        <a:cubicBezTo>
                          <a:pt x="10831" y="4368"/>
                          <a:pt x="10949" y="4976"/>
                          <a:pt x="10949" y="5600"/>
                        </a:cubicBezTo>
                        <a:cubicBezTo>
                          <a:pt x="10949" y="6223"/>
                          <a:pt x="10830" y="6831"/>
                          <a:pt x="10597" y="7406"/>
                        </a:cubicBezTo>
                        <a:cubicBezTo>
                          <a:pt x="10406" y="7876"/>
                          <a:pt x="10145" y="8307"/>
                          <a:pt x="9817" y="8694"/>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28" name="组合 8"/>
                <p:cNvGrpSpPr/>
                <p:nvPr/>
              </p:nvGrpSpPr>
              <p:grpSpPr>
                <a:xfrm>
                  <a:off x="12138" y="6814"/>
                  <a:ext cx="1170" cy="1170"/>
                  <a:chOff x="7809" y="3789"/>
                  <a:chExt cx="1470" cy="1470"/>
                </a:xfrm>
              </p:grpSpPr>
              <p:sp>
                <p:nvSpPr>
                  <p:cNvPr id="30" name="图形"/>
                  <p:cNvSpPr/>
                  <p:nvPr>
                    <p:custDataLst>
                      <p:tags r:id="rId4"/>
                    </p:custDataLst>
                  </p:nvPr>
                </p:nvSpPr>
                <p:spPr>
                  <a:xfrm>
                    <a:off x="7809" y="3789"/>
                    <a:ext cx="1470" cy="1470"/>
                  </a:xfrm>
                  <a:prstGeom prst="ellips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31" name="图形"/>
                  <p:cNvSpPr/>
                  <p:nvPr>
                    <p:custDataLst>
                      <p:tags r:id="rId5"/>
                    </p:custDataLst>
                  </p:nvPr>
                </p:nvSpPr>
                <p:spPr>
                  <a:xfrm>
                    <a:off x="7910" y="3890"/>
                    <a:ext cx="1269" cy="1269"/>
                  </a:xfrm>
                  <a:prstGeom prst="ellipse">
                    <a:avLst/>
                  </a:prstGeom>
                  <a:solidFill>
                    <a:srgbClr val="62503C"/>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32" name="图形"/>
                  <p:cNvSpPr>
                    <a:spLocks noChangeAspect="1"/>
                  </p:cNvSpPr>
                  <p:nvPr>
                    <p:custDataLst>
                      <p:tags r:id="rId6"/>
                    </p:custDataLst>
                  </p:nvPr>
                </p:nvSpPr>
                <p:spPr bwMode="auto">
                  <a:xfrm>
                    <a:off x="8281" y="4224"/>
                    <a:ext cx="523" cy="600"/>
                  </a:xfrm>
                  <a:custGeom>
                    <a:avLst/>
                    <a:gdLst>
                      <a:gd name="T0" fmla="*/ 1565 w 11014"/>
                      <a:gd name="T1" fmla="*/ 5748 h 12635"/>
                      <a:gd name="T2" fmla="*/ 4615 w 11014"/>
                      <a:gd name="T3" fmla="*/ 7884 h 12635"/>
                      <a:gd name="T4" fmla="*/ 7228 w 11014"/>
                      <a:gd name="T5" fmla="*/ 9713 h 12635"/>
                      <a:gd name="T6" fmla="*/ 7328 w 11014"/>
                      <a:gd name="T7" fmla="*/ 6365 h 12635"/>
                      <a:gd name="T8" fmla="*/ 7181 w 11014"/>
                      <a:gd name="T9" fmla="*/ 6079 h 12635"/>
                      <a:gd name="T10" fmla="*/ 9465 w 11014"/>
                      <a:gd name="T11" fmla="*/ 2816 h 12635"/>
                      <a:gd name="T12" fmla="*/ 7281 w 11014"/>
                      <a:gd name="T13" fmla="*/ 1287 h 12635"/>
                      <a:gd name="T14" fmla="*/ 4997 w 11014"/>
                      <a:gd name="T15" fmla="*/ 4549 h 12635"/>
                      <a:gd name="T16" fmla="*/ 4678 w 11014"/>
                      <a:gd name="T17" fmla="*/ 4510 h 12635"/>
                      <a:gd name="T18" fmla="*/ 1565 w 11014"/>
                      <a:gd name="T19" fmla="*/ 5749 h 12635"/>
                      <a:gd name="T20" fmla="*/ 1565 w 11014"/>
                      <a:gd name="T21" fmla="*/ 5748 h 12635"/>
                      <a:gd name="T22" fmla="*/ 4309 w 11014"/>
                      <a:gd name="T23" fmla="*/ 8321 h 12635"/>
                      <a:gd name="T24" fmla="*/ 1402 w 11014"/>
                      <a:gd name="T25" fmla="*/ 12471 h 12635"/>
                      <a:gd name="T26" fmla="*/ 1024 w 11014"/>
                      <a:gd name="T27" fmla="*/ 12548 h 12635"/>
                      <a:gd name="T28" fmla="*/ 966 w 11014"/>
                      <a:gd name="T29" fmla="*/ 12166 h 12635"/>
                      <a:gd name="T30" fmla="*/ 3872 w 11014"/>
                      <a:gd name="T31" fmla="*/ 8015 h 12635"/>
                      <a:gd name="T32" fmla="*/ 159 w 11014"/>
                      <a:gd name="T33" fmla="*/ 5414 h 12635"/>
                      <a:gd name="T34" fmla="*/ 86 w 11014"/>
                      <a:gd name="T35" fmla="*/ 5038 h 12635"/>
                      <a:gd name="T36" fmla="*/ 464 w 11014"/>
                      <a:gd name="T37" fmla="*/ 4977 h 12635"/>
                      <a:gd name="T38" fmla="*/ 1127 w 11014"/>
                      <a:gd name="T39" fmla="*/ 5441 h 12635"/>
                      <a:gd name="T40" fmla="*/ 4744 w 11014"/>
                      <a:gd name="T41" fmla="*/ 3980 h 12635"/>
                      <a:gd name="T42" fmla="*/ 6844 w 11014"/>
                      <a:gd name="T43" fmla="*/ 981 h 12635"/>
                      <a:gd name="T44" fmla="*/ 6189 w 11014"/>
                      <a:gd name="T45" fmla="*/ 522 h 12635"/>
                      <a:gd name="T46" fmla="*/ 6123 w 11014"/>
                      <a:gd name="T47" fmla="*/ 150 h 12635"/>
                      <a:gd name="T48" fmla="*/ 6495 w 11014"/>
                      <a:gd name="T49" fmla="*/ 85 h 12635"/>
                      <a:gd name="T50" fmla="*/ 10864 w 11014"/>
                      <a:gd name="T51" fmla="*/ 3144 h 12635"/>
                      <a:gd name="T52" fmla="*/ 10929 w 11014"/>
                      <a:gd name="T53" fmla="*/ 3515 h 12635"/>
                      <a:gd name="T54" fmla="*/ 10558 w 11014"/>
                      <a:gd name="T55" fmla="*/ 3581 h 12635"/>
                      <a:gd name="T56" fmla="*/ 9902 w 11014"/>
                      <a:gd name="T57" fmla="*/ 3122 h 12635"/>
                      <a:gd name="T58" fmla="*/ 7802 w 11014"/>
                      <a:gd name="T59" fmla="*/ 6121 h 12635"/>
                      <a:gd name="T60" fmla="*/ 7666 w 11014"/>
                      <a:gd name="T61" fmla="*/ 10019 h 12635"/>
                      <a:gd name="T62" fmla="*/ 8328 w 11014"/>
                      <a:gd name="T63" fmla="*/ 10483 h 12635"/>
                      <a:gd name="T64" fmla="*/ 8394 w 11014"/>
                      <a:gd name="T65" fmla="*/ 10855 h 12635"/>
                      <a:gd name="T66" fmla="*/ 8023 w 11014"/>
                      <a:gd name="T67" fmla="*/ 10921 h 12635"/>
                      <a:gd name="T68" fmla="*/ 4309 w 11014"/>
                      <a:gd name="T69" fmla="*/ 8320 h 12635"/>
                      <a:gd name="T70" fmla="*/ 4309 w 11014"/>
                      <a:gd name="T71" fmla="*/ 8321 h 12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14" h="12635">
                        <a:moveTo>
                          <a:pt x="1565" y="5748"/>
                        </a:moveTo>
                        <a:lnTo>
                          <a:pt x="4615" y="7884"/>
                        </a:lnTo>
                        <a:lnTo>
                          <a:pt x="7228" y="9713"/>
                        </a:lnTo>
                        <a:cubicBezTo>
                          <a:pt x="7834" y="8688"/>
                          <a:pt x="7872" y="7424"/>
                          <a:pt x="7328" y="6365"/>
                        </a:cubicBezTo>
                        <a:lnTo>
                          <a:pt x="7181" y="6079"/>
                        </a:lnTo>
                        <a:lnTo>
                          <a:pt x="9465" y="2816"/>
                        </a:lnTo>
                        <a:lnTo>
                          <a:pt x="7281" y="1287"/>
                        </a:lnTo>
                        <a:lnTo>
                          <a:pt x="4997" y="4549"/>
                        </a:lnTo>
                        <a:lnTo>
                          <a:pt x="4678" y="4510"/>
                        </a:lnTo>
                        <a:cubicBezTo>
                          <a:pt x="3496" y="4361"/>
                          <a:pt x="2321" y="4828"/>
                          <a:pt x="1565" y="5749"/>
                        </a:cubicBezTo>
                        <a:lnTo>
                          <a:pt x="1565" y="5748"/>
                        </a:lnTo>
                        <a:close/>
                        <a:moveTo>
                          <a:pt x="4309" y="8321"/>
                        </a:moveTo>
                        <a:lnTo>
                          <a:pt x="1402" y="12471"/>
                        </a:lnTo>
                        <a:cubicBezTo>
                          <a:pt x="1321" y="12600"/>
                          <a:pt x="1149" y="12635"/>
                          <a:pt x="1024" y="12548"/>
                        </a:cubicBezTo>
                        <a:cubicBezTo>
                          <a:pt x="899" y="12460"/>
                          <a:pt x="872" y="12286"/>
                          <a:pt x="966" y="12166"/>
                        </a:cubicBezTo>
                        <a:lnTo>
                          <a:pt x="3872" y="8015"/>
                        </a:lnTo>
                        <a:lnTo>
                          <a:pt x="159" y="5414"/>
                        </a:lnTo>
                        <a:cubicBezTo>
                          <a:pt x="33" y="5332"/>
                          <a:pt x="0" y="5162"/>
                          <a:pt x="86" y="5038"/>
                        </a:cubicBezTo>
                        <a:cubicBezTo>
                          <a:pt x="173" y="4915"/>
                          <a:pt x="344" y="4887"/>
                          <a:pt x="464" y="4977"/>
                        </a:cubicBezTo>
                        <a:lnTo>
                          <a:pt x="1127" y="5441"/>
                        </a:lnTo>
                        <a:cubicBezTo>
                          <a:pt x="1998" y="4360"/>
                          <a:pt x="3367" y="3806"/>
                          <a:pt x="4744" y="3980"/>
                        </a:cubicBezTo>
                        <a:lnTo>
                          <a:pt x="6844" y="981"/>
                        </a:lnTo>
                        <a:lnTo>
                          <a:pt x="6189" y="522"/>
                        </a:lnTo>
                        <a:cubicBezTo>
                          <a:pt x="6068" y="437"/>
                          <a:pt x="6039" y="271"/>
                          <a:pt x="6123" y="150"/>
                        </a:cubicBezTo>
                        <a:cubicBezTo>
                          <a:pt x="6208" y="30"/>
                          <a:pt x="6374" y="0"/>
                          <a:pt x="6495" y="85"/>
                        </a:cubicBezTo>
                        <a:lnTo>
                          <a:pt x="10864" y="3144"/>
                        </a:lnTo>
                        <a:cubicBezTo>
                          <a:pt x="10985" y="3228"/>
                          <a:pt x="11014" y="3395"/>
                          <a:pt x="10929" y="3515"/>
                        </a:cubicBezTo>
                        <a:cubicBezTo>
                          <a:pt x="10845" y="3636"/>
                          <a:pt x="10678" y="3666"/>
                          <a:pt x="10558" y="3581"/>
                        </a:cubicBezTo>
                        <a:lnTo>
                          <a:pt x="9902" y="3122"/>
                        </a:lnTo>
                        <a:lnTo>
                          <a:pt x="7802" y="6121"/>
                        </a:lnTo>
                        <a:cubicBezTo>
                          <a:pt x="8437" y="7356"/>
                          <a:pt x="8385" y="8832"/>
                          <a:pt x="7666" y="10019"/>
                        </a:cubicBezTo>
                        <a:lnTo>
                          <a:pt x="8328" y="10483"/>
                        </a:lnTo>
                        <a:cubicBezTo>
                          <a:pt x="8449" y="10568"/>
                          <a:pt x="8479" y="10734"/>
                          <a:pt x="8394" y="10855"/>
                        </a:cubicBezTo>
                        <a:cubicBezTo>
                          <a:pt x="8310" y="10976"/>
                          <a:pt x="8143" y="11005"/>
                          <a:pt x="8023" y="10921"/>
                        </a:cubicBezTo>
                        <a:lnTo>
                          <a:pt x="4309" y="8320"/>
                        </a:lnTo>
                        <a:lnTo>
                          <a:pt x="4309" y="8321"/>
                        </a:ln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sp>
            <p:nvSpPr>
              <p:cNvPr id="78" name="图形"/>
              <p:cNvSpPr txBox="1"/>
              <p:nvPr>
                <p:custDataLst>
                  <p:tags r:id="rId2"/>
                </p:custDataLst>
              </p:nvPr>
            </p:nvSpPr>
            <p:spPr>
              <a:xfrm>
                <a:off x="8638" y="2780"/>
                <a:ext cx="3891" cy="824"/>
              </a:xfrm>
              <a:prstGeom prst="rect">
                <a:avLst/>
              </a:prstGeom>
              <a:noFill/>
            </p:spPr>
            <p:txBody>
              <a:bodyPr wrap="square" rtlCol="0">
                <a:spAutoFit/>
              </a:bodyPr>
              <a:lstStyle/>
              <a:p>
                <a:pPr>
                  <a:defRPr/>
                </a:pPr>
                <a:r>
                  <a:rPr lang="en-US" altLang="zh-CN" sz="2800" dirty="0">
                    <a:solidFill>
                      <a:srgbClr val="62503C"/>
                    </a:solidFill>
                    <a:latin typeface="Arial"/>
                    <a:ea typeface="阿里巴巴普惠体 Heavy"/>
                    <a:cs typeface="阿里巴巴普惠体 Heavy"/>
                    <a:sym typeface="Arial"/>
                  </a:rPr>
                  <a:t>Add title text</a:t>
                </a:r>
                <a:endParaRPr lang="zh-CN" altLang="en-US" sz="2800" dirty="0">
                  <a:solidFill>
                    <a:srgbClr val="62503C"/>
                  </a:solidFill>
                  <a:latin typeface="Arial"/>
                  <a:ea typeface="阿里巴巴普惠体 Heavy"/>
                  <a:cs typeface="阿里巴巴普惠体 Heavy"/>
                  <a:sym typeface="Arial"/>
                </a:endParaRPr>
              </a:p>
            </p:txBody>
          </p:sp>
          <p:sp>
            <p:nvSpPr>
              <p:cNvPr id="79" name="图形"/>
              <p:cNvSpPr/>
              <p:nvPr>
                <p:custDataLst>
                  <p:tags r:id="rId3"/>
                </p:custDataLst>
              </p:nvPr>
            </p:nvSpPr>
            <p:spPr>
              <a:xfrm>
                <a:off x="8638" y="3494"/>
                <a:ext cx="8893" cy="2121"/>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33"/>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34"/>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20" name="图形"/>
          <p:cNvGrpSpPr/>
          <p:nvPr/>
        </p:nvGrpSpPr>
        <p:grpSpPr>
          <a:xfrm>
            <a:off x="1162050" y="1497966"/>
            <a:ext cx="9849485" cy="4269105"/>
            <a:chOff x="1830" y="2359"/>
            <a:chExt cx="15511" cy="6723"/>
          </a:xfrm>
        </p:grpSpPr>
        <p:grpSp>
          <p:nvGrpSpPr>
            <p:cNvPr id="3" name="组合 2"/>
            <p:cNvGrpSpPr/>
            <p:nvPr/>
          </p:nvGrpSpPr>
          <p:grpSpPr>
            <a:xfrm>
              <a:off x="1830" y="2806"/>
              <a:ext cx="15511" cy="6276"/>
              <a:chOff x="527" y="2159"/>
              <a:chExt cx="18144" cy="7341"/>
            </a:xfrm>
          </p:grpSpPr>
          <p:sp>
            <p:nvSpPr>
              <p:cNvPr id="70" name="图形"/>
              <p:cNvSpPr/>
              <p:nvPr>
                <p:custDataLst>
                  <p:tags r:id="rId12"/>
                </p:custDataLst>
              </p:nvPr>
            </p:nvSpPr>
            <p:spPr>
              <a:xfrm>
                <a:off x="527" y="5570"/>
                <a:ext cx="18145" cy="509"/>
              </a:xfrm>
              <a:prstGeom prst="rect">
                <a:avLst/>
              </a:prstGeom>
              <a:solidFill>
                <a:srgbClr val="6250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grpSp>
            <p:nvGrpSpPr>
              <p:cNvPr id="71" name="组合 70"/>
              <p:cNvGrpSpPr/>
              <p:nvPr/>
            </p:nvGrpSpPr>
            <p:grpSpPr>
              <a:xfrm>
                <a:off x="1891" y="2159"/>
                <a:ext cx="2080" cy="3920"/>
                <a:chOff x="1200727" y="1101436"/>
                <a:chExt cx="1320800" cy="2489200"/>
              </a:xfrm>
            </p:grpSpPr>
            <p:sp>
              <p:nvSpPr>
                <p:cNvPr id="72" name="图形"/>
                <p:cNvSpPr/>
                <p:nvPr>
                  <p:custDataLst>
                    <p:tags r:id="rId30"/>
                  </p:custDataLst>
                </p:nvPr>
              </p:nvSpPr>
              <p:spPr>
                <a:xfrm>
                  <a:off x="1288472" y="1101436"/>
                  <a:ext cx="1145309" cy="2327564"/>
                </a:xfrm>
                <a:prstGeom prst="roundRect">
                  <a:avLst/>
                </a:prstGeom>
                <a:solidFill>
                  <a:srgbClr val="958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73" name="图形"/>
                <p:cNvSpPr/>
                <p:nvPr>
                  <p:custDataLst>
                    <p:tags r:id="rId31"/>
                  </p:custDataLst>
                </p:nvPr>
              </p:nvSpPr>
              <p:spPr>
                <a:xfrm>
                  <a:off x="1200727" y="3267364"/>
                  <a:ext cx="1320800" cy="323272"/>
                </a:xfrm>
                <a:prstGeom prst="rect">
                  <a:avLst/>
                </a:prstGeom>
                <a:solidFill>
                  <a:srgbClr val="95836F"/>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74" name="图形"/>
                <p:cNvSpPr/>
                <p:nvPr>
                  <p:custDataLst>
                    <p:tags r:id="rId32"/>
                  </p:custDataLst>
                </p:nvPr>
              </p:nvSpPr>
              <p:spPr>
                <a:xfrm>
                  <a:off x="1440041" y="1262656"/>
                  <a:ext cx="822868" cy="82286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2503C"/>
                      </a:solidFill>
                      <a:effectLst/>
                      <a:uLnTx/>
                      <a:uFillTx/>
                      <a:latin typeface="Arial"/>
                      <a:ea typeface="阿里巴巴普惠体 Heavy"/>
                      <a:cs typeface="阿里巴巴普惠体 Heavy"/>
                      <a:sym typeface="Arial"/>
                    </a:rPr>
                    <a:t>01</a:t>
                  </a:r>
                </a:p>
              </p:txBody>
            </p:sp>
          </p:grpSp>
          <p:sp>
            <p:nvSpPr>
              <p:cNvPr id="77" name="图形"/>
              <p:cNvSpPr/>
              <p:nvPr>
                <p:custDataLst>
                  <p:tags r:id="rId13"/>
                </p:custDataLst>
              </p:nvPr>
            </p:nvSpPr>
            <p:spPr>
              <a:xfrm>
                <a:off x="2535" y="4265"/>
                <a:ext cx="870" cy="903"/>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nvGrpSpPr>
              <p:cNvPr id="78" name="组合 77"/>
              <p:cNvGrpSpPr/>
              <p:nvPr/>
            </p:nvGrpSpPr>
            <p:grpSpPr>
              <a:xfrm>
                <a:off x="8521" y="2159"/>
                <a:ext cx="2080" cy="3920"/>
                <a:chOff x="1200727" y="1101436"/>
                <a:chExt cx="1320800" cy="2489200"/>
              </a:xfrm>
            </p:grpSpPr>
            <p:sp>
              <p:nvSpPr>
                <p:cNvPr id="79" name="图形"/>
                <p:cNvSpPr/>
                <p:nvPr>
                  <p:custDataLst>
                    <p:tags r:id="rId26"/>
                  </p:custDataLst>
                </p:nvPr>
              </p:nvSpPr>
              <p:spPr>
                <a:xfrm>
                  <a:off x="1288472" y="1101436"/>
                  <a:ext cx="1145309" cy="2327564"/>
                </a:xfrm>
                <a:prstGeom prst="roundRect">
                  <a:avLst/>
                </a:prstGeom>
                <a:solidFill>
                  <a:srgbClr val="958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80" name="图形"/>
                <p:cNvSpPr/>
                <p:nvPr>
                  <p:custDataLst>
                    <p:tags r:id="rId27"/>
                  </p:custDataLst>
                </p:nvPr>
              </p:nvSpPr>
              <p:spPr>
                <a:xfrm>
                  <a:off x="1200727" y="3267364"/>
                  <a:ext cx="1320800" cy="323272"/>
                </a:xfrm>
                <a:prstGeom prst="rect">
                  <a:avLst/>
                </a:prstGeom>
                <a:solidFill>
                  <a:srgbClr val="95836F"/>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81" name="图形"/>
                <p:cNvSpPr/>
                <p:nvPr>
                  <p:custDataLst>
                    <p:tags r:id="rId28"/>
                  </p:custDataLst>
                </p:nvPr>
              </p:nvSpPr>
              <p:spPr>
                <a:xfrm>
                  <a:off x="1440041" y="1262656"/>
                  <a:ext cx="822868" cy="82286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2503C"/>
                      </a:solidFill>
                      <a:effectLst/>
                      <a:uLnTx/>
                      <a:uFillTx/>
                      <a:latin typeface="Arial"/>
                      <a:ea typeface="阿里巴巴普惠体 Heavy"/>
                      <a:cs typeface="阿里巴巴普惠体 Heavy"/>
                      <a:sym typeface="Arial"/>
                    </a:rPr>
                    <a:t>03</a:t>
                  </a:r>
                </a:p>
              </p:txBody>
            </p:sp>
            <p:sp>
              <p:nvSpPr>
                <p:cNvPr id="84" name="图形"/>
                <p:cNvSpPr/>
                <p:nvPr>
                  <p:custDataLst>
                    <p:tags r:id="rId29"/>
                  </p:custDataLst>
                </p:nvPr>
              </p:nvSpPr>
              <p:spPr>
                <a:xfrm>
                  <a:off x="1609766" y="2438655"/>
                  <a:ext cx="552384" cy="573349"/>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85" name="组合 84"/>
              <p:cNvGrpSpPr/>
              <p:nvPr/>
            </p:nvGrpSpPr>
            <p:grpSpPr>
              <a:xfrm>
                <a:off x="15151" y="2159"/>
                <a:ext cx="2080" cy="3920"/>
                <a:chOff x="1200727" y="1101436"/>
                <a:chExt cx="1320800" cy="2489200"/>
              </a:xfrm>
            </p:grpSpPr>
            <p:sp>
              <p:nvSpPr>
                <p:cNvPr id="86" name="图形"/>
                <p:cNvSpPr/>
                <p:nvPr>
                  <p:custDataLst>
                    <p:tags r:id="rId22"/>
                  </p:custDataLst>
                </p:nvPr>
              </p:nvSpPr>
              <p:spPr>
                <a:xfrm>
                  <a:off x="1288472" y="1101436"/>
                  <a:ext cx="1145309" cy="2327564"/>
                </a:xfrm>
                <a:prstGeom prst="roundRect">
                  <a:avLst/>
                </a:prstGeom>
                <a:solidFill>
                  <a:srgbClr val="9583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87" name="图形"/>
                <p:cNvSpPr/>
                <p:nvPr>
                  <p:custDataLst>
                    <p:tags r:id="rId23"/>
                  </p:custDataLst>
                </p:nvPr>
              </p:nvSpPr>
              <p:spPr>
                <a:xfrm>
                  <a:off x="1200727" y="3267364"/>
                  <a:ext cx="1320800" cy="323272"/>
                </a:xfrm>
                <a:prstGeom prst="rect">
                  <a:avLst/>
                </a:prstGeom>
                <a:solidFill>
                  <a:srgbClr val="95836F"/>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88" name="图形"/>
                <p:cNvSpPr/>
                <p:nvPr>
                  <p:custDataLst>
                    <p:tags r:id="rId24"/>
                  </p:custDataLst>
                </p:nvPr>
              </p:nvSpPr>
              <p:spPr>
                <a:xfrm>
                  <a:off x="1440041" y="1262656"/>
                  <a:ext cx="822868" cy="82286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2503C"/>
                      </a:solidFill>
                      <a:effectLst/>
                      <a:uLnTx/>
                      <a:uFillTx/>
                      <a:latin typeface="Arial"/>
                      <a:ea typeface="阿里巴巴普惠体 Heavy"/>
                      <a:cs typeface="阿里巴巴普惠体 Heavy"/>
                      <a:sym typeface="Arial"/>
                    </a:rPr>
                    <a:t>05</a:t>
                  </a:r>
                </a:p>
              </p:txBody>
            </p:sp>
            <p:sp>
              <p:nvSpPr>
                <p:cNvPr id="91" name="图形"/>
                <p:cNvSpPr/>
                <p:nvPr>
                  <p:custDataLst>
                    <p:tags r:id="rId25"/>
                  </p:custDataLst>
                </p:nvPr>
              </p:nvSpPr>
              <p:spPr>
                <a:xfrm>
                  <a:off x="1609766" y="2438655"/>
                  <a:ext cx="552384" cy="573349"/>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92" name="组合 91"/>
              <p:cNvGrpSpPr/>
              <p:nvPr/>
            </p:nvGrpSpPr>
            <p:grpSpPr>
              <a:xfrm flipV="1">
                <a:off x="5343" y="5580"/>
                <a:ext cx="2080" cy="3920"/>
                <a:chOff x="1200727" y="1101436"/>
                <a:chExt cx="1320800" cy="2489200"/>
              </a:xfrm>
            </p:grpSpPr>
            <p:sp>
              <p:nvSpPr>
                <p:cNvPr id="93" name="图形"/>
                <p:cNvSpPr/>
                <p:nvPr>
                  <p:custDataLst>
                    <p:tags r:id="rId19"/>
                  </p:custDataLst>
                </p:nvPr>
              </p:nvSpPr>
              <p:spPr>
                <a:xfrm>
                  <a:off x="1288472" y="1101436"/>
                  <a:ext cx="1145309" cy="2327564"/>
                </a:xfrm>
                <a:prstGeom prst="roundRect">
                  <a:avLst/>
                </a:prstGeom>
                <a:solidFill>
                  <a:srgbClr val="F3B5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94" name="图形"/>
                <p:cNvSpPr/>
                <p:nvPr>
                  <p:custDataLst>
                    <p:tags r:id="rId20"/>
                  </p:custDataLst>
                </p:nvPr>
              </p:nvSpPr>
              <p:spPr>
                <a:xfrm>
                  <a:off x="1200727" y="3267364"/>
                  <a:ext cx="1320800" cy="323272"/>
                </a:xfrm>
                <a:prstGeom prst="rect">
                  <a:avLst/>
                </a:prstGeom>
                <a:solidFill>
                  <a:srgbClr val="F3B56D"/>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95" name="图形"/>
                <p:cNvSpPr/>
                <p:nvPr>
                  <p:custDataLst>
                    <p:tags r:id="rId21"/>
                  </p:custDataLst>
                </p:nvPr>
              </p:nvSpPr>
              <p:spPr>
                <a:xfrm rot="10800000">
                  <a:off x="1440041" y="1262656"/>
                  <a:ext cx="822868" cy="82286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2503C"/>
                      </a:solidFill>
                      <a:effectLst/>
                      <a:uLnTx/>
                      <a:uFillTx/>
                      <a:latin typeface="Arial"/>
                      <a:ea typeface="阿里巴巴普惠体 Heavy"/>
                      <a:cs typeface="阿里巴巴普惠体 Heavy"/>
                      <a:sym typeface="Arial"/>
                    </a:rPr>
                    <a:t>02</a:t>
                  </a:r>
                </a:p>
              </p:txBody>
            </p:sp>
          </p:grpSp>
          <p:sp>
            <p:nvSpPr>
              <p:cNvPr id="96" name="图形"/>
              <p:cNvSpPr/>
              <p:nvPr>
                <p:custDataLst>
                  <p:tags r:id="rId14"/>
                </p:custDataLst>
              </p:nvPr>
            </p:nvSpPr>
            <p:spPr>
              <a:xfrm>
                <a:off x="5887" y="6675"/>
                <a:ext cx="870" cy="903"/>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nvGrpSpPr>
              <p:cNvPr id="99" name="组合 98"/>
              <p:cNvGrpSpPr/>
              <p:nvPr/>
            </p:nvGrpSpPr>
            <p:grpSpPr>
              <a:xfrm flipV="1">
                <a:off x="11788" y="5580"/>
                <a:ext cx="2080" cy="3920"/>
                <a:chOff x="1200727" y="1101436"/>
                <a:chExt cx="1320800" cy="2489200"/>
              </a:xfrm>
            </p:grpSpPr>
            <p:sp>
              <p:nvSpPr>
                <p:cNvPr id="100" name="图形"/>
                <p:cNvSpPr/>
                <p:nvPr>
                  <p:custDataLst>
                    <p:tags r:id="rId16"/>
                  </p:custDataLst>
                </p:nvPr>
              </p:nvSpPr>
              <p:spPr>
                <a:xfrm>
                  <a:off x="1288472" y="1101436"/>
                  <a:ext cx="1145309" cy="2327564"/>
                </a:xfrm>
                <a:prstGeom prst="roundRect">
                  <a:avLst/>
                </a:prstGeom>
                <a:solidFill>
                  <a:srgbClr val="F3B5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101" name="图形"/>
                <p:cNvSpPr/>
                <p:nvPr>
                  <p:custDataLst>
                    <p:tags r:id="rId17"/>
                  </p:custDataLst>
                </p:nvPr>
              </p:nvSpPr>
              <p:spPr>
                <a:xfrm>
                  <a:off x="1200727" y="3267364"/>
                  <a:ext cx="1320800" cy="323272"/>
                </a:xfrm>
                <a:prstGeom prst="rect">
                  <a:avLst/>
                </a:prstGeom>
                <a:solidFill>
                  <a:srgbClr val="F3B56D"/>
                </a:solidFill>
                <a:ln w="12700" cap="flat" cmpd="sng" algn="ctr">
                  <a:no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sp>
              <p:nvSpPr>
                <p:cNvPr id="102" name="图形"/>
                <p:cNvSpPr/>
                <p:nvPr>
                  <p:custDataLst>
                    <p:tags r:id="rId18"/>
                  </p:custDataLst>
                </p:nvPr>
              </p:nvSpPr>
              <p:spPr>
                <a:xfrm rot="10800000">
                  <a:off x="1440041" y="1262656"/>
                  <a:ext cx="822868" cy="822868"/>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62503C"/>
                      </a:solidFill>
                      <a:effectLst/>
                      <a:uLnTx/>
                      <a:uFillTx/>
                      <a:latin typeface="Arial"/>
                      <a:ea typeface="阿里巴巴普惠体 Heavy"/>
                      <a:cs typeface="阿里巴巴普惠体 Heavy"/>
                      <a:sym typeface="Arial"/>
                    </a:rPr>
                    <a:t>04</a:t>
                  </a:r>
                </a:p>
              </p:txBody>
            </p:sp>
          </p:grpSp>
          <p:sp>
            <p:nvSpPr>
              <p:cNvPr id="103" name="图形"/>
              <p:cNvSpPr/>
              <p:nvPr>
                <p:custDataLst>
                  <p:tags r:id="rId15"/>
                </p:custDataLst>
              </p:nvPr>
            </p:nvSpPr>
            <p:spPr>
              <a:xfrm>
                <a:off x="12333" y="6675"/>
                <a:ext cx="870" cy="903"/>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ysClr val="window" lastClr="FFFFFF"/>
              </a:solidFill>
              <a:ln w="12700" cap="flat">
                <a:noFill/>
                <a:miter lim="400000"/>
              </a:ln>
              <a:effectLst/>
            </p:spPr>
            <p:txBody>
              <a:bodyPr wrap="square" lIns="45719" tIns="45719" rIns="45719" bIns="45719" numCol="1" anchor="t">
                <a:noAutofit/>
              </a:bodyPr>
              <a:lstStyle/>
              <a:p>
                <a:pPr marL="0" marR="0" lvl="0" indent="0" defTabSz="457200" eaLnBrk="1" fontAlgn="auto" latinLnBrk="0" hangingPunct="1">
                  <a:lnSpc>
                    <a:spcPct val="100000"/>
                  </a:lnSpc>
                  <a:spcBef>
                    <a:spcPts val="0"/>
                  </a:spcBef>
                  <a:spcAft>
                    <a:spcPts val="0"/>
                  </a:spcAft>
                  <a:buClrTx/>
                  <a:buSzTx/>
                  <a:buFontTx/>
                  <a:buNone/>
                  <a:defRPr sz="2400">
                    <a:solidFill>
                      <a:srgbClr val="000000"/>
                    </a:solidFill>
                    <a:latin typeface="Calibri" panose="020F0502020204030204"/>
                    <a:ea typeface="Calibri" panose="020F0502020204030204"/>
                    <a:cs typeface="Calibri" panose="020F0502020204030204"/>
                    <a:sym typeface="Calibri" panose="020F0502020204030204"/>
                  </a:defRPr>
                </a:pPr>
                <a:endParaRPr kumimoji="0" sz="2400" b="0" i="0" u="none" strike="noStrike" kern="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6" name="组合 5"/>
            <p:cNvGrpSpPr/>
            <p:nvPr/>
          </p:nvGrpSpPr>
          <p:grpSpPr>
            <a:xfrm>
              <a:off x="1830" y="6690"/>
              <a:ext cx="3891" cy="2323"/>
              <a:chOff x="1830" y="6424"/>
              <a:chExt cx="3891" cy="2323"/>
            </a:xfrm>
          </p:grpSpPr>
          <p:sp>
            <p:nvSpPr>
              <p:cNvPr id="4" name="图形"/>
              <p:cNvSpPr txBox="1"/>
              <p:nvPr>
                <p:custDataLst>
                  <p:tags r:id="rId10"/>
                </p:custDataLst>
              </p:nvPr>
            </p:nvSpPr>
            <p:spPr>
              <a:xfrm>
                <a:off x="2501" y="6424"/>
                <a:ext cx="2549"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5" name="图形"/>
              <p:cNvSpPr/>
              <p:nvPr>
                <p:custDataLst>
                  <p:tags r:id="rId11"/>
                </p:custDataLst>
              </p:nvPr>
            </p:nvSpPr>
            <p:spPr>
              <a:xfrm>
                <a:off x="1830" y="7138"/>
                <a:ext cx="3891" cy="1609"/>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7" name="组合 6"/>
            <p:cNvGrpSpPr/>
            <p:nvPr/>
          </p:nvGrpSpPr>
          <p:grpSpPr>
            <a:xfrm>
              <a:off x="4793" y="2359"/>
              <a:ext cx="3891" cy="2323"/>
              <a:chOff x="1830" y="6424"/>
              <a:chExt cx="3891" cy="2323"/>
            </a:xfrm>
          </p:grpSpPr>
          <p:sp>
            <p:nvSpPr>
              <p:cNvPr id="8" name="图形"/>
              <p:cNvSpPr txBox="1"/>
              <p:nvPr>
                <p:custDataLst>
                  <p:tags r:id="rId8"/>
                </p:custDataLst>
              </p:nvPr>
            </p:nvSpPr>
            <p:spPr>
              <a:xfrm>
                <a:off x="2501" y="6424"/>
                <a:ext cx="2549"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9" name="图形"/>
              <p:cNvSpPr/>
              <p:nvPr>
                <p:custDataLst>
                  <p:tags r:id="rId9"/>
                </p:custDataLst>
              </p:nvPr>
            </p:nvSpPr>
            <p:spPr>
              <a:xfrm>
                <a:off x="1830" y="7138"/>
                <a:ext cx="3891" cy="1609"/>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0" name="组合 9"/>
            <p:cNvGrpSpPr/>
            <p:nvPr/>
          </p:nvGrpSpPr>
          <p:grpSpPr>
            <a:xfrm>
              <a:off x="7646" y="6690"/>
              <a:ext cx="3891" cy="2323"/>
              <a:chOff x="1830" y="6424"/>
              <a:chExt cx="3891" cy="2323"/>
            </a:xfrm>
          </p:grpSpPr>
          <p:sp>
            <p:nvSpPr>
              <p:cNvPr id="11" name="图形"/>
              <p:cNvSpPr txBox="1"/>
              <p:nvPr>
                <p:custDataLst>
                  <p:tags r:id="rId6"/>
                </p:custDataLst>
              </p:nvPr>
            </p:nvSpPr>
            <p:spPr>
              <a:xfrm>
                <a:off x="2501" y="6424"/>
                <a:ext cx="2549"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12" name="图形"/>
              <p:cNvSpPr/>
              <p:nvPr>
                <p:custDataLst>
                  <p:tags r:id="rId7"/>
                </p:custDataLst>
              </p:nvPr>
            </p:nvSpPr>
            <p:spPr>
              <a:xfrm>
                <a:off x="1830" y="7138"/>
                <a:ext cx="3891" cy="1609"/>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3" name="组合 12"/>
            <p:cNvGrpSpPr/>
            <p:nvPr/>
          </p:nvGrpSpPr>
          <p:grpSpPr>
            <a:xfrm>
              <a:off x="13292" y="6690"/>
              <a:ext cx="3891" cy="2323"/>
              <a:chOff x="1830" y="6424"/>
              <a:chExt cx="3891" cy="2323"/>
            </a:xfrm>
          </p:grpSpPr>
          <p:sp>
            <p:nvSpPr>
              <p:cNvPr id="14" name="图形"/>
              <p:cNvSpPr txBox="1"/>
              <p:nvPr>
                <p:custDataLst>
                  <p:tags r:id="rId4"/>
                </p:custDataLst>
              </p:nvPr>
            </p:nvSpPr>
            <p:spPr>
              <a:xfrm>
                <a:off x="2501" y="6424"/>
                <a:ext cx="2549"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16" name="图形"/>
              <p:cNvSpPr/>
              <p:nvPr>
                <p:custDataLst>
                  <p:tags r:id="rId5"/>
                </p:custDataLst>
              </p:nvPr>
            </p:nvSpPr>
            <p:spPr>
              <a:xfrm>
                <a:off x="1830" y="7138"/>
                <a:ext cx="3891" cy="1609"/>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7" name="组合 16"/>
            <p:cNvGrpSpPr/>
            <p:nvPr/>
          </p:nvGrpSpPr>
          <p:grpSpPr>
            <a:xfrm>
              <a:off x="10442" y="2359"/>
              <a:ext cx="3891" cy="2323"/>
              <a:chOff x="1830" y="6424"/>
              <a:chExt cx="3891" cy="2323"/>
            </a:xfrm>
          </p:grpSpPr>
          <p:sp>
            <p:nvSpPr>
              <p:cNvPr id="18" name="图形"/>
              <p:cNvSpPr txBox="1"/>
              <p:nvPr>
                <p:custDataLst>
                  <p:tags r:id="rId2"/>
                </p:custDataLst>
              </p:nvPr>
            </p:nvSpPr>
            <p:spPr>
              <a:xfrm>
                <a:off x="2501" y="6424"/>
                <a:ext cx="2549"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19" name="图形"/>
              <p:cNvSpPr/>
              <p:nvPr>
                <p:custDataLst>
                  <p:tags r:id="rId3"/>
                </p:custDataLst>
              </p:nvPr>
            </p:nvSpPr>
            <p:spPr>
              <a:xfrm>
                <a:off x="1830" y="7138"/>
                <a:ext cx="3891" cy="1609"/>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49"/>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50"/>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75" name="图形"/>
          <p:cNvGrpSpPr/>
          <p:nvPr/>
        </p:nvGrpSpPr>
        <p:grpSpPr>
          <a:xfrm>
            <a:off x="1054101" y="1539240"/>
            <a:ext cx="10079355" cy="4137025"/>
            <a:chOff x="1660" y="2424"/>
            <a:chExt cx="15873" cy="6515"/>
          </a:xfrm>
        </p:grpSpPr>
        <p:grpSp>
          <p:nvGrpSpPr>
            <p:cNvPr id="6" name="组合 5"/>
            <p:cNvGrpSpPr/>
            <p:nvPr/>
          </p:nvGrpSpPr>
          <p:grpSpPr>
            <a:xfrm>
              <a:off x="6517" y="2815"/>
              <a:ext cx="6153" cy="5755"/>
              <a:chOff x="5753" y="2003"/>
              <a:chExt cx="7692" cy="7195"/>
            </a:xfrm>
          </p:grpSpPr>
          <p:grpSp>
            <p:nvGrpSpPr>
              <p:cNvPr id="17" name="组合 16"/>
              <p:cNvGrpSpPr/>
              <p:nvPr/>
            </p:nvGrpSpPr>
            <p:grpSpPr>
              <a:xfrm>
                <a:off x="5753" y="2203"/>
                <a:ext cx="1433" cy="1433"/>
                <a:chOff x="996100" y="1952903"/>
                <a:chExt cx="2952197" cy="2952197"/>
              </a:xfrm>
            </p:grpSpPr>
            <p:sp>
              <p:nvSpPr>
                <p:cNvPr id="19" name="图形"/>
                <p:cNvSpPr/>
                <p:nvPr>
                  <p:custDataLst>
                    <p:tags r:id="rId47"/>
                  </p:custDataLst>
                </p:nvPr>
              </p:nvSpPr>
              <p:spPr>
                <a:xfrm>
                  <a:off x="996100" y="1952903"/>
                  <a:ext cx="2952197" cy="2952197"/>
                </a:xfrm>
                <a:prstGeom prst="ellipse">
                  <a:avLst/>
                </a:prstGeom>
                <a:solidFill>
                  <a:srgbClr val="95836F"/>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21" name="图形"/>
                <p:cNvSpPr/>
                <p:nvPr>
                  <p:custDataLst>
                    <p:tags r:id="rId48"/>
                  </p:custDataLst>
                </p:nvPr>
              </p:nvSpPr>
              <p:spPr>
                <a:xfrm>
                  <a:off x="1373307" y="2330110"/>
                  <a:ext cx="2197781" cy="2197781"/>
                </a:xfrm>
                <a:prstGeom prst="ellipse">
                  <a:avLst/>
                </a:prstGeom>
                <a:solidFill>
                  <a:srgbClr val="62503C"/>
                </a:soli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grpSp>
          <p:grpSp>
            <p:nvGrpSpPr>
              <p:cNvPr id="23" name="组合 22"/>
              <p:cNvGrpSpPr/>
              <p:nvPr/>
            </p:nvGrpSpPr>
            <p:grpSpPr>
              <a:xfrm>
                <a:off x="12013" y="2203"/>
                <a:ext cx="1433" cy="1433"/>
                <a:chOff x="996100" y="1952903"/>
                <a:chExt cx="2952197" cy="2952197"/>
              </a:xfrm>
            </p:grpSpPr>
            <p:sp>
              <p:nvSpPr>
                <p:cNvPr id="24" name="图形"/>
                <p:cNvSpPr/>
                <p:nvPr>
                  <p:custDataLst>
                    <p:tags r:id="rId45"/>
                  </p:custDataLst>
                </p:nvPr>
              </p:nvSpPr>
              <p:spPr>
                <a:xfrm>
                  <a:off x="996100" y="1952903"/>
                  <a:ext cx="2952197" cy="2952197"/>
                </a:xfrm>
                <a:prstGeom prst="ellipse">
                  <a:avLst/>
                </a:prstGeom>
                <a:solidFill>
                  <a:srgbClr val="F3B56D"/>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26" name="图形"/>
                <p:cNvSpPr/>
                <p:nvPr>
                  <p:custDataLst>
                    <p:tags r:id="rId46"/>
                  </p:custDataLst>
                </p:nvPr>
              </p:nvSpPr>
              <p:spPr>
                <a:xfrm>
                  <a:off x="1373307" y="2330110"/>
                  <a:ext cx="2197781" cy="2197781"/>
                </a:xfrm>
                <a:prstGeom prst="ellipse">
                  <a:avLst/>
                </a:prstGeom>
                <a:solidFill>
                  <a:srgbClr val="AA72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grpSp>
          <p:grpSp>
            <p:nvGrpSpPr>
              <p:cNvPr id="28" name="组合 27"/>
              <p:cNvGrpSpPr/>
              <p:nvPr/>
            </p:nvGrpSpPr>
            <p:grpSpPr>
              <a:xfrm>
                <a:off x="5753" y="7163"/>
                <a:ext cx="1433" cy="1433"/>
                <a:chOff x="996100" y="1952903"/>
                <a:chExt cx="2952197" cy="2952197"/>
              </a:xfrm>
            </p:grpSpPr>
            <p:sp>
              <p:nvSpPr>
                <p:cNvPr id="29" name="图形"/>
                <p:cNvSpPr/>
                <p:nvPr>
                  <p:custDataLst>
                    <p:tags r:id="rId43"/>
                  </p:custDataLst>
                </p:nvPr>
              </p:nvSpPr>
              <p:spPr>
                <a:xfrm>
                  <a:off x="996100" y="1952903"/>
                  <a:ext cx="2952197" cy="2952197"/>
                </a:xfrm>
                <a:prstGeom prst="ellipse">
                  <a:avLst/>
                </a:prstGeom>
                <a:solidFill>
                  <a:srgbClr val="F3B56D"/>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31" name="图形"/>
                <p:cNvSpPr/>
                <p:nvPr>
                  <p:custDataLst>
                    <p:tags r:id="rId44"/>
                  </p:custDataLst>
                </p:nvPr>
              </p:nvSpPr>
              <p:spPr>
                <a:xfrm>
                  <a:off x="1373307" y="2330110"/>
                  <a:ext cx="2197781" cy="2197781"/>
                </a:xfrm>
                <a:prstGeom prst="ellipse">
                  <a:avLst/>
                </a:prstGeom>
                <a:solidFill>
                  <a:srgbClr val="AA72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grpSp>
          <p:grpSp>
            <p:nvGrpSpPr>
              <p:cNvPr id="33" name="组合 32"/>
              <p:cNvGrpSpPr/>
              <p:nvPr/>
            </p:nvGrpSpPr>
            <p:grpSpPr>
              <a:xfrm>
                <a:off x="12013" y="7163"/>
                <a:ext cx="1433" cy="1433"/>
                <a:chOff x="996100" y="1952903"/>
                <a:chExt cx="2952197" cy="2952197"/>
              </a:xfrm>
            </p:grpSpPr>
            <p:sp>
              <p:nvSpPr>
                <p:cNvPr id="34" name="图形"/>
                <p:cNvSpPr/>
                <p:nvPr>
                  <p:custDataLst>
                    <p:tags r:id="rId41"/>
                  </p:custDataLst>
                </p:nvPr>
              </p:nvSpPr>
              <p:spPr>
                <a:xfrm>
                  <a:off x="996100" y="1952903"/>
                  <a:ext cx="2952197" cy="2952197"/>
                </a:xfrm>
                <a:prstGeom prst="ellipse">
                  <a:avLst/>
                </a:prstGeom>
                <a:solidFill>
                  <a:srgbClr val="95836F"/>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36" name="图形"/>
                <p:cNvSpPr/>
                <p:nvPr>
                  <p:custDataLst>
                    <p:tags r:id="rId42"/>
                  </p:custDataLst>
                </p:nvPr>
              </p:nvSpPr>
              <p:spPr>
                <a:xfrm>
                  <a:off x="1373307" y="2330110"/>
                  <a:ext cx="2197781" cy="2197781"/>
                </a:xfrm>
                <a:prstGeom prst="ellipse">
                  <a:avLst/>
                </a:prstGeom>
                <a:solidFill>
                  <a:srgbClr val="625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grpSp>
          <p:sp>
            <p:nvSpPr>
              <p:cNvPr id="39" name="图形"/>
              <p:cNvSpPr/>
              <p:nvPr>
                <p:custDataLst>
                  <p:tags r:id="rId10"/>
                </p:custDataLst>
              </p:nvPr>
            </p:nvSpPr>
            <p:spPr>
              <a:xfrm rot="5400000">
                <a:off x="12858" y="5444"/>
                <a:ext cx="364" cy="314"/>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40" name="图形"/>
              <p:cNvSpPr/>
              <p:nvPr>
                <p:custDataLst>
                  <p:tags r:id="rId11"/>
                </p:custDataLst>
              </p:nvPr>
            </p:nvSpPr>
            <p:spPr>
              <a:xfrm rot="16200000" flipH="1">
                <a:off x="5977" y="5444"/>
                <a:ext cx="364" cy="314"/>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42" name="图形"/>
              <p:cNvSpPr/>
              <p:nvPr>
                <p:custDataLst>
                  <p:tags r:id="rId12"/>
                </p:custDataLst>
              </p:nvPr>
            </p:nvSpPr>
            <p:spPr>
              <a:xfrm rot="10800000">
                <a:off x="9418" y="8884"/>
                <a:ext cx="364" cy="314"/>
              </a:xfrm>
              <a:prstGeom prs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sp>
            <p:nvSpPr>
              <p:cNvPr id="43" name="图形"/>
              <p:cNvSpPr/>
              <p:nvPr>
                <p:custDataLst>
                  <p:tags r:id="rId13"/>
                </p:custDataLst>
              </p:nvPr>
            </p:nvSpPr>
            <p:spPr>
              <a:xfrm flipH="1">
                <a:off x="9418" y="2003"/>
                <a:ext cx="364" cy="314"/>
              </a:xfrm>
              <a:prstGeom prs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a:ea typeface="阿里巴巴普惠体 Heavy"/>
                  <a:cs typeface="阿里巴巴普惠体 Heavy"/>
                  <a:sym typeface="Arial"/>
                </a:endParaRPr>
              </a:p>
            </p:txBody>
          </p:sp>
          <p:grpSp>
            <p:nvGrpSpPr>
              <p:cNvPr id="44" name="组合 43"/>
              <p:cNvGrpSpPr/>
              <p:nvPr/>
            </p:nvGrpSpPr>
            <p:grpSpPr>
              <a:xfrm>
                <a:off x="6200" y="2629"/>
                <a:ext cx="555" cy="582"/>
                <a:chOff x="2396234" y="1140796"/>
                <a:chExt cx="516445" cy="541492"/>
              </a:xfrm>
              <a:solidFill>
                <a:schemeClr val="bg1"/>
              </a:solidFill>
            </p:grpSpPr>
            <p:sp>
              <p:nvSpPr>
                <p:cNvPr id="45" name="图形"/>
                <p:cNvSpPr>
                  <a:spLocks noEditPoints="1"/>
                </p:cNvSpPr>
                <p:nvPr>
                  <p:custDataLst>
                    <p:tags r:id="rId34"/>
                  </p:custDataLst>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46" name="图形"/>
                <p:cNvSpPr/>
                <p:nvPr>
                  <p:custDataLst>
                    <p:tags r:id="rId35"/>
                  </p:custDataLst>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47" name="图形"/>
                <p:cNvSpPr/>
                <p:nvPr>
                  <p:custDataLst>
                    <p:tags r:id="rId36"/>
                  </p:custDataLst>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48" name="图形"/>
                <p:cNvSpPr/>
                <p:nvPr>
                  <p:custDataLst>
                    <p:tags r:id="rId37"/>
                  </p:custDataLst>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49" name="图形"/>
                <p:cNvSpPr>
                  <a:spLocks noEditPoints="1"/>
                </p:cNvSpPr>
                <p:nvPr>
                  <p:custDataLst>
                    <p:tags r:id="rId38"/>
                  </p:custDataLst>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0" name="图形"/>
                <p:cNvSpPr>
                  <a:spLocks noEditPoints="1"/>
                </p:cNvSpPr>
                <p:nvPr>
                  <p:custDataLst>
                    <p:tags r:id="rId39"/>
                  </p:custDataLst>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1" name="图形"/>
                <p:cNvSpPr>
                  <a:spLocks noChangeArrowheads="1"/>
                </p:cNvSpPr>
                <p:nvPr>
                  <p:custDataLst>
                    <p:tags r:id="rId40"/>
                  </p:custDataLst>
                </p:nvPr>
              </p:nvSpPr>
              <p:spPr bwMode="auto">
                <a:xfrm>
                  <a:off x="2639547" y="1316125"/>
                  <a:ext cx="31011" cy="274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52" name="组合 51"/>
              <p:cNvGrpSpPr/>
              <p:nvPr/>
            </p:nvGrpSpPr>
            <p:grpSpPr>
              <a:xfrm>
                <a:off x="6217" y="7617"/>
                <a:ext cx="520" cy="507"/>
                <a:chOff x="2435593" y="2384795"/>
                <a:chExt cx="483049" cy="471122"/>
              </a:xfrm>
              <a:solidFill>
                <a:schemeClr val="bg1"/>
              </a:solidFill>
            </p:grpSpPr>
            <p:sp>
              <p:nvSpPr>
                <p:cNvPr id="53" name="图形"/>
                <p:cNvSpPr/>
                <p:nvPr>
                  <p:custDataLst>
                    <p:tags r:id="rId31"/>
                  </p:custDataLst>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4" name="图形"/>
                <p:cNvSpPr/>
                <p:nvPr>
                  <p:custDataLst>
                    <p:tags r:id="rId32"/>
                  </p:custDataLst>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5" name="图形"/>
                <p:cNvSpPr>
                  <a:spLocks noEditPoints="1"/>
                </p:cNvSpPr>
                <p:nvPr>
                  <p:custDataLst>
                    <p:tags r:id="rId33"/>
                  </p:custDataLst>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56" name="组合 55"/>
              <p:cNvGrpSpPr/>
              <p:nvPr/>
            </p:nvGrpSpPr>
            <p:grpSpPr>
              <a:xfrm>
                <a:off x="12382" y="7595"/>
                <a:ext cx="695" cy="576"/>
                <a:chOff x="2427245" y="4642599"/>
                <a:chExt cx="646449" cy="535528"/>
              </a:xfrm>
              <a:solidFill>
                <a:schemeClr val="bg1"/>
              </a:solidFill>
            </p:grpSpPr>
            <p:sp>
              <p:nvSpPr>
                <p:cNvPr id="57" name="图形"/>
                <p:cNvSpPr>
                  <a:spLocks noEditPoints="1"/>
                </p:cNvSpPr>
                <p:nvPr>
                  <p:custDataLst>
                    <p:tags r:id="rId23"/>
                  </p:custDataLst>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8" name="图形"/>
                <p:cNvSpPr/>
                <p:nvPr>
                  <p:custDataLst>
                    <p:tags r:id="rId24"/>
                  </p:custDataLst>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59" name="图形"/>
                <p:cNvSpPr/>
                <p:nvPr>
                  <p:custDataLst>
                    <p:tags r:id="rId25"/>
                  </p:custDataLst>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0" name="图形"/>
                <p:cNvSpPr>
                  <a:spLocks noChangeArrowheads="1"/>
                </p:cNvSpPr>
                <p:nvPr>
                  <p:custDataLst>
                    <p:tags r:id="rId26"/>
                  </p:custDataLst>
                </p:nvPr>
              </p:nvSpPr>
              <p:spPr bwMode="auto">
                <a:xfrm>
                  <a:off x="2563214" y="4847746"/>
                  <a:ext cx="50094" cy="489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1" name="图形"/>
                <p:cNvSpPr>
                  <a:spLocks noEditPoints="1"/>
                </p:cNvSpPr>
                <p:nvPr>
                  <p:custDataLst>
                    <p:tags r:id="rId27"/>
                  </p:custDataLst>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2" name="图形"/>
                <p:cNvSpPr>
                  <a:spLocks noChangeArrowheads="1"/>
                </p:cNvSpPr>
                <p:nvPr>
                  <p:custDataLst>
                    <p:tags r:id="rId28"/>
                  </p:custDataLst>
                </p:nvPr>
              </p:nvSpPr>
              <p:spPr bwMode="auto">
                <a:xfrm>
                  <a:off x="2743313" y="4687922"/>
                  <a:ext cx="16698" cy="1669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3" name="图形"/>
                <p:cNvSpPr>
                  <a:spLocks noEditPoints="1"/>
                </p:cNvSpPr>
                <p:nvPr>
                  <p:custDataLst>
                    <p:tags r:id="rId29"/>
                  </p:custDataLst>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4" name="图形"/>
                <p:cNvSpPr>
                  <a:spLocks noChangeArrowheads="1"/>
                </p:cNvSpPr>
                <p:nvPr>
                  <p:custDataLst>
                    <p:tags r:id="rId30"/>
                  </p:custDataLst>
                </p:nvPr>
              </p:nvSpPr>
              <p:spPr bwMode="auto">
                <a:xfrm>
                  <a:off x="2484495" y="5079132"/>
                  <a:ext cx="21469" cy="226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grpSp>
            <p:nvGrpSpPr>
              <p:cNvPr id="65" name="组合 64"/>
              <p:cNvGrpSpPr/>
              <p:nvPr/>
            </p:nvGrpSpPr>
            <p:grpSpPr>
              <a:xfrm>
                <a:off x="12452" y="2655"/>
                <a:ext cx="555" cy="521"/>
                <a:chOff x="2458255" y="3558424"/>
                <a:chExt cx="567731" cy="533142"/>
              </a:xfrm>
              <a:solidFill>
                <a:schemeClr val="bg1"/>
              </a:solidFill>
            </p:grpSpPr>
            <p:sp>
              <p:nvSpPr>
                <p:cNvPr id="66" name="图形"/>
                <p:cNvSpPr/>
                <p:nvPr>
                  <p:custDataLst>
                    <p:tags r:id="rId14"/>
                  </p:custDataLst>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7" name="图形"/>
                <p:cNvSpPr>
                  <a:spLocks noEditPoints="1"/>
                </p:cNvSpPr>
                <p:nvPr>
                  <p:custDataLst>
                    <p:tags r:id="rId15"/>
                  </p:custDataLst>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8" name="图形"/>
                <p:cNvSpPr>
                  <a:spLocks noChangeArrowheads="1"/>
                </p:cNvSpPr>
                <p:nvPr>
                  <p:custDataLst>
                    <p:tags r:id="rId16"/>
                  </p:custDataLst>
                </p:nvPr>
              </p:nvSpPr>
              <p:spPr bwMode="auto">
                <a:xfrm>
                  <a:off x="2718266" y="3764763"/>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69" name="图形"/>
                <p:cNvSpPr>
                  <a:spLocks noChangeArrowheads="1"/>
                </p:cNvSpPr>
                <p:nvPr>
                  <p:custDataLst>
                    <p:tags r:id="rId17"/>
                  </p:custDataLst>
                </p:nvPr>
              </p:nvSpPr>
              <p:spPr bwMode="auto">
                <a:xfrm>
                  <a:off x="2718266" y="3832748"/>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70" name="图形"/>
                <p:cNvSpPr>
                  <a:spLocks noChangeArrowheads="1"/>
                </p:cNvSpPr>
                <p:nvPr>
                  <p:custDataLst>
                    <p:tags r:id="rId18"/>
                  </p:custDataLst>
                </p:nvPr>
              </p:nvSpPr>
              <p:spPr bwMode="auto">
                <a:xfrm>
                  <a:off x="2718266" y="3900732"/>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71" name="图形"/>
                <p:cNvSpPr>
                  <a:spLocks noChangeArrowheads="1"/>
                </p:cNvSpPr>
                <p:nvPr>
                  <p:custDataLst>
                    <p:tags r:id="rId19"/>
                  </p:custDataLst>
                </p:nvPr>
              </p:nvSpPr>
              <p:spPr bwMode="auto">
                <a:xfrm>
                  <a:off x="2718266" y="3967524"/>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72" name="图形"/>
                <p:cNvSpPr/>
                <p:nvPr>
                  <p:custDataLst>
                    <p:tags r:id="rId20"/>
                  </p:custDataLst>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73" name="图形"/>
                <p:cNvSpPr/>
                <p:nvPr>
                  <p:custDataLst>
                    <p:tags r:id="rId21"/>
                  </p:custDataLst>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sp>
              <p:nvSpPr>
                <p:cNvPr id="74" name="图形"/>
                <p:cNvSpPr/>
                <p:nvPr>
                  <p:custDataLst>
                    <p:tags r:id="rId22"/>
                  </p:custDataLst>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a:ea typeface="阿里巴巴普惠体 Heavy"/>
                    <a:cs typeface="阿里巴巴普惠体 Heavy"/>
                    <a:sym typeface="Arial"/>
                  </a:endParaRPr>
                </a:p>
              </p:txBody>
            </p:sp>
          </p:grpSp>
          <p:pic>
            <p:nvPicPr>
              <p:cNvPr id="4" name="图形" descr="5d00bd382fdc6"/>
              <p:cNvPicPr>
                <a:picLocks noChangeAspect="1"/>
              </p:cNvPicPr>
              <p:nvPr/>
            </p:nvPicPr>
            <p:blipFill>
              <a:blip r:embed="rId52" cstate="email">
                <a:extLst>
                  <a:ext uri="{28A0092B-C50C-407E-A947-70E740481C1C}">
                    <a14:useLocalDpi xmlns:a14="http://schemas.microsoft.com/office/drawing/2010/main"/>
                  </a:ext>
                </a:extLst>
              </a:blip>
              <a:srcRect/>
              <a:stretch>
                <a:fillRect/>
              </a:stretch>
            </p:blipFill>
            <p:spPr>
              <a:xfrm>
                <a:off x="6845" y="2846"/>
                <a:ext cx="5509" cy="5509"/>
              </a:xfrm>
              <a:prstGeom prst="ellipse">
                <a:avLst/>
              </a:prstGeom>
            </p:spPr>
          </p:pic>
        </p:grpSp>
        <p:grpSp>
          <p:nvGrpSpPr>
            <p:cNvPr id="7" name="组合 6"/>
            <p:cNvGrpSpPr/>
            <p:nvPr/>
          </p:nvGrpSpPr>
          <p:grpSpPr>
            <a:xfrm>
              <a:off x="12960" y="2424"/>
              <a:ext cx="4573" cy="2310"/>
              <a:chOff x="12941" y="1602"/>
              <a:chExt cx="4573" cy="2310"/>
            </a:xfrm>
          </p:grpSpPr>
          <p:sp>
            <p:nvSpPr>
              <p:cNvPr id="78" name="图形"/>
              <p:cNvSpPr txBox="1"/>
              <p:nvPr>
                <p:custDataLst>
                  <p:tags r:id="rId8"/>
                </p:custDataLst>
              </p:nvPr>
            </p:nvSpPr>
            <p:spPr>
              <a:xfrm>
                <a:off x="12941" y="1602"/>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79" name="图形"/>
              <p:cNvSpPr/>
              <p:nvPr>
                <p:custDataLst>
                  <p:tags r:id="rId9"/>
                </p:custDataLst>
              </p:nvPr>
            </p:nvSpPr>
            <p:spPr>
              <a:xfrm>
                <a:off x="12941" y="2240"/>
                <a:ext cx="4573"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8" name="组合 7"/>
            <p:cNvGrpSpPr/>
            <p:nvPr/>
          </p:nvGrpSpPr>
          <p:grpSpPr>
            <a:xfrm>
              <a:off x="12960" y="6429"/>
              <a:ext cx="4573" cy="2310"/>
              <a:chOff x="12941" y="1602"/>
              <a:chExt cx="4573" cy="2310"/>
            </a:xfrm>
          </p:grpSpPr>
          <p:sp>
            <p:nvSpPr>
              <p:cNvPr id="9" name="图形"/>
              <p:cNvSpPr txBox="1"/>
              <p:nvPr>
                <p:custDataLst>
                  <p:tags r:id="rId6"/>
                </p:custDataLst>
              </p:nvPr>
            </p:nvSpPr>
            <p:spPr>
              <a:xfrm>
                <a:off x="12941" y="1602"/>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0" name="图形"/>
              <p:cNvSpPr/>
              <p:nvPr>
                <p:custDataLst>
                  <p:tags r:id="rId7"/>
                </p:custDataLst>
              </p:nvPr>
            </p:nvSpPr>
            <p:spPr>
              <a:xfrm>
                <a:off x="12941" y="2240"/>
                <a:ext cx="4573"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1" name="组合 10"/>
            <p:cNvGrpSpPr/>
            <p:nvPr/>
          </p:nvGrpSpPr>
          <p:grpSpPr>
            <a:xfrm>
              <a:off x="1660" y="6629"/>
              <a:ext cx="4573" cy="2310"/>
              <a:chOff x="12941" y="1602"/>
              <a:chExt cx="4573" cy="2310"/>
            </a:xfrm>
          </p:grpSpPr>
          <p:sp>
            <p:nvSpPr>
              <p:cNvPr id="12" name="图形"/>
              <p:cNvSpPr txBox="1"/>
              <p:nvPr>
                <p:custDataLst>
                  <p:tags r:id="rId4"/>
                </p:custDataLst>
              </p:nvPr>
            </p:nvSpPr>
            <p:spPr>
              <a:xfrm>
                <a:off x="13623" y="1602"/>
                <a:ext cx="3891"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3" name="图形"/>
              <p:cNvSpPr/>
              <p:nvPr>
                <p:custDataLst>
                  <p:tags r:id="rId5"/>
                </p:custDataLst>
              </p:nvPr>
            </p:nvSpPr>
            <p:spPr>
              <a:xfrm>
                <a:off x="12941" y="2240"/>
                <a:ext cx="4573"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14" name="组合 13"/>
            <p:cNvGrpSpPr/>
            <p:nvPr/>
          </p:nvGrpSpPr>
          <p:grpSpPr>
            <a:xfrm>
              <a:off x="1660" y="2424"/>
              <a:ext cx="4573" cy="2310"/>
              <a:chOff x="12941" y="1602"/>
              <a:chExt cx="4573" cy="2310"/>
            </a:xfrm>
          </p:grpSpPr>
          <p:sp>
            <p:nvSpPr>
              <p:cNvPr id="16" name="图形"/>
              <p:cNvSpPr txBox="1"/>
              <p:nvPr>
                <p:custDataLst>
                  <p:tags r:id="rId2"/>
                </p:custDataLst>
              </p:nvPr>
            </p:nvSpPr>
            <p:spPr>
              <a:xfrm>
                <a:off x="13623" y="1602"/>
                <a:ext cx="3891"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8" name="图形"/>
              <p:cNvSpPr/>
              <p:nvPr>
                <p:custDataLst>
                  <p:tags r:id="rId3"/>
                </p:custDataLst>
              </p:nvPr>
            </p:nvSpPr>
            <p:spPr>
              <a:xfrm>
                <a:off x="12941" y="2240"/>
                <a:ext cx="4573"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heel(1)">
                                      <p:cBhvr>
                                        <p:cTn id="14"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5"/>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6"/>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43" name="图形"/>
          <p:cNvGrpSpPr/>
          <p:nvPr/>
        </p:nvGrpSpPr>
        <p:grpSpPr>
          <a:xfrm>
            <a:off x="1184912" y="1971676"/>
            <a:ext cx="9791065" cy="3473768"/>
            <a:chOff x="2132" y="3105"/>
            <a:chExt cx="15419" cy="5471"/>
          </a:xfrm>
        </p:grpSpPr>
        <p:sp>
          <p:nvSpPr>
            <p:cNvPr id="5" name="图形"/>
            <p:cNvSpPr/>
            <p:nvPr>
              <p:custDataLst>
                <p:tags r:id="rId2"/>
              </p:custDataLst>
            </p:nvPr>
          </p:nvSpPr>
          <p:spPr>
            <a:xfrm>
              <a:off x="13523" y="3105"/>
              <a:ext cx="4028" cy="1429"/>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3B56D"/>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ln>
                    <a:noFill/>
                  </a:ln>
                  <a:solidFill>
                    <a:prstClr val="white"/>
                  </a:solidFill>
                  <a:effectLst/>
                  <a:uLnTx/>
                  <a:uFillTx/>
                  <a:latin typeface="Arial"/>
                  <a:ea typeface="阿里巴巴普惠体 Heavy"/>
                  <a:cs typeface="阿里巴巴普惠体 Heavy"/>
                  <a:sym typeface="Arial"/>
                </a:rPr>
                <a:t>keyword</a:t>
              </a:r>
              <a:endParaRPr kumimoji="0" lang="zh-CN" altLang="en-US" sz="280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8" name="图形"/>
            <p:cNvSpPr/>
            <p:nvPr>
              <p:custDataLst>
                <p:tags r:id="rId3"/>
              </p:custDataLst>
            </p:nvPr>
          </p:nvSpPr>
          <p:spPr>
            <a:xfrm>
              <a:off x="9704" y="3105"/>
              <a:ext cx="4028" cy="1429"/>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95836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ln>
                    <a:noFill/>
                  </a:ln>
                  <a:solidFill>
                    <a:prstClr val="white"/>
                  </a:solidFill>
                  <a:effectLst/>
                  <a:uLnTx/>
                  <a:uFillTx/>
                  <a:latin typeface="Arial"/>
                  <a:ea typeface="阿里巴巴普惠体 Heavy"/>
                  <a:cs typeface="阿里巴巴普惠体 Heavy"/>
                  <a:sym typeface="Arial"/>
                </a:rPr>
                <a:t>keyword</a:t>
              </a:r>
              <a:endParaRPr kumimoji="0" lang="zh-CN" altLang="en-US" sz="280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11" name="图形"/>
            <p:cNvSpPr/>
            <p:nvPr>
              <p:custDataLst>
                <p:tags r:id="rId4"/>
              </p:custDataLst>
            </p:nvPr>
          </p:nvSpPr>
          <p:spPr>
            <a:xfrm>
              <a:off x="5884" y="3105"/>
              <a:ext cx="4028" cy="1429"/>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3B56D"/>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sz="2800" kern="0" noProof="0" dirty="0">
                  <a:ln>
                    <a:noFill/>
                  </a:ln>
                  <a:solidFill>
                    <a:prstClr val="white"/>
                  </a:solidFill>
                  <a:effectLst/>
                  <a:uLnTx/>
                  <a:uFillTx/>
                  <a:latin typeface="Arial"/>
                  <a:ea typeface="阿里巴巴普惠体 Heavy"/>
                  <a:cs typeface="阿里巴巴普惠体 Heavy"/>
                  <a:sym typeface="Arial"/>
                </a:rPr>
                <a:t>keyword</a:t>
              </a:r>
              <a:endParaRPr kumimoji="0" lang="zh-CN" altLang="en-US" sz="280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14" name="图形"/>
            <p:cNvSpPr/>
            <p:nvPr>
              <p:custDataLst>
                <p:tags r:id="rId5"/>
              </p:custDataLst>
            </p:nvPr>
          </p:nvSpPr>
          <p:spPr>
            <a:xfrm>
              <a:off x="2132" y="3105"/>
              <a:ext cx="4028" cy="1429"/>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95836F"/>
            </a:solidFill>
            <a:ln w="508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rPr>
                <a:t>keyword</a:t>
              </a:r>
              <a:endParaRPr kumimoji="0" lang="zh-CN" altLang="en-US" sz="280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cxnSp>
          <p:nvCxnSpPr>
            <p:cNvPr id="25" name="图形"/>
            <p:cNvCxnSpPr/>
            <p:nvPr>
              <p:custDataLst>
                <p:tags r:id="rId6"/>
              </p:custDataLst>
            </p:nvPr>
          </p:nvCxnSpPr>
          <p:spPr>
            <a:xfrm>
              <a:off x="2186" y="5056"/>
              <a:ext cx="14740" cy="0"/>
            </a:xfrm>
            <a:prstGeom prst="line">
              <a:avLst/>
            </a:prstGeom>
            <a:noFill/>
            <a:ln w="19050" cap="flat" cmpd="sng" algn="ctr">
              <a:solidFill>
                <a:srgbClr val="62503C"/>
              </a:solidFill>
              <a:prstDash val="solid"/>
              <a:miter lim="800000"/>
            </a:ln>
            <a:effectLst/>
          </p:spPr>
        </p:cxnSp>
        <p:grpSp>
          <p:nvGrpSpPr>
            <p:cNvPr id="19" name="组合 18"/>
            <p:cNvGrpSpPr/>
            <p:nvPr/>
          </p:nvGrpSpPr>
          <p:grpSpPr>
            <a:xfrm>
              <a:off x="13723" y="5738"/>
              <a:ext cx="3629" cy="2838"/>
              <a:chOff x="13904" y="6353"/>
              <a:chExt cx="3629" cy="2838"/>
            </a:xfrm>
          </p:grpSpPr>
          <p:sp>
            <p:nvSpPr>
              <p:cNvPr id="17" name="图形"/>
              <p:cNvSpPr txBox="1"/>
              <p:nvPr>
                <p:custDataLst>
                  <p:tags r:id="rId13"/>
                </p:custDataLst>
              </p:nvPr>
            </p:nvSpPr>
            <p:spPr>
              <a:xfrm>
                <a:off x="14375" y="6353"/>
                <a:ext cx="2687"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a:t>
                </a:r>
                <a:endParaRPr lang="zh-CN" altLang="en-US" sz="2400" dirty="0">
                  <a:solidFill>
                    <a:srgbClr val="62503C"/>
                  </a:solidFill>
                  <a:latin typeface="Arial"/>
                  <a:ea typeface="阿里巴巴普惠体 Heavy"/>
                  <a:cs typeface="阿里巴巴普惠体 Heavy"/>
                  <a:sym typeface="Arial"/>
                </a:endParaRPr>
              </a:p>
            </p:txBody>
          </p:sp>
          <p:sp>
            <p:nvSpPr>
              <p:cNvPr id="18" name="图形"/>
              <p:cNvSpPr/>
              <p:nvPr>
                <p:custDataLst>
                  <p:tags r:id="rId14"/>
                </p:custDataLst>
              </p:nvPr>
            </p:nvSpPr>
            <p:spPr>
              <a:xfrm>
                <a:off x="13904" y="7010"/>
                <a:ext cx="3629" cy="2181"/>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20" name="组合 19"/>
            <p:cNvGrpSpPr/>
            <p:nvPr/>
          </p:nvGrpSpPr>
          <p:grpSpPr>
            <a:xfrm>
              <a:off x="9926" y="5738"/>
              <a:ext cx="3629" cy="2838"/>
              <a:chOff x="13904" y="6353"/>
              <a:chExt cx="3629" cy="2838"/>
            </a:xfrm>
          </p:grpSpPr>
          <p:sp>
            <p:nvSpPr>
              <p:cNvPr id="21" name="图形"/>
              <p:cNvSpPr txBox="1"/>
              <p:nvPr>
                <p:custDataLst>
                  <p:tags r:id="rId11"/>
                </p:custDataLst>
              </p:nvPr>
            </p:nvSpPr>
            <p:spPr>
              <a:xfrm>
                <a:off x="14375" y="6353"/>
                <a:ext cx="2687"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a:t>
                </a:r>
                <a:endParaRPr lang="zh-CN" altLang="en-US" sz="2400" dirty="0">
                  <a:solidFill>
                    <a:srgbClr val="62503C"/>
                  </a:solidFill>
                  <a:latin typeface="Arial"/>
                  <a:ea typeface="阿里巴巴普惠体 Heavy"/>
                  <a:cs typeface="阿里巴巴普惠体 Heavy"/>
                  <a:sym typeface="Arial"/>
                </a:endParaRPr>
              </a:p>
            </p:txBody>
          </p:sp>
          <p:sp>
            <p:nvSpPr>
              <p:cNvPr id="22" name="图形"/>
              <p:cNvSpPr/>
              <p:nvPr>
                <p:custDataLst>
                  <p:tags r:id="rId12"/>
                </p:custDataLst>
              </p:nvPr>
            </p:nvSpPr>
            <p:spPr>
              <a:xfrm>
                <a:off x="13904" y="7010"/>
                <a:ext cx="3629" cy="2181"/>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23" name="组合 22"/>
            <p:cNvGrpSpPr/>
            <p:nvPr/>
          </p:nvGrpSpPr>
          <p:grpSpPr>
            <a:xfrm>
              <a:off x="6129" y="5738"/>
              <a:ext cx="3629" cy="2838"/>
              <a:chOff x="13904" y="6353"/>
              <a:chExt cx="3629" cy="2838"/>
            </a:xfrm>
          </p:grpSpPr>
          <p:sp>
            <p:nvSpPr>
              <p:cNvPr id="24" name="图形"/>
              <p:cNvSpPr txBox="1"/>
              <p:nvPr>
                <p:custDataLst>
                  <p:tags r:id="rId9"/>
                </p:custDataLst>
              </p:nvPr>
            </p:nvSpPr>
            <p:spPr>
              <a:xfrm>
                <a:off x="14375" y="6353"/>
                <a:ext cx="2687"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a:t>
                </a:r>
                <a:endParaRPr lang="zh-CN" altLang="en-US" sz="2400" dirty="0">
                  <a:solidFill>
                    <a:srgbClr val="62503C"/>
                  </a:solidFill>
                  <a:latin typeface="Arial"/>
                  <a:ea typeface="阿里巴巴普惠体 Heavy"/>
                  <a:cs typeface="阿里巴巴普惠体 Heavy"/>
                  <a:sym typeface="Arial"/>
                </a:endParaRPr>
              </a:p>
            </p:txBody>
          </p:sp>
          <p:sp>
            <p:nvSpPr>
              <p:cNvPr id="26" name="图形"/>
              <p:cNvSpPr/>
              <p:nvPr>
                <p:custDataLst>
                  <p:tags r:id="rId10"/>
                </p:custDataLst>
              </p:nvPr>
            </p:nvSpPr>
            <p:spPr>
              <a:xfrm>
                <a:off x="13904" y="7010"/>
                <a:ext cx="3629" cy="2181"/>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40" name="组合 39"/>
            <p:cNvGrpSpPr/>
            <p:nvPr/>
          </p:nvGrpSpPr>
          <p:grpSpPr>
            <a:xfrm>
              <a:off x="2332" y="5738"/>
              <a:ext cx="3629" cy="2838"/>
              <a:chOff x="13904" y="6353"/>
              <a:chExt cx="3629" cy="2838"/>
            </a:xfrm>
          </p:grpSpPr>
          <p:sp>
            <p:nvSpPr>
              <p:cNvPr id="41" name="图形"/>
              <p:cNvSpPr txBox="1"/>
              <p:nvPr>
                <p:custDataLst>
                  <p:tags r:id="rId7"/>
                </p:custDataLst>
              </p:nvPr>
            </p:nvSpPr>
            <p:spPr>
              <a:xfrm>
                <a:off x="14375" y="6353"/>
                <a:ext cx="2687" cy="727"/>
              </a:xfrm>
              <a:prstGeom prst="rect">
                <a:avLst/>
              </a:prstGeom>
              <a:noFill/>
            </p:spPr>
            <p:txBody>
              <a:bodyPr wrap="square" rtlCol="0">
                <a:spAutoFit/>
              </a:bodyPr>
              <a:lstStyle/>
              <a:p>
                <a:pPr algn="ctr">
                  <a:defRPr/>
                </a:pPr>
                <a:r>
                  <a:rPr lang="en-US" altLang="zh-CN" sz="2400" dirty="0">
                    <a:solidFill>
                      <a:srgbClr val="62503C"/>
                    </a:solidFill>
                    <a:latin typeface="Arial"/>
                    <a:ea typeface="阿里巴巴普惠体 Heavy"/>
                    <a:cs typeface="阿里巴巴普惠体 Heavy"/>
                    <a:sym typeface="Arial"/>
                  </a:rPr>
                  <a:t>Add title</a:t>
                </a:r>
                <a:endParaRPr lang="zh-CN" altLang="en-US" sz="2400" dirty="0">
                  <a:solidFill>
                    <a:srgbClr val="62503C"/>
                  </a:solidFill>
                  <a:latin typeface="Arial"/>
                  <a:ea typeface="阿里巴巴普惠体 Heavy"/>
                  <a:cs typeface="阿里巴巴普惠体 Heavy"/>
                  <a:sym typeface="Arial"/>
                </a:endParaRPr>
              </a:p>
            </p:txBody>
          </p:sp>
          <p:sp>
            <p:nvSpPr>
              <p:cNvPr id="42" name="图形"/>
              <p:cNvSpPr/>
              <p:nvPr>
                <p:custDataLst>
                  <p:tags r:id="rId8"/>
                </p:custDataLst>
              </p:nvPr>
            </p:nvSpPr>
            <p:spPr>
              <a:xfrm>
                <a:off x="13904" y="7010"/>
                <a:ext cx="3629" cy="2181"/>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strips(downLeft)">
                                      <p:cBhvr>
                                        <p:cTn id="1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8"/>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9"/>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8" name="图形"/>
          <p:cNvGrpSpPr/>
          <p:nvPr/>
        </p:nvGrpSpPr>
        <p:grpSpPr>
          <a:xfrm>
            <a:off x="1106805" y="1263652"/>
            <a:ext cx="9930131" cy="4801235"/>
            <a:chOff x="1800" y="2218"/>
            <a:chExt cx="15638" cy="7561"/>
          </a:xfrm>
        </p:grpSpPr>
        <p:graphicFrame>
          <p:nvGraphicFramePr>
            <p:cNvPr id="3" name="图形"/>
            <p:cNvGraphicFramePr/>
            <p:nvPr userDrawn="1">
              <p:custDataLst>
                <p:tags r:id="rId2"/>
              </p:custDataLst>
              <p:extLst>
                <p:ext uri="{D42A27DB-BD31-4B8C-83A1-F6EECF244321}">
                  <p14:modId xmlns:p14="http://schemas.microsoft.com/office/powerpoint/2010/main" val="480340091"/>
                </p:ext>
              </p:extLst>
            </p:nvPr>
          </p:nvGraphicFramePr>
          <p:xfrm>
            <a:off x="1800" y="2218"/>
            <a:ext cx="15638" cy="5805"/>
          </p:xfrm>
          <a:graphic>
            <a:graphicData uri="http://schemas.openxmlformats.org/drawingml/2006/chart">
              <c:chart xmlns:c="http://schemas.openxmlformats.org/drawingml/2006/chart" xmlns:r="http://schemas.openxmlformats.org/officeDocument/2006/relationships" r:id="rId11"/>
            </a:graphicData>
          </a:graphic>
        </p:graphicFrame>
        <p:sp>
          <p:nvSpPr>
            <p:cNvPr id="4" name="图形"/>
            <p:cNvSpPr>
              <a:spLocks noGrp="1"/>
            </p:cNvSpPr>
            <p:nvPr>
              <p:custDataLst>
                <p:tags r:id="rId3"/>
              </p:custDataLst>
            </p:nvPr>
          </p:nvSpPr>
          <p:spPr>
            <a:xfrm>
              <a:off x="2743" y="7937"/>
              <a:ext cx="2571" cy="1842"/>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40000"/>
                </a:lnSpc>
                <a:spcAft>
                  <a:spcPts val="0"/>
                </a:spcAft>
                <a:buNone/>
                <a:defRPr sz="1200" b="0" u="none" strike="noStrike" kern="1200" cap="none" spc="200" normalizeH="0" baseline="0">
                  <a:solidFill>
                    <a:schemeClr val="tx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latin typeface="Arial"/>
                <a:ea typeface="阿里巴巴普惠体 Heavy"/>
                <a:cs typeface="阿里巴巴普惠体 Heavy"/>
                <a:sym typeface="Arial"/>
              </a:endParaRPr>
            </a:p>
          </p:txBody>
        </p:sp>
        <p:sp>
          <p:nvSpPr>
            <p:cNvPr id="5" name="图形"/>
            <p:cNvSpPr>
              <a:spLocks noGrp="1"/>
            </p:cNvSpPr>
            <p:nvPr>
              <p:custDataLst>
                <p:tags r:id="rId4"/>
              </p:custDataLst>
            </p:nvPr>
          </p:nvSpPr>
          <p:spPr>
            <a:xfrm>
              <a:off x="5523" y="7937"/>
              <a:ext cx="2571" cy="1842"/>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40000"/>
                </a:lnSpc>
                <a:spcAft>
                  <a:spcPts val="0"/>
                </a:spcAft>
                <a:buNone/>
                <a:defRPr sz="1200" b="0" u="none" strike="noStrike" kern="1200" cap="none" spc="200" normalizeH="0" baseline="0">
                  <a:solidFill>
                    <a:schemeClr val="tx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latin typeface="Arial"/>
                <a:ea typeface="阿里巴巴普惠体 Heavy"/>
                <a:cs typeface="阿里巴巴普惠体 Heavy"/>
                <a:sym typeface="Arial"/>
              </a:endParaRPr>
            </a:p>
          </p:txBody>
        </p:sp>
        <p:sp>
          <p:nvSpPr>
            <p:cNvPr id="6" name="图形"/>
            <p:cNvSpPr>
              <a:spLocks noGrp="1"/>
            </p:cNvSpPr>
            <p:nvPr>
              <p:custDataLst>
                <p:tags r:id="rId5"/>
              </p:custDataLst>
            </p:nvPr>
          </p:nvSpPr>
          <p:spPr>
            <a:xfrm>
              <a:off x="8303" y="7937"/>
              <a:ext cx="2571" cy="1842"/>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40000"/>
                </a:lnSpc>
                <a:spcAft>
                  <a:spcPts val="0"/>
                </a:spcAft>
                <a:buNone/>
                <a:defRPr sz="1200" b="0" u="none" strike="noStrike" kern="1200" cap="none" spc="200" normalizeH="0" baseline="0">
                  <a:solidFill>
                    <a:schemeClr val="tx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latin typeface="Arial"/>
                <a:ea typeface="阿里巴巴普惠体 Heavy"/>
                <a:cs typeface="阿里巴巴普惠体 Heavy"/>
                <a:sym typeface="Arial"/>
              </a:endParaRPr>
            </a:p>
          </p:txBody>
        </p:sp>
        <p:sp>
          <p:nvSpPr>
            <p:cNvPr id="7" name="图形"/>
            <p:cNvSpPr>
              <a:spLocks noGrp="1"/>
            </p:cNvSpPr>
            <p:nvPr>
              <p:custDataLst>
                <p:tags r:id="rId6"/>
              </p:custDataLst>
            </p:nvPr>
          </p:nvSpPr>
          <p:spPr>
            <a:xfrm>
              <a:off x="11083" y="7937"/>
              <a:ext cx="2571" cy="1842"/>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40000"/>
                </a:lnSpc>
                <a:spcAft>
                  <a:spcPts val="0"/>
                </a:spcAft>
                <a:buNone/>
                <a:defRPr sz="1200" b="0" u="none" strike="noStrike" kern="1200" cap="none" spc="200" normalizeH="0" baseline="0">
                  <a:solidFill>
                    <a:schemeClr val="tx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latin typeface="Arial"/>
                <a:ea typeface="阿里巴巴普惠体 Heavy"/>
                <a:cs typeface="阿里巴巴普惠体 Heavy"/>
                <a:sym typeface="Arial"/>
              </a:endParaRPr>
            </a:p>
          </p:txBody>
        </p:sp>
        <p:sp>
          <p:nvSpPr>
            <p:cNvPr id="23" name="图形"/>
            <p:cNvSpPr>
              <a:spLocks noGrp="1"/>
            </p:cNvSpPr>
            <p:nvPr>
              <p:custDataLst>
                <p:tags r:id="rId7"/>
              </p:custDataLst>
            </p:nvPr>
          </p:nvSpPr>
          <p:spPr>
            <a:xfrm>
              <a:off x="13863" y="7937"/>
              <a:ext cx="2571" cy="1842"/>
            </a:xfrm>
            <a:prstGeom prst="rect">
              <a:avLst/>
            </a:prstGeom>
            <a:effectLst/>
          </p:spPr>
          <p:txBody>
            <a:bodyPr vert="horz" lIns="101600" tIns="38100" rIns="76200" bIns="38100" rtlCol="0" anchor="t" anchorCtr="0">
              <a:noAutofit/>
            </a:bodyPr>
            <a:lstStyle>
              <a:lvl1pPr marL="0" indent="0" algn="ctr" eaLnBrk="1" fontAlgn="auto" latinLnBrk="0" hangingPunct="1">
                <a:lnSpc>
                  <a:spcPct val="140000"/>
                </a:lnSpc>
                <a:spcAft>
                  <a:spcPts val="0"/>
                </a:spcAft>
                <a:buNone/>
                <a:defRPr sz="1200" b="0" u="none" strike="noStrike" kern="1200" cap="none" spc="200" normalizeH="0" baseline="0">
                  <a:solidFill>
                    <a:schemeClr val="tx1"/>
                  </a:solidFill>
                  <a:uFillTx/>
                  <a:latin typeface="阿里巴巴普惠体 R" panose="00020600040101010101" charset="-122"/>
                  <a:ea typeface="阿里巴巴普惠体 R" panose="00020600040101010101" charset="-122"/>
                  <a:cs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n-US" altLang="zh-CN"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trike="noStrike" noProof="1">
                <a:latin typeface="Arial"/>
                <a:ea typeface="阿里巴巴普惠体 Heavy"/>
                <a:cs typeface="阿里巴巴普惠体 Heavy"/>
                <a:sym typeface="Arial"/>
              </a:endParaRPr>
            </a:p>
          </p:txBody>
        </p:sp>
      </p:grpSp>
    </p:spTree>
    <p:custDataLst>
      <p:tags r:id="rId1"/>
    </p:custDataLst>
  </p:cSld>
  <p:clrMapOvr>
    <a:masterClrMapping/>
  </p:clrMapOvr>
  <p:transition advTm="200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900" decel="100000" fill="hold"/>
                                        <p:tgtEl>
                                          <p:spTgt spid="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64920" y="0"/>
            <a:ext cx="13456920" cy="8068945"/>
            <a:chOff x="-1992" y="0"/>
            <a:chExt cx="21192" cy="12707"/>
          </a:xfrm>
        </p:grpSpPr>
        <p:grpSp>
          <p:nvGrpSpPr>
            <p:cNvPr id="21" name="组合 20"/>
            <p:cNvGrpSpPr/>
            <p:nvPr/>
          </p:nvGrpSpPr>
          <p:grpSpPr>
            <a:xfrm>
              <a:off x="13713" y="9154"/>
              <a:ext cx="4437" cy="750"/>
              <a:chOff x="13850" y="9562"/>
              <a:chExt cx="4437" cy="750"/>
            </a:xfrm>
            <a:solidFill>
              <a:srgbClr val="F3B56D">
                <a:alpha val="50000"/>
              </a:srgbClr>
            </a:solidFill>
          </p:grpSpPr>
          <p:sp>
            <p:nvSpPr>
              <p:cNvPr id="22" name="图形"/>
              <p:cNvSpPr/>
              <p:nvPr>
                <p:custDataLst>
                  <p:tags r:id="rId144"/>
                </p:custDataLst>
              </p:nvPr>
            </p:nvSpPr>
            <p:spPr>
              <a:xfrm>
                <a:off x="13850"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p:nvPr>
                <p:custDataLst>
                  <p:tags r:id="rId145"/>
                </p:custDataLst>
              </p:nvPr>
            </p:nvSpPr>
            <p:spPr>
              <a:xfrm>
                <a:off x="15079" y="9562"/>
                <a:ext cx="751" cy="751"/>
              </a:xfrm>
              <a:prstGeom prst="diamond">
                <a:avLst/>
              </a:prstGeom>
              <a:solidFill>
                <a:srgbClr val="F3B5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146"/>
                </p:custDataLst>
              </p:nvPr>
            </p:nvSpPr>
            <p:spPr>
              <a:xfrm>
                <a:off x="16308"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5" name="图形"/>
              <p:cNvSpPr/>
              <p:nvPr>
                <p:custDataLst>
                  <p:tags r:id="rId147"/>
                </p:custDataLst>
              </p:nvPr>
            </p:nvSpPr>
            <p:spPr>
              <a:xfrm>
                <a:off x="17537"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4" name="图形"/>
            <p:cNvSpPr/>
            <p:nvPr>
              <p:custDataLst>
                <p:tags r:id="rId7"/>
              </p:custDataLst>
            </p:nvPr>
          </p:nvSpPr>
          <p:spPr>
            <a:xfrm flipH="1" flipV="1">
              <a:off x="12926" y="0"/>
              <a:ext cx="6274" cy="6274"/>
            </a:xfrm>
            <a:prstGeom prst="r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36" name="图形"/>
            <p:cNvGrpSpPr/>
            <p:nvPr/>
          </p:nvGrpSpPr>
          <p:grpSpPr>
            <a:xfrm>
              <a:off x="13481" y="237"/>
              <a:ext cx="3841" cy="3892"/>
              <a:chOff x="7200" y="3413"/>
              <a:chExt cx="6632" cy="6720"/>
            </a:xfrm>
            <a:solidFill>
              <a:srgbClr val="F3B56D"/>
            </a:solidFill>
          </p:grpSpPr>
          <p:sp>
            <p:nvSpPr>
              <p:cNvPr id="37" name="图形"/>
              <p:cNvSpPr/>
              <p:nvPr>
                <p:custDataLst>
                  <p:tags r:id="rId16"/>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8" name="图形"/>
              <p:cNvSpPr/>
              <p:nvPr>
                <p:custDataLst>
                  <p:tags r:id="rId17"/>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 name="图形"/>
              <p:cNvSpPr/>
              <p:nvPr>
                <p:custDataLst>
                  <p:tags r:id="rId18"/>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 name="图形"/>
              <p:cNvSpPr/>
              <p:nvPr>
                <p:custDataLst>
                  <p:tags r:id="rId19"/>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1" name="图形"/>
              <p:cNvSpPr/>
              <p:nvPr>
                <p:custDataLst>
                  <p:tags r:id="rId20"/>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 name="图形"/>
              <p:cNvSpPr/>
              <p:nvPr>
                <p:custDataLst>
                  <p:tags r:id="rId21"/>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 name="图形"/>
              <p:cNvSpPr/>
              <p:nvPr>
                <p:custDataLst>
                  <p:tags r:id="rId22"/>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23"/>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 name="图形"/>
              <p:cNvSpPr/>
              <p:nvPr>
                <p:custDataLst>
                  <p:tags r:id="rId24"/>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6" name="图形"/>
              <p:cNvSpPr/>
              <p:nvPr>
                <p:custDataLst>
                  <p:tags r:id="rId25"/>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 name="图形"/>
              <p:cNvSpPr/>
              <p:nvPr>
                <p:custDataLst>
                  <p:tags r:id="rId26"/>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 name="图形"/>
              <p:cNvSpPr/>
              <p:nvPr>
                <p:custDataLst>
                  <p:tags r:id="rId27"/>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9" name="图形"/>
              <p:cNvSpPr/>
              <p:nvPr>
                <p:custDataLst>
                  <p:tags r:id="rId28"/>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 name="图形"/>
              <p:cNvSpPr/>
              <p:nvPr>
                <p:custDataLst>
                  <p:tags r:id="rId29"/>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 name="图形"/>
              <p:cNvSpPr/>
              <p:nvPr>
                <p:custDataLst>
                  <p:tags r:id="rId30"/>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 name="图形"/>
              <p:cNvSpPr/>
              <p:nvPr>
                <p:custDataLst>
                  <p:tags r:id="rId31"/>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 name="图形"/>
              <p:cNvSpPr/>
              <p:nvPr>
                <p:custDataLst>
                  <p:tags r:id="rId32"/>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33"/>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 name="图形"/>
              <p:cNvSpPr/>
              <p:nvPr>
                <p:custDataLst>
                  <p:tags r:id="rId34"/>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35"/>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 name="图形"/>
              <p:cNvSpPr/>
              <p:nvPr>
                <p:custDataLst>
                  <p:tags r:id="rId36"/>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 name="图形"/>
              <p:cNvSpPr/>
              <p:nvPr>
                <p:custDataLst>
                  <p:tags r:id="rId37"/>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 name="图形"/>
              <p:cNvSpPr/>
              <p:nvPr>
                <p:custDataLst>
                  <p:tags r:id="rId38"/>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 name="图形"/>
              <p:cNvSpPr/>
              <p:nvPr>
                <p:custDataLst>
                  <p:tags r:id="rId39"/>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 name="图形"/>
              <p:cNvSpPr/>
              <p:nvPr>
                <p:custDataLst>
                  <p:tags r:id="rId40"/>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 name="图形"/>
              <p:cNvSpPr/>
              <p:nvPr>
                <p:custDataLst>
                  <p:tags r:id="rId41"/>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 name="图形"/>
              <p:cNvSpPr/>
              <p:nvPr>
                <p:custDataLst>
                  <p:tags r:id="rId42"/>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4" name="图形"/>
              <p:cNvSpPr/>
              <p:nvPr>
                <p:custDataLst>
                  <p:tags r:id="rId43"/>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 name="图形"/>
              <p:cNvSpPr/>
              <p:nvPr>
                <p:custDataLst>
                  <p:tags r:id="rId44"/>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 name="图形"/>
              <p:cNvSpPr/>
              <p:nvPr>
                <p:custDataLst>
                  <p:tags r:id="rId45"/>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7" name="图形"/>
              <p:cNvSpPr/>
              <p:nvPr>
                <p:custDataLst>
                  <p:tags r:id="rId46"/>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 name="图形"/>
              <p:cNvSpPr/>
              <p:nvPr>
                <p:custDataLst>
                  <p:tags r:id="rId47"/>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9" name="图形"/>
              <p:cNvSpPr/>
              <p:nvPr>
                <p:custDataLst>
                  <p:tags r:id="rId48"/>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 name="图形"/>
              <p:cNvSpPr/>
              <p:nvPr>
                <p:custDataLst>
                  <p:tags r:id="rId49"/>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 name="图形"/>
              <p:cNvSpPr/>
              <p:nvPr>
                <p:custDataLst>
                  <p:tags r:id="rId50"/>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2" name="图形"/>
              <p:cNvSpPr/>
              <p:nvPr>
                <p:custDataLst>
                  <p:tags r:id="rId51"/>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 name="图形"/>
              <p:cNvSpPr/>
              <p:nvPr>
                <p:custDataLst>
                  <p:tags r:id="rId52"/>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53"/>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54"/>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55"/>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7" name="图形"/>
              <p:cNvSpPr/>
              <p:nvPr>
                <p:custDataLst>
                  <p:tags r:id="rId56"/>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57"/>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58"/>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 name="图形"/>
              <p:cNvSpPr/>
              <p:nvPr>
                <p:custDataLst>
                  <p:tags r:id="rId59"/>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1" name="图形"/>
              <p:cNvSpPr/>
              <p:nvPr>
                <p:custDataLst>
                  <p:tags r:id="rId60"/>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2" name="图形"/>
              <p:cNvSpPr/>
              <p:nvPr>
                <p:custDataLst>
                  <p:tags r:id="rId61"/>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3" name="图形"/>
              <p:cNvSpPr/>
              <p:nvPr>
                <p:custDataLst>
                  <p:tags r:id="rId62"/>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4" name="图形"/>
              <p:cNvSpPr/>
              <p:nvPr>
                <p:custDataLst>
                  <p:tags r:id="rId63"/>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5" name="图形"/>
              <p:cNvSpPr/>
              <p:nvPr>
                <p:custDataLst>
                  <p:tags r:id="rId64"/>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6" name="图形"/>
              <p:cNvSpPr/>
              <p:nvPr>
                <p:custDataLst>
                  <p:tags r:id="rId65"/>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7" name="图形"/>
              <p:cNvSpPr/>
              <p:nvPr>
                <p:custDataLst>
                  <p:tags r:id="rId66"/>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8" name="图形"/>
              <p:cNvSpPr/>
              <p:nvPr>
                <p:custDataLst>
                  <p:tags r:id="rId67"/>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9" name="图形"/>
              <p:cNvSpPr/>
              <p:nvPr>
                <p:custDataLst>
                  <p:tags r:id="rId68"/>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0" name="图形"/>
              <p:cNvSpPr/>
              <p:nvPr>
                <p:custDataLst>
                  <p:tags r:id="rId69"/>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1" name="图形"/>
              <p:cNvSpPr/>
              <p:nvPr>
                <p:custDataLst>
                  <p:tags r:id="rId70"/>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2" name="图形"/>
              <p:cNvSpPr/>
              <p:nvPr>
                <p:custDataLst>
                  <p:tags r:id="rId71"/>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3" name="图形"/>
              <p:cNvSpPr/>
              <p:nvPr>
                <p:custDataLst>
                  <p:tags r:id="rId72"/>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4" name="图形"/>
              <p:cNvSpPr/>
              <p:nvPr>
                <p:custDataLst>
                  <p:tags r:id="rId73"/>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5" name="图形"/>
              <p:cNvSpPr/>
              <p:nvPr>
                <p:custDataLst>
                  <p:tags r:id="rId74"/>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6" name="图形"/>
              <p:cNvSpPr/>
              <p:nvPr>
                <p:custDataLst>
                  <p:tags r:id="rId75"/>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7" name="图形"/>
              <p:cNvSpPr/>
              <p:nvPr>
                <p:custDataLst>
                  <p:tags r:id="rId76"/>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8" name="图形"/>
              <p:cNvSpPr/>
              <p:nvPr>
                <p:custDataLst>
                  <p:tags r:id="rId77"/>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9" name="图形"/>
              <p:cNvSpPr/>
              <p:nvPr>
                <p:custDataLst>
                  <p:tags r:id="rId78"/>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0" name="图形"/>
              <p:cNvSpPr/>
              <p:nvPr>
                <p:custDataLst>
                  <p:tags r:id="rId79"/>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1" name="图形"/>
              <p:cNvSpPr/>
              <p:nvPr>
                <p:custDataLst>
                  <p:tags r:id="rId80"/>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2" name="图形"/>
              <p:cNvSpPr/>
              <p:nvPr>
                <p:custDataLst>
                  <p:tags r:id="rId81"/>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3" name="图形"/>
              <p:cNvSpPr/>
              <p:nvPr>
                <p:custDataLst>
                  <p:tags r:id="rId82"/>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4" name="图形"/>
              <p:cNvSpPr/>
              <p:nvPr>
                <p:custDataLst>
                  <p:tags r:id="rId83"/>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5" name="图形"/>
              <p:cNvSpPr/>
              <p:nvPr>
                <p:custDataLst>
                  <p:tags r:id="rId84"/>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6" name="图形"/>
              <p:cNvSpPr/>
              <p:nvPr>
                <p:custDataLst>
                  <p:tags r:id="rId85"/>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7" name="图形"/>
              <p:cNvSpPr/>
              <p:nvPr>
                <p:custDataLst>
                  <p:tags r:id="rId86"/>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8" name="图形"/>
              <p:cNvSpPr/>
              <p:nvPr>
                <p:custDataLst>
                  <p:tags r:id="rId87"/>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9" name="图形"/>
              <p:cNvSpPr/>
              <p:nvPr>
                <p:custDataLst>
                  <p:tags r:id="rId88"/>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89"/>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1" name="图形"/>
              <p:cNvSpPr/>
              <p:nvPr>
                <p:custDataLst>
                  <p:tags r:id="rId90"/>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91"/>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92"/>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93"/>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5" name="图形"/>
              <p:cNvSpPr/>
              <p:nvPr>
                <p:custDataLst>
                  <p:tags r:id="rId94"/>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6" name="图形"/>
              <p:cNvSpPr/>
              <p:nvPr>
                <p:custDataLst>
                  <p:tags r:id="rId95"/>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7" name="图形"/>
              <p:cNvSpPr/>
              <p:nvPr>
                <p:custDataLst>
                  <p:tags r:id="rId96"/>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8" name="图形"/>
              <p:cNvSpPr/>
              <p:nvPr>
                <p:custDataLst>
                  <p:tags r:id="rId97"/>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9" name="图形"/>
              <p:cNvSpPr/>
              <p:nvPr>
                <p:custDataLst>
                  <p:tags r:id="rId98"/>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99"/>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1" name="图形"/>
              <p:cNvSpPr/>
              <p:nvPr>
                <p:custDataLst>
                  <p:tags r:id="rId100"/>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2" name="图形"/>
              <p:cNvSpPr/>
              <p:nvPr>
                <p:custDataLst>
                  <p:tags r:id="rId101"/>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102"/>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103"/>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104"/>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105"/>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106"/>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107"/>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9" name="图形"/>
              <p:cNvSpPr/>
              <p:nvPr>
                <p:custDataLst>
                  <p:tags r:id="rId108"/>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0" name="图形"/>
              <p:cNvSpPr/>
              <p:nvPr>
                <p:custDataLst>
                  <p:tags r:id="rId109"/>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10"/>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11"/>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12"/>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13"/>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14"/>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6" name="图形"/>
              <p:cNvSpPr/>
              <p:nvPr>
                <p:custDataLst>
                  <p:tags r:id="rId115"/>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16"/>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8" name="图形"/>
              <p:cNvSpPr/>
              <p:nvPr>
                <p:custDataLst>
                  <p:tags r:id="rId117"/>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9" name="图形"/>
              <p:cNvSpPr/>
              <p:nvPr>
                <p:custDataLst>
                  <p:tags r:id="rId118"/>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0" name="图形"/>
              <p:cNvSpPr/>
              <p:nvPr>
                <p:custDataLst>
                  <p:tags r:id="rId119"/>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1" name="图形"/>
              <p:cNvSpPr/>
              <p:nvPr>
                <p:custDataLst>
                  <p:tags r:id="rId120"/>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2" name="图形"/>
              <p:cNvSpPr/>
              <p:nvPr>
                <p:custDataLst>
                  <p:tags r:id="rId121"/>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3" name="图形"/>
              <p:cNvSpPr/>
              <p:nvPr>
                <p:custDataLst>
                  <p:tags r:id="rId122"/>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4" name="图形"/>
              <p:cNvSpPr/>
              <p:nvPr>
                <p:custDataLst>
                  <p:tags r:id="rId123"/>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5" name="图形"/>
              <p:cNvSpPr/>
              <p:nvPr>
                <p:custDataLst>
                  <p:tags r:id="rId124"/>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6" name="图形"/>
              <p:cNvSpPr/>
              <p:nvPr>
                <p:custDataLst>
                  <p:tags r:id="rId125"/>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7" name="图形"/>
              <p:cNvSpPr/>
              <p:nvPr>
                <p:custDataLst>
                  <p:tags r:id="rId126"/>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8" name="图形"/>
              <p:cNvSpPr/>
              <p:nvPr>
                <p:custDataLst>
                  <p:tags r:id="rId127"/>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9" name="图形"/>
              <p:cNvSpPr/>
              <p:nvPr>
                <p:custDataLst>
                  <p:tags r:id="rId128"/>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0" name="图形"/>
              <p:cNvSpPr/>
              <p:nvPr>
                <p:custDataLst>
                  <p:tags r:id="rId129"/>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1" name="图形"/>
              <p:cNvSpPr/>
              <p:nvPr>
                <p:custDataLst>
                  <p:tags r:id="rId130"/>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2" name="图形"/>
              <p:cNvSpPr/>
              <p:nvPr>
                <p:custDataLst>
                  <p:tags r:id="rId131"/>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3" name="图形"/>
              <p:cNvSpPr/>
              <p:nvPr>
                <p:custDataLst>
                  <p:tags r:id="rId132"/>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4" name="图形"/>
              <p:cNvSpPr/>
              <p:nvPr>
                <p:custDataLst>
                  <p:tags r:id="rId133"/>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5" name="图形"/>
              <p:cNvSpPr/>
              <p:nvPr>
                <p:custDataLst>
                  <p:tags r:id="rId134"/>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6" name="图形"/>
              <p:cNvSpPr/>
              <p:nvPr>
                <p:custDataLst>
                  <p:tags r:id="rId135"/>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7" name="图形"/>
              <p:cNvSpPr/>
              <p:nvPr>
                <p:custDataLst>
                  <p:tags r:id="rId136"/>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8" name="图形"/>
              <p:cNvSpPr/>
              <p:nvPr>
                <p:custDataLst>
                  <p:tags r:id="rId137"/>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9" name="图形"/>
              <p:cNvSpPr/>
              <p:nvPr>
                <p:custDataLst>
                  <p:tags r:id="rId138"/>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0" name="图形"/>
              <p:cNvSpPr/>
              <p:nvPr>
                <p:custDataLst>
                  <p:tags r:id="rId139"/>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1" name="图形"/>
              <p:cNvSpPr/>
              <p:nvPr>
                <p:custDataLst>
                  <p:tags r:id="rId140"/>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2" name="图形"/>
              <p:cNvSpPr/>
              <p:nvPr>
                <p:custDataLst>
                  <p:tags r:id="rId141"/>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3" name="图形"/>
              <p:cNvSpPr/>
              <p:nvPr>
                <p:custDataLst>
                  <p:tags r:id="rId142"/>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4" name="图形"/>
              <p:cNvSpPr/>
              <p:nvPr>
                <p:custDataLst>
                  <p:tags r:id="rId143"/>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grpSp>
          <p:nvGrpSpPr>
            <p:cNvPr id="12" name="组合 11"/>
            <p:cNvGrpSpPr/>
            <p:nvPr/>
          </p:nvGrpSpPr>
          <p:grpSpPr>
            <a:xfrm flipH="1">
              <a:off x="0" y="0"/>
              <a:ext cx="3950" cy="1661"/>
              <a:chOff x="15250" y="0"/>
              <a:chExt cx="3950" cy="1661"/>
            </a:xfrm>
          </p:grpSpPr>
          <p:sp>
            <p:nvSpPr>
              <p:cNvPr id="15" name="图形"/>
              <p:cNvSpPr/>
              <p:nvPr>
                <p:custDataLst>
                  <p:tags r:id="rId14"/>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custDataLst>
                  <p:tags r:id="rId15"/>
                </p:custDataLst>
              </p:nvPr>
            </p:nvSpPr>
            <p:spPr>
              <a:xfrm>
                <a:off x="15250" y="616"/>
                <a:ext cx="2705" cy="485"/>
              </a:xfrm>
              <a:prstGeom prst="rect">
                <a:avLst/>
              </a:prstGeom>
              <a:noFill/>
            </p:spPr>
            <p:txBody>
              <a:bodyPr wrap="square" rtlCol="0">
                <a:spAutoFit/>
              </a:bodyPr>
              <a:lstStyle/>
              <a:p>
                <a:pPr algn="dist"/>
                <a:r>
                  <a:rPr lang="zh-CN" altLang="en-US" sz="1400">
                    <a:solidFill>
                      <a:schemeClr val="tx1">
                        <a:lumMod val="65000"/>
                        <a:lumOff val="35000"/>
                      </a:schemeClr>
                    </a:solidFill>
                    <a:latin typeface="Arial"/>
                    <a:ea typeface="阿里巴巴普惠体 Heavy"/>
                    <a:cs typeface="阿里巴巴普惠体 Heavy"/>
                    <a:sym typeface="Arial"/>
                  </a:rPr>
                  <a:t>COMPANY LOGO</a:t>
                </a:r>
              </a:p>
            </p:txBody>
          </p:sp>
        </p:grpSp>
        <p:grpSp>
          <p:nvGrpSpPr>
            <p:cNvPr id="13" name="组合 12"/>
            <p:cNvGrpSpPr/>
            <p:nvPr/>
          </p:nvGrpSpPr>
          <p:grpSpPr>
            <a:xfrm>
              <a:off x="-1992" y="5842"/>
              <a:ext cx="6865" cy="6865"/>
              <a:chOff x="14306" y="6274"/>
              <a:chExt cx="6472" cy="6472"/>
            </a:xfrm>
          </p:grpSpPr>
          <p:sp>
            <p:nvSpPr>
              <p:cNvPr id="10" name="图形"/>
              <p:cNvSpPr/>
              <p:nvPr>
                <p:custDataLst>
                  <p:tags r:id="rId12"/>
                </p:custDataLst>
              </p:nvPr>
            </p:nvSpPr>
            <p:spPr>
              <a:xfrm>
                <a:off x="14306" y="6274"/>
                <a:ext cx="6472" cy="6472"/>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11" name="图形" descr="5d00be5f7bbbf"/>
              <p:cNvPicPr>
                <a:picLocks noChangeAspect="1"/>
              </p:cNvPicPr>
              <p:nvPr>
                <p:custDataLst>
                  <p:tags r:id="rId13"/>
                </p:custDataLst>
              </p:nvPr>
            </p:nvPicPr>
            <p:blipFill>
              <a:blip r:embed="rId149" cstate="email">
                <a:extLst>
                  <a:ext uri="{28A0092B-C50C-407E-A947-70E740481C1C}">
                    <a14:useLocalDpi xmlns:a14="http://schemas.microsoft.com/office/drawing/2010/main"/>
                  </a:ext>
                </a:extLst>
              </a:blip>
              <a:srcRect/>
              <a:stretch>
                <a:fillRect/>
              </a:stretch>
            </p:blipFill>
            <p:spPr>
              <a:xfrm>
                <a:off x="14837" y="6805"/>
                <a:ext cx="5411" cy="5411"/>
              </a:xfrm>
              <a:prstGeom prst="diamond">
                <a:avLst/>
              </a:prstGeom>
              <a:ln w="50800">
                <a:solidFill>
                  <a:schemeClr val="bg1"/>
                </a:solidFill>
              </a:ln>
            </p:spPr>
          </p:pic>
        </p:grpSp>
        <p:grpSp>
          <p:nvGrpSpPr>
            <p:cNvPr id="20" name="组合 19"/>
            <p:cNvGrpSpPr/>
            <p:nvPr/>
          </p:nvGrpSpPr>
          <p:grpSpPr>
            <a:xfrm>
              <a:off x="13713" y="8954"/>
              <a:ext cx="4437" cy="750"/>
              <a:chOff x="13850" y="9562"/>
              <a:chExt cx="4437" cy="750"/>
            </a:xfrm>
          </p:grpSpPr>
          <p:sp>
            <p:nvSpPr>
              <p:cNvPr id="14" name="图形"/>
              <p:cNvSpPr/>
              <p:nvPr>
                <p:custDataLst>
                  <p:tags r:id="rId8"/>
                </p:custDataLst>
              </p:nvPr>
            </p:nvSpPr>
            <p:spPr>
              <a:xfrm>
                <a:off x="13850"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6" name="图形"/>
              <p:cNvSpPr/>
              <p:nvPr>
                <p:custDataLst>
                  <p:tags r:id="rId9"/>
                </p:custDataLst>
              </p:nvPr>
            </p:nvSpPr>
            <p:spPr>
              <a:xfrm>
                <a:off x="15079" y="9562"/>
                <a:ext cx="751" cy="751"/>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7" name="图形"/>
              <p:cNvSpPr/>
              <p:nvPr>
                <p:custDataLst>
                  <p:tags r:id="rId10"/>
                </p:custDataLst>
              </p:nvPr>
            </p:nvSpPr>
            <p:spPr>
              <a:xfrm>
                <a:off x="16308"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11"/>
                </p:custDataLst>
              </p:nvPr>
            </p:nvSpPr>
            <p:spPr>
              <a:xfrm>
                <a:off x="17537"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grpSp>
        <p:nvGrpSpPr>
          <p:cNvPr id="8" name="图形"/>
          <p:cNvGrpSpPr/>
          <p:nvPr/>
        </p:nvGrpSpPr>
        <p:grpSpPr>
          <a:xfrm>
            <a:off x="4242435" y="2049146"/>
            <a:ext cx="3686811" cy="831215"/>
            <a:chOff x="7219" y="3577"/>
            <a:chExt cx="5806" cy="1309"/>
          </a:xfrm>
        </p:grpSpPr>
        <p:sp>
          <p:nvSpPr>
            <p:cNvPr id="5" name="图形"/>
            <p:cNvSpPr/>
            <p:nvPr>
              <p:custDataLst>
                <p:tags r:id="rId4"/>
              </p:custDataLst>
            </p:nvPr>
          </p:nvSpPr>
          <p:spPr>
            <a:xfrm rot="5400000">
              <a:off x="714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6" name="图形"/>
            <p:cNvSpPr txBox="1"/>
            <p:nvPr>
              <p:custDataLst>
                <p:tags r:id="rId5"/>
              </p:custDataLst>
            </p:nvPr>
          </p:nvSpPr>
          <p:spPr>
            <a:xfrm>
              <a:off x="8001" y="3577"/>
              <a:ext cx="4242" cy="1309"/>
            </a:xfrm>
            <a:prstGeom prst="rect">
              <a:avLst/>
            </a:prstGeom>
            <a:noFill/>
            <a:ln>
              <a:noFill/>
            </a:ln>
          </p:spPr>
          <p:txBody>
            <a:bodyPr wrap="square" rtlCol="0">
              <a:spAutoFit/>
            </a:bodyPr>
            <a:lstStyle>
              <a:defPPr>
                <a:defRPr lang="zh-CN"/>
              </a:defPPr>
              <a:lvl1pPr algn="dist">
                <a:defRPr sz="4800" b="1">
                  <a:solidFill>
                    <a:srgbClr val="AA7234"/>
                  </a:solidFill>
                  <a:latin typeface="Arial"/>
                  <a:ea typeface="阿里巴巴普惠体 Heavy"/>
                  <a:cs typeface="阿里巴巴普惠体 Heavy"/>
                </a:defRPr>
              </a:lvl1pPr>
            </a:lstStyle>
            <a:p>
              <a:r>
                <a:rPr lang="en-US" altLang="zh-CN" dirty="0">
                  <a:sym typeface="Arial"/>
                </a:rPr>
                <a:t>Part 04</a:t>
              </a:r>
            </a:p>
          </p:txBody>
        </p:sp>
        <p:sp>
          <p:nvSpPr>
            <p:cNvPr id="7" name="图形"/>
            <p:cNvSpPr/>
            <p:nvPr>
              <p:custDataLst>
                <p:tags r:id="rId6"/>
              </p:custDataLst>
            </p:nvPr>
          </p:nvSpPr>
          <p:spPr>
            <a:xfrm rot="16200000" flipH="1">
              <a:off x="1251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02" name="图形"/>
          <p:cNvSpPr txBox="1"/>
          <p:nvPr>
            <p:custDataLst>
              <p:tags r:id="rId2"/>
            </p:custDataLst>
          </p:nvPr>
        </p:nvSpPr>
        <p:spPr>
          <a:xfrm>
            <a:off x="2419986" y="2978786"/>
            <a:ext cx="7331711" cy="1323439"/>
          </a:xfrm>
          <a:prstGeom prst="rect">
            <a:avLst/>
          </a:prstGeom>
          <a:noFill/>
        </p:spPr>
        <p:txBody>
          <a:bodyPr wrap="square" rtlCol="0">
            <a:spAutoFit/>
          </a:bodyPr>
          <a:lstStyle/>
          <a:p>
            <a:pPr algn="dist"/>
            <a:r>
              <a:rPr lang="en-US" altLang="zh-CN" sz="8000" dirty="0">
                <a:solidFill>
                  <a:srgbClr val="62503C"/>
                </a:solidFill>
                <a:latin typeface="Arial"/>
                <a:ea typeface="阿里巴巴普惠体 Heavy"/>
                <a:cs typeface="阿里巴巴普惠体 Heavy"/>
                <a:sym typeface="Arial"/>
              </a:rPr>
              <a:t>Add title text</a:t>
            </a:r>
            <a:endParaRPr lang="zh-CN" altLang="en-US" sz="8000" dirty="0">
              <a:solidFill>
                <a:srgbClr val="62503C"/>
              </a:solidFill>
              <a:latin typeface="Arial"/>
              <a:ea typeface="阿里巴巴普惠体 Heavy"/>
              <a:cs typeface="阿里巴巴普惠体 Heavy"/>
              <a:sym typeface="Arial"/>
            </a:endParaRPr>
          </a:p>
        </p:txBody>
      </p:sp>
      <p:sp>
        <p:nvSpPr>
          <p:cNvPr id="30" name="图形"/>
          <p:cNvSpPr txBox="1"/>
          <p:nvPr>
            <p:custDataLst>
              <p:tags r:id="rId3"/>
            </p:custDataLst>
          </p:nvPr>
        </p:nvSpPr>
        <p:spPr>
          <a:xfrm>
            <a:off x="2419352" y="4198621"/>
            <a:ext cx="7332345" cy="496996"/>
          </a:xfrm>
          <a:prstGeom prst="rect">
            <a:avLst/>
          </a:prstGeom>
          <a:noFill/>
        </p:spPr>
        <p:txBody>
          <a:bodyPr wrap="square" rtlCol="0">
            <a:spAutoFit/>
          </a:bodyPr>
          <a:lstStyle/>
          <a:p>
            <a:pPr algn="ctr">
              <a:lnSpc>
                <a:spcPct val="150000"/>
              </a:lnSpc>
            </a:pPr>
            <a:r>
              <a:rPr lang="en-US" altLang="zh-CN" sz="2000" noProof="0" dirty="0">
                <a:ln>
                  <a:noFill/>
                </a:ln>
                <a:solidFill>
                  <a:schemeClr val="tx1">
                    <a:lumMod val="65000"/>
                    <a:lumOff val="35000"/>
                  </a:schemeClr>
                </a:solidFill>
                <a:effectLst/>
                <a:uLnTx/>
                <a:uFillTx/>
                <a:latin typeface="Arial"/>
                <a:ea typeface="阿里巴巴普惠体 Heavy"/>
                <a:cs typeface="阿里巴巴普惠体 Heavy"/>
                <a:sym typeface="Arial"/>
              </a:rPr>
              <a:t>Click here to add content, content to match the title. </a:t>
            </a:r>
          </a:p>
        </p:txBody>
      </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000" fill="hold">
                                          <p:stCondLst>
                                            <p:cond delay="0"/>
                                          </p:stCondLst>
                                        </p:cTn>
                                        <p:tgtEl>
                                          <p:spTgt spid="202"/>
                                        </p:tgtEl>
                                        <p:attrNameLst>
                                          <p:attrName>style.visibility</p:attrName>
                                        </p:attrNameLst>
                                      </p:cBhvr>
                                      <p:to>
                                        <p:strVal val="visible"/>
                                      </p:to>
                                    </p:set>
                                    <p:animEffect transition="in" filter="barn(inVertical)">
                                      <p:cBhvr>
                                        <p:cTn id="17" dur="1000"/>
                                        <p:tgtEl>
                                          <p:spTgt spid="202"/>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000" fill="hold">
                                          <p:stCondLst>
                                            <p:cond delay="0"/>
                                          </p:stCondLst>
                                        </p:cTn>
                                        <p:tgtEl>
                                          <p:spTgt spid="30"/>
                                        </p:tgtEl>
                                        <p:attrNameLst>
                                          <p:attrName>style.visibility</p:attrName>
                                        </p:attrNameLst>
                                      </p:cBhvr>
                                      <p:to>
                                        <p:strVal val="visible"/>
                                      </p:to>
                                    </p:set>
                                    <p:animEffect transition="in" filter="barn(inVertical)">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2" grpId="1"/>
      <p:bldP spid="30" grpId="0"/>
      <p:bldP spid="30"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 name="图形"/>
          <p:cNvGrpSpPr/>
          <p:nvPr/>
        </p:nvGrpSpPr>
        <p:grpSpPr>
          <a:xfrm>
            <a:off x="7160261" y="1024890"/>
            <a:ext cx="4013835" cy="4831080"/>
            <a:chOff x="9740" y="1595"/>
            <a:chExt cx="6321" cy="7608"/>
          </a:xfrm>
        </p:grpSpPr>
        <p:sp>
          <p:nvSpPr>
            <p:cNvPr id="194" name="图形"/>
            <p:cNvSpPr/>
            <p:nvPr>
              <p:custDataLst>
                <p:tags r:id="rId136"/>
              </p:custDataLst>
            </p:nvPr>
          </p:nvSpPr>
          <p:spPr>
            <a:xfrm>
              <a:off x="9740" y="1595"/>
              <a:ext cx="1440" cy="1440"/>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Arial"/>
                  <a:ea typeface="阿里巴巴普惠体 Heavy"/>
                  <a:cs typeface="阿里巴巴普惠体 Heavy"/>
                  <a:sym typeface="Arial"/>
                </a:rPr>
                <a:t>1</a:t>
              </a:r>
            </a:p>
          </p:txBody>
        </p:sp>
        <p:sp>
          <p:nvSpPr>
            <p:cNvPr id="195" name="图形"/>
            <p:cNvSpPr/>
            <p:nvPr>
              <p:custDataLst>
                <p:tags r:id="rId137"/>
              </p:custDataLst>
            </p:nvPr>
          </p:nvSpPr>
          <p:spPr>
            <a:xfrm>
              <a:off x="9740" y="3651"/>
              <a:ext cx="1440" cy="1440"/>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Arial"/>
                  <a:ea typeface="阿里巴巴普惠体 Heavy"/>
                  <a:cs typeface="阿里巴巴普惠体 Heavy"/>
                  <a:sym typeface="Arial"/>
                </a:rPr>
                <a:t>2</a:t>
              </a:r>
            </a:p>
          </p:txBody>
        </p:sp>
        <p:sp>
          <p:nvSpPr>
            <p:cNvPr id="196" name="图形"/>
            <p:cNvSpPr/>
            <p:nvPr>
              <p:custDataLst>
                <p:tags r:id="rId138"/>
              </p:custDataLst>
            </p:nvPr>
          </p:nvSpPr>
          <p:spPr>
            <a:xfrm>
              <a:off x="9740" y="5707"/>
              <a:ext cx="1440" cy="1440"/>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Arial"/>
                  <a:ea typeface="阿里巴巴普惠体 Heavy"/>
                  <a:cs typeface="阿里巴巴普惠体 Heavy"/>
                  <a:sym typeface="Arial"/>
                </a:rPr>
                <a:t>3</a:t>
              </a:r>
            </a:p>
          </p:txBody>
        </p:sp>
        <p:sp>
          <p:nvSpPr>
            <p:cNvPr id="197" name="图形"/>
            <p:cNvSpPr/>
            <p:nvPr>
              <p:custDataLst>
                <p:tags r:id="rId139"/>
              </p:custDataLst>
            </p:nvPr>
          </p:nvSpPr>
          <p:spPr>
            <a:xfrm>
              <a:off x="9740" y="7763"/>
              <a:ext cx="1440" cy="1440"/>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Arial"/>
                  <a:ea typeface="阿里巴巴普惠体 Heavy"/>
                  <a:cs typeface="阿里巴巴普惠体 Heavy"/>
                  <a:sym typeface="Arial"/>
                </a:rPr>
                <a:t>4</a:t>
              </a:r>
            </a:p>
          </p:txBody>
        </p:sp>
        <p:sp>
          <p:nvSpPr>
            <p:cNvPr id="202" name="图形"/>
            <p:cNvSpPr txBox="1"/>
            <p:nvPr>
              <p:custDataLst>
                <p:tags r:id="rId140"/>
              </p:custDataLst>
            </p:nvPr>
          </p:nvSpPr>
          <p:spPr>
            <a:xfrm>
              <a:off x="11695" y="1807"/>
              <a:ext cx="4365" cy="921"/>
            </a:xfrm>
            <a:prstGeom prst="rect">
              <a:avLst/>
            </a:prstGeom>
            <a:noFill/>
          </p:spPr>
          <p:txBody>
            <a:bodyPr wrap="square" rtlCol="0">
              <a:spAutoFit/>
            </a:bodyPr>
            <a:lstStyle/>
            <a:p>
              <a:pPr algn="dist"/>
              <a:r>
                <a:rPr lang="en-US" altLang="zh-CN" sz="3200" dirty="0">
                  <a:solidFill>
                    <a:srgbClr val="62503C"/>
                  </a:solidFill>
                  <a:latin typeface="Arial"/>
                  <a:ea typeface="阿里巴巴普惠体 Heavy"/>
                  <a:cs typeface="阿里巴巴普惠体 Heavy"/>
                  <a:sym typeface="Arial"/>
                </a:rPr>
                <a:t>Add title text</a:t>
              </a:r>
              <a:endParaRPr lang="zh-CN" altLang="en-US" sz="3200" dirty="0">
                <a:solidFill>
                  <a:srgbClr val="62503C"/>
                </a:solidFill>
                <a:latin typeface="Arial"/>
                <a:ea typeface="阿里巴巴普惠体 Heavy"/>
                <a:cs typeface="阿里巴巴普惠体 Heavy"/>
                <a:sym typeface="Arial"/>
              </a:endParaRPr>
            </a:p>
          </p:txBody>
        </p:sp>
        <p:sp>
          <p:nvSpPr>
            <p:cNvPr id="203" name="图形"/>
            <p:cNvSpPr txBox="1"/>
            <p:nvPr>
              <p:custDataLst>
                <p:tags r:id="rId141"/>
              </p:custDataLst>
            </p:nvPr>
          </p:nvSpPr>
          <p:spPr>
            <a:xfrm>
              <a:off x="11695" y="3863"/>
              <a:ext cx="4365" cy="921"/>
            </a:xfrm>
            <a:prstGeom prst="rect">
              <a:avLst/>
            </a:prstGeom>
            <a:noFill/>
          </p:spPr>
          <p:txBody>
            <a:bodyPr wrap="square" rtlCol="0">
              <a:spAutoFit/>
            </a:bodyPr>
            <a:lstStyle/>
            <a:p>
              <a:pPr algn="dist"/>
              <a:r>
                <a:rPr lang="en-US" altLang="zh-CN" sz="3200" dirty="0">
                  <a:solidFill>
                    <a:srgbClr val="62503C"/>
                  </a:solidFill>
                  <a:latin typeface="Arial"/>
                  <a:ea typeface="阿里巴巴普惠体 Heavy"/>
                  <a:cs typeface="阿里巴巴普惠体 Heavy"/>
                  <a:sym typeface="Arial"/>
                </a:rPr>
                <a:t>Add title text</a:t>
              </a:r>
              <a:endParaRPr lang="zh-CN" altLang="en-US" sz="3200" dirty="0">
                <a:solidFill>
                  <a:srgbClr val="62503C"/>
                </a:solidFill>
                <a:latin typeface="Arial"/>
                <a:ea typeface="阿里巴巴普惠体 Heavy"/>
                <a:cs typeface="阿里巴巴普惠体 Heavy"/>
                <a:sym typeface="Arial"/>
              </a:endParaRPr>
            </a:p>
          </p:txBody>
        </p:sp>
        <p:sp>
          <p:nvSpPr>
            <p:cNvPr id="204" name="图形"/>
            <p:cNvSpPr txBox="1"/>
            <p:nvPr>
              <p:custDataLst>
                <p:tags r:id="rId142"/>
              </p:custDataLst>
            </p:nvPr>
          </p:nvSpPr>
          <p:spPr>
            <a:xfrm>
              <a:off x="11695" y="5919"/>
              <a:ext cx="4365" cy="921"/>
            </a:xfrm>
            <a:prstGeom prst="rect">
              <a:avLst/>
            </a:prstGeom>
            <a:noFill/>
          </p:spPr>
          <p:txBody>
            <a:bodyPr wrap="square" rtlCol="0">
              <a:spAutoFit/>
            </a:bodyPr>
            <a:lstStyle/>
            <a:p>
              <a:pPr algn="dist"/>
              <a:r>
                <a:rPr lang="en-US" altLang="zh-CN" sz="3200" dirty="0">
                  <a:solidFill>
                    <a:srgbClr val="62503C"/>
                  </a:solidFill>
                  <a:latin typeface="Arial"/>
                  <a:ea typeface="阿里巴巴普惠体 Heavy"/>
                  <a:cs typeface="阿里巴巴普惠体 Heavy"/>
                  <a:sym typeface="Arial"/>
                </a:rPr>
                <a:t>Add title text</a:t>
              </a:r>
              <a:endParaRPr lang="zh-CN" altLang="en-US" sz="3200" dirty="0">
                <a:solidFill>
                  <a:srgbClr val="62503C"/>
                </a:solidFill>
                <a:latin typeface="Arial"/>
                <a:ea typeface="阿里巴巴普惠体 Heavy"/>
                <a:cs typeface="阿里巴巴普惠体 Heavy"/>
                <a:sym typeface="Arial"/>
              </a:endParaRPr>
            </a:p>
          </p:txBody>
        </p:sp>
        <p:sp>
          <p:nvSpPr>
            <p:cNvPr id="205" name="图形"/>
            <p:cNvSpPr txBox="1"/>
            <p:nvPr>
              <p:custDataLst>
                <p:tags r:id="rId143"/>
              </p:custDataLst>
            </p:nvPr>
          </p:nvSpPr>
          <p:spPr>
            <a:xfrm>
              <a:off x="11695" y="7975"/>
              <a:ext cx="4365" cy="921"/>
            </a:xfrm>
            <a:prstGeom prst="rect">
              <a:avLst/>
            </a:prstGeom>
            <a:noFill/>
          </p:spPr>
          <p:txBody>
            <a:bodyPr wrap="square" rtlCol="0">
              <a:spAutoFit/>
            </a:bodyPr>
            <a:lstStyle/>
            <a:p>
              <a:pPr algn="dist"/>
              <a:r>
                <a:rPr lang="en-US" altLang="zh-CN" sz="3200" dirty="0">
                  <a:solidFill>
                    <a:srgbClr val="62503C"/>
                  </a:solidFill>
                  <a:latin typeface="Arial"/>
                  <a:ea typeface="阿里巴巴普惠体 Heavy"/>
                  <a:cs typeface="阿里巴巴普惠体 Heavy"/>
                  <a:sym typeface="Arial"/>
                </a:rPr>
                <a:t>Add title text</a:t>
              </a:r>
              <a:endParaRPr lang="zh-CN" altLang="en-US" sz="3200" dirty="0">
                <a:solidFill>
                  <a:srgbClr val="62503C"/>
                </a:solidFill>
                <a:latin typeface="Arial"/>
                <a:ea typeface="阿里巴巴普惠体 Heavy"/>
                <a:cs typeface="阿里巴巴普惠体 Heavy"/>
                <a:sym typeface="Arial"/>
              </a:endParaRPr>
            </a:p>
          </p:txBody>
        </p:sp>
        <p:sp>
          <p:nvSpPr>
            <p:cNvPr id="206" name="图形"/>
            <p:cNvSpPr txBox="1"/>
            <p:nvPr>
              <p:custDataLst>
                <p:tags r:id="rId144"/>
              </p:custDataLst>
            </p:nvPr>
          </p:nvSpPr>
          <p:spPr>
            <a:xfrm>
              <a:off x="11695" y="2584"/>
              <a:ext cx="4366" cy="434"/>
            </a:xfrm>
            <a:prstGeom prst="rect">
              <a:avLst/>
            </a:prstGeom>
            <a:noFill/>
          </p:spPr>
          <p:txBody>
            <a:bodyPr wrap="square" rtlCol="0">
              <a:spAutoFit/>
            </a:bodyPr>
            <a:lstStyle/>
            <a:p>
              <a:pPr algn="dist">
                <a:lnSpc>
                  <a:spcPct val="100000"/>
                </a:lnSpc>
              </a:pPr>
              <a:r>
                <a:rPr lang="en-US" altLang="zh-CN" sz="1200" noProof="0">
                  <a:ln>
                    <a:noFill/>
                  </a:ln>
                  <a:solidFill>
                    <a:schemeClr val="tx1">
                      <a:lumMod val="65000"/>
                      <a:lumOff val="35000"/>
                    </a:schemeClr>
                  </a:solidFill>
                  <a:effectLst/>
                  <a:uLnTx/>
                  <a:uFillTx/>
                  <a:latin typeface="Arial"/>
                  <a:ea typeface="阿里巴巴普惠体 Heavy"/>
                  <a:cs typeface="阿里巴巴普惠体 Heavy"/>
                  <a:sym typeface="Arial"/>
                </a:rPr>
                <a:t>Overview of work</a:t>
              </a:r>
            </a:p>
          </p:txBody>
        </p:sp>
        <p:sp>
          <p:nvSpPr>
            <p:cNvPr id="207" name="图形"/>
            <p:cNvSpPr txBox="1"/>
            <p:nvPr>
              <p:custDataLst>
                <p:tags r:id="rId145"/>
              </p:custDataLst>
            </p:nvPr>
          </p:nvSpPr>
          <p:spPr>
            <a:xfrm>
              <a:off x="11695" y="4645"/>
              <a:ext cx="4366" cy="434"/>
            </a:xfrm>
            <a:prstGeom prst="rect">
              <a:avLst/>
            </a:prstGeom>
            <a:noFill/>
          </p:spPr>
          <p:txBody>
            <a:bodyPr wrap="square" rtlCol="0">
              <a:spAutoFit/>
            </a:bodyPr>
            <a:lstStyle/>
            <a:p>
              <a:pPr algn="dist">
                <a:lnSpc>
                  <a:spcPct val="100000"/>
                </a:lnSpc>
              </a:pPr>
              <a:r>
                <a:rPr lang="en-US" altLang="zh-CN" sz="1200" noProof="0">
                  <a:ln>
                    <a:noFill/>
                  </a:ln>
                  <a:solidFill>
                    <a:schemeClr val="tx1">
                      <a:lumMod val="65000"/>
                      <a:lumOff val="35000"/>
                    </a:schemeClr>
                  </a:solidFill>
                  <a:effectLst/>
                  <a:uLnTx/>
                  <a:uFillTx/>
                  <a:latin typeface="Arial"/>
                  <a:ea typeface="阿里巴巴普惠体 Heavy"/>
                  <a:cs typeface="阿里巴巴普惠体 Heavy"/>
                  <a:sym typeface="Arial"/>
                </a:rPr>
                <a:t>Job completion</a:t>
              </a:r>
            </a:p>
          </p:txBody>
        </p:sp>
        <p:sp>
          <p:nvSpPr>
            <p:cNvPr id="208" name="图形"/>
            <p:cNvSpPr txBox="1"/>
            <p:nvPr>
              <p:custDataLst>
                <p:tags r:id="rId146"/>
              </p:custDataLst>
            </p:nvPr>
          </p:nvSpPr>
          <p:spPr>
            <a:xfrm>
              <a:off x="11695" y="6686"/>
              <a:ext cx="4366" cy="436"/>
            </a:xfrm>
            <a:prstGeom prst="rect">
              <a:avLst/>
            </a:prstGeom>
            <a:noFill/>
          </p:spPr>
          <p:txBody>
            <a:bodyPr wrap="square" rtlCol="0">
              <a:spAutoFit/>
            </a:bodyPr>
            <a:lstStyle/>
            <a:p>
              <a:pPr algn="dist">
                <a:lnSpc>
                  <a:spcPct val="100000"/>
                </a:lnSpc>
              </a:pPr>
              <a:r>
                <a:rPr lang="en-US" altLang="zh-CN" sz="1200" noProof="0">
                  <a:ln>
                    <a:noFill/>
                  </a:ln>
                  <a:solidFill>
                    <a:schemeClr val="tx1">
                      <a:lumMod val="65000"/>
                      <a:lumOff val="35000"/>
                    </a:schemeClr>
                  </a:solidFill>
                  <a:effectLst/>
                  <a:uLnTx/>
                  <a:uFillTx/>
                  <a:latin typeface="Arial"/>
                  <a:ea typeface="阿里巴巴普惠体 Heavy"/>
                  <a:cs typeface="阿里巴巴普惠体 Heavy"/>
                  <a:sym typeface="Arial"/>
                </a:rPr>
                <a:t>Summary of work experience</a:t>
              </a:r>
            </a:p>
          </p:txBody>
        </p:sp>
        <p:sp>
          <p:nvSpPr>
            <p:cNvPr id="209" name="图形"/>
            <p:cNvSpPr txBox="1"/>
            <p:nvPr>
              <p:custDataLst>
                <p:tags r:id="rId147"/>
              </p:custDataLst>
            </p:nvPr>
          </p:nvSpPr>
          <p:spPr>
            <a:xfrm>
              <a:off x="11715" y="8749"/>
              <a:ext cx="4346" cy="434"/>
            </a:xfrm>
            <a:prstGeom prst="rect">
              <a:avLst/>
            </a:prstGeom>
            <a:noFill/>
          </p:spPr>
          <p:txBody>
            <a:bodyPr wrap="square" rtlCol="0">
              <a:spAutoFit/>
            </a:bodyPr>
            <a:lstStyle/>
            <a:p>
              <a:pPr algn="dist">
                <a:lnSpc>
                  <a:spcPct val="100000"/>
                </a:lnSpc>
              </a:pPr>
              <a:r>
                <a:rPr lang="en-US" altLang="zh-CN" sz="1200" noProof="0">
                  <a:ln>
                    <a:noFill/>
                  </a:ln>
                  <a:solidFill>
                    <a:schemeClr val="tx1">
                      <a:lumMod val="65000"/>
                      <a:lumOff val="35000"/>
                    </a:schemeClr>
                  </a:solidFill>
                  <a:effectLst/>
                  <a:uLnTx/>
                  <a:uFillTx/>
                  <a:latin typeface="Arial"/>
                  <a:ea typeface="阿里巴巴普惠体 Heavy"/>
                  <a:cs typeface="阿里巴巴普惠体 Heavy"/>
                  <a:sym typeface="Arial"/>
                </a:rPr>
                <a:t>Future work plan</a:t>
              </a:r>
            </a:p>
          </p:txBody>
        </p:sp>
      </p:grpSp>
      <p:grpSp>
        <p:nvGrpSpPr>
          <p:cNvPr id="2" name="图形"/>
          <p:cNvGrpSpPr/>
          <p:nvPr/>
        </p:nvGrpSpPr>
        <p:grpSpPr>
          <a:xfrm>
            <a:off x="1" y="2"/>
            <a:ext cx="12192635" cy="7607935"/>
            <a:chOff x="0" y="0"/>
            <a:chExt cx="19201" cy="11981"/>
          </a:xfrm>
        </p:grpSpPr>
        <p:sp>
          <p:nvSpPr>
            <p:cNvPr id="3" name="图形"/>
            <p:cNvSpPr/>
            <p:nvPr>
              <p:custDataLst>
                <p:tags r:id="rId2"/>
              </p:custDataLst>
            </p:nvPr>
          </p:nvSpPr>
          <p:spPr>
            <a:xfrm>
              <a:off x="0" y="2394"/>
              <a:ext cx="8391" cy="8406"/>
            </a:xfrm>
            <a:prstGeom prst="r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grpSp>
          <p:nvGrpSpPr>
            <p:cNvPr id="13" name="组合 12"/>
            <p:cNvGrpSpPr/>
            <p:nvPr/>
          </p:nvGrpSpPr>
          <p:grpSpPr>
            <a:xfrm>
              <a:off x="260" y="2810"/>
              <a:ext cx="7827" cy="7827"/>
              <a:chOff x="-1" y="0"/>
              <a:chExt cx="8676" cy="8676"/>
            </a:xfrm>
          </p:grpSpPr>
          <p:sp>
            <p:nvSpPr>
              <p:cNvPr id="4" name="图形"/>
              <p:cNvSpPr/>
              <p:nvPr>
                <p:custDataLst>
                  <p:tags r:id="rId134"/>
                </p:custDataLst>
              </p:nvPr>
            </p:nvSpPr>
            <p:spPr>
              <a:xfrm>
                <a:off x="-1" y="0"/>
                <a:ext cx="8676" cy="8676"/>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5" name="图形" descr="5d00bd612e83d"/>
              <p:cNvPicPr>
                <a:picLocks noChangeAspect="1"/>
              </p:cNvPicPr>
              <p:nvPr>
                <p:custDataLst>
                  <p:tags r:id="rId135"/>
                </p:custDataLst>
              </p:nvPr>
            </p:nvPicPr>
            <p:blipFill>
              <a:blip r:embed="rId149" cstate="email">
                <a:extLst>
                  <a:ext uri="{28A0092B-C50C-407E-A947-70E740481C1C}">
                    <a14:useLocalDpi xmlns:a14="http://schemas.microsoft.com/office/drawing/2010/main"/>
                  </a:ext>
                </a:extLst>
              </a:blip>
              <a:srcRect/>
              <a:stretch>
                <a:fillRect/>
              </a:stretch>
            </p:blipFill>
            <p:spPr>
              <a:xfrm flipH="1">
                <a:off x="698" y="699"/>
                <a:ext cx="7279" cy="7279"/>
              </a:xfrm>
              <a:prstGeom prst="diamond">
                <a:avLst/>
              </a:prstGeom>
              <a:ln w="63500">
                <a:solidFill>
                  <a:schemeClr val="bg1"/>
                </a:solidFill>
              </a:ln>
            </p:spPr>
          </p:pic>
        </p:grpSp>
        <p:grpSp>
          <p:nvGrpSpPr>
            <p:cNvPr id="36" name="图形"/>
            <p:cNvGrpSpPr/>
            <p:nvPr/>
          </p:nvGrpSpPr>
          <p:grpSpPr>
            <a:xfrm>
              <a:off x="6007" y="8089"/>
              <a:ext cx="3841" cy="3892"/>
              <a:chOff x="7200" y="3413"/>
              <a:chExt cx="6632" cy="6720"/>
            </a:xfrm>
            <a:solidFill>
              <a:srgbClr val="95836F"/>
            </a:solidFill>
          </p:grpSpPr>
          <p:sp>
            <p:nvSpPr>
              <p:cNvPr id="37" name="图形"/>
              <p:cNvSpPr/>
              <p:nvPr>
                <p:custDataLst>
                  <p:tags r:id="rId6"/>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8" name="图形"/>
              <p:cNvSpPr/>
              <p:nvPr>
                <p:custDataLst>
                  <p:tags r:id="rId7"/>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 name="图形"/>
              <p:cNvSpPr/>
              <p:nvPr>
                <p:custDataLst>
                  <p:tags r:id="rId8"/>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 name="图形"/>
              <p:cNvSpPr/>
              <p:nvPr>
                <p:custDataLst>
                  <p:tags r:id="rId9"/>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1" name="图形"/>
              <p:cNvSpPr/>
              <p:nvPr>
                <p:custDataLst>
                  <p:tags r:id="rId10"/>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 name="图形"/>
              <p:cNvSpPr/>
              <p:nvPr>
                <p:custDataLst>
                  <p:tags r:id="rId11"/>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 name="图形"/>
              <p:cNvSpPr/>
              <p:nvPr>
                <p:custDataLst>
                  <p:tags r:id="rId12"/>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13"/>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 name="图形"/>
              <p:cNvSpPr/>
              <p:nvPr>
                <p:custDataLst>
                  <p:tags r:id="rId14"/>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6" name="图形"/>
              <p:cNvSpPr/>
              <p:nvPr>
                <p:custDataLst>
                  <p:tags r:id="rId15"/>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 name="图形"/>
              <p:cNvSpPr/>
              <p:nvPr>
                <p:custDataLst>
                  <p:tags r:id="rId16"/>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 name="图形"/>
              <p:cNvSpPr/>
              <p:nvPr>
                <p:custDataLst>
                  <p:tags r:id="rId17"/>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9" name="图形"/>
              <p:cNvSpPr/>
              <p:nvPr>
                <p:custDataLst>
                  <p:tags r:id="rId18"/>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 name="图形"/>
              <p:cNvSpPr/>
              <p:nvPr>
                <p:custDataLst>
                  <p:tags r:id="rId19"/>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 name="图形"/>
              <p:cNvSpPr/>
              <p:nvPr>
                <p:custDataLst>
                  <p:tags r:id="rId20"/>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 name="图形"/>
              <p:cNvSpPr/>
              <p:nvPr>
                <p:custDataLst>
                  <p:tags r:id="rId21"/>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 name="图形"/>
              <p:cNvSpPr/>
              <p:nvPr>
                <p:custDataLst>
                  <p:tags r:id="rId22"/>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23"/>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 name="图形"/>
              <p:cNvSpPr/>
              <p:nvPr>
                <p:custDataLst>
                  <p:tags r:id="rId24"/>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25"/>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 name="图形"/>
              <p:cNvSpPr/>
              <p:nvPr>
                <p:custDataLst>
                  <p:tags r:id="rId26"/>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 name="图形"/>
              <p:cNvSpPr/>
              <p:nvPr>
                <p:custDataLst>
                  <p:tags r:id="rId27"/>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 name="图形"/>
              <p:cNvSpPr/>
              <p:nvPr>
                <p:custDataLst>
                  <p:tags r:id="rId28"/>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 name="图形"/>
              <p:cNvSpPr/>
              <p:nvPr>
                <p:custDataLst>
                  <p:tags r:id="rId29"/>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 name="图形"/>
              <p:cNvSpPr/>
              <p:nvPr>
                <p:custDataLst>
                  <p:tags r:id="rId30"/>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 name="图形"/>
              <p:cNvSpPr/>
              <p:nvPr>
                <p:custDataLst>
                  <p:tags r:id="rId31"/>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 name="图形"/>
              <p:cNvSpPr/>
              <p:nvPr>
                <p:custDataLst>
                  <p:tags r:id="rId32"/>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4" name="图形"/>
              <p:cNvSpPr/>
              <p:nvPr>
                <p:custDataLst>
                  <p:tags r:id="rId33"/>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 name="图形"/>
              <p:cNvSpPr/>
              <p:nvPr>
                <p:custDataLst>
                  <p:tags r:id="rId34"/>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 name="图形"/>
              <p:cNvSpPr/>
              <p:nvPr>
                <p:custDataLst>
                  <p:tags r:id="rId35"/>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7" name="图形"/>
              <p:cNvSpPr/>
              <p:nvPr>
                <p:custDataLst>
                  <p:tags r:id="rId36"/>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 name="图形"/>
              <p:cNvSpPr/>
              <p:nvPr>
                <p:custDataLst>
                  <p:tags r:id="rId37"/>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9" name="图形"/>
              <p:cNvSpPr/>
              <p:nvPr>
                <p:custDataLst>
                  <p:tags r:id="rId38"/>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 name="图形"/>
              <p:cNvSpPr/>
              <p:nvPr>
                <p:custDataLst>
                  <p:tags r:id="rId39"/>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 name="图形"/>
              <p:cNvSpPr/>
              <p:nvPr>
                <p:custDataLst>
                  <p:tags r:id="rId40"/>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2" name="图形"/>
              <p:cNvSpPr/>
              <p:nvPr>
                <p:custDataLst>
                  <p:tags r:id="rId41"/>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 name="图形"/>
              <p:cNvSpPr/>
              <p:nvPr>
                <p:custDataLst>
                  <p:tags r:id="rId42"/>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43"/>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44"/>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45"/>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7" name="图形"/>
              <p:cNvSpPr/>
              <p:nvPr>
                <p:custDataLst>
                  <p:tags r:id="rId46"/>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47"/>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48"/>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 name="图形"/>
              <p:cNvSpPr/>
              <p:nvPr>
                <p:custDataLst>
                  <p:tags r:id="rId49"/>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1" name="图形"/>
              <p:cNvSpPr/>
              <p:nvPr>
                <p:custDataLst>
                  <p:tags r:id="rId50"/>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2" name="图形"/>
              <p:cNvSpPr/>
              <p:nvPr>
                <p:custDataLst>
                  <p:tags r:id="rId51"/>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3" name="图形"/>
              <p:cNvSpPr/>
              <p:nvPr>
                <p:custDataLst>
                  <p:tags r:id="rId52"/>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4" name="图形"/>
              <p:cNvSpPr/>
              <p:nvPr>
                <p:custDataLst>
                  <p:tags r:id="rId53"/>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5" name="图形"/>
              <p:cNvSpPr/>
              <p:nvPr>
                <p:custDataLst>
                  <p:tags r:id="rId54"/>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6" name="图形"/>
              <p:cNvSpPr/>
              <p:nvPr>
                <p:custDataLst>
                  <p:tags r:id="rId55"/>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7" name="图形"/>
              <p:cNvSpPr/>
              <p:nvPr>
                <p:custDataLst>
                  <p:tags r:id="rId56"/>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8" name="图形"/>
              <p:cNvSpPr/>
              <p:nvPr>
                <p:custDataLst>
                  <p:tags r:id="rId57"/>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9" name="图形"/>
              <p:cNvSpPr/>
              <p:nvPr>
                <p:custDataLst>
                  <p:tags r:id="rId58"/>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0" name="图形"/>
              <p:cNvSpPr/>
              <p:nvPr>
                <p:custDataLst>
                  <p:tags r:id="rId59"/>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1" name="图形"/>
              <p:cNvSpPr/>
              <p:nvPr>
                <p:custDataLst>
                  <p:tags r:id="rId60"/>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2" name="图形"/>
              <p:cNvSpPr/>
              <p:nvPr>
                <p:custDataLst>
                  <p:tags r:id="rId61"/>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3" name="图形"/>
              <p:cNvSpPr/>
              <p:nvPr>
                <p:custDataLst>
                  <p:tags r:id="rId62"/>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4" name="图形"/>
              <p:cNvSpPr/>
              <p:nvPr>
                <p:custDataLst>
                  <p:tags r:id="rId63"/>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5" name="图形"/>
              <p:cNvSpPr/>
              <p:nvPr>
                <p:custDataLst>
                  <p:tags r:id="rId64"/>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6" name="图形"/>
              <p:cNvSpPr/>
              <p:nvPr>
                <p:custDataLst>
                  <p:tags r:id="rId65"/>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7" name="图形"/>
              <p:cNvSpPr/>
              <p:nvPr>
                <p:custDataLst>
                  <p:tags r:id="rId66"/>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8" name="图形"/>
              <p:cNvSpPr/>
              <p:nvPr>
                <p:custDataLst>
                  <p:tags r:id="rId67"/>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9" name="图形"/>
              <p:cNvSpPr/>
              <p:nvPr>
                <p:custDataLst>
                  <p:tags r:id="rId68"/>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0" name="图形"/>
              <p:cNvSpPr/>
              <p:nvPr>
                <p:custDataLst>
                  <p:tags r:id="rId69"/>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1" name="图形"/>
              <p:cNvSpPr/>
              <p:nvPr>
                <p:custDataLst>
                  <p:tags r:id="rId70"/>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2" name="图形"/>
              <p:cNvSpPr/>
              <p:nvPr>
                <p:custDataLst>
                  <p:tags r:id="rId71"/>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3" name="图形"/>
              <p:cNvSpPr/>
              <p:nvPr>
                <p:custDataLst>
                  <p:tags r:id="rId72"/>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4" name="图形"/>
              <p:cNvSpPr/>
              <p:nvPr>
                <p:custDataLst>
                  <p:tags r:id="rId73"/>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5" name="图形"/>
              <p:cNvSpPr/>
              <p:nvPr>
                <p:custDataLst>
                  <p:tags r:id="rId74"/>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6" name="图形"/>
              <p:cNvSpPr/>
              <p:nvPr>
                <p:custDataLst>
                  <p:tags r:id="rId75"/>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7" name="图形"/>
              <p:cNvSpPr/>
              <p:nvPr>
                <p:custDataLst>
                  <p:tags r:id="rId76"/>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8" name="图形"/>
              <p:cNvSpPr/>
              <p:nvPr>
                <p:custDataLst>
                  <p:tags r:id="rId77"/>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9" name="图形"/>
              <p:cNvSpPr/>
              <p:nvPr>
                <p:custDataLst>
                  <p:tags r:id="rId78"/>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79"/>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1" name="图形"/>
              <p:cNvSpPr/>
              <p:nvPr>
                <p:custDataLst>
                  <p:tags r:id="rId80"/>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81"/>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82"/>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83"/>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5" name="图形"/>
              <p:cNvSpPr/>
              <p:nvPr>
                <p:custDataLst>
                  <p:tags r:id="rId84"/>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6" name="图形"/>
              <p:cNvSpPr/>
              <p:nvPr>
                <p:custDataLst>
                  <p:tags r:id="rId85"/>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7" name="图形"/>
              <p:cNvSpPr/>
              <p:nvPr>
                <p:custDataLst>
                  <p:tags r:id="rId86"/>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8" name="图形"/>
              <p:cNvSpPr/>
              <p:nvPr>
                <p:custDataLst>
                  <p:tags r:id="rId87"/>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9" name="图形"/>
              <p:cNvSpPr/>
              <p:nvPr>
                <p:custDataLst>
                  <p:tags r:id="rId88"/>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89"/>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1" name="图形"/>
              <p:cNvSpPr/>
              <p:nvPr>
                <p:custDataLst>
                  <p:tags r:id="rId90"/>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2" name="图形"/>
              <p:cNvSpPr/>
              <p:nvPr>
                <p:custDataLst>
                  <p:tags r:id="rId91"/>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92"/>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93"/>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94"/>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95"/>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96"/>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97"/>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9" name="图形"/>
              <p:cNvSpPr/>
              <p:nvPr>
                <p:custDataLst>
                  <p:tags r:id="rId98"/>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0" name="图形"/>
              <p:cNvSpPr/>
              <p:nvPr>
                <p:custDataLst>
                  <p:tags r:id="rId99"/>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00"/>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01"/>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02"/>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03"/>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04"/>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6" name="图形"/>
              <p:cNvSpPr/>
              <p:nvPr>
                <p:custDataLst>
                  <p:tags r:id="rId105"/>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06"/>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8" name="图形"/>
              <p:cNvSpPr/>
              <p:nvPr>
                <p:custDataLst>
                  <p:tags r:id="rId107"/>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9" name="图形"/>
              <p:cNvSpPr/>
              <p:nvPr>
                <p:custDataLst>
                  <p:tags r:id="rId108"/>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0" name="图形"/>
              <p:cNvSpPr/>
              <p:nvPr>
                <p:custDataLst>
                  <p:tags r:id="rId109"/>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1" name="图形"/>
              <p:cNvSpPr/>
              <p:nvPr>
                <p:custDataLst>
                  <p:tags r:id="rId110"/>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2" name="图形"/>
              <p:cNvSpPr/>
              <p:nvPr>
                <p:custDataLst>
                  <p:tags r:id="rId111"/>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3" name="图形"/>
              <p:cNvSpPr/>
              <p:nvPr>
                <p:custDataLst>
                  <p:tags r:id="rId112"/>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4" name="图形"/>
              <p:cNvSpPr/>
              <p:nvPr>
                <p:custDataLst>
                  <p:tags r:id="rId113"/>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5" name="图形"/>
              <p:cNvSpPr/>
              <p:nvPr>
                <p:custDataLst>
                  <p:tags r:id="rId114"/>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6" name="图形"/>
              <p:cNvSpPr/>
              <p:nvPr>
                <p:custDataLst>
                  <p:tags r:id="rId115"/>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7" name="图形"/>
              <p:cNvSpPr/>
              <p:nvPr>
                <p:custDataLst>
                  <p:tags r:id="rId116"/>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8" name="图形"/>
              <p:cNvSpPr/>
              <p:nvPr>
                <p:custDataLst>
                  <p:tags r:id="rId117"/>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9" name="图形"/>
              <p:cNvSpPr/>
              <p:nvPr>
                <p:custDataLst>
                  <p:tags r:id="rId118"/>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0" name="图形"/>
              <p:cNvSpPr/>
              <p:nvPr>
                <p:custDataLst>
                  <p:tags r:id="rId119"/>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1" name="图形"/>
              <p:cNvSpPr/>
              <p:nvPr>
                <p:custDataLst>
                  <p:tags r:id="rId120"/>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2" name="图形"/>
              <p:cNvSpPr/>
              <p:nvPr>
                <p:custDataLst>
                  <p:tags r:id="rId121"/>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3" name="图形"/>
              <p:cNvSpPr/>
              <p:nvPr>
                <p:custDataLst>
                  <p:tags r:id="rId122"/>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4" name="图形"/>
              <p:cNvSpPr/>
              <p:nvPr>
                <p:custDataLst>
                  <p:tags r:id="rId123"/>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5" name="图形"/>
              <p:cNvSpPr/>
              <p:nvPr>
                <p:custDataLst>
                  <p:tags r:id="rId124"/>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6" name="图形"/>
              <p:cNvSpPr/>
              <p:nvPr>
                <p:custDataLst>
                  <p:tags r:id="rId125"/>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7" name="图形"/>
              <p:cNvSpPr/>
              <p:nvPr>
                <p:custDataLst>
                  <p:tags r:id="rId126"/>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8" name="图形"/>
              <p:cNvSpPr/>
              <p:nvPr>
                <p:custDataLst>
                  <p:tags r:id="rId127"/>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9" name="图形"/>
              <p:cNvSpPr/>
              <p:nvPr>
                <p:custDataLst>
                  <p:tags r:id="rId128"/>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0" name="图形"/>
              <p:cNvSpPr/>
              <p:nvPr>
                <p:custDataLst>
                  <p:tags r:id="rId129"/>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1" name="图形"/>
              <p:cNvSpPr/>
              <p:nvPr>
                <p:custDataLst>
                  <p:tags r:id="rId130"/>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2" name="图形"/>
              <p:cNvSpPr/>
              <p:nvPr>
                <p:custDataLst>
                  <p:tags r:id="rId131"/>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3" name="图形"/>
              <p:cNvSpPr/>
              <p:nvPr>
                <p:custDataLst>
                  <p:tags r:id="rId132"/>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4" name="图形"/>
              <p:cNvSpPr/>
              <p:nvPr>
                <p:custDataLst>
                  <p:tags r:id="rId133"/>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sp>
          <p:nvSpPr>
            <p:cNvPr id="211" name="图形"/>
            <p:cNvSpPr/>
            <p:nvPr>
              <p:custDataLst>
                <p:tags r:id="rId3"/>
              </p:custDataLst>
            </p:nvPr>
          </p:nvSpPr>
          <p:spPr>
            <a:xfrm flipH="1">
              <a:off x="17247" y="0"/>
              <a:ext cx="1954" cy="1959"/>
            </a:xfrm>
            <a:prstGeom prst="diagStripe">
              <a:avLst>
                <a:gd name="adj" fmla="val 52288"/>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12" name="图形"/>
            <p:cNvSpPr/>
            <p:nvPr>
              <p:custDataLst>
                <p:tags r:id="rId4"/>
              </p:custDataLst>
            </p:nvPr>
          </p:nvSpPr>
          <p:spPr>
            <a:xfrm flipH="1" flipV="1">
              <a:off x="17246" y="8841"/>
              <a:ext cx="1954" cy="1959"/>
            </a:xfrm>
            <a:prstGeom prst="diagStripe">
              <a:avLst>
                <a:gd name="adj" fmla="val 52288"/>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14" name="图形"/>
            <p:cNvSpPr/>
            <p:nvPr>
              <p:custDataLst>
                <p:tags r:id="rId5"/>
              </p:custDataLst>
            </p:nvPr>
          </p:nvSpPr>
          <p:spPr>
            <a:xfrm flipV="1">
              <a:off x="3183" y="0"/>
              <a:ext cx="4739" cy="2394"/>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15" name="图形"/>
          <p:cNvSpPr txBox="1"/>
          <p:nvPr/>
        </p:nvSpPr>
        <p:spPr>
          <a:xfrm>
            <a:off x="5174725" y="774523"/>
            <a:ext cx="923330" cy="4955392"/>
          </a:xfrm>
          <a:prstGeom prst="rect">
            <a:avLst/>
          </a:prstGeom>
          <a:noFill/>
        </p:spPr>
        <p:txBody>
          <a:bodyPr vert="eaVert" wrap="square" rtlCol="0">
            <a:spAutoFit/>
          </a:bodyPr>
          <a:lstStyle/>
          <a:p>
            <a:r>
              <a:rPr lang="en-US" altLang="zh-CN" sz="4800" dirty="0">
                <a:solidFill>
                  <a:srgbClr val="62503C"/>
                </a:solidFill>
                <a:latin typeface="Arial"/>
                <a:ea typeface="阿里巴巴普惠体 Heavy"/>
                <a:cs typeface="阿里巴巴普惠体 Heavy"/>
                <a:sym typeface="Arial"/>
              </a:rPr>
              <a:t>CONTENTS</a:t>
            </a:r>
          </a:p>
        </p:txBody>
      </p:sp>
      <p:sp>
        <p:nvSpPr>
          <p:cNvPr id="166" name="TextBox 9">
            <a:extLst>
              <a:ext uri="{FF2B5EF4-FFF2-40B4-BE49-F238E27FC236}">
                <a16:creationId xmlns:a16="http://schemas.microsoft.com/office/drawing/2014/main" id="{FF11A90E-4E60-197F-DCE6-A43776017FDA}"/>
              </a:ext>
            </a:extLst>
          </p:cNvPr>
          <p:cNvSpPr txBox="1"/>
          <p:nvPr/>
        </p:nvSpPr>
        <p:spPr>
          <a:xfrm>
            <a:off x="-61725" y="-15820"/>
            <a:ext cx="453651"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下载 </a:t>
            </a:r>
            <a:r>
              <a:rPr lang="en-US" altLang="zh-CN" sz="100" dirty="0">
                <a:noFill/>
                <a:latin typeface="微软雅黑" panose="020B0503020204020204" pitchFamily="34" charset="-122"/>
                <a:ea typeface="微软雅黑" panose="020B0503020204020204" pitchFamily="34" charset="-122"/>
              </a:rPr>
              <a:t>http://www.1ppt.com/xiazai/</a:t>
            </a:r>
          </a:p>
        </p:txBody>
      </p:sp>
    </p:spTree>
    <p:custDataLst>
      <p:tags r:id="rId1"/>
    </p:custDataLst>
  </p:cSld>
  <p:clrMapOvr>
    <a:masterClrMapping/>
  </p:clrMapOvr>
  <p:transition advTm="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p:cTn id="13" dur="1000" fill="hold"/>
                                        <p:tgtEl>
                                          <p:spTgt spid="210"/>
                                        </p:tgtEl>
                                        <p:attrNameLst>
                                          <p:attrName>ppt_x</p:attrName>
                                        </p:attrNameLst>
                                      </p:cBhvr>
                                      <p:tavLst>
                                        <p:tav tm="0">
                                          <p:val>
                                            <p:strVal val="#ppt_x-.2"/>
                                          </p:val>
                                        </p:tav>
                                        <p:tav tm="100000">
                                          <p:val>
                                            <p:strVal val="#ppt_x"/>
                                          </p:val>
                                        </p:tav>
                                      </p:tavLst>
                                    </p:anim>
                                    <p:anim calcmode="lin" valueType="num">
                                      <p:cBhvr>
                                        <p:cTn id="14" dur="1000" fill="hold"/>
                                        <p:tgtEl>
                                          <p:spTgt spid="2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3"/>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4"/>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12" name="图形"/>
          <p:cNvGrpSpPr/>
          <p:nvPr/>
        </p:nvGrpSpPr>
        <p:grpSpPr>
          <a:xfrm>
            <a:off x="975997" y="1641475"/>
            <a:ext cx="10141585" cy="4173220"/>
            <a:chOff x="1537" y="2585"/>
            <a:chExt cx="15971" cy="6572"/>
          </a:xfrm>
        </p:grpSpPr>
        <p:pic>
          <p:nvPicPr>
            <p:cNvPr id="92" name="图形" descr="D:\包图网\包图网素材\商务办公\5cf4a0a4a52ff.jpg5cf4a0a4a52ff"/>
            <p:cNvPicPr>
              <a:picLocks noChangeAspect="1"/>
            </p:cNvPicPr>
            <p:nvPr>
              <p:custDataLst>
                <p:tags r:id="rId2"/>
              </p:custDataLst>
            </p:nvPr>
          </p:nvPicPr>
          <p:blipFill>
            <a:blip r:embed="rId16" cstate="email">
              <a:extLst>
                <a:ext uri="{28A0092B-C50C-407E-A947-70E740481C1C}">
                  <a14:useLocalDpi xmlns:a14="http://schemas.microsoft.com/office/drawing/2010/main"/>
                </a:ext>
              </a:extLst>
            </a:blip>
            <a:srcRect/>
            <a:stretch>
              <a:fillRect/>
            </a:stretch>
          </p:blipFill>
          <p:spPr>
            <a:xfrm>
              <a:off x="10996" y="2807"/>
              <a:ext cx="6512" cy="6350"/>
            </a:xfrm>
            <a:prstGeom prst="roundRect">
              <a:avLst>
                <a:gd name="adj" fmla="val 3548"/>
              </a:avLst>
            </a:prstGeom>
          </p:spPr>
        </p:pic>
        <p:sp>
          <p:nvSpPr>
            <p:cNvPr id="93" name="图形"/>
            <p:cNvSpPr/>
            <p:nvPr>
              <p:custDataLst>
                <p:tags r:id="rId3"/>
              </p:custDataLst>
            </p:nvPr>
          </p:nvSpPr>
          <p:spPr>
            <a:xfrm>
              <a:off x="9776" y="4675"/>
              <a:ext cx="2613" cy="2613"/>
            </a:xfrm>
            <a:prstGeom prst="ellipse">
              <a:avLst/>
            </a:prstGeom>
            <a:solidFill>
              <a:srgbClr val="F3B5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rPr>
                <a:t>keyword</a:t>
              </a:r>
              <a:endParaRPr kumimoji="0" lang="zh-CN" altLang="en-US" sz="2000" b="0" i="0" u="none" strike="noStrike" kern="0" cap="none" spc="0" normalizeH="0" baseline="0" noProof="0" dirty="0">
                <a:ln>
                  <a:noFill/>
                </a:ln>
                <a:solidFill>
                  <a:prstClr val="white"/>
                </a:solidFill>
                <a:effectLst/>
                <a:uLnTx/>
                <a:uFillTx/>
                <a:latin typeface="Arial"/>
                <a:ea typeface="阿里巴巴普惠体 Heavy"/>
                <a:cs typeface="阿里巴巴普惠体 Heavy"/>
                <a:sym typeface="Arial"/>
              </a:endParaRPr>
            </a:p>
          </p:txBody>
        </p:sp>
        <p:sp>
          <p:nvSpPr>
            <p:cNvPr id="95" name="图形"/>
            <p:cNvSpPr/>
            <p:nvPr>
              <p:custDataLst>
                <p:tags r:id="rId4"/>
              </p:custDataLst>
            </p:nvPr>
          </p:nvSpPr>
          <p:spPr>
            <a:xfrm>
              <a:off x="1537" y="3145"/>
              <a:ext cx="932" cy="67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95836F"/>
            </a:solidFill>
            <a:ln w="12700">
              <a:solidFill>
                <a:srgbClr val="95836F"/>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Arial"/>
                <a:ea typeface="阿里巴巴普惠体 Heavy"/>
                <a:cs typeface="阿里巴巴普惠体 Heavy"/>
                <a:sym typeface="Arial"/>
              </a:endParaRPr>
            </a:p>
          </p:txBody>
        </p:sp>
        <p:sp>
          <p:nvSpPr>
            <p:cNvPr id="96" name="图形"/>
            <p:cNvSpPr/>
            <p:nvPr>
              <p:custDataLst>
                <p:tags r:id="rId5"/>
              </p:custDataLst>
            </p:nvPr>
          </p:nvSpPr>
          <p:spPr>
            <a:xfrm>
              <a:off x="1537" y="5081"/>
              <a:ext cx="932" cy="932"/>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F3B56D"/>
            </a:solidFill>
            <a:ln w="12700">
              <a:solidFill>
                <a:srgbClr val="F3B56D"/>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Arial"/>
                <a:ea typeface="阿里巴巴普惠体 Heavy"/>
                <a:cs typeface="阿里巴巴普惠体 Heavy"/>
                <a:sym typeface="Arial"/>
              </a:endParaRPr>
            </a:p>
          </p:txBody>
        </p:sp>
        <p:sp>
          <p:nvSpPr>
            <p:cNvPr id="97" name="图形"/>
            <p:cNvSpPr/>
            <p:nvPr>
              <p:custDataLst>
                <p:tags r:id="rId6"/>
              </p:custDataLst>
            </p:nvPr>
          </p:nvSpPr>
          <p:spPr>
            <a:xfrm>
              <a:off x="1537" y="7577"/>
              <a:ext cx="932" cy="932"/>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95836F"/>
            </a:solidFill>
            <a:ln w="12700">
              <a:solidFill>
                <a:srgbClr val="95836F"/>
              </a:solid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Arial"/>
                <a:ea typeface="阿里巴巴普惠体 Heavy"/>
                <a:cs typeface="阿里巴巴普惠体 Heavy"/>
                <a:sym typeface="Arial"/>
              </a:endParaRPr>
            </a:p>
          </p:txBody>
        </p:sp>
        <p:grpSp>
          <p:nvGrpSpPr>
            <p:cNvPr id="3" name="组合 2"/>
            <p:cNvGrpSpPr/>
            <p:nvPr/>
          </p:nvGrpSpPr>
          <p:grpSpPr>
            <a:xfrm>
              <a:off x="2721" y="2585"/>
              <a:ext cx="6804" cy="1738"/>
              <a:chOff x="2796" y="2528"/>
              <a:chExt cx="6804" cy="1738"/>
            </a:xfrm>
          </p:grpSpPr>
          <p:sp>
            <p:nvSpPr>
              <p:cNvPr id="9" name="图形"/>
              <p:cNvSpPr txBox="1"/>
              <p:nvPr>
                <p:custDataLst>
                  <p:tags r:id="rId11"/>
                </p:custDataLst>
              </p:nvPr>
            </p:nvSpPr>
            <p:spPr>
              <a:xfrm>
                <a:off x="2796" y="2528"/>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0" name="图形"/>
              <p:cNvSpPr/>
              <p:nvPr>
                <p:custDataLst>
                  <p:tags r:id="rId12"/>
                </p:custDataLst>
              </p:nvPr>
            </p:nvSpPr>
            <p:spPr>
              <a:xfrm>
                <a:off x="2796" y="3166"/>
                <a:ext cx="6804" cy="1100"/>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4" name="组合 3"/>
            <p:cNvGrpSpPr/>
            <p:nvPr/>
          </p:nvGrpSpPr>
          <p:grpSpPr>
            <a:xfrm>
              <a:off x="2721" y="4865"/>
              <a:ext cx="6804" cy="1738"/>
              <a:chOff x="2796" y="2528"/>
              <a:chExt cx="6804" cy="1738"/>
            </a:xfrm>
          </p:grpSpPr>
          <p:sp>
            <p:nvSpPr>
              <p:cNvPr id="5" name="图形"/>
              <p:cNvSpPr txBox="1"/>
              <p:nvPr>
                <p:custDataLst>
                  <p:tags r:id="rId9"/>
                </p:custDataLst>
              </p:nvPr>
            </p:nvSpPr>
            <p:spPr>
              <a:xfrm>
                <a:off x="2796" y="2528"/>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6" name="图形"/>
              <p:cNvSpPr/>
              <p:nvPr>
                <p:custDataLst>
                  <p:tags r:id="rId10"/>
                </p:custDataLst>
              </p:nvPr>
            </p:nvSpPr>
            <p:spPr>
              <a:xfrm>
                <a:off x="2796" y="3166"/>
                <a:ext cx="6804" cy="1100"/>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7" name="组合 6"/>
            <p:cNvGrpSpPr/>
            <p:nvPr/>
          </p:nvGrpSpPr>
          <p:grpSpPr>
            <a:xfrm>
              <a:off x="2721" y="7145"/>
              <a:ext cx="6804" cy="1738"/>
              <a:chOff x="2796" y="2528"/>
              <a:chExt cx="6804" cy="1738"/>
            </a:xfrm>
          </p:grpSpPr>
          <p:sp>
            <p:nvSpPr>
              <p:cNvPr id="8" name="图形"/>
              <p:cNvSpPr txBox="1"/>
              <p:nvPr>
                <p:custDataLst>
                  <p:tags r:id="rId7"/>
                </p:custDataLst>
              </p:nvPr>
            </p:nvSpPr>
            <p:spPr>
              <a:xfrm>
                <a:off x="2796" y="2528"/>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11" name="图形"/>
              <p:cNvSpPr/>
              <p:nvPr>
                <p:custDataLst>
                  <p:tags r:id="rId8"/>
                </p:custDataLst>
              </p:nvPr>
            </p:nvSpPr>
            <p:spPr>
              <a:xfrm>
                <a:off x="2796" y="3166"/>
                <a:ext cx="6804" cy="1100"/>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3"/>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20"/>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21"/>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44" name="图形"/>
          <p:cNvGrpSpPr/>
          <p:nvPr/>
        </p:nvGrpSpPr>
        <p:grpSpPr>
          <a:xfrm>
            <a:off x="898526" y="2001520"/>
            <a:ext cx="10228580" cy="3704590"/>
            <a:chOff x="1415" y="3152"/>
            <a:chExt cx="16108" cy="5834"/>
          </a:xfrm>
        </p:grpSpPr>
        <p:sp>
          <p:nvSpPr>
            <p:cNvPr id="4" name="图形"/>
            <p:cNvSpPr/>
            <p:nvPr>
              <p:custDataLst>
                <p:tags r:id="rId2"/>
              </p:custDataLst>
            </p:nvPr>
          </p:nvSpPr>
          <p:spPr bwMode="auto">
            <a:xfrm rot="1855731">
              <a:off x="8334" y="3152"/>
              <a:ext cx="2470" cy="222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AA7234"/>
            </a:solidFill>
            <a:ln w="12700" cap="flat">
              <a:noFill/>
              <a:prstDash val="solid"/>
              <a:miter lim="800000"/>
            </a:ln>
            <a:effectLst/>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7" name="图形"/>
            <p:cNvSpPr txBox="1"/>
            <p:nvPr>
              <p:custDataLst>
                <p:tags r:id="rId3"/>
              </p:custDataLst>
            </p:nvPr>
          </p:nvSpPr>
          <p:spPr>
            <a:xfrm>
              <a:off x="8719" y="3533"/>
              <a:ext cx="1701" cy="1466"/>
            </a:xfrm>
            <a:prstGeom prst="rect">
              <a:avLst/>
            </a:prstGeom>
            <a:noFill/>
          </p:spPr>
          <p:txBody>
            <a:bodyPr wrap="square" lIns="68580" tIns="34290" rIns="68580" bIns="34290" rtlCol="0">
              <a:spAutoFit/>
            </a:bodyPr>
            <a:lstStyle/>
            <a:p>
              <a:pPr algn="ctr"/>
              <a:r>
                <a:rPr lang="en-US" altLang="zh-CN" sz="2800" dirty="0">
                  <a:solidFill>
                    <a:schemeClr val="bg1"/>
                  </a:solidFill>
                  <a:latin typeface="Arial"/>
                  <a:ea typeface="阿里巴巴普惠体 Heavy"/>
                  <a:cs typeface="阿里巴巴普惠体 Heavy"/>
                  <a:sym typeface="Arial"/>
                </a:rPr>
                <a:t>keyword</a:t>
              </a:r>
              <a:endParaRPr lang="zh-CN" altLang="en-US" sz="2800" dirty="0">
                <a:solidFill>
                  <a:schemeClr val="bg1"/>
                </a:solidFill>
                <a:latin typeface="Arial"/>
                <a:ea typeface="阿里巴巴普惠体 Heavy"/>
                <a:cs typeface="阿里巴巴普惠体 Heavy"/>
                <a:sym typeface="Arial"/>
              </a:endParaRPr>
            </a:p>
          </p:txBody>
        </p:sp>
        <p:sp>
          <p:nvSpPr>
            <p:cNvPr id="9" name="图形"/>
            <p:cNvSpPr/>
            <p:nvPr>
              <p:custDataLst>
                <p:tags r:id="rId4"/>
              </p:custDataLst>
            </p:nvPr>
          </p:nvSpPr>
          <p:spPr bwMode="auto">
            <a:xfrm rot="1855731">
              <a:off x="6507" y="4130"/>
              <a:ext cx="1622" cy="14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5836F"/>
            </a:solidFill>
            <a:ln w="12700" cap="flat">
              <a:noFill/>
              <a:prstDash val="solid"/>
              <a:miter lim="800000"/>
            </a:ln>
            <a:effectLst/>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12" name="图形"/>
            <p:cNvSpPr/>
            <p:nvPr>
              <p:custDataLst>
                <p:tags r:id="rId5"/>
              </p:custDataLst>
            </p:nvPr>
          </p:nvSpPr>
          <p:spPr bwMode="auto">
            <a:xfrm rot="1855731">
              <a:off x="7671" y="5627"/>
              <a:ext cx="1622" cy="14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3B56D"/>
            </a:solidFill>
            <a:ln w="12700" cap="flat">
              <a:noFill/>
              <a:prstDash val="solid"/>
              <a:miter lim="800000"/>
            </a:ln>
            <a:effectLst/>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6" name="图形"/>
            <p:cNvSpPr/>
            <p:nvPr>
              <p:custDataLst>
                <p:tags r:id="rId6"/>
              </p:custDataLst>
            </p:nvPr>
          </p:nvSpPr>
          <p:spPr bwMode="auto">
            <a:xfrm rot="1855731">
              <a:off x="9716" y="5627"/>
              <a:ext cx="1622" cy="14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95836F"/>
            </a:solidFill>
            <a:ln w="12700" cap="flat">
              <a:noFill/>
              <a:prstDash val="solid"/>
              <a:miter lim="800000"/>
            </a:ln>
            <a:effectLst/>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19" name="图形"/>
            <p:cNvSpPr/>
            <p:nvPr>
              <p:custDataLst>
                <p:tags r:id="rId7"/>
              </p:custDataLst>
            </p:nvPr>
          </p:nvSpPr>
          <p:spPr bwMode="auto">
            <a:xfrm rot="1855731">
              <a:off x="10929" y="4153"/>
              <a:ext cx="1622" cy="146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3B56D"/>
            </a:solidFill>
            <a:ln w="12700" cap="flat">
              <a:noFill/>
              <a:prstDash val="solid"/>
              <a:miter lim="800000"/>
            </a:ln>
            <a:effectLst/>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21" name="图形"/>
            <p:cNvSpPr>
              <a:spLocks noEditPoints="1"/>
            </p:cNvSpPr>
            <p:nvPr>
              <p:custDataLst>
                <p:tags r:id="rId8"/>
              </p:custDataLst>
            </p:nvPr>
          </p:nvSpPr>
          <p:spPr bwMode="auto">
            <a:xfrm>
              <a:off x="8209" y="6106"/>
              <a:ext cx="546" cy="480"/>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22" name="图形"/>
            <p:cNvSpPr>
              <a:spLocks noEditPoints="1"/>
            </p:cNvSpPr>
            <p:nvPr>
              <p:custDataLst>
                <p:tags r:id="rId9"/>
              </p:custDataLst>
            </p:nvPr>
          </p:nvSpPr>
          <p:spPr bwMode="auto">
            <a:xfrm>
              <a:off x="10220" y="6014"/>
              <a:ext cx="615" cy="662"/>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23" name="图形"/>
            <p:cNvSpPr>
              <a:spLocks noEditPoints="1"/>
            </p:cNvSpPr>
            <p:nvPr>
              <p:custDataLst>
                <p:tags r:id="rId10"/>
              </p:custDataLst>
            </p:nvPr>
          </p:nvSpPr>
          <p:spPr bwMode="auto">
            <a:xfrm>
              <a:off x="11509" y="4580"/>
              <a:ext cx="475" cy="607"/>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sp>
          <p:nvSpPr>
            <p:cNvPr id="24" name="图形"/>
            <p:cNvSpPr>
              <a:spLocks noEditPoints="1"/>
            </p:cNvSpPr>
            <p:nvPr>
              <p:custDataLst>
                <p:tags r:id="rId11"/>
              </p:custDataLst>
            </p:nvPr>
          </p:nvSpPr>
          <p:spPr bwMode="auto">
            <a:xfrm>
              <a:off x="6971" y="4487"/>
              <a:ext cx="693" cy="701"/>
            </a:xfrm>
            <a:custGeom>
              <a:avLst/>
              <a:gdLst>
                <a:gd name="T0" fmla="*/ 99 w 197"/>
                <a:gd name="T1" fmla="*/ 30 h 199"/>
                <a:gd name="T2" fmla="*/ 106 w 197"/>
                <a:gd name="T3" fmla="*/ 15 h 199"/>
                <a:gd name="T4" fmla="*/ 99 w 197"/>
                <a:gd name="T5" fmla="*/ 0 h 199"/>
                <a:gd name="T6" fmla="*/ 91 w 197"/>
                <a:gd name="T7" fmla="*/ 15 h 199"/>
                <a:gd name="T8" fmla="*/ 99 w 197"/>
                <a:gd name="T9" fmla="*/ 30 h 199"/>
                <a:gd name="T10" fmla="*/ 64 w 197"/>
                <a:gd name="T11" fmla="*/ 39 h 199"/>
                <a:gd name="T12" fmla="*/ 63 w 197"/>
                <a:gd name="T13" fmla="*/ 22 h 199"/>
                <a:gd name="T14" fmla="*/ 49 w 197"/>
                <a:gd name="T15" fmla="*/ 13 h 199"/>
                <a:gd name="T16" fmla="*/ 50 w 197"/>
                <a:gd name="T17" fmla="*/ 30 h 199"/>
                <a:gd name="T18" fmla="*/ 64 w 197"/>
                <a:gd name="T19" fmla="*/ 39 h 199"/>
                <a:gd name="T20" fmla="*/ 175 w 197"/>
                <a:gd name="T21" fmla="*/ 63 h 199"/>
                <a:gd name="T22" fmla="*/ 184 w 197"/>
                <a:gd name="T23" fmla="*/ 49 h 199"/>
                <a:gd name="T24" fmla="*/ 167 w 197"/>
                <a:gd name="T25" fmla="*/ 50 h 199"/>
                <a:gd name="T26" fmla="*/ 158 w 197"/>
                <a:gd name="T27" fmla="*/ 64 h 199"/>
                <a:gd name="T28" fmla="*/ 175 w 197"/>
                <a:gd name="T29" fmla="*/ 63 h 199"/>
                <a:gd name="T30" fmla="*/ 133 w 197"/>
                <a:gd name="T31" fmla="*/ 39 h 199"/>
                <a:gd name="T32" fmla="*/ 147 w 197"/>
                <a:gd name="T33" fmla="*/ 30 h 199"/>
                <a:gd name="T34" fmla="*/ 148 w 197"/>
                <a:gd name="T35" fmla="*/ 13 h 199"/>
                <a:gd name="T36" fmla="*/ 134 w 197"/>
                <a:gd name="T37" fmla="*/ 22 h 199"/>
                <a:gd name="T38" fmla="*/ 133 w 197"/>
                <a:gd name="T39" fmla="*/ 39 h 199"/>
                <a:gd name="T40" fmla="*/ 47 w 197"/>
                <a:gd name="T41" fmla="*/ 119 h 199"/>
                <a:gd name="T42" fmla="*/ 100 w 197"/>
                <a:gd name="T43" fmla="*/ 74 h 199"/>
                <a:gd name="T44" fmla="*/ 153 w 197"/>
                <a:gd name="T45" fmla="*/ 123 h 199"/>
                <a:gd name="T46" fmla="*/ 155 w 197"/>
                <a:gd name="T47" fmla="*/ 123 h 199"/>
                <a:gd name="T48" fmla="*/ 161 w 197"/>
                <a:gd name="T49" fmla="*/ 99 h 199"/>
                <a:gd name="T50" fmla="*/ 101 w 197"/>
                <a:gd name="T51" fmla="*/ 39 h 199"/>
                <a:gd name="T52" fmla="*/ 40 w 197"/>
                <a:gd name="T53" fmla="*/ 99 h 199"/>
                <a:gd name="T54" fmla="*/ 45 w 197"/>
                <a:gd name="T55" fmla="*/ 119 h 199"/>
                <a:gd name="T56" fmla="*/ 47 w 197"/>
                <a:gd name="T57" fmla="*/ 119 h 199"/>
                <a:gd name="T58" fmla="*/ 22 w 197"/>
                <a:gd name="T59" fmla="*/ 63 h 199"/>
                <a:gd name="T60" fmla="*/ 39 w 197"/>
                <a:gd name="T61" fmla="*/ 64 h 199"/>
                <a:gd name="T62" fmla="*/ 30 w 197"/>
                <a:gd name="T63" fmla="*/ 50 h 199"/>
                <a:gd name="T64" fmla="*/ 13 w 197"/>
                <a:gd name="T65" fmla="*/ 49 h 199"/>
                <a:gd name="T66" fmla="*/ 22 w 197"/>
                <a:gd name="T67" fmla="*/ 63 h 199"/>
                <a:gd name="T68" fmla="*/ 183 w 197"/>
                <a:gd name="T69" fmla="*/ 91 h 199"/>
                <a:gd name="T70" fmla="*/ 168 w 197"/>
                <a:gd name="T71" fmla="*/ 99 h 199"/>
                <a:gd name="T72" fmla="*/ 183 w 197"/>
                <a:gd name="T73" fmla="*/ 107 h 199"/>
                <a:gd name="T74" fmla="*/ 197 w 197"/>
                <a:gd name="T75" fmla="*/ 99 h 199"/>
                <a:gd name="T76" fmla="*/ 183 w 197"/>
                <a:gd name="T77" fmla="*/ 91 h 199"/>
                <a:gd name="T78" fmla="*/ 29 w 197"/>
                <a:gd name="T79" fmla="*/ 99 h 199"/>
                <a:gd name="T80" fmla="*/ 15 w 197"/>
                <a:gd name="T81" fmla="*/ 91 h 199"/>
                <a:gd name="T82" fmla="*/ 0 w 197"/>
                <a:gd name="T83" fmla="*/ 99 h 199"/>
                <a:gd name="T84" fmla="*/ 15 w 197"/>
                <a:gd name="T85" fmla="*/ 107 h 199"/>
                <a:gd name="T86" fmla="*/ 29 w 197"/>
                <a:gd name="T87" fmla="*/ 99 h 199"/>
                <a:gd name="T88" fmla="*/ 176 w 197"/>
                <a:gd name="T89" fmla="*/ 158 h 199"/>
                <a:gd name="T90" fmla="*/ 175 w 197"/>
                <a:gd name="T91" fmla="*/ 158 h 199"/>
                <a:gd name="T92" fmla="*/ 175 w 197"/>
                <a:gd name="T93" fmla="*/ 157 h 199"/>
                <a:gd name="T94" fmla="*/ 147 w 197"/>
                <a:gd name="T95" fmla="*/ 129 h 199"/>
                <a:gd name="T96" fmla="*/ 144 w 197"/>
                <a:gd name="T97" fmla="*/ 130 h 199"/>
                <a:gd name="T98" fmla="*/ 102 w 197"/>
                <a:gd name="T99" fmla="*/ 89 h 199"/>
                <a:gd name="T100" fmla="*/ 61 w 197"/>
                <a:gd name="T101" fmla="*/ 127 h 199"/>
                <a:gd name="T102" fmla="*/ 41 w 197"/>
                <a:gd name="T103" fmla="*/ 140 h 199"/>
                <a:gd name="T104" fmla="*/ 42 w 197"/>
                <a:gd name="T105" fmla="*/ 141 h 199"/>
                <a:gd name="T106" fmla="*/ 16 w 197"/>
                <a:gd name="T107" fmla="*/ 169 h 199"/>
                <a:gd name="T108" fmla="*/ 43 w 197"/>
                <a:gd name="T109" fmla="*/ 199 h 199"/>
                <a:gd name="T110" fmla="*/ 176 w 197"/>
                <a:gd name="T111" fmla="*/ 199 h 199"/>
                <a:gd name="T112" fmla="*/ 195 w 197"/>
                <a:gd name="T113" fmla="*/ 177 h 199"/>
                <a:gd name="T114" fmla="*/ 176 w 197"/>
                <a:gd name="T115"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199">
                  <a:moveTo>
                    <a:pt x="99" y="30"/>
                  </a:moveTo>
                  <a:cubicBezTo>
                    <a:pt x="103" y="30"/>
                    <a:pt x="106" y="23"/>
                    <a:pt x="106" y="15"/>
                  </a:cubicBezTo>
                  <a:cubicBezTo>
                    <a:pt x="106" y="7"/>
                    <a:pt x="103" y="0"/>
                    <a:pt x="99" y="0"/>
                  </a:cubicBezTo>
                  <a:cubicBezTo>
                    <a:pt x="94" y="0"/>
                    <a:pt x="91" y="7"/>
                    <a:pt x="91" y="15"/>
                  </a:cubicBezTo>
                  <a:cubicBezTo>
                    <a:pt x="91" y="23"/>
                    <a:pt x="94" y="30"/>
                    <a:pt x="99" y="30"/>
                  </a:cubicBezTo>
                  <a:close/>
                  <a:moveTo>
                    <a:pt x="64" y="39"/>
                  </a:moveTo>
                  <a:cubicBezTo>
                    <a:pt x="68" y="37"/>
                    <a:pt x="67" y="29"/>
                    <a:pt x="63" y="22"/>
                  </a:cubicBezTo>
                  <a:cubicBezTo>
                    <a:pt x="59" y="15"/>
                    <a:pt x="53" y="11"/>
                    <a:pt x="49" y="13"/>
                  </a:cubicBezTo>
                  <a:cubicBezTo>
                    <a:pt x="45" y="15"/>
                    <a:pt x="46" y="23"/>
                    <a:pt x="50" y="30"/>
                  </a:cubicBezTo>
                  <a:cubicBezTo>
                    <a:pt x="54" y="37"/>
                    <a:pt x="60" y="41"/>
                    <a:pt x="64" y="39"/>
                  </a:cubicBezTo>
                  <a:close/>
                  <a:moveTo>
                    <a:pt x="175" y="63"/>
                  </a:moveTo>
                  <a:cubicBezTo>
                    <a:pt x="182" y="59"/>
                    <a:pt x="186" y="53"/>
                    <a:pt x="184" y="49"/>
                  </a:cubicBezTo>
                  <a:cubicBezTo>
                    <a:pt x="182" y="46"/>
                    <a:pt x="175" y="46"/>
                    <a:pt x="167" y="50"/>
                  </a:cubicBezTo>
                  <a:cubicBezTo>
                    <a:pt x="160" y="54"/>
                    <a:pt x="156" y="61"/>
                    <a:pt x="158" y="64"/>
                  </a:cubicBezTo>
                  <a:cubicBezTo>
                    <a:pt x="161" y="68"/>
                    <a:pt x="168" y="68"/>
                    <a:pt x="175" y="63"/>
                  </a:cubicBezTo>
                  <a:close/>
                  <a:moveTo>
                    <a:pt x="133" y="39"/>
                  </a:moveTo>
                  <a:cubicBezTo>
                    <a:pt x="137" y="41"/>
                    <a:pt x="143" y="37"/>
                    <a:pt x="147" y="30"/>
                  </a:cubicBezTo>
                  <a:cubicBezTo>
                    <a:pt x="151" y="23"/>
                    <a:pt x="152" y="15"/>
                    <a:pt x="148" y="13"/>
                  </a:cubicBezTo>
                  <a:cubicBezTo>
                    <a:pt x="144" y="11"/>
                    <a:pt x="138" y="15"/>
                    <a:pt x="134" y="22"/>
                  </a:cubicBezTo>
                  <a:cubicBezTo>
                    <a:pt x="130" y="29"/>
                    <a:pt x="129" y="37"/>
                    <a:pt x="133" y="39"/>
                  </a:cubicBezTo>
                  <a:close/>
                  <a:moveTo>
                    <a:pt x="47" y="119"/>
                  </a:moveTo>
                  <a:cubicBezTo>
                    <a:pt x="50" y="92"/>
                    <a:pt x="73" y="74"/>
                    <a:pt x="100" y="74"/>
                  </a:cubicBezTo>
                  <a:cubicBezTo>
                    <a:pt x="129" y="74"/>
                    <a:pt x="153" y="95"/>
                    <a:pt x="153" y="123"/>
                  </a:cubicBezTo>
                  <a:cubicBezTo>
                    <a:pt x="154" y="123"/>
                    <a:pt x="155" y="123"/>
                    <a:pt x="155" y="123"/>
                  </a:cubicBezTo>
                  <a:cubicBezTo>
                    <a:pt x="159" y="115"/>
                    <a:pt x="161" y="109"/>
                    <a:pt x="161" y="99"/>
                  </a:cubicBezTo>
                  <a:cubicBezTo>
                    <a:pt x="161" y="66"/>
                    <a:pt x="134" y="39"/>
                    <a:pt x="101" y="39"/>
                  </a:cubicBezTo>
                  <a:cubicBezTo>
                    <a:pt x="67" y="39"/>
                    <a:pt x="40" y="66"/>
                    <a:pt x="40" y="99"/>
                  </a:cubicBezTo>
                  <a:cubicBezTo>
                    <a:pt x="40" y="107"/>
                    <a:pt x="42" y="112"/>
                    <a:pt x="45" y="119"/>
                  </a:cubicBezTo>
                  <a:cubicBezTo>
                    <a:pt x="45" y="119"/>
                    <a:pt x="46" y="119"/>
                    <a:pt x="47" y="119"/>
                  </a:cubicBezTo>
                  <a:close/>
                  <a:moveTo>
                    <a:pt x="22" y="63"/>
                  </a:moveTo>
                  <a:cubicBezTo>
                    <a:pt x="29" y="68"/>
                    <a:pt x="37" y="68"/>
                    <a:pt x="39" y="64"/>
                  </a:cubicBezTo>
                  <a:cubicBezTo>
                    <a:pt x="41" y="61"/>
                    <a:pt x="37" y="54"/>
                    <a:pt x="30" y="50"/>
                  </a:cubicBezTo>
                  <a:cubicBezTo>
                    <a:pt x="23" y="46"/>
                    <a:pt x="15" y="46"/>
                    <a:pt x="13" y="49"/>
                  </a:cubicBezTo>
                  <a:cubicBezTo>
                    <a:pt x="11" y="53"/>
                    <a:pt x="15" y="59"/>
                    <a:pt x="22" y="63"/>
                  </a:cubicBezTo>
                  <a:close/>
                  <a:moveTo>
                    <a:pt x="183" y="91"/>
                  </a:moveTo>
                  <a:cubicBezTo>
                    <a:pt x="174" y="91"/>
                    <a:pt x="168" y="95"/>
                    <a:pt x="168" y="99"/>
                  </a:cubicBezTo>
                  <a:cubicBezTo>
                    <a:pt x="168" y="103"/>
                    <a:pt x="174" y="107"/>
                    <a:pt x="183" y="107"/>
                  </a:cubicBezTo>
                  <a:cubicBezTo>
                    <a:pt x="191" y="107"/>
                    <a:pt x="197" y="103"/>
                    <a:pt x="197" y="99"/>
                  </a:cubicBezTo>
                  <a:cubicBezTo>
                    <a:pt x="197" y="95"/>
                    <a:pt x="191" y="91"/>
                    <a:pt x="183" y="91"/>
                  </a:cubicBezTo>
                  <a:close/>
                  <a:moveTo>
                    <a:pt x="29" y="99"/>
                  </a:moveTo>
                  <a:cubicBezTo>
                    <a:pt x="29" y="95"/>
                    <a:pt x="23" y="91"/>
                    <a:pt x="15" y="91"/>
                  </a:cubicBezTo>
                  <a:cubicBezTo>
                    <a:pt x="6" y="91"/>
                    <a:pt x="0" y="95"/>
                    <a:pt x="0" y="99"/>
                  </a:cubicBezTo>
                  <a:cubicBezTo>
                    <a:pt x="0" y="103"/>
                    <a:pt x="6" y="107"/>
                    <a:pt x="15" y="107"/>
                  </a:cubicBezTo>
                  <a:cubicBezTo>
                    <a:pt x="23" y="107"/>
                    <a:pt x="29" y="103"/>
                    <a:pt x="29" y="99"/>
                  </a:cubicBezTo>
                  <a:close/>
                  <a:moveTo>
                    <a:pt x="176" y="158"/>
                  </a:moveTo>
                  <a:cubicBezTo>
                    <a:pt x="175" y="158"/>
                    <a:pt x="175" y="158"/>
                    <a:pt x="175" y="158"/>
                  </a:cubicBezTo>
                  <a:cubicBezTo>
                    <a:pt x="175" y="158"/>
                    <a:pt x="175" y="157"/>
                    <a:pt x="175" y="157"/>
                  </a:cubicBezTo>
                  <a:cubicBezTo>
                    <a:pt x="175" y="142"/>
                    <a:pt x="162" y="129"/>
                    <a:pt x="147" y="129"/>
                  </a:cubicBezTo>
                  <a:cubicBezTo>
                    <a:pt x="146" y="129"/>
                    <a:pt x="145" y="129"/>
                    <a:pt x="144" y="130"/>
                  </a:cubicBezTo>
                  <a:cubicBezTo>
                    <a:pt x="143" y="107"/>
                    <a:pt x="125" y="89"/>
                    <a:pt x="102" y="89"/>
                  </a:cubicBezTo>
                  <a:cubicBezTo>
                    <a:pt x="74" y="89"/>
                    <a:pt x="63" y="106"/>
                    <a:pt x="61" y="127"/>
                  </a:cubicBezTo>
                  <a:cubicBezTo>
                    <a:pt x="55" y="128"/>
                    <a:pt x="43" y="125"/>
                    <a:pt x="41" y="140"/>
                  </a:cubicBezTo>
                  <a:cubicBezTo>
                    <a:pt x="41" y="141"/>
                    <a:pt x="41" y="141"/>
                    <a:pt x="42" y="141"/>
                  </a:cubicBezTo>
                  <a:cubicBezTo>
                    <a:pt x="27" y="142"/>
                    <a:pt x="16" y="154"/>
                    <a:pt x="16" y="169"/>
                  </a:cubicBezTo>
                  <a:cubicBezTo>
                    <a:pt x="16" y="184"/>
                    <a:pt x="28" y="199"/>
                    <a:pt x="43" y="199"/>
                  </a:cubicBezTo>
                  <a:cubicBezTo>
                    <a:pt x="90" y="199"/>
                    <a:pt x="152" y="199"/>
                    <a:pt x="176" y="199"/>
                  </a:cubicBezTo>
                  <a:cubicBezTo>
                    <a:pt x="186" y="199"/>
                    <a:pt x="195" y="188"/>
                    <a:pt x="195" y="177"/>
                  </a:cubicBezTo>
                  <a:cubicBezTo>
                    <a:pt x="195" y="167"/>
                    <a:pt x="186" y="158"/>
                    <a:pt x="176" y="15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a:ea typeface="阿里巴巴普惠体 Heavy"/>
                <a:cs typeface="阿里巴巴普惠体 Heavy"/>
                <a:sym typeface="Arial"/>
              </a:endParaRPr>
            </a:p>
          </p:txBody>
        </p:sp>
        <p:grpSp>
          <p:nvGrpSpPr>
            <p:cNvPr id="18" name="组合 17"/>
            <p:cNvGrpSpPr/>
            <p:nvPr/>
          </p:nvGrpSpPr>
          <p:grpSpPr>
            <a:xfrm>
              <a:off x="12811" y="3756"/>
              <a:ext cx="4712" cy="2310"/>
              <a:chOff x="2796" y="2528"/>
              <a:chExt cx="4712" cy="2310"/>
            </a:xfrm>
          </p:grpSpPr>
          <p:sp>
            <p:nvSpPr>
              <p:cNvPr id="33" name="图形"/>
              <p:cNvSpPr txBox="1"/>
              <p:nvPr>
                <p:custDataLst>
                  <p:tags r:id="rId18"/>
                </p:custDataLst>
              </p:nvPr>
            </p:nvSpPr>
            <p:spPr>
              <a:xfrm>
                <a:off x="2796" y="2528"/>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34" name="图形"/>
              <p:cNvSpPr/>
              <p:nvPr>
                <p:custDataLst>
                  <p:tags r:id="rId19"/>
                </p:custDataLst>
              </p:nvPr>
            </p:nvSpPr>
            <p:spPr>
              <a:xfrm>
                <a:off x="2796" y="3166"/>
                <a:ext cx="4712"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35" name="组合 34"/>
            <p:cNvGrpSpPr/>
            <p:nvPr/>
          </p:nvGrpSpPr>
          <p:grpSpPr>
            <a:xfrm>
              <a:off x="1415" y="3756"/>
              <a:ext cx="4712" cy="2310"/>
              <a:chOff x="2796" y="2528"/>
              <a:chExt cx="4712" cy="2310"/>
            </a:xfrm>
          </p:grpSpPr>
          <p:sp>
            <p:nvSpPr>
              <p:cNvPr id="36" name="图形"/>
              <p:cNvSpPr txBox="1"/>
              <p:nvPr>
                <p:custDataLst>
                  <p:tags r:id="rId16"/>
                </p:custDataLst>
              </p:nvPr>
            </p:nvSpPr>
            <p:spPr>
              <a:xfrm>
                <a:off x="3617" y="2528"/>
                <a:ext cx="3891"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37" name="图形"/>
              <p:cNvSpPr/>
              <p:nvPr>
                <p:custDataLst>
                  <p:tags r:id="rId17"/>
                </p:custDataLst>
              </p:nvPr>
            </p:nvSpPr>
            <p:spPr>
              <a:xfrm>
                <a:off x="2796" y="3166"/>
                <a:ext cx="4712"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38" name="组合 37"/>
            <p:cNvGrpSpPr/>
            <p:nvPr/>
          </p:nvGrpSpPr>
          <p:grpSpPr>
            <a:xfrm>
              <a:off x="11501" y="6676"/>
              <a:ext cx="6022" cy="2310"/>
              <a:chOff x="2796" y="2528"/>
              <a:chExt cx="6022" cy="2310"/>
            </a:xfrm>
          </p:grpSpPr>
          <p:sp>
            <p:nvSpPr>
              <p:cNvPr id="39" name="图形"/>
              <p:cNvSpPr txBox="1"/>
              <p:nvPr>
                <p:custDataLst>
                  <p:tags r:id="rId14"/>
                </p:custDataLst>
              </p:nvPr>
            </p:nvSpPr>
            <p:spPr>
              <a:xfrm>
                <a:off x="2796" y="2528"/>
                <a:ext cx="3891" cy="727"/>
              </a:xfrm>
              <a:prstGeom prst="rect">
                <a:avLst/>
              </a:prstGeom>
              <a:noFill/>
            </p:spPr>
            <p:txBody>
              <a:bodyPr wrap="square" rtlCol="0">
                <a:spAutoFit/>
              </a:bodyPr>
              <a:lstStyle/>
              <a:p>
                <a:pP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40" name="图形"/>
              <p:cNvSpPr/>
              <p:nvPr>
                <p:custDataLst>
                  <p:tags r:id="rId15"/>
                </p:custDataLst>
              </p:nvPr>
            </p:nvSpPr>
            <p:spPr>
              <a:xfrm>
                <a:off x="2796" y="3166"/>
                <a:ext cx="6022" cy="1672"/>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nvGrpSpPr>
            <p:cNvPr id="41" name="组合 40"/>
            <p:cNvGrpSpPr/>
            <p:nvPr/>
          </p:nvGrpSpPr>
          <p:grpSpPr>
            <a:xfrm>
              <a:off x="1717" y="6676"/>
              <a:ext cx="6022" cy="2310"/>
              <a:chOff x="2796" y="2528"/>
              <a:chExt cx="6022" cy="2310"/>
            </a:xfrm>
          </p:grpSpPr>
          <p:sp>
            <p:nvSpPr>
              <p:cNvPr id="42" name="图形"/>
              <p:cNvSpPr txBox="1"/>
              <p:nvPr>
                <p:custDataLst>
                  <p:tags r:id="rId12"/>
                </p:custDataLst>
              </p:nvPr>
            </p:nvSpPr>
            <p:spPr>
              <a:xfrm>
                <a:off x="4927" y="2528"/>
                <a:ext cx="3891" cy="727"/>
              </a:xfrm>
              <a:prstGeom prst="rect">
                <a:avLst/>
              </a:prstGeom>
              <a:noFill/>
            </p:spPr>
            <p:txBody>
              <a:bodyPr wrap="square" rtlCol="0">
                <a:spAutoFit/>
              </a:bodyPr>
              <a:lstStyle/>
              <a:p>
                <a:pPr algn="r">
                  <a:defRPr/>
                </a:pPr>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43" name="图形"/>
              <p:cNvSpPr/>
              <p:nvPr>
                <p:custDataLst>
                  <p:tags r:id="rId13"/>
                </p:custDataLst>
              </p:nvPr>
            </p:nvSpPr>
            <p:spPr>
              <a:xfrm>
                <a:off x="2796" y="3166"/>
                <a:ext cx="6022" cy="1672"/>
              </a:xfrm>
              <a:prstGeom prst="rect">
                <a:avLst/>
              </a:prstGeom>
            </p:spPr>
            <p:txBody>
              <a:bodyPr wrap="square">
                <a:spAutoFit/>
              </a:bodyPr>
              <a:lstStyle/>
              <a:p>
                <a:pPr algn="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26"/>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27"/>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28" name="图形"/>
          <p:cNvGrpSpPr/>
          <p:nvPr/>
        </p:nvGrpSpPr>
        <p:grpSpPr>
          <a:xfrm>
            <a:off x="801371" y="1653541"/>
            <a:ext cx="10589260" cy="4044950"/>
            <a:chOff x="1262" y="2604"/>
            <a:chExt cx="16676" cy="6370"/>
          </a:xfrm>
        </p:grpSpPr>
        <p:cxnSp>
          <p:nvCxnSpPr>
            <p:cNvPr id="27" name="图形"/>
            <p:cNvCxnSpPr/>
            <p:nvPr userDrawn="1">
              <p:custDataLst>
                <p:tags r:id="rId2"/>
              </p:custDataLst>
            </p:nvPr>
          </p:nvCxnSpPr>
          <p:spPr>
            <a:xfrm>
              <a:off x="3422" y="3048"/>
              <a:ext cx="0" cy="1720"/>
            </a:xfrm>
            <a:prstGeom prst="line">
              <a:avLst/>
            </a:prstGeom>
            <a:ln w="25400">
              <a:solidFill>
                <a:srgbClr val="144D8F"/>
              </a:solidFill>
              <a:prstDash val="sysDot"/>
            </a:ln>
          </p:spPr>
          <p:style>
            <a:lnRef idx="1">
              <a:schemeClr val="accent1"/>
            </a:lnRef>
            <a:fillRef idx="0">
              <a:schemeClr val="accent1"/>
            </a:fillRef>
            <a:effectRef idx="0">
              <a:schemeClr val="accent1"/>
            </a:effectRef>
            <a:fontRef idx="minor">
              <a:schemeClr val="tx1"/>
            </a:fontRef>
          </p:style>
        </p:cxnSp>
        <p:cxnSp>
          <p:nvCxnSpPr>
            <p:cNvPr id="5" name="图形"/>
            <p:cNvCxnSpPr/>
            <p:nvPr userDrawn="1">
              <p:custDataLst>
                <p:tags r:id="rId3"/>
              </p:custDataLst>
            </p:nvPr>
          </p:nvCxnSpPr>
          <p:spPr>
            <a:xfrm>
              <a:off x="7529" y="3048"/>
              <a:ext cx="0" cy="1720"/>
            </a:xfrm>
            <a:prstGeom prst="line">
              <a:avLst/>
            </a:prstGeom>
            <a:ln w="25400">
              <a:solidFill>
                <a:srgbClr val="144D8F"/>
              </a:solidFill>
              <a:prstDash val="sysDot"/>
            </a:ln>
          </p:spPr>
          <p:style>
            <a:lnRef idx="1">
              <a:schemeClr val="accent1"/>
            </a:lnRef>
            <a:fillRef idx="0">
              <a:schemeClr val="accent1"/>
            </a:fillRef>
            <a:effectRef idx="0">
              <a:schemeClr val="accent1"/>
            </a:effectRef>
            <a:fontRef idx="minor">
              <a:schemeClr val="tx1"/>
            </a:fontRef>
          </p:style>
        </p:cxnSp>
        <p:cxnSp>
          <p:nvCxnSpPr>
            <p:cNvPr id="6" name="图形"/>
            <p:cNvCxnSpPr/>
            <p:nvPr userDrawn="1">
              <p:custDataLst>
                <p:tags r:id="rId4"/>
              </p:custDataLst>
            </p:nvPr>
          </p:nvCxnSpPr>
          <p:spPr>
            <a:xfrm>
              <a:off x="11659" y="3048"/>
              <a:ext cx="0" cy="1720"/>
            </a:xfrm>
            <a:prstGeom prst="line">
              <a:avLst/>
            </a:prstGeom>
            <a:ln w="25400">
              <a:solidFill>
                <a:srgbClr val="144D8F"/>
              </a:solidFill>
              <a:prstDash val="sysDot"/>
            </a:ln>
          </p:spPr>
          <p:style>
            <a:lnRef idx="1">
              <a:schemeClr val="accent1"/>
            </a:lnRef>
            <a:fillRef idx="0">
              <a:schemeClr val="accent1"/>
            </a:fillRef>
            <a:effectRef idx="0">
              <a:schemeClr val="accent1"/>
            </a:effectRef>
            <a:fontRef idx="minor">
              <a:schemeClr val="tx1"/>
            </a:fontRef>
          </p:style>
        </p:cxnSp>
        <p:cxnSp>
          <p:nvCxnSpPr>
            <p:cNvPr id="3" name="图形"/>
            <p:cNvCxnSpPr/>
            <p:nvPr userDrawn="1">
              <p:custDataLst>
                <p:tags r:id="rId5"/>
              </p:custDataLst>
            </p:nvPr>
          </p:nvCxnSpPr>
          <p:spPr>
            <a:xfrm>
              <a:off x="15778" y="3048"/>
              <a:ext cx="0" cy="1720"/>
            </a:xfrm>
            <a:prstGeom prst="line">
              <a:avLst/>
            </a:prstGeom>
            <a:ln w="25400">
              <a:solidFill>
                <a:srgbClr val="144D8F"/>
              </a:solidFill>
              <a:prstDash val="sysDot"/>
            </a:ln>
          </p:spPr>
          <p:style>
            <a:lnRef idx="1">
              <a:schemeClr val="accent1"/>
            </a:lnRef>
            <a:fillRef idx="0">
              <a:schemeClr val="accent1"/>
            </a:fillRef>
            <a:effectRef idx="0">
              <a:schemeClr val="accent1"/>
            </a:effectRef>
            <a:fontRef idx="minor">
              <a:schemeClr val="tx1"/>
            </a:fontRef>
          </p:style>
        </p:cxnSp>
        <p:sp>
          <p:nvSpPr>
            <p:cNvPr id="4" name="图形"/>
            <p:cNvSpPr/>
            <p:nvPr userDrawn="1">
              <p:custDataLst>
                <p:tags r:id="rId6"/>
              </p:custDataLst>
            </p:nvPr>
          </p:nvSpPr>
          <p:spPr>
            <a:xfrm>
              <a:off x="1262" y="2604"/>
              <a:ext cx="4321" cy="888"/>
            </a:xfrm>
            <a:prstGeom prst="chevron">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latin typeface="Arial"/>
                  <a:ea typeface="阿里巴巴普惠体 Heavy"/>
                  <a:cs typeface="阿里巴巴普惠体 Heavy"/>
                  <a:sym typeface="Arial"/>
                </a:rPr>
                <a:t>Time</a:t>
              </a:r>
              <a:endParaRPr lang="zh-CN" altLang="en-US" sz="2800" dirty="0">
                <a:solidFill>
                  <a:schemeClr val="bg1"/>
                </a:solidFill>
                <a:latin typeface="Arial"/>
                <a:ea typeface="阿里巴巴普惠体 Heavy"/>
                <a:cs typeface="阿里巴巴普惠体 Heavy"/>
                <a:sym typeface="Arial"/>
              </a:endParaRPr>
            </a:p>
          </p:txBody>
        </p:sp>
        <p:sp>
          <p:nvSpPr>
            <p:cNvPr id="17" name="图形"/>
            <p:cNvSpPr/>
            <p:nvPr userDrawn="1">
              <p:custDataLst>
                <p:tags r:id="rId7"/>
              </p:custDataLst>
            </p:nvPr>
          </p:nvSpPr>
          <p:spPr>
            <a:xfrm>
              <a:off x="5380" y="2604"/>
              <a:ext cx="4321" cy="888"/>
            </a:xfrm>
            <a:prstGeom prst="chevron">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latin typeface="Arial"/>
                  <a:ea typeface="阿里巴巴普惠体 Heavy"/>
                  <a:cs typeface="阿里巴巴普惠体 Heavy"/>
                  <a:sym typeface="Arial"/>
                </a:rPr>
                <a:t>Time</a:t>
              </a:r>
              <a:endParaRPr lang="zh-CN" altLang="en-US" sz="2800" dirty="0">
                <a:solidFill>
                  <a:schemeClr val="bg1"/>
                </a:solidFill>
                <a:latin typeface="Arial"/>
                <a:ea typeface="阿里巴巴普惠体 Heavy"/>
                <a:cs typeface="阿里巴巴普惠体 Heavy"/>
                <a:sym typeface="Arial"/>
              </a:endParaRPr>
            </a:p>
          </p:txBody>
        </p:sp>
        <p:sp>
          <p:nvSpPr>
            <p:cNvPr id="18" name="图形"/>
            <p:cNvSpPr/>
            <p:nvPr userDrawn="1">
              <p:custDataLst>
                <p:tags r:id="rId8"/>
              </p:custDataLst>
            </p:nvPr>
          </p:nvSpPr>
          <p:spPr>
            <a:xfrm>
              <a:off x="9499" y="2604"/>
              <a:ext cx="4321" cy="888"/>
            </a:xfrm>
            <a:prstGeom prst="chevron">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latin typeface="Arial"/>
                  <a:ea typeface="阿里巴巴普惠体 Heavy"/>
                  <a:cs typeface="阿里巴巴普惠体 Heavy"/>
                  <a:sym typeface="Arial"/>
                </a:rPr>
                <a:t>Time</a:t>
              </a:r>
              <a:endParaRPr lang="zh-CN" altLang="en-US" sz="2800" dirty="0">
                <a:solidFill>
                  <a:schemeClr val="bg1"/>
                </a:solidFill>
                <a:latin typeface="Arial"/>
                <a:ea typeface="阿里巴巴普惠体 Heavy"/>
                <a:cs typeface="阿里巴巴普惠体 Heavy"/>
                <a:sym typeface="Arial"/>
              </a:endParaRPr>
            </a:p>
          </p:txBody>
        </p:sp>
        <p:sp>
          <p:nvSpPr>
            <p:cNvPr id="7" name="图形"/>
            <p:cNvSpPr/>
            <p:nvPr userDrawn="1">
              <p:custDataLst>
                <p:tags r:id="rId9"/>
              </p:custDataLst>
            </p:nvPr>
          </p:nvSpPr>
          <p:spPr>
            <a:xfrm>
              <a:off x="13617" y="2604"/>
              <a:ext cx="4321" cy="888"/>
            </a:xfrm>
            <a:prstGeom prst="chevron">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dirty="0">
                  <a:solidFill>
                    <a:schemeClr val="bg1"/>
                  </a:solidFill>
                  <a:latin typeface="Arial"/>
                  <a:ea typeface="阿里巴巴普惠体 Heavy"/>
                  <a:cs typeface="阿里巴巴普惠体 Heavy"/>
                  <a:sym typeface="Arial"/>
                </a:rPr>
                <a:t>Time</a:t>
              </a:r>
              <a:endParaRPr lang="zh-CN" altLang="en-US" sz="2800" dirty="0">
                <a:solidFill>
                  <a:schemeClr val="bg1"/>
                </a:solidFill>
                <a:latin typeface="Arial"/>
                <a:ea typeface="阿里巴巴普惠体 Heavy"/>
                <a:cs typeface="阿里巴巴普惠体 Heavy"/>
                <a:sym typeface="Arial"/>
              </a:endParaRPr>
            </a:p>
          </p:txBody>
        </p:sp>
        <p:sp>
          <p:nvSpPr>
            <p:cNvPr id="26" name="图形"/>
            <p:cNvSpPr/>
            <p:nvPr userDrawn="1">
              <p:custDataLst>
                <p:tags r:id="rId10"/>
              </p:custDataLst>
            </p:nvPr>
          </p:nvSpPr>
          <p:spPr>
            <a:xfrm>
              <a:off x="2431" y="4768"/>
              <a:ext cx="1982" cy="1982"/>
            </a:xfrm>
            <a:prstGeom prst="ellipse">
              <a:avLst/>
            </a:prstGeom>
            <a:noFill/>
            <a:ln w="254000">
              <a:solidFill>
                <a:srgbClr val="958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ea typeface="阿里巴巴普惠体 Heavy"/>
                <a:cs typeface="阿里巴巴普惠体 Heavy"/>
                <a:sym typeface="Arial"/>
              </a:endParaRPr>
            </a:p>
          </p:txBody>
        </p:sp>
        <p:sp>
          <p:nvSpPr>
            <p:cNvPr id="10" name="图形"/>
            <p:cNvSpPr/>
            <p:nvPr userDrawn="1">
              <p:custDataLst>
                <p:tags r:id="rId11"/>
              </p:custDataLst>
            </p:nvPr>
          </p:nvSpPr>
          <p:spPr>
            <a:xfrm>
              <a:off x="6538" y="4768"/>
              <a:ext cx="1982" cy="1982"/>
            </a:xfrm>
            <a:prstGeom prst="ellipse">
              <a:avLst/>
            </a:prstGeom>
            <a:noFill/>
            <a:ln w="254000">
              <a:solidFill>
                <a:srgbClr val="F3B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ea typeface="阿里巴巴普惠体 Heavy"/>
                <a:cs typeface="阿里巴巴普惠体 Heavy"/>
                <a:sym typeface="Arial"/>
              </a:endParaRPr>
            </a:p>
          </p:txBody>
        </p:sp>
        <p:sp>
          <p:nvSpPr>
            <p:cNvPr id="32" name="图形"/>
            <p:cNvSpPr/>
            <p:nvPr userDrawn="1">
              <p:custDataLst>
                <p:tags r:id="rId12"/>
              </p:custDataLst>
            </p:nvPr>
          </p:nvSpPr>
          <p:spPr>
            <a:xfrm>
              <a:off x="10668" y="4768"/>
              <a:ext cx="1982" cy="1982"/>
            </a:xfrm>
            <a:prstGeom prst="ellipse">
              <a:avLst/>
            </a:prstGeom>
            <a:noFill/>
            <a:ln w="254000">
              <a:solidFill>
                <a:srgbClr val="9583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ea typeface="阿里巴巴普惠体 Heavy"/>
                <a:cs typeface="阿里巴巴普惠体 Heavy"/>
                <a:sym typeface="Arial"/>
              </a:endParaRPr>
            </a:p>
          </p:txBody>
        </p:sp>
        <p:sp>
          <p:nvSpPr>
            <p:cNvPr id="12" name="图形"/>
            <p:cNvSpPr/>
            <p:nvPr userDrawn="1">
              <p:custDataLst>
                <p:tags r:id="rId13"/>
              </p:custDataLst>
            </p:nvPr>
          </p:nvSpPr>
          <p:spPr>
            <a:xfrm>
              <a:off x="14787" y="4768"/>
              <a:ext cx="1982" cy="1982"/>
            </a:xfrm>
            <a:prstGeom prst="ellipse">
              <a:avLst/>
            </a:prstGeom>
            <a:noFill/>
            <a:ln w="254000">
              <a:solidFill>
                <a:srgbClr val="F3B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ea typeface="阿里巴巴普惠体 Heavy"/>
                <a:cs typeface="阿里巴巴普惠体 Heavy"/>
                <a:sym typeface="Arial"/>
              </a:endParaRPr>
            </a:p>
          </p:txBody>
        </p:sp>
        <p:pic>
          <p:nvPicPr>
            <p:cNvPr id="22" name="图形"/>
            <p:cNvPicPr>
              <a:picLocks noChangeAspect="1"/>
            </p:cNvPicPr>
            <p:nvPr userDrawn="1">
              <p:custDataLst>
                <p:tags r:id="rId14"/>
              </p:custDataLst>
            </p:nvPr>
          </p:nvPicPr>
          <p:blipFill>
            <a:blip r:embed="rId29" cstate="email">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3047" y="5384"/>
              <a:ext cx="750" cy="750"/>
            </a:xfrm>
            <a:prstGeom prst="rect">
              <a:avLst/>
            </a:prstGeom>
          </p:spPr>
        </p:pic>
        <p:pic>
          <p:nvPicPr>
            <p:cNvPr id="11" name="图形" descr="shangye1"/>
            <p:cNvPicPr>
              <a:picLocks noChangeAspect="1"/>
            </p:cNvPicPr>
            <p:nvPr userDrawn="1">
              <p:custDataLst>
                <p:tags r:id="rId15"/>
              </p:custDataLst>
            </p:nvPr>
          </p:nvPicPr>
          <p:blipFill>
            <a:blip r:embed="rId31" cstate="email">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11285" y="5384"/>
              <a:ext cx="750" cy="750"/>
            </a:xfrm>
            <a:prstGeom prst="rect">
              <a:avLst/>
            </a:prstGeom>
          </p:spPr>
        </p:pic>
        <p:pic>
          <p:nvPicPr>
            <p:cNvPr id="61" name="图形" descr="shangye3"/>
            <p:cNvPicPr>
              <a:picLocks noChangeAspect="1"/>
            </p:cNvPicPr>
            <p:nvPr userDrawn="1">
              <p:custDataLst>
                <p:tags r:id="rId16"/>
              </p:custDataLst>
            </p:nvPr>
          </p:nvPicPr>
          <p:blipFill>
            <a:blip r:embed="rId33" cstate="email">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7166" y="5384"/>
              <a:ext cx="750" cy="750"/>
            </a:xfrm>
            <a:prstGeom prst="rect">
              <a:avLst/>
            </a:prstGeom>
          </p:spPr>
        </p:pic>
        <p:pic>
          <p:nvPicPr>
            <p:cNvPr id="62" name="图形" descr="shangye4"/>
            <p:cNvPicPr>
              <a:picLocks noChangeAspect="1"/>
            </p:cNvPicPr>
            <p:nvPr userDrawn="1">
              <p:custDataLst>
                <p:tags r:id="rId17"/>
              </p:custDataLst>
            </p:nvPr>
          </p:nvPicPr>
          <p:blipFill>
            <a:blip r:embed="rId35" cstate="email">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15402" y="5384"/>
              <a:ext cx="750" cy="750"/>
            </a:xfrm>
            <a:prstGeom prst="rect">
              <a:avLst/>
            </a:prstGeom>
          </p:spPr>
        </p:pic>
        <p:sp>
          <p:nvSpPr>
            <p:cNvPr id="41" name="图形"/>
            <p:cNvSpPr txBox="1"/>
            <p:nvPr>
              <p:custDataLst>
                <p:tags r:id="rId18"/>
              </p:custDataLst>
            </p:nvPr>
          </p:nvSpPr>
          <p:spPr>
            <a:xfrm>
              <a:off x="2066" y="7184"/>
              <a:ext cx="2687"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42" name="图形"/>
            <p:cNvSpPr/>
            <p:nvPr>
              <p:custDataLst>
                <p:tags r:id="rId19"/>
              </p:custDataLst>
            </p:nvPr>
          </p:nvSpPr>
          <p:spPr>
            <a:xfrm>
              <a:off x="1595" y="7874"/>
              <a:ext cx="3629" cy="1100"/>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9" name="图形"/>
            <p:cNvSpPr txBox="1"/>
            <p:nvPr>
              <p:custDataLst>
                <p:tags r:id="rId20"/>
              </p:custDataLst>
            </p:nvPr>
          </p:nvSpPr>
          <p:spPr>
            <a:xfrm>
              <a:off x="6149" y="7184"/>
              <a:ext cx="2687"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16" name="图形"/>
            <p:cNvSpPr/>
            <p:nvPr>
              <p:custDataLst>
                <p:tags r:id="rId21"/>
              </p:custDataLst>
            </p:nvPr>
          </p:nvSpPr>
          <p:spPr>
            <a:xfrm>
              <a:off x="5678" y="7874"/>
              <a:ext cx="3629" cy="1100"/>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19" name="图形"/>
            <p:cNvSpPr txBox="1"/>
            <p:nvPr>
              <p:custDataLst>
                <p:tags r:id="rId22"/>
              </p:custDataLst>
            </p:nvPr>
          </p:nvSpPr>
          <p:spPr>
            <a:xfrm>
              <a:off x="10307" y="7184"/>
              <a:ext cx="2687"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20" name="图形"/>
            <p:cNvSpPr/>
            <p:nvPr>
              <p:custDataLst>
                <p:tags r:id="rId23"/>
              </p:custDataLst>
            </p:nvPr>
          </p:nvSpPr>
          <p:spPr>
            <a:xfrm>
              <a:off x="9836" y="7874"/>
              <a:ext cx="3629" cy="1100"/>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21" name="图形"/>
            <p:cNvSpPr txBox="1"/>
            <p:nvPr>
              <p:custDataLst>
                <p:tags r:id="rId24"/>
              </p:custDataLst>
            </p:nvPr>
          </p:nvSpPr>
          <p:spPr>
            <a:xfrm>
              <a:off x="14415" y="7184"/>
              <a:ext cx="2687" cy="824"/>
            </a:xfrm>
            <a:prstGeom prst="rect">
              <a:avLst/>
            </a:prstGeom>
            <a:noFill/>
          </p:spPr>
          <p:txBody>
            <a:bodyPr wrap="square" rtlCol="0">
              <a:spAutoFit/>
            </a:bodyPr>
            <a:lstStyle/>
            <a:p>
              <a:pPr algn="ctr">
                <a:defRPr/>
              </a:pPr>
              <a:r>
                <a:rPr lang="en-US" altLang="zh-CN" sz="2800" dirty="0">
                  <a:solidFill>
                    <a:srgbClr val="62503C"/>
                  </a:solidFill>
                  <a:latin typeface="Arial"/>
                  <a:ea typeface="阿里巴巴普惠体 Heavy"/>
                  <a:cs typeface="阿里巴巴普惠体 Heavy"/>
                  <a:sym typeface="Arial"/>
                </a:rPr>
                <a:t>Add title</a:t>
              </a:r>
              <a:endParaRPr lang="zh-CN" altLang="en-US" sz="2800" dirty="0">
                <a:solidFill>
                  <a:srgbClr val="62503C"/>
                </a:solidFill>
                <a:latin typeface="Arial"/>
                <a:ea typeface="阿里巴巴普惠体 Heavy"/>
                <a:cs typeface="阿里巴巴普惠体 Heavy"/>
                <a:sym typeface="Arial"/>
              </a:endParaRPr>
            </a:p>
          </p:txBody>
        </p:sp>
        <p:sp>
          <p:nvSpPr>
            <p:cNvPr id="24" name="图形"/>
            <p:cNvSpPr/>
            <p:nvPr>
              <p:custDataLst>
                <p:tags r:id="rId25"/>
              </p:custDataLst>
            </p:nvPr>
          </p:nvSpPr>
          <p:spPr>
            <a:xfrm>
              <a:off x="13944" y="7874"/>
              <a:ext cx="3629" cy="1100"/>
            </a:xfrm>
            <a:prstGeom prst="rect">
              <a:avLst/>
            </a:prstGeom>
          </p:spPr>
          <p:txBody>
            <a:bodyPr wrap="square">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4"/>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5"/>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26" name="图形"/>
          <p:cNvGrpSpPr/>
          <p:nvPr/>
        </p:nvGrpSpPr>
        <p:grpSpPr>
          <a:xfrm>
            <a:off x="1330326" y="2087881"/>
            <a:ext cx="9531351" cy="3589655"/>
            <a:chOff x="2095" y="3630"/>
            <a:chExt cx="15010" cy="5653"/>
          </a:xfrm>
        </p:grpSpPr>
        <p:grpSp>
          <p:nvGrpSpPr>
            <p:cNvPr id="5" name="组合 4"/>
            <p:cNvGrpSpPr/>
            <p:nvPr/>
          </p:nvGrpSpPr>
          <p:grpSpPr>
            <a:xfrm>
              <a:off x="2095" y="3630"/>
              <a:ext cx="4410" cy="5653"/>
              <a:chOff x="2101" y="3870"/>
              <a:chExt cx="4410" cy="5653"/>
            </a:xfrm>
          </p:grpSpPr>
          <p:sp>
            <p:nvSpPr>
              <p:cNvPr id="3" name="图形"/>
              <p:cNvSpPr/>
              <p:nvPr>
                <p:custDataLst>
                  <p:tags r:id="rId12"/>
                </p:custDataLst>
              </p:nvPr>
            </p:nvSpPr>
            <p:spPr>
              <a:xfrm>
                <a:off x="2101" y="3870"/>
                <a:ext cx="4410" cy="5653"/>
              </a:xfrm>
              <a:prstGeom prst="snip1Rect">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 name="图形"/>
              <p:cNvSpPr>
                <a:spLocks noChangeAspect="1"/>
              </p:cNvSpPr>
              <p:nvPr>
                <p:custDataLst>
                  <p:tags r:id="rId13"/>
                </p:custDataLst>
              </p:nvPr>
            </p:nvSpPr>
            <p:spPr bwMode="auto">
              <a:xfrm>
                <a:off x="4006" y="4470"/>
                <a:ext cx="600" cy="780"/>
              </a:xfrm>
              <a:custGeom>
                <a:avLst/>
                <a:gdLst>
                  <a:gd name="T0" fmla="*/ 7447 w 7997"/>
                  <a:gd name="T1" fmla="*/ 0 h 10395"/>
                  <a:gd name="T2" fmla="*/ 550 w 7997"/>
                  <a:gd name="T3" fmla="*/ 0 h 10395"/>
                  <a:gd name="T4" fmla="*/ 0 w 7997"/>
                  <a:gd name="T5" fmla="*/ 550 h 10395"/>
                  <a:gd name="T6" fmla="*/ 0 w 7997"/>
                  <a:gd name="T7" fmla="*/ 9845 h 10395"/>
                  <a:gd name="T8" fmla="*/ 550 w 7997"/>
                  <a:gd name="T9" fmla="*/ 10395 h 10395"/>
                  <a:gd name="T10" fmla="*/ 7447 w 7997"/>
                  <a:gd name="T11" fmla="*/ 10395 h 10395"/>
                  <a:gd name="T12" fmla="*/ 7997 w 7997"/>
                  <a:gd name="T13" fmla="*/ 9845 h 10395"/>
                  <a:gd name="T14" fmla="*/ 7997 w 7997"/>
                  <a:gd name="T15" fmla="*/ 550 h 10395"/>
                  <a:gd name="T16" fmla="*/ 7447 w 7997"/>
                  <a:gd name="T17" fmla="*/ 0 h 10395"/>
                  <a:gd name="T18" fmla="*/ 7197 w 7997"/>
                  <a:gd name="T19" fmla="*/ 9595 h 10395"/>
                  <a:gd name="T20" fmla="*/ 800 w 7997"/>
                  <a:gd name="T21" fmla="*/ 9595 h 10395"/>
                  <a:gd name="T22" fmla="*/ 800 w 7997"/>
                  <a:gd name="T23" fmla="*/ 800 h 10395"/>
                  <a:gd name="T24" fmla="*/ 7197 w 7997"/>
                  <a:gd name="T25" fmla="*/ 800 h 10395"/>
                  <a:gd name="T26" fmla="*/ 7197 w 7997"/>
                  <a:gd name="T27" fmla="*/ 9595 h 10395"/>
                  <a:gd name="T28" fmla="*/ 2410 w 7997"/>
                  <a:gd name="T29" fmla="*/ 3148 h 10395"/>
                  <a:gd name="T30" fmla="*/ 4824 w 7997"/>
                  <a:gd name="T31" fmla="*/ 3148 h 10395"/>
                  <a:gd name="T32" fmla="*/ 5225 w 7997"/>
                  <a:gd name="T33" fmla="*/ 2746 h 10395"/>
                  <a:gd name="T34" fmla="*/ 4824 w 7997"/>
                  <a:gd name="T35" fmla="*/ 2345 h 10395"/>
                  <a:gd name="T36" fmla="*/ 2410 w 7997"/>
                  <a:gd name="T37" fmla="*/ 2345 h 10395"/>
                  <a:gd name="T38" fmla="*/ 2009 w 7997"/>
                  <a:gd name="T39" fmla="*/ 2746 h 10395"/>
                  <a:gd name="T40" fmla="*/ 2410 w 7997"/>
                  <a:gd name="T41" fmla="*/ 3148 h 10395"/>
                  <a:gd name="T42" fmla="*/ 2410 w 7997"/>
                  <a:gd name="T43" fmla="*/ 7950 h 10395"/>
                  <a:gd name="T44" fmla="*/ 4824 w 7997"/>
                  <a:gd name="T45" fmla="*/ 7950 h 10395"/>
                  <a:gd name="T46" fmla="*/ 5225 w 7997"/>
                  <a:gd name="T47" fmla="*/ 7549 h 10395"/>
                  <a:gd name="T48" fmla="*/ 4824 w 7997"/>
                  <a:gd name="T49" fmla="*/ 7148 h 10395"/>
                  <a:gd name="T50" fmla="*/ 2410 w 7997"/>
                  <a:gd name="T51" fmla="*/ 7148 h 10395"/>
                  <a:gd name="T52" fmla="*/ 2009 w 7997"/>
                  <a:gd name="T53" fmla="*/ 7549 h 10395"/>
                  <a:gd name="T54" fmla="*/ 2410 w 7997"/>
                  <a:gd name="T55" fmla="*/ 7950 h 10395"/>
                  <a:gd name="T56" fmla="*/ 2025 w 7997"/>
                  <a:gd name="T57" fmla="*/ 5149 h 10395"/>
                  <a:gd name="T58" fmla="*/ 2426 w 7997"/>
                  <a:gd name="T59" fmla="*/ 5550 h 10395"/>
                  <a:gd name="T60" fmla="*/ 5557 w 7997"/>
                  <a:gd name="T61" fmla="*/ 5550 h 10395"/>
                  <a:gd name="T62" fmla="*/ 5959 w 7997"/>
                  <a:gd name="T63" fmla="*/ 5149 h 10395"/>
                  <a:gd name="T64" fmla="*/ 5557 w 7997"/>
                  <a:gd name="T65" fmla="*/ 4747 h 10395"/>
                  <a:gd name="T66" fmla="*/ 2426 w 7997"/>
                  <a:gd name="T67" fmla="*/ 4747 h 10395"/>
                  <a:gd name="T68" fmla="*/ 2025 w 7997"/>
                  <a:gd name="T69" fmla="*/ 5149 h 10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97" h="10395">
                    <a:moveTo>
                      <a:pt x="7447" y="0"/>
                    </a:moveTo>
                    <a:lnTo>
                      <a:pt x="550" y="0"/>
                    </a:lnTo>
                    <a:cubicBezTo>
                      <a:pt x="246" y="0"/>
                      <a:pt x="0" y="246"/>
                      <a:pt x="0" y="550"/>
                    </a:cubicBezTo>
                    <a:lnTo>
                      <a:pt x="0" y="9845"/>
                    </a:lnTo>
                    <a:cubicBezTo>
                      <a:pt x="0" y="10149"/>
                      <a:pt x="246" y="10395"/>
                      <a:pt x="550" y="10395"/>
                    </a:cubicBezTo>
                    <a:lnTo>
                      <a:pt x="7447" y="10395"/>
                    </a:lnTo>
                    <a:cubicBezTo>
                      <a:pt x="7751" y="10395"/>
                      <a:pt x="7997" y="10149"/>
                      <a:pt x="7997" y="9845"/>
                    </a:cubicBezTo>
                    <a:lnTo>
                      <a:pt x="7997" y="550"/>
                    </a:lnTo>
                    <a:cubicBezTo>
                      <a:pt x="7997" y="246"/>
                      <a:pt x="7751" y="0"/>
                      <a:pt x="7447" y="0"/>
                    </a:cubicBezTo>
                    <a:close/>
                    <a:moveTo>
                      <a:pt x="7197" y="9595"/>
                    </a:moveTo>
                    <a:lnTo>
                      <a:pt x="800" y="9595"/>
                    </a:lnTo>
                    <a:lnTo>
                      <a:pt x="800" y="800"/>
                    </a:lnTo>
                    <a:lnTo>
                      <a:pt x="7197" y="800"/>
                    </a:lnTo>
                    <a:lnTo>
                      <a:pt x="7197" y="9595"/>
                    </a:lnTo>
                    <a:close/>
                    <a:moveTo>
                      <a:pt x="2410" y="3148"/>
                    </a:moveTo>
                    <a:lnTo>
                      <a:pt x="4824" y="3148"/>
                    </a:lnTo>
                    <a:cubicBezTo>
                      <a:pt x="5044" y="3148"/>
                      <a:pt x="5225" y="2968"/>
                      <a:pt x="5225" y="2746"/>
                    </a:cubicBezTo>
                    <a:cubicBezTo>
                      <a:pt x="5225" y="2526"/>
                      <a:pt x="5045" y="2345"/>
                      <a:pt x="4824" y="2345"/>
                    </a:cubicBezTo>
                    <a:lnTo>
                      <a:pt x="2410" y="2345"/>
                    </a:lnTo>
                    <a:cubicBezTo>
                      <a:pt x="2190" y="2345"/>
                      <a:pt x="2009" y="2525"/>
                      <a:pt x="2009" y="2746"/>
                    </a:cubicBezTo>
                    <a:cubicBezTo>
                      <a:pt x="2009" y="2968"/>
                      <a:pt x="2188" y="3148"/>
                      <a:pt x="2410" y="3148"/>
                    </a:cubicBezTo>
                    <a:close/>
                    <a:moveTo>
                      <a:pt x="2410" y="7950"/>
                    </a:moveTo>
                    <a:lnTo>
                      <a:pt x="4824" y="7950"/>
                    </a:lnTo>
                    <a:cubicBezTo>
                      <a:pt x="5044" y="7950"/>
                      <a:pt x="5225" y="7770"/>
                      <a:pt x="5225" y="7549"/>
                    </a:cubicBezTo>
                    <a:cubicBezTo>
                      <a:pt x="5225" y="7329"/>
                      <a:pt x="5045" y="7148"/>
                      <a:pt x="4824" y="7148"/>
                    </a:cubicBezTo>
                    <a:lnTo>
                      <a:pt x="2410" y="7148"/>
                    </a:lnTo>
                    <a:cubicBezTo>
                      <a:pt x="2190" y="7148"/>
                      <a:pt x="2009" y="7328"/>
                      <a:pt x="2009" y="7549"/>
                    </a:cubicBezTo>
                    <a:cubicBezTo>
                      <a:pt x="2009" y="7769"/>
                      <a:pt x="2188" y="7950"/>
                      <a:pt x="2410" y="7950"/>
                    </a:cubicBezTo>
                    <a:close/>
                    <a:moveTo>
                      <a:pt x="2025" y="5149"/>
                    </a:moveTo>
                    <a:cubicBezTo>
                      <a:pt x="2025" y="5369"/>
                      <a:pt x="2205" y="5550"/>
                      <a:pt x="2426" y="5550"/>
                    </a:cubicBezTo>
                    <a:lnTo>
                      <a:pt x="5557" y="5550"/>
                    </a:lnTo>
                    <a:cubicBezTo>
                      <a:pt x="5777" y="5550"/>
                      <a:pt x="5959" y="5370"/>
                      <a:pt x="5959" y="5149"/>
                    </a:cubicBezTo>
                    <a:cubicBezTo>
                      <a:pt x="5959" y="4929"/>
                      <a:pt x="5779" y="4747"/>
                      <a:pt x="5557" y="4747"/>
                    </a:cubicBezTo>
                    <a:lnTo>
                      <a:pt x="2426" y="4747"/>
                    </a:lnTo>
                    <a:cubicBezTo>
                      <a:pt x="2205" y="4747"/>
                      <a:pt x="2025" y="4927"/>
                      <a:pt x="2025" y="5149"/>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16" name="组合 5"/>
            <p:cNvGrpSpPr/>
            <p:nvPr/>
          </p:nvGrpSpPr>
          <p:grpSpPr>
            <a:xfrm>
              <a:off x="7395" y="3630"/>
              <a:ext cx="4410" cy="5653"/>
              <a:chOff x="2101" y="3870"/>
              <a:chExt cx="4410" cy="5653"/>
            </a:xfrm>
          </p:grpSpPr>
          <p:sp>
            <p:nvSpPr>
              <p:cNvPr id="17" name="图形"/>
              <p:cNvSpPr/>
              <p:nvPr>
                <p:custDataLst>
                  <p:tags r:id="rId10"/>
                </p:custDataLst>
              </p:nvPr>
            </p:nvSpPr>
            <p:spPr>
              <a:xfrm>
                <a:off x="2101" y="3870"/>
                <a:ext cx="4410" cy="5653"/>
              </a:xfrm>
              <a:prstGeom prst="snip1Rect">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a:spLocks noChangeAspect="1"/>
              </p:cNvSpPr>
              <p:nvPr>
                <p:custDataLst>
                  <p:tags r:id="rId11"/>
                </p:custDataLst>
              </p:nvPr>
            </p:nvSpPr>
            <p:spPr bwMode="auto">
              <a:xfrm>
                <a:off x="3916" y="4496"/>
                <a:ext cx="780" cy="726"/>
              </a:xfrm>
              <a:custGeom>
                <a:avLst/>
                <a:gdLst>
                  <a:gd name="T0" fmla="*/ 4274 w 10755"/>
                  <a:gd name="T1" fmla="*/ 6069 h 10023"/>
                  <a:gd name="T2" fmla="*/ 1288 w 10755"/>
                  <a:gd name="T3" fmla="*/ 3082 h 10023"/>
                  <a:gd name="T4" fmla="*/ 4274 w 10755"/>
                  <a:gd name="T5" fmla="*/ 96 h 10023"/>
                  <a:gd name="T6" fmla="*/ 7261 w 10755"/>
                  <a:gd name="T7" fmla="*/ 3082 h 10023"/>
                  <a:gd name="T8" fmla="*/ 4274 w 10755"/>
                  <a:gd name="T9" fmla="*/ 6069 h 10023"/>
                  <a:gd name="T10" fmla="*/ 4274 w 10755"/>
                  <a:gd name="T11" fmla="*/ 735 h 10023"/>
                  <a:gd name="T12" fmla="*/ 1927 w 10755"/>
                  <a:gd name="T13" fmla="*/ 3082 h 10023"/>
                  <a:gd name="T14" fmla="*/ 4274 w 10755"/>
                  <a:gd name="T15" fmla="*/ 5429 h 10023"/>
                  <a:gd name="T16" fmla="*/ 6621 w 10755"/>
                  <a:gd name="T17" fmla="*/ 3082 h 10023"/>
                  <a:gd name="T18" fmla="*/ 4274 w 10755"/>
                  <a:gd name="T19" fmla="*/ 735 h 10023"/>
                  <a:gd name="T20" fmla="*/ 8229 w 10755"/>
                  <a:gd name="T21" fmla="*/ 10023 h 10023"/>
                  <a:gd name="T22" fmla="*/ 7909 w 10755"/>
                  <a:gd name="T23" fmla="*/ 9704 h 10023"/>
                  <a:gd name="T24" fmla="*/ 7620 w 10755"/>
                  <a:gd name="T25" fmla="*/ 8303 h 10023"/>
                  <a:gd name="T26" fmla="*/ 6834 w 10755"/>
                  <a:gd name="T27" fmla="*/ 7144 h 10023"/>
                  <a:gd name="T28" fmla="*/ 5675 w 10755"/>
                  <a:gd name="T29" fmla="*/ 6358 h 10023"/>
                  <a:gd name="T30" fmla="*/ 4274 w 10755"/>
                  <a:gd name="T31" fmla="*/ 6069 h 10023"/>
                  <a:gd name="T32" fmla="*/ 2873 w 10755"/>
                  <a:gd name="T33" fmla="*/ 6358 h 10023"/>
                  <a:gd name="T34" fmla="*/ 1715 w 10755"/>
                  <a:gd name="T35" fmla="*/ 7144 h 10023"/>
                  <a:gd name="T36" fmla="*/ 929 w 10755"/>
                  <a:gd name="T37" fmla="*/ 8303 h 10023"/>
                  <a:gd name="T38" fmla="*/ 640 w 10755"/>
                  <a:gd name="T39" fmla="*/ 9704 h 10023"/>
                  <a:gd name="T40" fmla="*/ 320 w 10755"/>
                  <a:gd name="T41" fmla="*/ 10023 h 10023"/>
                  <a:gd name="T42" fmla="*/ 0 w 10755"/>
                  <a:gd name="T43" fmla="*/ 9704 h 10023"/>
                  <a:gd name="T44" fmla="*/ 341 w 10755"/>
                  <a:gd name="T45" fmla="*/ 8051 h 10023"/>
                  <a:gd name="T46" fmla="*/ 1263 w 10755"/>
                  <a:gd name="T47" fmla="*/ 6692 h 10023"/>
                  <a:gd name="T48" fmla="*/ 2621 w 10755"/>
                  <a:gd name="T49" fmla="*/ 5770 h 10023"/>
                  <a:gd name="T50" fmla="*/ 4274 w 10755"/>
                  <a:gd name="T51" fmla="*/ 5429 h 10023"/>
                  <a:gd name="T52" fmla="*/ 5928 w 10755"/>
                  <a:gd name="T53" fmla="*/ 5770 h 10023"/>
                  <a:gd name="T54" fmla="*/ 7286 w 10755"/>
                  <a:gd name="T55" fmla="*/ 6692 h 10023"/>
                  <a:gd name="T56" fmla="*/ 8208 w 10755"/>
                  <a:gd name="T57" fmla="*/ 8051 h 10023"/>
                  <a:gd name="T58" fmla="*/ 8549 w 10755"/>
                  <a:gd name="T59" fmla="*/ 9704 h 10023"/>
                  <a:gd name="T60" fmla="*/ 8229 w 10755"/>
                  <a:gd name="T61" fmla="*/ 10023 h 10023"/>
                  <a:gd name="T62" fmla="*/ 10424 w 10755"/>
                  <a:gd name="T63" fmla="*/ 8400 h 10023"/>
                  <a:gd name="T64" fmla="*/ 10106 w 10755"/>
                  <a:gd name="T65" fmla="*/ 8101 h 10023"/>
                  <a:gd name="T66" fmla="*/ 9811 w 10755"/>
                  <a:gd name="T67" fmla="*/ 7036 h 10023"/>
                  <a:gd name="T68" fmla="*/ 8180 w 10755"/>
                  <a:gd name="T69" fmla="*/ 5385 h 10023"/>
                  <a:gd name="T70" fmla="*/ 7993 w 10755"/>
                  <a:gd name="T71" fmla="*/ 5098 h 10023"/>
                  <a:gd name="T72" fmla="*/ 8174 w 10755"/>
                  <a:gd name="T73" fmla="*/ 4806 h 10023"/>
                  <a:gd name="T74" fmla="*/ 9278 w 10755"/>
                  <a:gd name="T75" fmla="*/ 3515 h 10023"/>
                  <a:gd name="T76" fmla="*/ 9115 w 10755"/>
                  <a:gd name="T77" fmla="*/ 1830 h 10023"/>
                  <a:gd name="T78" fmla="*/ 7695 w 10755"/>
                  <a:gd name="T79" fmla="*/ 795 h 10023"/>
                  <a:gd name="T80" fmla="*/ 5982 w 10755"/>
                  <a:gd name="T81" fmla="*/ 1148 h 10023"/>
                  <a:gd name="T82" fmla="*/ 5535 w 10755"/>
                  <a:gd name="T83" fmla="*/ 1079 h 10023"/>
                  <a:gd name="T84" fmla="*/ 5604 w 10755"/>
                  <a:gd name="T85" fmla="*/ 632 h 10023"/>
                  <a:gd name="T86" fmla="*/ 7831 w 10755"/>
                  <a:gd name="T87" fmla="*/ 170 h 10023"/>
                  <a:gd name="T88" fmla="*/ 9672 w 10755"/>
                  <a:gd name="T89" fmla="*/ 1517 h 10023"/>
                  <a:gd name="T90" fmla="*/ 10009 w 10755"/>
                  <a:gd name="T91" fmla="*/ 2608 h 10023"/>
                  <a:gd name="T92" fmla="*/ 9888 w 10755"/>
                  <a:gd name="T93" fmla="*/ 3707 h 10023"/>
                  <a:gd name="T94" fmla="*/ 8944 w 10755"/>
                  <a:gd name="T95" fmla="*/ 5076 h 10023"/>
                  <a:gd name="T96" fmla="*/ 10405 w 10755"/>
                  <a:gd name="T97" fmla="*/ 6798 h 10023"/>
                  <a:gd name="T98" fmla="*/ 10744 w 10755"/>
                  <a:gd name="T99" fmla="*/ 8061 h 10023"/>
                  <a:gd name="T100" fmla="*/ 10444 w 10755"/>
                  <a:gd name="T101" fmla="*/ 8400 h 10023"/>
                  <a:gd name="T102" fmla="*/ 10424 w 10755"/>
                  <a:gd name="T103" fmla="*/ 8400 h 10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55" h="10023">
                    <a:moveTo>
                      <a:pt x="4274" y="6069"/>
                    </a:moveTo>
                    <a:cubicBezTo>
                      <a:pt x="2661" y="6069"/>
                      <a:pt x="1288" y="4696"/>
                      <a:pt x="1288" y="3082"/>
                    </a:cubicBezTo>
                    <a:cubicBezTo>
                      <a:pt x="1288" y="1469"/>
                      <a:pt x="2661" y="96"/>
                      <a:pt x="4274" y="96"/>
                    </a:cubicBezTo>
                    <a:cubicBezTo>
                      <a:pt x="5888" y="96"/>
                      <a:pt x="7261" y="1469"/>
                      <a:pt x="7261" y="3082"/>
                    </a:cubicBezTo>
                    <a:cubicBezTo>
                      <a:pt x="7261" y="4696"/>
                      <a:pt x="5888" y="6069"/>
                      <a:pt x="4274" y="6069"/>
                    </a:cubicBezTo>
                    <a:close/>
                    <a:moveTo>
                      <a:pt x="4274" y="735"/>
                    </a:moveTo>
                    <a:cubicBezTo>
                      <a:pt x="3009" y="735"/>
                      <a:pt x="1927" y="1817"/>
                      <a:pt x="1927" y="3082"/>
                    </a:cubicBezTo>
                    <a:cubicBezTo>
                      <a:pt x="1927" y="4348"/>
                      <a:pt x="3009" y="5429"/>
                      <a:pt x="4274" y="5429"/>
                    </a:cubicBezTo>
                    <a:cubicBezTo>
                      <a:pt x="5540" y="5429"/>
                      <a:pt x="6621" y="4348"/>
                      <a:pt x="6621" y="3082"/>
                    </a:cubicBezTo>
                    <a:cubicBezTo>
                      <a:pt x="6621" y="1817"/>
                      <a:pt x="5540" y="735"/>
                      <a:pt x="4274" y="735"/>
                    </a:cubicBezTo>
                    <a:close/>
                    <a:moveTo>
                      <a:pt x="8229" y="10023"/>
                    </a:moveTo>
                    <a:cubicBezTo>
                      <a:pt x="8052" y="10023"/>
                      <a:pt x="7909" y="9880"/>
                      <a:pt x="7909" y="9704"/>
                    </a:cubicBezTo>
                    <a:cubicBezTo>
                      <a:pt x="7909" y="9221"/>
                      <a:pt x="7812" y="8750"/>
                      <a:pt x="7620" y="8303"/>
                    </a:cubicBezTo>
                    <a:cubicBezTo>
                      <a:pt x="7435" y="7871"/>
                      <a:pt x="7170" y="7481"/>
                      <a:pt x="6834" y="7144"/>
                    </a:cubicBezTo>
                    <a:cubicBezTo>
                      <a:pt x="6497" y="6808"/>
                      <a:pt x="6107" y="6543"/>
                      <a:pt x="5675" y="6358"/>
                    </a:cubicBezTo>
                    <a:cubicBezTo>
                      <a:pt x="5228" y="6166"/>
                      <a:pt x="4757" y="6069"/>
                      <a:pt x="4274" y="6069"/>
                    </a:cubicBezTo>
                    <a:cubicBezTo>
                      <a:pt x="3792" y="6069"/>
                      <a:pt x="3320" y="6166"/>
                      <a:pt x="2873" y="6358"/>
                    </a:cubicBezTo>
                    <a:cubicBezTo>
                      <a:pt x="2441" y="6543"/>
                      <a:pt x="2052" y="6808"/>
                      <a:pt x="1715" y="7144"/>
                    </a:cubicBezTo>
                    <a:cubicBezTo>
                      <a:pt x="1379" y="7481"/>
                      <a:pt x="1114" y="7871"/>
                      <a:pt x="929" y="8303"/>
                    </a:cubicBezTo>
                    <a:cubicBezTo>
                      <a:pt x="737" y="8750"/>
                      <a:pt x="640" y="9221"/>
                      <a:pt x="640" y="9704"/>
                    </a:cubicBezTo>
                    <a:cubicBezTo>
                      <a:pt x="640" y="9880"/>
                      <a:pt x="497" y="10023"/>
                      <a:pt x="320" y="10023"/>
                    </a:cubicBezTo>
                    <a:cubicBezTo>
                      <a:pt x="143" y="10023"/>
                      <a:pt x="0" y="9880"/>
                      <a:pt x="0" y="9704"/>
                    </a:cubicBezTo>
                    <a:cubicBezTo>
                      <a:pt x="0" y="9134"/>
                      <a:pt x="115" y="8578"/>
                      <a:pt x="341" y="8051"/>
                    </a:cubicBezTo>
                    <a:cubicBezTo>
                      <a:pt x="559" y="7543"/>
                      <a:pt x="869" y="7086"/>
                      <a:pt x="1263" y="6692"/>
                    </a:cubicBezTo>
                    <a:cubicBezTo>
                      <a:pt x="1657" y="6298"/>
                      <a:pt x="2114" y="5988"/>
                      <a:pt x="2621" y="5770"/>
                    </a:cubicBezTo>
                    <a:cubicBezTo>
                      <a:pt x="3148" y="5544"/>
                      <a:pt x="3705" y="5429"/>
                      <a:pt x="4274" y="5429"/>
                    </a:cubicBezTo>
                    <a:cubicBezTo>
                      <a:pt x="4844" y="5429"/>
                      <a:pt x="5400" y="5544"/>
                      <a:pt x="5928" y="5770"/>
                    </a:cubicBezTo>
                    <a:cubicBezTo>
                      <a:pt x="6435" y="5988"/>
                      <a:pt x="6892" y="6298"/>
                      <a:pt x="7286" y="6692"/>
                    </a:cubicBezTo>
                    <a:cubicBezTo>
                      <a:pt x="7680" y="7086"/>
                      <a:pt x="7990" y="7543"/>
                      <a:pt x="8208" y="8051"/>
                    </a:cubicBezTo>
                    <a:cubicBezTo>
                      <a:pt x="8434" y="8578"/>
                      <a:pt x="8549" y="9134"/>
                      <a:pt x="8549" y="9704"/>
                    </a:cubicBezTo>
                    <a:cubicBezTo>
                      <a:pt x="8549" y="9880"/>
                      <a:pt x="8405" y="10023"/>
                      <a:pt x="8229" y="10023"/>
                    </a:cubicBezTo>
                    <a:close/>
                    <a:moveTo>
                      <a:pt x="10424" y="8400"/>
                    </a:moveTo>
                    <a:cubicBezTo>
                      <a:pt x="10257" y="8400"/>
                      <a:pt x="10116" y="8270"/>
                      <a:pt x="10106" y="8101"/>
                    </a:cubicBezTo>
                    <a:cubicBezTo>
                      <a:pt x="10105" y="8092"/>
                      <a:pt x="10069" y="7609"/>
                      <a:pt x="9811" y="7036"/>
                    </a:cubicBezTo>
                    <a:cubicBezTo>
                      <a:pt x="9471" y="6280"/>
                      <a:pt x="8922" y="5724"/>
                      <a:pt x="8180" y="5385"/>
                    </a:cubicBezTo>
                    <a:cubicBezTo>
                      <a:pt x="8067" y="5334"/>
                      <a:pt x="7994" y="5222"/>
                      <a:pt x="7993" y="5098"/>
                    </a:cubicBezTo>
                    <a:cubicBezTo>
                      <a:pt x="7992" y="4974"/>
                      <a:pt x="8062" y="4860"/>
                      <a:pt x="8174" y="4806"/>
                    </a:cubicBezTo>
                    <a:cubicBezTo>
                      <a:pt x="8697" y="4555"/>
                      <a:pt x="9099" y="4084"/>
                      <a:pt x="9278" y="3515"/>
                    </a:cubicBezTo>
                    <a:cubicBezTo>
                      <a:pt x="9457" y="2948"/>
                      <a:pt x="9397" y="2334"/>
                      <a:pt x="9115" y="1830"/>
                    </a:cubicBezTo>
                    <a:cubicBezTo>
                      <a:pt x="8819" y="1304"/>
                      <a:pt x="8302" y="926"/>
                      <a:pt x="7695" y="795"/>
                    </a:cubicBezTo>
                    <a:cubicBezTo>
                      <a:pt x="7092" y="664"/>
                      <a:pt x="6467" y="793"/>
                      <a:pt x="5982" y="1148"/>
                    </a:cubicBezTo>
                    <a:cubicBezTo>
                      <a:pt x="5840" y="1253"/>
                      <a:pt x="5640" y="1222"/>
                      <a:pt x="5535" y="1079"/>
                    </a:cubicBezTo>
                    <a:cubicBezTo>
                      <a:pt x="5431" y="937"/>
                      <a:pt x="5462" y="737"/>
                      <a:pt x="5604" y="632"/>
                    </a:cubicBezTo>
                    <a:cubicBezTo>
                      <a:pt x="6237" y="169"/>
                      <a:pt x="7048" y="0"/>
                      <a:pt x="7831" y="170"/>
                    </a:cubicBezTo>
                    <a:cubicBezTo>
                      <a:pt x="8616" y="340"/>
                      <a:pt x="9287" y="831"/>
                      <a:pt x="9672" y="1517"/>
                    </a:cubicBezTo>
                    <a:cubicBezTo>
                      <a:pt x="9861" y="1854"/>
                      <a:pt x="9975" y="2221"/>
                      <a:pt x="10009" y="2608"/>
                    </a:cubicBezTo>
                    <a:cubicBezTo>
                      <a:pt x="10042" y="2978"/>
                      <a:pt x="10001" y="3348"/>
                      <a:pt x="9888" y="3707"/>
                    </a:cubicBezTo>
                    <a:cubicBezTo>
                      <a:pt x="9716" y="4254"/>
                      <a:pt x="9383" y="4732"/>
                      <a:pt x="8944" y="5076"/>
                    </a:cubicBezTo>
                    <a:cubicBezTo>
                      <a:pt x="9586" y="5488"/>
                      <a:pt x="10085" y="6075"/>
                      <a:pt x="10405" y="6798"/>
                    </a:cubicBezTo>
                    <a:cubicBezTo>
                      <a:pt x="10705" y="7476"/>
                      <a:pt x="10742" y="8037"/>
                      <a:pt x="10744" y="8061"/>
                    </a:cubicBezTo>
                    <a:cubicBezTo>
                      <a:pt x="10755" y="8237"/>
                      <a:pt x="10621" y="8389"/>
                      <a:pt x="10444" y="8400"/>
                    </a:cubicBezTo>
                    <a:cubicBezTo>
                      <a:pt x="10438" y="8400"/>
                      <a:pt x="10431" y="8400"/>
                      <a:pt x="10424" y="8400"/>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21" name="组合 10"/>
            <p:cNvGrpSpPr/>
            <p:nvPr/>
          </p:nvGrpSpPr>
          <p:grpSpPr>
            <a:xfrm>
              <a:off x="12695" y="3630"/>
              <a:ext cx="4410" cy="5652"/>
              <a:chOff x="2101" y="3870"/>
              <a:chExt cx="4410" cy="5652"/>
            </a:xfrm>
          </p:grpSpPr>
          <p:sp>
            <p:nvSpPr>
              <p:cNvPr id="22" name="图形"/>
              <p:cNvSpPr/>
              <p:nvPr>
                <p:custDataLst>
                  <p:tags r:id="rId8"/>
                </p:custDataLst>
              </p:nvPr>
            </p:nvSpPr>
            <p:spPr>
              <a:xfrm>
                <a:off x="2101" y="3870"/>
                <a:ext cx="4410" cy="5652"/>
              </a:xfrm>
              <a:prstGeom prst="snip1Rect">
                <a:avLst/>
              </a:prstGeom>
              <a:solidFill>
                <a:srgbClr val="AA7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a:spLocks noChangeAspect="1"/>
              </p:cNvSpPr>
              <p:nvPr>
                <p:custDataLst>
                  <p:tags r:id="rId9"/>
                </p:custDataLst>
              </p:nvPr>
            </p:nvSpPr>
            <p:spPr bwMode="auto">
              <a:xfrm>
                <a:off x="3916" y="4498"/>
                <a:ext cx="780" cy="722"/>
              </a:xfrm>
              <a:custGeom>
                <a:avLst/>
                <a:gdLst>
                  <a:gd name="T0" fmla="*/ 8153 w 10342"/>
                  <a:gd name="T1" fmla="*/ 9584 h 9584"/>
                  <a:gd name="T2" fmla="*/ 6631 w 10342"/>
                  <a:gd name="T3" fmla="*/ 8969 h 9584"/>
                  <a:gd name="T4" fmla="*/ 6012 w 10342"/>
                  <a:gd name="T5" fmla="*/ 7860 h 9584"/>
                  <a:gd name="T6" fmla="*/ 4330 w 10342"/>
                  <a:gd name="T7" fmla="*/ 7860 h 9584"/>
                  <a:gd name="T8" fmla="*/ 3711 w 10342"/>
                  <a:gd name="T9" fmla="*/ 8969 h 9584"/>
                  <a:gd name="T10" fmla="*/ 2190 w 10342"/>
                  <a:gd name="T11" fmla="*/ 9584 h 9584"/>
                  <a:gd name="T12" fmla="*/ 0 w 10342"/>
                  <a:gd name="T13" fmla="*/ 7394 h 9584"/>
                  <a:gd name="T14" fmla="*/ 2190 w 10342"/>
                  <a:gd name="T15" fmla="*/ 5204 h 9584"/>
                  <a:gd name="T16" fmla="*/ 2909 w 10342"/>
                  <a:gd name="T17" fmla="*/ 5325 h 9584"/>
                  <a:gd name="T18" fmla="*/ 3759 w 10342"/>
                  <a:gd name="T19" fmla="*/ 3853 h 9584"/>
                  <a:gd name="T20" fmla="*/ 3296 w 10342"/>
                  <a:gd name="T21" fmla="*/ 3299 h 9584"/>
                  <a:gd name="T22" fmla="*/ 2995 w 10342"/>
                  <a:gd name="T23" fmla="*/ 2190 h 9584"/>
                  <a:gd name="T24" fmla="*/ 5185 w 10342"/>
                  <a:gd name="T25" fmla="*/ 0 h 9584"/>
                  <a:gd name="T26" fmla="*/ 7375 w 10342"/>
                  <a:gd name="T27" fmla="*/ 2190 h 9584"/>
                  <a:gd name="T28" fmla="*/ 6604 w 10342"/>
                  <a:gd name="T29" fmla="*/ 3859 h 9584"/>
                  <a:gd name="T30" fmla="*/ 7446 w 10342"/>
                  <a:gd name="T31" fmla="*/ 5319 h 9584"/>
                  <a:gd name="T32" fmla="*/ 8150 w 10342"/>
                  <a:gd name="T33" fmla="*/ 5203 h 9584"/>
                  <a:gd name="T34" fmla="*/ 10340 w 10342"/>
                  <a:gd name="T35" fmla="*/ 7393 h 9584"/>
                  <a:gd name="T36" fmla="*/ 8153 w 10342"/>
                  <a:gd name="T37" fmla="*/ 9584 h 9584"/>
                  <a:gd name="T38" fmla="*/ 3977 w 10342"/>
                  <a:gd name="T39" fmla="*/ 7060 h 9584"/>
                  <a:gd name="T40" fmla="*/ 6364 w 10342"/>
                  <a:gd name="T41" fmla="*/ 7060 h 9584"/>
                  <a:gd name="T42" fmla="*/ 6762 w 10342"/>
                  <a:gd name="T43" fmla="*/ 7445 h 9584"/>
                  <a:gd name="T44" fmla="*/ 7186 w 10342"/>
                  <a:gd name="T45" fmla="*/ 8393 h 9584"/>
                  <a:gd name="T46" fmla="*/ 8201 w 10342"/>
                  <a:gd name="T47" fmla="*/ 8781 h 9584"/>
                  <a:gd name="T48" fmla="*/ 9542 w 10342"/>
                  <a:gd name="T49" fmla="*/ 7389 h 9584"/>
                  <a:gd name="T50" fmla="*/ 8152 w 10342"/>
                  <a:gd name="T51" fmla="*/ 6003 h 9584"/>
                  <a:gd name="T52" fmla="*/ 7476 w 10342"/>
                  <a:gd name="T53" fmla="*/ 6178 h 9584"/>
                  <a:gd name="T54" fmla="*/ 6936 w 10342"/>
                  <a:gd name="T55" fmla="*/ 6029 h 9584"/>
                  <a:gd name="T56" fmla="*/ 5730 w 10342"/>
                  <a:gd name="T57" fmla="*/ 3943 h 9584"/>
                  <a:gd name="T58" fmla="*/ 5876 w 10342"/>
                  <a:gd name="T59" fmla="*/ 3398 h 9584"/>
                  <a:gd name="T60" fmla="*/ 5878 w 10342"/>
                  <a:gd name="T61" fmla="*/ 3396 h 9584"/>
                  <a:gd name="T62" fmla="*/ 6576 w 10342"/>
                  <a:gd name="T63" fmla="*/ 2190 h 9584"/>
                  <a:gd name="T64" fmla="*/ 5186 w 10342"/>
                  <a:gd name="T65" fmla="*/ 800 h 9584"/>
                  <a:gd name="T66" fmla="*/ 3795 w 10342"/>
                  <a:gd name="T67" fmla="*/ 2190 h 9584"/>
                  <a:gd name="T68" fmla="*/ 4488 w 10342"/>
                  <a:gd name="T69" fmla="*/ 3393 h 9584"/>
                  <a:gd name="T70" fmla="*/ 4633 w 10342"/>
                  <a:gd name="T71" fmla="*/ 3938 h 9584"/>
                  <a:gd name="T72" fmla="*/ 3420 w 10342"/>
                  <a:gd name="T73" fmla="*/ 6038 h 9584"/>
                  <a:gd name="T74" fmla="*/ 2878 w 10342"/>
                  <a:gd name="T75" fmla="*/ 6185 h 9584"/>
                  <a:gd name="T76" fmla="*/ 2190 w 10342"/>
                  <a:gd name="T77" fmla="*/ 6004 h 9584"/>
                  <a:gd name="T78" fmla="*/ 800 w 10342"/>
                  <a:gd name="T79" fmla="*/ 7367 h 9584"/>
                  <a:gd name="T80" fmla="*/ 2184 w 10342"/>
                  <a:gd name="T81" fmla="*/ 8784 h 9584"/>
                  <a:gd name="T82" fmla="*/ 3155 w 10342"/>
                  <a:gd name="T83" fmla="*/ 8394 h 9584"/>
                  <a:gd name="T84" fmla="*/ 3579 w 10342"/>
                  <a:gd name="T85" fmla="*/ 7447 h 9584"/>
                  <a:gd name="T86" fmla="*/ 3579 w 10342"/>
                  <a:gd name="T87" fmla="*/ 7445 h 9584"/>
                  <a:gd name="T88" fmla="*/ 3977 w 10342"/>
                  <a:gd name="T89" fmla="*/ 7060 h 9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342" h="9584">
                    <a:moveTo>
                      <a:pt x="8153" y="9584"/>
                    </a:moveTo>
                    <a:cubicBezTo>
                      <a:pt x="7581" y="9584"/>
                      <a:pt x="7041" y="9365"/>
                      <a:pt x="6631" y="8969"/>
                    </a:cubicBezTo>
                    <a:cubicBezTo>
                      <a:pt x="6316" y="8664"/>
                      <a:pt x="6104" y="8280"/>
                      <a:pt x="6012" y="7860"/>
                    </a:cubicBezTo>
                    <a:lnTo>
                      <a:pt x="4330" y="7860"/>
                    </a:lnTo>
                    <a:cubicBezTo>
                      <a:pt x="4239" y="8280"/>
                      <a:pt x="4026" y="8664"/>
                      <a:pt x="3711" y="8969"/>
                    </a:cubicBezTo>
                    <a:cubicBezTo>
                      <a:pt x="3301" y="9365"/>
                      <a:pt x="2760" y="9584"/>
                      <a:pt x="2190" y="9584"/>
                    </a:cubicBezTo>
                    <a:cubicBezTo>
                      <a:pt x="983" y="9584"/>
                      <a:pt x="0" y="8602"/>
                      <a:pt x="0" y="7394"/>
                    </a:cubicBezTo>
                    <a:cubicBezTo>
                      <a:pt x="0" y="6186"/>
                      <a:pt x="983" y="5204"/>
                      <a:pt x="2190" y="5204"/>
                    </a:cubicBezTo>
                    <a:cubicBezTo>
                      <a:pt x="2435" y="5204"/>
                      <a:pt x="2679" y="5245"/>
                      <a:pt x="2909" y="5325"/>
                    </a:cubicBezTo>
                    <a:lnTo>
                      <a:pt x="3759" y="3853"/>
                    </a:lnTo>
                    <a:cubicBezTo>
                      <a:pt x="3576" y="3695"/>
                      <a:pt x="3419" y="3508"/>
                      <a:pt x="3296" y="3299"/>
                    </a:cubicBezTo>
                    <a:cubicBezTo>
                      <a:pt x="3100" y="2964"/>
                      <a:pt x="2995" y="2581"/>
                      <a:pt x="2995" y="2190"/>
                    </a:cubicBezTo>
                    <a:cubicBezTo>
                      <a:pt x="2995" y="983"/>
                      <a:pt x="3977" y="0"/>
                      <a:pt x="5185" y="0"/>
                    </a:cubicBezTo>
                    <a:cubicBezTo>
                      <a:pt x="6393" y="0"/>
                      <a:pt x="7375" y="983"/>
                      <a:pt x="7375" y="2190"/>
                    </a:cubicBezTo>
                    <a:cubicBezTo>
                      <a:pt x="7375" y="2836"/>
                      <a:pt x="7087" y="3446"/>
                      <a:pt x="6604" y="3859"/>
                    </a:cubicBezTo>
                    <a:lnTo>
                      <a:pt x="7446" y="5319"/>
                    </a:lnTo>
                    <a:cubicBezTo>
                      <a:pt x="7672" y="5243"/>
                      <a:pt x="7910" y="5203"/>
                      <a:pt x="8150" y="5203"/>
                    </a:cubicBezTo>
                    <a:cubicBezTo>
                      <a:pt x="9357" y="5203"/>
                      <a:pt x="10340" y="6185"/>
                      <a:pt x="10340" y="7393"/>
                    </a:cubicBezTo>
                    <a:cubicBezTo>
                      <a:pt x="10342" y="8602"/>
                      <a:pt x="9360" y="9584"/>
                      <a:pt x="8153" y="9584"/>
                    </a:cubicBezTo>
                    <a:close/>
                    <a:moveTo>
                      <a:pt x="3977" y="7060"/>
                    </a:moveTo>
                    <a:lnTo>
                      <a:pt x="6364" y="7060"/>
                    </a:lnTo>
                    <a:cubicBezTo>
                      <a:pt x="6579" y="7060"/>
                      <a:pt x="6755" y="7230"/>
                      <a:pt x="6762" y="7445"/>
                    </a:cubicBezTo>
                    <a:cubicBezTo>
                      <a:pt x="6776" y="7805"/>
                      <a:pt x="6926" y="8143"/>
                      <a:pt x="7186" y="8393"/>
                    </a:cubicBezTo>
                    <a:cubicBezTo>
                      <a:pt x="7458" y="8655"/>
                      <a:pt x="7821" y="8795"/>
                      <a:pt x="8201" y="8781"/>
                    </a:cubicBezTo>
                    <a:cubicBezTo>
                      <a:pt x="8948" y="8756"/>
                      <a:pt x="9545" y="8135"/>
                      <a:pt x="9542" y="7389"/>
                    </a:cubicBezTo>
                    <a:cubicBezTo>
                      <a:pt x="9540" y="6624"/>
                      <a:pt x="8917" y="6003"/>
                      <a:pt x="8152" y="6003"/>
                    </a:cubicBezTo>
                    <a:cubicBezTo>
                      <a:pt x="7915" y="6003"/>
                      <a:pt x="7681" y="6064"/>
                      <a:pt x="7476" y="6178"/>
                    </a:cubicBezTo>
                    <a:cubicBezTo>
                      <a:pt x="7286" y="6284"/>
                      <a:pt x="7045" y="6218"/>
                      <a:pt x="6936" y="6029"/>
                    </a:cubicBezTo>
                    <a:lnTo>
                      <a:pt x="5730" y="3943"/>
                    </a:lnTo>
                    <a:cubicBezTo>
                      <a:pt x="5620" y="3752"/>
                      <a:pt x="5685" y="3508"/>
                      <a:pt x="5876" y="3398"/>
                    </a:cubicBezTo>
                    <a:lnTo>
                      <a:pt x="5878" y="3396"/>
                    </a:lnTo>
                    <a:cubicBezTo>
                      <a:pt x="6309" y="3149"/>
                      <a:pt x="6576" y="2686"/>
                      <a:pt x="6576" y="2190"/>
                    </a:cubicBezTo>
                    <a:cubicBezTo>
                      <a:pt x="6576" y="1424"/>
                      <a:pt x="5953" y="800"/>
                      <a:pt x="5186" y="800"/>
                    </a:cubicBezTo>
                    <a:cubicBezTo>
                      <a:pt x="4420" y="800"/>
                      <a:pt x="3795" y="1424"/>
                      <a:pt x="3795" y="2190"/>
                    </a:cubicBezTo>
                    <a:cubicBezTo>
                      <a:pt x="3795" y="2683"/>
                      <a:pt x="4060" y="3144"/>
                      <a:pt x="4488" y="3393"/>
                    </a:cubicBezTo>
                    <a:cubicBezTo>
                      <a:pt x="4677" y="3503"/>
                      <a:pt x="4742" y="3747"/>
                      <a:pt x="4633" y="3938"/>
                    </a:cubicBezTo>
                    <a:lnTo>
                      <a:pt x="3420" y="6038"/>
                    </a:lnTo>
                    <a:cubicBezTo>
                      <a:pt x="3310" y="6228"/>
                      <a:pt x="3068" y="6294"/>
                      <a:pt x="2878" y="6185"/>
                    </a:cubicBezTo>
                    <a:cubicBezTo>
                      <a:pt x="2669" y="6067"/>
                      <a:pt x="2431" y="6004"/>
                      <a:pt x="2190" y="6004"/>
                    </a:cubicBezTo>
                    <a:cubicBezTo>
                      <a:pt x="1433" y="6004"/>
                      <a:pt x="815" y="6613"/>
                      <a:pt x="800" y="7367"/>
                    </a:cubicBezTo>
                    <a:cubicBezTo>
                      <a:pt x="785" y="8134"/>
                      <a:pt x="1416" y="8782"/>
                      <a:pt x="2184" y="8784"/>
                    </a:cubicBezTo>
                    <a:cubicBezTo>
                      <a:pt x="2549" y="8785"/>
                      <a:pt x="2893" y="8647"/>
                      <a:pt x="3155" y="8394"/>
                    </a:cubicBezTo>
                    <a:cubicBezTo>
                      <a:pt x="3415" y="8143"/>
                      <a:pt x="3565" y="7806"/>
                      <a:pt x="3579" y="7447"/>
                    </a:cubicBezTo>
                    <a:lnTo>
                      <a:pt x="3579" y="7445"/>
                    </a:lnTo>
                    <a:cubicBezTo>
                      <a:pt x="3588" y="7229"/>
                      <a:pt x="3764" y="7060"/>
                      <a:pt x="3977" y="7060"/>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nvGrpSpPr>
            <p:cNvPr id="8" name="组合 7"/>
            <p:cNvGrpSpPr/>
            <p:nvPr/>
          </p:nvGrpSpPr>
          <p:grpSpPr>
            <a:xfrm>
              <a:off x="2302" y="5425"/>
              <a:ext cx="3996" cy="2756"/>
              <a:chOff x="2432" y="5710"/>
              <a:chExt cx="3996" cy="2756"/>
            </a:xfrm>
          </p:grpSpPr>
          <p:sp>
            <p:nvSpPr>
              <p:cNvPr id="6" name="图形"/>
              <p:cNvSpPr txBox="1"/>
              <p:nvPr>
                <p:custDataLst>
                  <p:tags r:id="rId6"/>
                </p:custDataLst>
              </p:nvPr>
            </p:nvSpPr>
            <p:spPr>
              <a:xfrm>
                <a:off x="2484" y="5710"/>
                <a:ext cx="3891" cy="727"/>
              </a:xfrm>
              <a:prstGeom prst="rect">
                <a:avLst/>
              </a:prstGeom>
              <a:noFill/>
            </p:spPr>
            <p:txBody>
              <a:bodyPr wrap="square" rtlCol="0">
                <a:spAutoFit/>
              </a:bodyPr>
              <a:lstStyle/>
              <a:p>
                <a:pPr algn="ctr">
                  <a:defRPr/>
                </a:pPr>
                <a:r>
                  <a:rPr lang="en-US" altLang="zh-CN" sz="2400" dirty="0">
                    <a:solidFill>
                      <a:schemeClr val="bg1"/>
                    </a:solidFill>
                    <a:latin typeface="Arial"/>
                    <a:ea typeface="阿里巴巴普惠体 Heavy"/>
                    <a:cs typeface="阿里巴巴普惠体 Heavy"/>
                    <a:sym typeface="Arial"/>
                  </a:rPr>
                  <a:t>Add title text</a:t>
                </a:r>
                <a:endParaRPr lang="zh-CN" altLang="en-US" sz="2400" dirty="0">
                  <a:solidFill>
                    <a:schemeClr val="bg1"/>
                  </a:solidFill>
                  <a:latin typeface="Arial"/>
                  <a:ea typeface="阿里巴巴普惠体 Heavy"/>
                  <a:cs typeface="阿里巴巴普惠体 Heavy"/>
                  <a:sym typeface="Arial"/>
                </a:endParaRPr>
              </a:p>
            </p:txBody>
          </p:sp>
          <p:sp>
            <p:nvSpPr>
              <p:cNvPr id="7" name="图形"/>
              <p:cNvSpPr/>
              <p:nvPr>
                <p:custDataLst>
                  <p:tags r:id="rId7"/>
                </p:custDataLst>
              </p:nvPr>
            </p:nvSpPr>
            <p:spPr>
              <a:xfrm>
                <a:off x="2432" y="6348"/>
                <a:ext cx="3996" cy="2118"/>
              </a:xfrm>
              <a:prstGeom prst="rect">
                <a:avLst/>
              </a:prstGeom>
            </p:spPr>
            <p:txBody>
              <a:bodyPr wrap="square">
                <a:spAutoFit/>
              </a:bodyPr>
              <a:lstStyle/>
              <a:p>
                <a:pPr algn="ctr">
                  <a:lnSpc>
                    <a:spcPct val="150000"/>
                  </a:lnSpc>
                </a:pPr>
                <a:r>
                  <a:rPr lang="en-US" altLang="zh-CN" sz="1400" dirty="0">
                    <a:solidFill>
                      <a:schemeClr val="bg1"/>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bg1"/>
                  </a:solidFill>
                  <a:latin typeface="Arial"/>
                  <a:ea typeface="阿里巴巴普惠体 Heavy"/>
                  <a:cs typeface="阿里巴巴普惠体 Heavy"/>
                  <a:sym typeface="Arial"/>
                </a:endParaRPr>
              </a:p>
            </p:txBody>
          </p:sp>
        </p:grpSp>
        <p:grpSp>
          <p:nvGrpSpPr>
            <p:cNvPr id="9" name="组合 8"/>
            <p:cNvGrpSpPr/>
            <p:nvPr/>
          </p:nvGrpSpPr>
          <p:grpSpPr>
            <a:xfrm>
              <a:off x="7602" y="5425"/>
              <a:ext cx="3996" cy="2756"/>
              <a:chOff x="2432" y="5710"/>
              <a:chExt cx="3996" cy="2756"/>
            </a:xfrm>
          </p:grpSpPr>
          <p:sp>
            <p:nvSpPr>
              <p:cNvPr id="10" name="图形"/>
              <p:cNvSpPr txBox="1"/>
              <p:nvPr>
                <p:custDataLst>
                  <p:tags r:id="rId4"/>
                </p:custDataLst>
              </p:nvPr>
            </p:nvSpPr>
            <p:spPr>
              <a:xfrm>
                <a:off x="2484" y="5710"/>
                <a:ext cx="3891" cy="727"/>
              </a:xfrm>
              <a:prstGeom prst="rect">
                <a:avLst/>
              </a:prstGeom>
              <a:noFill/>
            </p:spPr>
            <p:txBody>
              <a:bodyPr wrap="square" rtlCol="0">
                <a:spAutoFit/>
              </a:bodyPr>
              <a:lstStyle/>
              <a:p>
                <a:pPr algn="ctr">
                  <a:defRPr/>
                </a:pPr>
                <a:r>
                  <a:rPr lang="en-US" altLang="zh-CN" sz="2400" dirty="0">
                    <a:solidFill>
                      <a:schemeClr val="bg1"/>
                    </a:solidFill>
                    <a:latin typeface="Arial"/>
                    <a:ea typeface="阿里巴巴普惠体 Heavy"/>
                    <a:cs typeface="阿里巴巴普惠体 Heavy"/>
                    <a:sym typeface="Arial"/>
                  </a:rPr>
                  <a:t>Add title text</a:t>
                </a:r>
                <a:endParaRPr lang="zh-CN" altLang="en-US" sz="2400" dirty="0">
                  <a:solidFill>
                    <a:schemeClr val="bg1"/>
                  </a:solidFill>
                  <a:latin typeface="Arial"/>
                  <a:ea typeface="阿里巴巴普惠体 Heavy"/>
                  <a:cs typeface="阿里巴巴普惠体 Heavy"/>
                  <a:sym typeface="Arial"/>
                </a:endParaRPr>
              </a:p>
            </p:txBody>
          </p:sp>
          <p:sp>
            <p:nvSpPr>
              <p:cNvPr id="11" name="图形"/>
              <p:cNvSpPr/>
              <p:nvPr>
                <p:custDataLst>
                  <p:tags r:id="rId5"/>
                </p:custDataLst>
              </p:nvPr>
            </p:nvSpPr>
            <p:spPr>
              <a:xfrm>
                <a:off x="2432" y="6348"/>
                <a:ext cx="3996" cy="2118"/>
              </a:xfrm>
              <a:prstGeom prst="rect">
                <a:avLst/>
              </a:prstGeom>
            </p:spPr>
            <p:txBody>
              <a:bodyPr wrap="square">
                <a:spAutoFit/>
              </a:bodyPr>
              <a:lstStyle/>
              <a:p>
                <a:pPr algn="ctr">
                  <a:lnSpc>
                    <a:spcPct val="150000"/>
                  </a:lnSpc>
                </a:pPr>
                <a:r>
                  <a:rPr lang="en-US" altLang="zh-CN" sz="1400" dirty="0">
                    <a:solidFill>
                      <a:schemeClr val="bg1"/>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bg1"/>
                  </a:solidFill>
                  <a:latin typeface="Arial"/>
                  <a:ea typeface="阿里巴巴普惠体 Heavy"/>
                  <a:cs typeface="阿里巴巴普惠体 Heavy"/>
                  <a:sym typeface="Arial"/>
                </a:endParaRPr>
              </a:p>
            </p:txBody>
          </p:sp>
        </p:grpSp>
        <p:grpSp>
          <p:nvGrpSpPr>
            <p:cNvPr id="12" name="组合 11"/>
            <p:cNvGrpSpPr/>
            <p:nvPr/>
          </p:nvGrpSpPr>
          <p:grpSpPr>
            <a:xfrm>
              <a:off x="12902" y="5425"/>
              <a:ext cx="3996" cy="2756"/>
              <a:chOff x="2432" y="5710"/>
              <a:chExt cx="3996" cy="2756"/>
            </a:xfrm>
          </p:grpSpPr>
          <p:sp>
            <p:nvSpPr>
              <p:cNvPr id="13" name="图形"/>
              <p:cNvSpPr txBox="1"/>
              <p:nvPr>
                <p:custDataLst>
                  <p:tags r:id="rId2"/>
                </p:custDataLst>
              </p:nvPr>
            </p:nvSpPr>
            <p:spPr>
              <a:xfrm>
                <a:off x="2484" y="5710"/>
                <a:ext cx="3891" cy="727"/>
              </a:xfrm>
              <a:prstGeom prst="rect">
                <a:avLst/>
              </a:prstGeom>
              <a:noFill/>
            </p:spPr>
            <p:txBody>
              <a:bodyPr wrap="square" rtlCol="0">
                <a:spAutoFit/>
              </a:bodyPr>
              <a:lstStyle/>
              <a:p>
                <a:pPr algn="ctr">
                  <a:defRPr/>
                </a:pPr>
                <a:r>
                  <a:rPr lang="en-US" altLang="zh-CN" sz="2400" dirty="0">
                    <a:solidFill>
                      <a:schemeClr val="bg1"/>
                    </a:solidFill>
                    <a:latin typeface="Arial"/>
                    <a:ea typeface="阿里巴巴普惠体 Heavy"/>
                    <a:cs typeface="阿里巴巴普惠体 Heavy"/>
                    <a:sym typeface="Arial"/>
                  </a:rPr>
                  <a:t>Add title text</a:t>
                </a:r>
                <a:endParaRPr lang="zh-CN" altLang="en-US" sz="2400" dirty="0">
                  <a:solidFill>
                    <a:schemeClr val="bg1"/>
                  </a:solidFill>
                  <a:latin typeface="Arial"/>
                  <a:ea typeface="阿里巴巴普惠体 Heavy"/>
                  <a:cs typeface="阿里巴巴普惠体 Heavy"/>
                  <a:sym typeface="Arial"/>
                </a:endParaRPr>
              </a:p>
            </p:txBody>
          </p:sp>
          <p:sp>
            <p:nvSpPr>
              <p:cNvPr id="14" name="图形"/>
              <p:cNvSpPr/>
              <p:nvPr>
                <p:custDataLst>
                  <p:tags r:id="rId3"/>
                </p:custDataLst>
              </p:nvPr>
            </p:nvSpPr>
            <p:spPr>
              <a:xfrm>
                <a:off x="2432" y="6348"/>
                <a:ext cx="3996" cy="2118"/>
              </a:xfrm>
              <a:prstGeom prst="rect">
                <a:avLst/>
              </a:prstGeom>
            </p:spPr>
            <p:txBody>
              <a:bodyPr wrap="square">
                <a:spAutoFit/>
              </a:bodyPr>
              <a:lstStyle/>
              <a:p>
                <a:pPr algn="ctr">
                  <a:lnSpc>
                    <a:spcPct val="150000"/>
                  </a:lnSpc>
                </a:pPr>
                <a:r>
                  <a:rPr lang="en-US" altLang="zh-CN" sz="1400" dirty="0">
                    <a:solidFill>
                      <a:schemeClr val="bg1"/>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bg1"/>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checkerboard(across)">
                                      <p:cBhvr>
                                        <p:cTn id="1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1" y="1"/>
            <a:ext cx="12035155" cy="6858000"/>
            <a:chOff x="0" y="0"/>
            <a:chExt cx="18953" cy="10800"/>
          </a:xfrm>
        </p:grpSpPr>
        <p:sp>
          <p:nvSpPr>
            <p:cNvPr id="3" name="图形"/>
            <p:cNvSpPr/>
            <p:nvPr>
              <p:custDataLst>
                <p:tags r:id="rId12"/>
              </p:custDataLst>
            </p:nvPr>
          </p:nvSpPr>
          <p:spPr>
            <a:xfrm>
              <a:off x="0" y="0"/>
              <a:ext cx="9964" cy="9981"/>
            </a:xfrm>
            <a:prstGeom prst="diagStripe">
              <a:avLst>
                <a:gd name="adj" fmla="val 58671"/>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grpSp>
          <p:nvGrpSpPr>
            <p:cNvPr id="13" name="组合 12"/>
            <p:cNvGrpSpPr/>
            <p:nvPr/>
          </p:nvGrpSpPr>
          <p:grpSpPr>
            <a:xfrm>
              <a:off x="151" y="171"/>
              <a:ext cx="7827" cy="7827"/>
              <a:chOff x="-1" y="0"/>
              <a:chExt cx="8676" cy="8676"/>
            </a:xfrm>
          </p:grpSpPr>
          <p:sp>
            <p:nvSpPr>
              <p:cNvPr id="4" name="图形"/>
              <p:cNvSpPr/>
              <p:nvPr>
                <p:custDataLst>
                  <p:tags r:id="rId171"/>
                </p:custDataLst>
              </p:nvPr>
            </p:nvSpPr>
            <p:spPr>
              <a:xfrm>
                <a:off x="-1" y="0"/>
                <a:ext cx="8676" cy="8676"/>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5" name="图形" descr="5d00bd612e83d"/>
              <p:cNvPicPr>
                <a:picLocks noChangeAspect="1"/>
              </p:cNvPicPr>
              <p:nvPr>
                <p:custDataLst>
                  <p:tags r:id="rId172"/>
                </p:custDataLst>
              </p:nvPr>
            </p:nvPicPr>
            <p:blipFill>
              <a:blip r:embed="rId174" cstate="email">
                <a:extLst>
                  <a:ext uri="{28A0092B-C50C-407E-A947-70E740481C1C}">
                    <a14:useLocalDpi xmlns:a14="http://schemas.microsoft.com/office/drawing/2010/main"/>
                  </a:ext>
                </a:extLst>
              </a:blip>
              <a:srcRect/>
              <a:stretch>
                <a:fillRect/>
              </a:stretch>
            </p:blipFill>
            <p:spPr>
              <a:xfrm flipH="1">
                <a:off x="698" y="699"/>
                <a:ext cx="7279" cy="7279"/>
              </a:xfrm>
              <a:prstGeom prst="diamond">
                <a:avLst/>
              </a:prstGeom>
              <a:ln w="63500">
                <a:solidFill>
                  <a:schemeClr val="bg1"/>
                </a:solidFill>
              </a:ln>
            </p:spPr>
          </p:pic>
        </p:grpSp>
        <p:grpSp>
          <p:nvGrpSpPr>
            <p:cNvPr id="806" name="图形"/>
            <p:cNvGrpSpPr/>
            <p:nvPr/>
          </p:nvGrpSpPr>
          <p:grpSpPr>
            <a:xfrm>
              <a:off x="638" y="6860"/>
              <a:ext cx="3015" cy="3056"/>
              <a:chOff x="7200" y="3413"/>
              <a:chExt cx="6632" cy="6720"/>
            </a:xfrm>
            <a:solidFill>
              <a:srgbClr val="62503C"/>
            </a:solidFill>
          </p:grpSpPr>
          <p:sp>
            <p:nvSpPr>
              <p:cNvPr id="389" name="图形"/>
              <p:cNvSpPr/>
              <p:nvPr>
                <p:custDataLst>
                  <p:tags r:id="rId43"/>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1" name="图形"/>
              <p:cNvSpPr/>
              <p:nvPr>
                <p:custDataLst>
                  <p:tags r:id="rId44"/>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2" name="图形"/>
              <p:cNvSpPr/>
              <p:nvPr>
                <p:custDataLst>
                  <p:tags r:id="rId45"/>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7" name="图形"/>
              <p:cNvSpPr/>
              <p:nvPr>
                <p:custDataLst>
                  <p:tags r:id="rId46"/>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9" name="图形"/>
              <p:cNvSpPr/>
              <p:nvPr>
                <p:custDataLst>
                  <p:tags r:id="rId47"/>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0" name="图形"/>
              <p:cNvSpPr/>
              <p:nvPr>
                <p:custDataLst>
                  <p:tags r:id="rId48"/>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2" name="图形"/>
              <p:cNvSpPr/>
              <p:nvPr>
                <p:custDataLst>
                  <p:tags r:id="rId49"/>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4" name="图形"/>
              <p:cNvSpPr/>
              <p:nvPr>
                <p:custDataLst>
                  <p:tags r:id="rId50"/>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5" name="图形"/>
              <p:cNvSpPr/>
              <p:nvPr>
                <p:custDataLst>
                  <p:tags r:id="rId51"/>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6" name="图形"/>
              <p:cNvSpPr/>
              <p:nvPr>
                <p:custDataLst>
                  <p:tags r:id="rId52"/>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7" name="图形"/>
              <p:cNvSpPr/>
              <p:nvPr>
                <p:custDataLst>
                  <p:tags r:id="rId53"/>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7" name="图形"/>
              <p:cNvSpPr/>
              <p:nvPr>
                <p:custDataLst>
                  <p:tags r:id="rId54"/>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9" name="图形"/>
              <p:cNvSpPr/>
              <p:nvPr>
                <p:custDataLst>
                  <p:tags r:id="rId55"/>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0" name="图形"/>
              <p:cNvSpPr/>
              <p:nvPr>
                <p:custDataLst>
                  <p:tags r:id="rId56"/>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1" name="图形"/>
              <p:cNvSpPr/>
              <p:nvPr>
                <p:custDataLst>
                  <p:tags r:id="rId57"/>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2" name="图形"/>
              <p:cNvSpPr/>
              <p:nvPr>
                <p:custDataLst>
                  <p:tags r:id="rId58"/>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3" name="图形"/>
              <p:cNvSpPr/>
              <p:nvPr>
                <p:custDataLst>
                  <p:tags r:id="rId59"/>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4" name="图形"/>
              <p:cNvSpPr/>
              <p:nvPr>
                <p:custDataLst>
                  <p:tags r:id="rId60"/>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2" name="图形"/>
              <p:cNvSpPr/>
              <p:nvPr>
                <p:custDataLst>
                  <p:tags r:id="rId61"/>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4" name="图形"/>
              <p:cNvSpPr/>
              <p:nvPr>
                <p:custDataLst>
                  <p:tags r:id="rId62"/>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5" name="图形"/>
              <p:cNvSpPr/>
              <p:nvPr>
                <p:custDataLst>
                  <p:tags r:id="rId63"/>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6" name="图形"/>
              <p:cNvSpPr/>
              <p:nvPr>
                <p:custDataLst>
                  <p:tags r:id="rId64"/>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7" name="图形"/>
              <p:cNvSpPr/>
              <p:nvPr>
                <p:custDataLst>
                  <p:tags r:id="rId65"/>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8" name="图形"/>
              <p:cNvSpPr/>
              <p:nvPr>
                <p:custDataLst>
                  <p:tags r:id="rId66"/>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9" name="图形"/>
              <p:cNvSpPr/>
              <p:nvPr>
                <p:custDataLst>
                  <p:tags r:id="rId67"/>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0" name="图形"/>
              <p:cNvSpPr/>
              <p:nvPr>
                <p:custDataLst>
                  <p:tags r:id="rId68"/>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1" name="图形"/>
              <p:cNvSpPr/>
              <p:nvPr>
                <p:custDataLst>
                  <p:tags r:id="rId69"/>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7" name="图形"/>
              <p:cNvSpPr/>
              <p:nvPr>
                <p:custDataLst>
                  <p:tags r:id="rId70"/>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9" name="图形"/>
              <p:cNvSpPr/>
              <p:nvPr>
                <p:custDataLst>
                  <p:tags r:id="rId71"/>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0" name="图形"/>
              <p:cNvSpPr/>
              <p:nvPr>
                <p:custDataLst>
                  <p:tags r:id="rId72"/>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1" name="图形"/>
              <p:cNvSpPr/>
              <p:nvPr>
                <p:custDataLst>
                  <p:tags r:id="rId73"/>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2" name="图形"/>
              <p:cNvSpPr/>
              <p:nvPr>
                <p:custDataLst>
                  <p:tags r:id="rId74"/>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3" name="图形"/>
              <p:cNvSpPr/>
              <p:nvPr>
                <p:custDataLst>
                  <p:tags r:id="rId75"/>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4" name="图形"/>
              <p:cNvSpPr/>
              <p:nvPr>
                <p:custDataLst>
                  <p:tags r:id="rId76"/>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5" name="图形"/>
              <p:cNvSpPr/>
              <p:nvPr>
                <p:custDataLst>
                  <p:tags r:id="rId77"/>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6" name="图形"/>
              <p:cNvSpPr/>
              <p:nvPr>
                <p:custDataLst>
                  <p:tags r:id="rId78"/>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7" name="图形"/>
              <p:cNvSpPr/>
              <p:nvPr>
                <p:custDataLst>
                  <p:tags r:id="rId79"/>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8" name="图形"/>
              <p:cNvSpPr/>
              <p:nvPr>
                <p:custDataLst>
                  <p:tags r:id="rId80"/>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2" name="图形"/>
              <p:cNvSpPr/>
              <p:nvPr>
                <p:custDataLst>
                  <p:tags r:id="rId81"/>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4" name="图形"/>
              <p:cNvSpPr/>
              <p:nvPr>
                <p:custDataLst>
                  <p:tags r:id="rId82"/>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5" name="图形"/>
              <p:cNvSpPr/>
              <p:nvPr>
                <p:custDataLst>
                  <p:tags r:id="rId83"/>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6" name="图形"/>
              <p:cNvSpPr/>
              <p:nvPr>
                <p:custDataLst>
                  <p:tags r:id="rId84"/>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7" name="图形"/>
              <p:cNvSpPr/>
              <p:nvPr>
                <p:custDataLst>
                  <p:tags r:id="rId85"/>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8" name="图形"/>
              <p:cNvSpPr/>
              <p:nvPr>
                <p:custDataLst>
                  <p:tags r:id="rId86"/>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9" name="图形"/>
              <p:cNvSpPr/>
              <p:nvPr>
                <p:custDataLst>
                  <p:tags r:id="rId87"/>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0" name="图形"/>
              <p:cNvSpPr/>
              <p:nvPr>
                <p:custDataLst>
                  <p:tags r:id="rId88"/>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1" name="图形"/>
              <p:cNvSpPr/>
              <p:nvPr>
                <p:custDataLst>
                  <p:tags r:id="rId89"/>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2" name="图形"/>
              <p:cNvSpPr/>
              <p:nvPr>
                <p:custDataLst>
                  <p:tags r:id="rId90"/>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3" name="图形"/>
              <p:cNvSpPr/>
              <p:nvPr>
                <p:custDataLst>
                  <p:tags r:id="rId91"/>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4" name="图形"/>
              <p:cNvSpPr/>
              <p:nvPr>
                <p:custDataLst>
                  <p:tags r:id="rId92"/>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5" name="图形"/>
              <p:cNvSpPr/>
              <p:nvPr>
                <p:custDataLst>
                  <p:tags r:id="rId93"/>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8" name="图形"/>
              <p:cNvSpPr/>
              <p:nvPr>
                <p:custDataLst>
                  <p:tags r:id="rId94"/>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9" name="图形"/>
              <p:cNvSpPr/>
              <p:nvPr>
                <p:custDataLst>
                  <p:tags r:id="rId95"/>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0" name="图形"/>
              <p:cNvSpPr/>
              <p:nvPr>
                <p:custDataLst>
                  <p:tags r:id="rId96"/>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1" name="图形"/>
              <p:cNvSpPr/>
              <p:nvPr>
                <p:custDataLst>
                  <p:tags r:id="rId97"/>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2" name="图形"/>
              <p:cNvSpPr/>
              <p:nvPr>
                <p:custDataLst>
                  <p:tags r:id="rId98"/>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3" name="图形"/>
              <p:cNvSpPr/>
              <p:nvPr>
                <p:custDataLst>
                  <p:tags r:id="rId99"/>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4" name="图形"/>
              <p:cNvSpPr/>
              <p:nvPr>
                <p:custDataLst>
                  <p:tags r:id="rId100"/>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5" name="图形"/>
              <p:cNvSpPr/>
              <p:nvPr>
                <p:custDataLst>
                  <p:tags r:id="rId101"/>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6" name="图形"/>
              <p:cNvSpPr/>
              <p:nvPr>
                <p:custDataLst>
                  <p:tags r:id="rId102"/>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7" name="图形"/>
              <p:cNvSpPr/>
              <p:nvPr>
                <p:custDataLst>
                  <p:tags r:id="rId103"/>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8" name="图形"/>
              <p:cNvSpPr/>
              <p:nvPr>
                <p:custDataLst>
                  <p:tags r:id="rId104"/>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9" name="图形"/>
              <p:cNvSpPr/>
              <p:nvPr>
                <p:custDataLst>
                  <p:tags r:id="rId105"/>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0" name="图形"/>
              <p:cNvSpPr/>
              <p:nvPr>
                <p:custDataLst>
                  <p:tags r:id="rId106"/>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2" name="图形"/>
              <p:cNvSpPr/>
              <p:nvPr>
                <p:custDataLst>
                  <p:tags r:id="rId107"/>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3" name="图形"/>
              <p:cNvSpPr/>
              <p:nvPr>
                <p:custDataLst>
                  <p:tags r:id="rId108"/>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4" name="图形"/>
              <p:cNvSpPr/>
              <p:nvPr>
                <p:custDataLst>
                  <p:tags r:id="rId109"/>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5" name="图形"/>
              <p:cNvSpPr/>
              <p:nvPr>
                <p:custDataLst>
                  <p:tags r:id="rId110"/>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6" name="图形"/>
              <p:cNvSpPr/>
              <p:nvPr>
                <p:custDataLst>
                  <p:tags r:id="rId111"/>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7" name="图形"/>
              <p:cNvSpPr/>
              <p:nvPr>
                <p:custDataLst>
                  <p:tags r:id="rId112"/>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8" name="图形"/>
              <p:cNvSpPr/>
              <p:nvPr>
                <p:custDataLst>
                  <p:tags r:id="rId113"/>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9" name="图形"/>
              <p:cNvSpPr/>
              <p:nvPr>
                <p:custDataLst>
                  <p:tags r:id="rId114"/>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0" name="图形"/>
              <p:cNvSpPr/>
              <p:nvPr>
                <p:custDataLst>
                  <p:tags r:id="rId115"/>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1" name="图形"/>
              <p:cNvSpPr/>
              <p:nvPr>
                <p:custDataLst>
                  <p:tags r:id="rId116"/>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2" name="图形"/>
              <p:cNvSpPr/>
              <p:nvPr>
                <p:custDataLst>
                  <p:tags r:id="rId117"/>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3" name="图形"/>
              <p:cNvSpPr/>
              <p:nvPr>
                <p:custDataLst>
                  <p:tags r:id="rId118"/>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4" name="图形"/>
              <p:cNvSpPr/>
              <p:nvPr>
                <p:custDataLst>
                  <p:tags r:id="rId119"/>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6" name="图形"/>
              <p:cNvSpPr/>
              <p:nvPr>
                <p:custDataLst>
                  <p:tags r:id="rId120"/>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8" name="图形"/>
              <p:cNvSpPr/>
              <p:nvPr>
                <p:custDataLst>
                  <p:tags r:id="rId121"/>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9" name="图形"/>
              <p:cNvSpPr/>
              <p:nvPr>
                <p:custDataLst>
                  <p:tags r:id="rId122"/>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0" name="图形"/>
              <p:cNvSpPr/>
              <p:nvPr>
                <p:custDataLst>
                  <p:tags r:id="rId123"/>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1" name="图形"/>
              <p:cNvSpPr/>
              <p:nvPr>
                <p:custDataLst>
                  <p:tags r:id="rId124"/>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2" name="图形"/>
              <p:cNvSpPr/>
              <p:nvPr>
                <p:custDataLst>
                  <p:tags r:id="rId125"/>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3" name="图形"/>
              <p:cNvSpPr/>
              <p:nvPr>
                <p:custDataLst>
                  <p:tags r:id="rId126"/>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4" name="图形"/>
              <p:cNvSpPr/>
              <p:nvPr>
                <p:custDataLst>
                  <p:tags r:id="rId127"/>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5" name="图形"/>
              <p:cNvSpPr/>
              <p:nvPr>
                <p:custDataLst>
                  <p:tags r:id="rId128"/>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6" name="图形"/>
              <p:cNvSpPr/>
              <p:nvPr>
                <p:custDataLst>
                  <p:tags r:id="rId129"/>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7" name="图形"/>
              <p:cNvSpPr/>
              <p:nvPr>
                <p:custDataLst>
                  <p:tags r:id="rId130"/>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8" name="图形"/>
              <p:cNvSpPr/>
              <p:nvPr>
                <p:custDataLst>
                  <p:tags r:id="rId131"/>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9" name="图形"/>
              <p:cNvSpPr/>
              <p:nvPr>
                <p:custDataLst>
                  <p:tags r:id="rId132"/>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3" name="图形"/>
              <p:cNvSpPr/>
              <p:nvPr>
                <p:custDataLst>
                  <p:tags r:id="rId133"/>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5" name="图形"/>
              <p:cNvSpPr/>
              <p:nvPr>
                <p:custDataLst>
                  <p:tags r:id="rId134"/>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6" name="图形"/>
              <p:cNvSpPr/>
              <p:nvPr>
                <p:custDataLst>
                  <p:tags r:id="rId135"/>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7" name="图形"/>
              <p:cNvSpPr/>
              <p:nvPr>
                <p:custDataLst>
                  <p:tags r:id="rId136"/>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8" name="图形"/>
              <p:cNvSpPr/>
              <p:nvPr>
                <p:custDataLst>
                  <p:tags r:id="rId137"/>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9" name="图形"/>
              <p:cNvSpPr/>
              <p:nvPr>
                <p:custDataLst>
                  <p:tags r:id="rId138"/>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0" name="图形"/>
              <p:cNvSpPr/>
              <p:nvPr>
                <p:custDataLst>
                  <p:tags r:id="rId139"/>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1" name="图形"/>
              <p:cNvSpPr/>
              <p:nvPr>
                <p:custDataLst>
                  <p:tags r:id="rId140"/>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2" name="图形"/>
              <p:cNvSpPr/>
              <p:nvPr>
                <p:custDataLst>
                  <p:tags r:id="rId141"/>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3" name="图形"/>
              <p:cNvSpPr/>
              <p:nvPr>
                <p:custDataLst>
                  <p:tags r:id="rId142"/>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4" name="图形"/>
              <p:cNvSpPr/>
              <p:nvPr>
                <p:custDataLst>
                  <p:tags r:id="rId143"/>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0" name="图形"/>
              <p:cNvSpPr/>
              <p:nvPr>
                <p:custDataLst>
                  <p:tags r:id="rId144"/>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2" name="图形"/>
              <p:cNvSpPr/>
              <p:nvPr>
                <p:custDataLst>
                  <p:tags r:id="rId145"/>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3" name="图形"/>
              <p:cNvSpPr/>
              <p:nvPr>
                <p:custDataLst>
                  <p:tags r:id="rId146"/>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4" name="图形"/>
              <p:cNvSpPr/>
              <p:nvPr>
                <p:custDataLst>
                  <p:tags r:id="rId147"/>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5" name="图形"/>
              <p:cNvSpPr/>
              <p:nvPr>
                <p:custDataLst>
                  <p:tags r:id="rId148"/>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6" name="图形"/>
              <p:cNvSpPr/>
              <p:nvPr>
                <p:custDataLst>
                  <p:tags r:id="rId149"/>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7" name="图形"/>
              <p:cNvSpPr/>
              <p:nvPr>
                <p:custDataLst>
                  <p:tags r:id="rId150"/>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8" name="图形"/>
              <p:cNvSpPr/>
              <p:nvPr>
                <p:custDataLst>
                  <p:tags r:id="rId151"/>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9" name="图形"/>
              <p:cNvSpPr/>
              <p:nvPr>
                <p:custDataLst>
                  <p:tags r:id="rId152"/>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7" name="图形"/>
              <p:cNvSpPr/>
              <p:nvPr>
                <p:custDataLst>
                  <p:tags r:id="rId153"/>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9" name="图形"/>
              <p:cNvSpPr/>
              <p:nvPr>
                <p:custDataLst>
                  <p:tags r:id="rId154"/>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0" name="图形"/>
              <p:cNvSpPr/>
              <p:nvPr>
                <p:custDataLst>
                  <p:tags r:id="rId155"/>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1" name="图形"/>
              <p:cNvSpPr/>
              <p:nvPr>
                <p:custDataLst>
                  <p:tags r:id="rId156"/>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2" name="图形"/>
              <p:cNvSpPr/>
              <p:nvPr>
                <p:custDataLst>
                  <p:tags r:id="rId157"/>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3" name="图形"/>
              <p:cNvSpPr/>
              <p:nvPr>
                <p:custDataLst>
                  <p:tags r:id="rId158"/>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4" name="图形"/>
              <p:cNvSpPr/>
              <p:nvPr>
                <p:custDataLst>
                  <p:tags r:id="rId159"/>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4" name="图形"/>
              <p:cNvSpPr/>
              <p:nvPr>
                <p:custDataLst>
                  <p:tags r:id="rId160"/>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6" name="图形"/>
              <p:cNvSpPr/>
              <p:nvPr>
                <p:custDataLst>
                  <p:tags r:id="rId161"/>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7" name="图形"/>
              <p:cNvSpPr/>
              <p:nvPr>
                <p:custDataLst>
                  <p:tags r:id="rId162"/>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8" name="图形"/>
              <p:cNvSpPr/>
              <p:nvPr>
                <p:custDataLst>
                  <p:tags r:id="rId163"/>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9" name="图形"/>
              <p:cNvSpPr/>
              <p:nvPr>
                <p:custDataLst>
                  <p:tags r:id="rId164"/>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1" name="图形"/>
              <p:cNvSpPr/>
              <p:nvPr>
                <p:custDataLst>
                  <p:tags r:id="rId165"/>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3" name="图形"/>
              <p:cNvSpPr/>
              <p:nvPr>
                <p:custDataLst>
                  <p:tags r:id="rId166"/>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4" name="图形"/>
              <p:cNvSpPr/>
              <p:nvPr>
                <p:custDataLst>
                  <p:tags r:id="rId167"/>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8" name="图形"/>
              <p:cNvSpPr/>
              <p:nvPr>
                <p:custDataLst>
                  <p:tags r:id="rId168"/>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4" name="图形"/>
              <p:cNvSpPr/>
              <p:nvPr>
                <p:custDataLst>
                  <p:tags r:id="rId169"/>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5" name="图形"/>
              <p:cNvSpPr/>
              <p:nvPr>
                <p:custDataLst>
                  <p:tags r:id="rId170"/>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sp>
          <p:nvSpPr>
            <p:cNvPr id="16" name="图形"/>
            <p:cNvSpPr/>
            <p:nvPr>
              <p:custDataLst>
                <p:tags r:id="rId13"/>
              </p:custDataLst>
            </p:nvPr>
          </p:nvSpPr>
          <p:spPr>
            <a:xfrm>
              <a:off x="2645" y="6831"/>
              <a:ext cx="7923" cy="3969"/>
            </a:xfrm>
            <a:prstGeom prst="triangle">
              <a:avLst>
                <a:gd name="adj" fmla="val 4893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139" name="组合 138"/>
            <p:cNvGrpSpPr/>
            <p:nvPr/>
          </p:nvGrpSpPr>
          <p:grpSpPr>
            <a:xfrm>
              <a:off x="16109" y="9351"/>
              <a:ext cx="2844" cy="1015"/>
              <a:chOff x="1595" y="1487"/>
              <a:chExt cx="4594" cy="1639"/>
            </a:xfrm>
            <a:solidFill>
              <a:srgbClr val="F3B56D"/>
            </a:solidFill>
          </p:grpSpPr>
          <p:grpSp>
            <p:nvGrpSpPr>
              <p:cNvPr id="52" name="组合 51"/>
              <p:cNvGrpSpPr/>
              <p:nvPr/>
            </p:nvGrpSpPr>
            <p:grpSpPr>
              <a:xfrm>
                <a:off x="1595" y="1487"/>
                <a:ext cx="4594" cy="226"/>
                <a:chOff x="1595" y="1487"/>
                <a:chExt cx="4594" cy="226"/>
              </a:xfrm>
              <a:grpFill/>
            </p:grpSpPr>
            <p:sp>
              <p:nvSpPr>
                <p:cNvPr id="73" name="图形"/>
                <p:cNvSpPr/>
                <p:nvPr>
                  <p:custDataLst>
                    <p:tags r:id="rId36"/>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37"/>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38"/>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39"/>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40"/>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41"/>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42"/>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53" name="组合 52"/>
              <p:cNvGrpSpPr/>
              <p:nvPr/>
            </p:nvGrpSpPr>
            <p:grpSpPr>
              <a:xfrm>
                <a:off x="1595" y="1958"/>
                <a:ext cx="4594" cy="226"/>
                <a:chOff x="1595" y="1487"/>
                <a:chExt cx="4594" cy="226"/>
              </a:xfrm>
              <a:grpFill/>
            </p:grpSpPr>
            <p:sp>
              <p:nvSpPr>
                <p:cNvPr id="55" name="图形"/>
                <p:cNvSpPr/>
                <p:nvPr>
                  <p:custDataLst>
                    <p:tags r:id="rId29"/>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30"/>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31"/>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32"/>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33"/>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34"/>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35"/>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121" name="组合 120"/>
              <p:cNvGrpSpPr/>
              <p:nvPr/>
            </p:nvGrpSpPr>
            <p:grpSpPr>
              <a:xfrm>
                <a:off x="1595" y="2429"/>
                <a:ext cx="4594" cy="226"/>
                <a:chOff x="1595" y="1487"/>
                <a:chExt cx="4594" cy="226"/>
              </a:xfrm>
              <a:grpFill/>
            </p:grpSpPr>
            <p:sp>
              <p:nvSpPr>
                <p:cNvPr id="122" name="图形"/>
                <p:cNvSpPr/>
                <p:nvPr>
                  <p:custDataLst>
                    <p:tags r:id="rId22"/>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23"/>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24"/>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25"/>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26"/>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27"/>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28"/>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nvGrpSpPr>
              <p:cNvPr id="129" name="组合 128"/>
              <p:cNvGrpSpPr/>
              <p:nvPr/>
            </p:nvGrpSpPr>
            <p:grpSpPr>
              <a:xfrm>
                <a:off x="1595" y="2900"/>
                <a:ext cx="4594" cy="226"/>
                <a:chOff x="1595" y="1487"/>
                <a:chExt cx="4594" cy="226"/>
              </a:xfrm>
              <a:grpFill/>
            </p:grpSpPr>
            <p:sp>
              <p:nvSpPr>
                <p:cNvPr id="130" name="图形"/>
                <p:cNvSpPr/>
                <p:nvPr>
                  <p:custDataLst>
                    <p:tags r:id="rId15"/>
                  </p:custDataLst>
                </p:nvPr>
              </p:nvSpPr>
              <p:spPr>
                <a:xfrm>
                  <a:off x="159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6"/>
                  </p:custDataLst>
                </p:nvPr>
              </p:nvSpPr>
              <p:spPr>
                <a:xfrm>
                  <a:off x="232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7"/>
                  </p:custDataLst>
                </p:nvPr>
              </p:nvSpPr>
              <p:spPr>
                <a:xfrm>
                  <a:off x="3051"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8"/>
                  </p:custDataLst>
                </p:nvPr>
              </p:nvSpPr>
              <p:spPr>
                <a:xfrm>
                  <a:off x="3779"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9"/>
                  </p:custDataLst>
                </p:nvPr>
              </p:nvSpPr>
              <p:spPr>
                <a:xfrm>
                  <a:off x="4507"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20"/>
                  </p:custDataLst>
                </p:nvPr>
              </p:nvSpPr>
              <p:spPr>
                <a:xfrm>
                  <a:off x="5235"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21"/>
                  </p:custDataLst>
                </p:nvPr>
              </p:nvSpPr>
              <p:spPr>
                <a:xfrm>
                  <a:off x="5963" y="1487"/>
                  <a:ext cx="226"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sp>
          <p:nvSpPr>
            <p:cNvPr id="20" name="图形"/>
            <p:cNvSpPr txBox="1"/>
            <p:nvPr>
              <p:custDataLst>
                <p:tags r:id="rId14"/>
              </p:custDataLst>
            </p:nvPr>
          </p:nvSpPr>
          <p:spPr>
            <a:xfrm>
              <a:off x="4697" y="8900"/>
              <a:ext cx="3820" cy="1599"/>
            </a:xfrm>
            <a:prstGeom prst="rect">
              <a:avLst/>
            </a:prstGeom>
            <a:noFill/>
          </p:spPr>
          <p:txBody>
            <a:bodyPr wrap="square" rtlCol="0">
              <a:spAutoFit/>
            </a:bodyPr>
            <a:lstStyle/>
            <a:p>
              <a:pPr algn="dist"/>
              <a:r>
                <a:rPr lang="en-US" altLang="zh-CN" sz="6000" b="1">
                  <a:solidFill>
                    <a:schemeClr val="bg1"/>
                  </a:solidFill>
                  <a:latin typeface="Arial"/>
                  <a:ea typeface="阿里巴巴普惠体 Heavy"/>
                  <a:cs typeface="阿里巴巴普惠体 Heavy"/>
                  <a:sym typeface="Arial"/>
                </a:rPr>
                <a:t>PLAN</a:t>
              </a:r>
            </a:p>
          </p:txBody>
        </p:sp>
      </p:grpSp>
      <p:grpSp>
        <p:nvGrpSpPr>
          <p:cNvPr id="2" name="图形"/>
          <p:cNvGrpSpPr/>
          <p:nvPr/>
        </p:nvGrpSpPr>
        <p:grpSpPr>
          <a:xfrm>
            <a:off x="9683750" y="1"/>
            <a:ext cx="2508249" cy="1054735"/>
            <a:chOff x="15250" y="0"/>
            <a:chExt cx="3950" cy="1661"/>
          </a:xfrm>
        </p:grpSpPr>
        <p:sp>
          <p:nvSpPr>
            <p:cNvPr id="15" name="图形"/>
            <p:cNvSpPr/>
            <p:nvPr>
              <p:custDataLst>
                <p:tags r:id="rId10"/>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custDataLst>
                <p:tags r:id="rId11"/>
              </p:custDataLst>
            </p:nvPr>
          </p:nvSpPr>
          <p:spPr>
            <a:xfrm>
              <a:off x="15250" y="616"/>
              <a:ext cx="2705" cy="485"/>
            </a:xfrm>
            <a:prstGeom prst="rect">
              <a:avLst/>
            </a:prstGeom>
            <a:noFill/>
          </p:spPr>
          <p:txBody>
            <a:bodyPr wrap="square" rtlCol="0">
              <a:spAutoFit/>
            </a:bodyPr>
            <a:lstStyle/>
            <a:p>
              <a:pPr algn="dist"/>
              <a:r>
                <a:rPr lang="zh-CN" altLang="en-US" sz="1400" dirty="0">
                  <a:solidFill>
                    <a:schemeClr val="tx1">
                      <a:lumMod val="65000"/>
                      <a:lumOff val="35000"/>
                    </a:schemeClr>
                  </a:solidFill>
                  <a:latin typeface="Aharoni" pitchFamily="2" charset="-79"/>
                  <a:ea typeface="阿里巴巴普惠体 Heavy"/>
                  <a:cs typeface="Aharoni" pitchFamily="2" charset="-79"/>
                  <a:sym typeface="Arial"/>
                </a:rPr>
                <a:t>COMPANY LOGO</a:t>
              </a:r>
            </a:p>
          </p:txBody>
        </p:sp>
      </p:grpSp>
      <p:grpSp>
        <p:nvGrpSpPr>
          <p:cNvPr id="7" name="图形"/>
          <p:cNvGrpSpPr/>
          <p:nvPr/>
        </p:nvGrpSpPr>
        <p:grpSpPr>
          <a:xfrm>
            <a:off x="6138546" y="1723392"/>
            <a:ext cx="5415280" cy="2336165"/>
            <a:chOff x="9667" y="2714"/>
            <a:chExt cx="8528" cy="3679"/>
          </a:xfrm>
        </p:grpSpPr>
        <p:sp>
          <p:nvSpPr>
            <p:cNvPr id="22" name="图形"/>
            <p:cNvSpPr txBox="1"/>
            <p:nvPr>
              <p:custDataLst>
                <p:tags r:id="rId6"/>
              </p:custDataLst>
            </p:nvPr>
          </p:nvSpPr>
          <p:spPr>
            <a:xfrm>
              <a:off x="11170" y="4502"/>
              <a:ext cx="6850" cy="1891"/>
            </a:xfrm>
            <a:prstGeom prst="rect">
              <a:avLst/>
            </a:prstGeom>
            <a:noFill/>
          </p:spPr>
          <p:txBody>
            <a:bodyPr wrap="square" rtlCol="0">
              <a:noAutofit/>
            </a:bodyPr>
            <a:lstStyle/>
            <a:p>
              <a:pPr algn="dist"/>
              <a:r>
                <a:rPr lang="en-US" altLang="zh-CN" sz="8000" dirty="0">
                  <a:solidFill>
                    <a:srgbClr val="62503C"/>
                  </a:solidFill>
                  <a:latin typeface="Arial"/>
                  <a:ea typeface="阿里巴巴普惠体 Heavy"/>
                  <a:cs typeface="阿里巴巴普惠体 Heavy"/>
                  <a:sym typeface="Arial"/>
                </a:rPr>
                <a:t>THANKS</a:t>
              </a:r>
              <a:endParaRPr lang="zh-CN" altLang="en-US" sz="8000" dirty="0">
                <a:solidFill>
                  <a:srgbClr val="62503C"/>
                </a:solidFill>
                <a:latin typeface="Arial"/>
                <a:ea typeface="阿里巴巴普惠体 Heavy"/>
                <a:cs typeface="阿里巴巴普惠体 Heavy"/>
                <a:sym typeface="Arial"/>
              </a:endParaRPr>
            </a:p>
          </p:txBody>
        </p:sp>
        <p:grpSp>
          <p:nvGrpSpPr>
            <p:cNvPr id="28" name="组合 27"/>
            <p:cNvGrpSpPr/>
            <p:nvPr/>
          </p:nvGrpSpPr>
          <p:grpSpPr>
            <a:xfrm>
              <a:off x="9667" y="5027"/>
              <a:ext cx="1389" cy="840"/>
              <a:chOff x="10198" y="-605"/>
              <a:chExt cx="1693" cy="771"/>
            </a:xfrm>
          </p:grpSpPr>
          <p:sp>
            <p:nvSpPr>
              <p:cNvPr id="23" name="图形"/>
              <p:cNvSpPr/>
              <p:nvPr>
                <p:custDataLst>
                  <p:tags r:id="rId8"/>
                </p:custDataLst>
              </p:nvPr>
            </p:nvSpPr>
            <p:spPr>
              <a:xfrm rot="5400000">
                <a:off x="10191" y="-598"/>
                <a:ext cx="771" cy="757"/>
              </a:xfrm>
              <a:prstGeom prs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9"/>
                </p:custDataLst>
              </p:nvPr>
            </p:nvSpPr>
            <p:spPr>
              <a:xfrm rot="5400000">
                <a:off x="11127" y="-598"/>
                <a:ext cx="771" cy="757"/>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9" name="图形"/>
            <p:cNvSpPr txBox="1"/>
            <p:nvPr>
              <p:custDataLst>
                <p:tags r:id="rId7"/>
              </p:custDataLst>
            </p:nvPr>
          </p:nvSpPr>
          <p:spPr>
            <a:xfrm>
              <a:off x="16314" y="2714"/>
              <a:ext cx="1881" cy="1541"/>
            </a:xfrm>
            <a:prstGeom prst="rect">
              <a:avLst/>
            </a:prstGeom>
            <a:noFill/>
          </p:spPr>
          <p:txBody>
            <a:bodyPr wrap="square" rtlCol="0">
              <a:spAutoFit/>
            </a:bodyPr>
            <a:lstStyle/>
            <a:p>
              <a:pPr algn="dist">
                <a:lnSpc>
                  <a:spcPct val="120000"/>
                </a:lnSpc>
                <a:spcBef>
                  <a:spcPts val="0"/>
                </a:spcBef>
                <a:spcAft>
                  <a:spcPts val="0"/>
                </a:spcAft>
              </a:pPr>
              <a:r>
                <a:rPr lang="en-US" altLang="zh-CN" sz="2400" b="1" dirty="0">
                  <a:solidFill>
                    <a:srgbClr val="F3B56D"/>
                  </a:solidFill>
                  <a:latin typeface="Aharoni" pitchFamily="2" charset="-79"/>
                  <a:ea typeface="阿里巴巴普惠体 Heavy"/>
                  <a:cs typeface="Aharoni" pitchFamily="2" charset="-79"/>
                  <a:sym typeface="Arial"/>
                </a:rPr>
                <a:t>WORK PLAN</a:t>
              </a:r>
            </a:p>
          </p:txBody>
        </p:sp>
      </p:grpSp>
      <p:grpSp>
        <p:nvGrpSpPr>
          <p:cNvPr id="40" name="图形"/>
          <p:cNvGrpSpPr/>
          <p:nvPr/>
        </p:nvGrpSpPr>
        <p:grpSpPr>
          <a:xfrm>
            <a:off x="6096003" y="4890770"/>
            <a:ext cx="4705580" cy="369570"/>
            <a:chOff x="9847" y="7759"/>
            <a:chExt cx="7613" cy="582"/>
          </a:xfrm>
        </p:grpSpPr>
        <p:pic>
          <p:nvPicPr>
            <p:cNvPr id="33" name="图形" descr="343435383037343b343532333833343b4eba5458"/>
            <p:cNvPicPr>
              <a:picLocks noChangeAspect="1"/>
            </p:cNvPicPr>
            <p:nvPr>
              <p:custDataLst>
                <p:tags r:id="rId2"/>
              </p:custDataLst>
            </p:nvPr>
          </p:nvPicPr>
          <p:blipFill>
            <a:blip r:embed="rId175" cstate="email">
              <a:extLst>
                <a:ext uri="{28A0092B-C50C-407E-A947-70E740481C1C}">
                  <a14:useLocalDpi xmlns:a14="http://schemas.microsoft.com/office/drawing/2010/main"/>
                </a:ext>
              </a:extLst>
            </a:blip>
            <a:stretch>
              <a:fillRect/>
            </a:stretch>
          </p:blipFill>
          <p:spPr>
            <a:xfrm>
              <a:off x="9847" y="7767"/>
              <a:ext cx="565" cy="565"/>
            </a:xfrm>
            <a:prstGeom prst="rect">
              <a:avLst/>
            </a:prstGeom>
          </p:spPr>
        </p:pic>
        <p:sp>
          <p:nvSpPr>
            <p:cNvPr id="34" name="图形"/>
            <p:cNvSpPr txBox="1"/>
            <p:nvPr>
              <p:custDataLst>
                <p:tags r:id="rId3"/>
              </p:custDataLst>
            </p:nvPr>
          </p:nvSpPr>
          <p:spPr>
            <a:xfrm>
              <a:off x="10417" y="7759"/>
              <a:ext cx="3240" cy="582"/>
            </a:xfrm>
            <a:prstGeom prst="rect">
              <a:avLst/>
            </a:prstGeom>
            <a:noFill/>
          </p:spPr>
          <p:txBody>
            <a:bodyPr wrap="square" rtlCol="0">
              <a:spAutoFit/>
            </a:bodyPr>
            <a:lstStyle/>
            <a:p>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Freeppt7.com</a:t>
              </a:r>
              <a:endParaRPr lang="zh-CN" altLang="en-US" dirty="0">
                <a:solidFill>
                  <a:srgbClr val="62503C"/>
                </a:solidFill>
                <a:latin typeface="阿里巴巴普惠体" pitchFamily="18" charset="-122"/>
                <a:ea typeface="阿里巴巴普惠体" pitchFamily="18" charset="-122"/>
                <a:cs typeface="阿里巴巴普惠体" pitchFamily="18" charset="-122"/>
                <a:sym typeface="Arial"/>
              </a:endParaRPr>
            </a:p>
          </p:txBody>
        </p:sp>
        <p:sp>
          <p:nvSpPr>
            <p:cNvPr id="38" name="图形"/>
            <p:cNvSpPr txBox="1"/>
            <p:nvPr>
              <p:custDataLst>
                <p:tags r:id="rId4"/>
              </p:custDataLst>
            </p:nvPr>
          </p:nvSpPr>
          <p:spPr>
            <a:xfrm>
              <a:off x="14443" y="7759"/>
              <a:ext cx="3017" cy="582"/>
            </a:xfrm>
            <a:prstGeom prst="rect">
              <a:avLst/>
            </a:prstGeom>
            <a:noFill/>
          </p:spPr>
          <p:txBody>
            <a:bodyPr wrap="square" rtlCol="0">
              <a:spAutoFit/>
            </a:bodyPr>
            <a:lstStyle/>
            <a:p>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Time</a:t>
              </a:r>
              <a:r>
                <a:rPr lang="zh-CN" altLang="en-US" dirty="0">
                  <a:solidFill>
                    <a:srgbClr val="62503C"/>
                  </a:solidFill>
                  <a:latin typeface="阿里巴巴普惠体" pitchFamily="18" charset="-122"/>
                  <a:ea typeface="阿里巴巴普惠体" pitchFamily="18" charset="-122"/>
                  <a:cs typeface="阿里巴巴普惠体" pitchFamily="18" charset="-122"/>
                  <a:sym typeface="Arial"/>
                </a:rPr>
                <a:t>：</a:t>
              </a:r>
              <a:r>
                <a:rPr lang="en-US" altLang="zh-CN" dirty="0">
                  <a:solidFill>
                    <a:srgbClr val="62503C"/>
                  </a:solidFill>
                  <a:latin typeface="阿里巴巴普惠体" pitchFamily="18" charset="-122"/>
                  <a:ea typeface="阿里巴巴普惠体" pitchFamily="18" charset="-122"/>
                  <a:cs typeface="阿里巴巴普惠体" pitchFamily="18" charset="-122"/>
                  <a:sym typeface="Arial"/>
                </a:rPr>
                <a:t>20XX</a:t>
              </a:r>
            </a:p>
          </p:txBody>
        </p:sp>
        <p:pic>
          <p:nvPicPr>
            <p:cNvPr id="39" name="图形" descr="343435333332363b333635393135303b65f695f4"/>
            <p:cNvPicPr>
              <a:picLocks noChangeAspect="1"/>
            </p:cNvPicPr>
            <p:nvPr>
              <p:custDataLst>
                <p:tags r:id="rId5"/>
              </p:custDataLst>
            </p:nvPr>
          </p:nvPicPr>
          <p:blipFill>
            <a:blip r:embed="rId176" cstate="email">
              <a:extLst>
                <a:ext uri="{28A0092B-C50C-407E-A947-70E740481C1C}">
                  <a14:useLocalDpi xmlns:a14="http://schemas.microsoft.com/office/drawing/2010/main"/>
                </a:ext>
              </a:extLst>
            </a:blip>
            <a:stretch>
              <a:fillRect/>
            </a:stretch>
          </p:blipFill>
          <p:spPr>
            <a:xfrm>
              <a:off x="13788" y="7773"/>
              <a:ext cx="552" cy="552"/>
            </a:xfrm>
            <a:prstGeom prst="rect">
              <a:avLst/>
            </a:prstGeom>
          </p:spPr>
        </p:pic>
      </p:grpSp>
    </p:spTree>
    <p:custDataLst>
      <p:tags r:id="rId1"/>
    </p:custDataLst>
  </p:cSld>
  <p:clrMapOvr>
    <a:masterClrMapping/>
  </p:clrMapOvr>
  <p:transition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000"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000"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9" presetClass="entr" presetSubtype="0" fill="hold" nodeType="afterEffect">
                                  <p:stCondLst>
                                    <p:cond delay="0"/>
                                  </p:stCondLst>
                                  <p:childTnLst>
                                    <p:set>
                                      <p:cBhvr>
                                        <p:cTn id="22" dur="1000" fill="hold">
                                          <p:stCondLst>
                                            <p:cond delay="0"/>
                                          </p:stCondLst>
                                        </p:cTn>
                                        <p:tgtEl>
                                          <p:spTgt spid="40"/>
                                        </p:tgtEl>
                                        <p:attrNameLst>
                                          <p:attrName>style.visibility</p:attrName>
                                        </p:attrNameLst>
                                      </p:cBhvr>
                                      <p:to>
                                        <p:strVal val="visible"/>
                                      </p:to>
                                    </p:set>
                                    <p:anim calcmode="lin" valueType="num">
                                      <p:cBhvr>
                                        <p:cTn id="23" dur="1000" fill="hold"/>
                                        <p:tgtEl>
                                          <p:spTgt spid="40"/>
                                        </p:tgtEl>
                                        <p:attrNameLst>
                                          <p:attrName>ppt_x</p:attrName>
                                        </p:attrNameLst>
                                      </p:cBhvr>
                                      <p:tavLst>
                                        <p:tav tm="0">
                                          <p:val>
                                            <p:strVal val="#ppt_x-.2"/>
                                          </p:val>
                                        </p:tav>
                                        <p:tav tm="100000">
                                          <p:val>
                                            <p:strVal val="#ppt_x"/>
                                          </p:val>
                                        </p:tav>
                                      </p:tavLst>
                                    </p:anim>
                                    <p:anim calcmode="lin" valueType="num">
                                      <p:cBhvr>
                                        <p:cTn id="24"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3"/>
                <a:extLst>
                  <a:ext uri="{FF2B5EF4-FFF2-40B4-BE49-F238E27FC236}">
                    <a16:creationId xmlns:a16="http://schemas.microsoft.com/office/drawing/2014/main" id="{602876B6-B1F8-A41A-F81C-A10A3E7EDB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5"/>
                <a:extLst>
                  <a:ext uri="{FF2B5EF4-FFF2-40B4-BE49-F238E27FC236}">
                    <a16:creationId xmlns:a16="http://schemas.microsoft.com/office/drawing/2014/main" id="{6041D0AE-538D-F0DF-C0B2-6B86D00F12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7"/>
                <a:extLst>
                  <a:ext uri="{FF2B5EF4-FFF2-40B4-BE49-F238E27FC236}">
                    <a16:creationId xmlns:a16="http://schemas.microsoft.com/office/drawing/2014/main" id="{6D36331A-0349-69CC-F35A-C6E152B11F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9"/>
                <a:extLst>
                  <a:ext uri="{FF2B5EF4-FFF2-40B4-BE49-F238E27FC236}">
                    <a16:creationId xmlns:a16="http://schemas.microsoft.com/office/drawing/2014/main" id="{DEFC2ED4-7A85-4B63-AA58-3742E8C4C6F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1"/>
                <a:extLst>
                  <a:ext uri="{FF2B5EF4-FFF2-40B4-BE49-F238E27FC236}">
                    <a16:creationId xmlns:a16="http://schemas.microsoft.com/office/drawing/2014/main" id="{6305F8BE-4A1B-D495-8890-5153C8455B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4"/>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5">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
        <p:nvSpPr>
          <p:cNvPr id="2" name="图形">
            <a:extLst>
              <a:ext uri="{FF2B5EF4-FFF2-40B4-BE49-F238E27FC236}">
                <a16:creationId xmlns:a16="http://schemas.microsoft.com/office/drawing/2014/main" id="{5660CEE0-25DA-E7E2-D561-D055D1AB53B3}"/>
              </a:ext>
            </a:extLst>
          </p:cNvPr>
          <p:cNvSpPr/>
          <p:nvPr>
            <p:custDataLst>
              <p:tags r:id="rId1"/>
            </p:custDataLst>
          </p:nvPr>
        </p:nvSpPr>
        <p:spPr>
          <a:xfrm>
            <a:off x="1" y="2"/>
            <a:ext cx="1090295" cy="1054735"/>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Tree>
    <p:extLst>
      <p:ext uri="{BB962C8B-B14F-4D97-AF65-F5344CB8AC3E}">
        <p14:creationId xmlns:p14="http://schemas.microsoft.com/office/powerpoint/2010/main" val="155296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图形"/>
          <p:cNvGrpSpPr/>
          <p:nvPr/>
        </p:nvGrpSpPr>
        <p:grpSpPr>
          <a:xfrm>
            <a:off x="-1264920" y="0"/>
            <a:ext cx="13456920" cy="8068945"/>
            <a:chOff x="-1992" y="0"/>
            <a:chExt cx="21192" cy="12707"/>
          </a:xfrm>
        </p:grpSpPr>
        <p:grpSp>
          <p:nvGrpSpPr>
            <p:cNvPr id="21" name="组合 20"/>
            <p:cNvGrpSpPr/>
            <p:nvPr/>
          </p:nvGrpSpPr>
          <p:grpSpPr>
            <a:xfrm>
              <a:off x="13713" y="9154"/>
              <a:ext cx="4437" cy="750"/>
              <a:chOff x="13850" y="9562"/>
              <a:chExt cx="4437" cy="750"/>
            </a:xfrm>
            <a:solidFill>
              <a:srgbClr val="F3B56D">
                <a:alpha val="50000"/>
              </a:srgbClr>
            </a:solidFill>
          </p:grpSpPr>
          <p:sp>
            <p:nvSpPr>
              <p:cNvPr id="22" name="图形"/>
              <p:cNvSpPr/>
              <p:nvPr>
                <p:custDataLst>
                  <p:tags r:id="rId136"/>
                </p:custDataLst>
              </p:nvPr>
            </p:nvSpPr>
            <p:spPr>
              <a:xfrm>
                <a:off x="13850" y="9562"/>
                <a:ext cx="751" cy="751"/>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p:nvPr>
                <p:custDataLst>
                  <p:tags r:id="rId137"/>
                </p:custDataLst>
              </p:nvPr>
            </p:nvSpPr>
            <p:spPr>
              <a:xfrm>
                <a:off x="15079"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138"/>
                </p:custDataLst>
              </p:nvPr>
            </p:nvSpPr>
            <p:spPr>
              <a:xfrm>
                <a:off x="16308"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5" name="图形"/>
              <p:cNvSpPr/>
              <p:nvPr>
                <p:custDataLst>
                  <p:tags r:id="rId139"/>
                </p:custDataLst>
              </p:nvPr>
            </p:nvSpPr>
            <p:spPr>
              <a:xfrm>
                <a:off x="17537"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4" name="图形"/>
            <p:cNvSpPr/>
            <p:nvPr/>
          </p:nvSpPr>
          <p:spPr>
            <a:xfrm flipH="1" flipV="1">
              <a:off x="12926" y="0"/>
              <a:ext cx="6274" cy="6274"/>
            </a:xfrm>
            <a:prstGeom prst="r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36" name="图形"/>
            <p:cNvGrpSpPr/>
            <p:nvPr/>
          </p:nvGrpSpPr>
          <p:grpSpPr>
            <a:xfrm>
              <a:off x="13481" y="237"/>
              <a:ext cx="3841" cy="3892"/>
              <a:chOff x="7200" y="3413"/>
              <a:chExt cx="6632" cy="6720"/>
            </a:xfrm>
            <a:solidFill>
              <a:srgbClr val="F3B56D"/>
            </a:solidFill>
          </p:grpSpPr>
          <p:sp>
            <p:nvSpPr>
              <p:cNvPr id="37" name="图形"/>
              <p:cNvSpPr/>
              <p:nvPr>
                <p:custDataLst>
                  <p:tags r:id="rId8"/>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8" name="图形"/>
              <p:cNvSpPr/>
              <p:nvPr>
                <p:custDataLst>
                  <p:tags r:id="rId9"/>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 name="图形"/>
              <p:cNvSpPr/>
              <p:nvPr>
                <p:custDataLst>
                  <p:tags r:id="rId10"/>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 name="图形"/>
              <p:cNvSpPr/>
              <p:nvPr>
                <p:custDataLst>
                  <p:tags r:id="rId11"/>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1" name="图形"/>
              <p:cNvSpPr/>
              <p:nvPr>
                <p:custDataLst>
                  <p:tags r:id="rId12"/>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 name="图形"/>
              <p:cNvSpPr/>
              <p:nvPr>
                <p:custDataLst>
                  <p:tags r:id="rId13"/>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 name="图形"/>
              <p:cNvSpPr/>
              <p:nvPr>
                <p:custDataLst>
                  <p:tags r:id="rId14"/>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15"/>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 name="图形"/>
              <p:cNvSpPr/>
              <p:nvPr>
                <p:custDataLst>
                  <p:tags r:id="rId16"/>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6" name="图形"/>
              <p:cNvSpPr/>
              <p:nvPr>
                <p:custDataLst>
                  <p:tags r:id="rId17"/>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 name="图形"/>
              <p:cNvSpPr/>
              <p:nvPr>
                <p:custDataLst>
                  <p:tags r:id="rId18"/>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 name="图形"/>
              <p:cNvSpPr/>
              <p:nvPr>
                <p:custDataLst>
                  <p:tags r:id="rId19"/>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9" name="图形"/>
              <p:cNvSpPr/>
              <p:nvPr>
                <p:custDataLst>
                  <p:tags r:id="rId20"/>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 name="图形"/>
              <p:cNvSpPr/>
              <p:nvPr>
                <p:custDataLst>
                  <p:tags r:id="rId21"/>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 name="图形"/>
              <p:cNvSpPr/>
              <p:nvPr>
                <p:custDataLst>
                  <p:tags r:id="rId22"/>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 name="图形"/>
              <p:cNvSpPr/>
              <p:nvPr>
                <p:custDataLst>
                  <p:tags r:id="rId23"/>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 name="图形"/>
              <p:cNvSpPr/>
              <p:nvPr>
                <p:custDataLst>
                  <p:tags r:id="rId24"/>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25"/>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 name="图形"/>
              <p:cNvSpPr/>
              <p:nvPr>
                <p:custDataLst>
                  <p:tags r:id="rId26"/>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27"/>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 name="图形"/>
              <p:cNvSpPr/>
              <p:nvPr>
                <p:custDataLst>
                  <p:tags r:id="rId28"/>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 name="图形"/>
              <p:cNvSpPr/>
              <p:nvPr>
                <p:custDataLst>
                  <p:tags r:id="rId29"/>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 name="图形"/>
              <p:cNvSpPr/>
              <p:nvPr>
                <p:custDataLst>
                  <p:tags r:id="rId30"/>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 name="图形"/>
              <p:cNvSpPr/>
              <p:nvPr>
                <p:custDataLst>
                  <p:tags r:id="rId31"/>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 name="图形"/>
              <p:cNvSpPr/>
              <p:nvPr>
                <p:custDataLst>
                  <p:tags r:id="rId32"/>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 name="图形"/>
              <p:cNvSpPr/>
              <p:nvPr>
                <p:custDataLst>
                  <p:tags r:id="rId33"/>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 name="图形"/>
              <p:cNvSpPr/>
              <p:nvPr>
                <p:custDataLst>
                  <p:tags r:id="rId34"/>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4" name="图形"/>
              <p:cNvSpPr/>
              <p:nvPr>
                <p:custDataLst>
                  <p:tags r:id="rId35"/>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 name="图形"/>
              <p:cNvSpPr/>
              <p:nvPr>
                <p:custDataLst>
                  <p:tags r:id="rId36"/>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 name="图形"/>
              <p:cNvSpPr/>
              <p:nvPr>
                <p:custDataLst>
                  <p:tags r:id="rId37"/>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7" name="图形"/>
              <p:cNvSpPr/>
              <p:nvPr>
                <p:custDataLst>
                  <p:tags r:id="rId38"/>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 name="图形"/>
              <p:cNvSpPr/>
              <p:nvPr>
                <p:custDataLst>
                  <p:tags r:id="rId39"/>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9" name="图形"/>
              <p:cNvSpPr/>
              <p:nvPr>
                <p:custDataLst>
                  <p:tags r:id="rId40"/>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 name="图形"/>
              <p:cNvSpPr/>
              <p:nvPr>
                <p:custDataLst>
                  <p:tags r:id="rId41"/>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 name="图形"/>
              <p:cNvSpPr/>
              <p:nvPr>
                <p:custDataLst>
                  <p:tags r:id="rId42"/>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2" name="图形"/>
              <p:cNvSpPr/>
              <p:nvPr>
                <p:custDataLst>
                  <p:tags r:id="rId43"/>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 name="图形"/>
              <p:cNvSpPr/>
              <p:nvPr>
                <p:custDataLst>
                  <p:tags r:id="rId44"/>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45"/>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46"/>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47"/>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7" name="图形"/>
              <p:cNvSpPr/>
              <p:nvPr>
                <p:custDataLst>
                  <p:tags r:id="rId48"/>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49"/>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50"/>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 name="图形"/>
              <p:cNvSpPr/>
              <p:nvPr>
                <p:custDataLst>
                  <p:tags r:id="rId51"/>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1" name="图形"/>
              <p:cNvSpPr/>
              <p:nvPr>
                <p:custDataLst>
                  <p:tags r:id="rId52"/>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2" name="图形"/>
              <p:cNvSpPr/>
              <p:nvPr>
                <p:custDataLst>
                  <p:tags r:id="rId53"/>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3" name="图形"/>
              <p:cNvSpPr/>
              <p:nvPr>
                <p:custDataLst>
                  <p:tags r:id="rId54"/>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4" name="图形"/>
              <p:cNvSpPr/>
              <p:nvPr>
                <p:custDataLst>
                  <p:tags r:id="rId55"/>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5" name="图形"/>
              <p:cNvSpPr/>
              <p:nvPr>
                <p:custDataLst>
                  <p:tags r:id="rId56"/>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6" name="图形"/>
              <p:cNvSpPr/>
              <p:nvPr>
                <p:custDataLst>
                  <p:tags r:id="rId57"/>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7" name="图形"/>
              <p:cNvSpPr/>
              <p:nvPr>
                <p:custDataLst>
                  <p:tags r:id="rId58"/>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8" name="图形"/>
              <p:cNvSpPr/>
              <p:nvPr>
                <p:custDataLst>
                  <p:tags r:id="rId59"/>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9" name="图形"/>
              <p:cNvSpPr/>
              <p:nvPr>
                <p:custDataLst>
                  <p:tags r:id="rId60"/>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0" name="图形"/>
              <p:cNvSpPr/>
              <p:nvPr>
                <p:custDataLst>
                  <p:tags r:id="rId61"/>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1" name="图形"/>
              <p:cNvSpPr/>
              <p:nvPr>
                <p:custDataLst>
                  <p:tags r:id="rId62"/>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2" name="图形"/>
              <p:cNvSpPr/>
              <p:nvPr>
                <p:custDataLst>
                  <p:tags r:id="rId63"/>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3" name="图形"/>
              <p:cNvSpPr/>
              <p:nvPr>
                <p:custDataLst>
                  <p:tags r:id="rId64"/>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4" name="图形"/>
              <p:cNvSpPr/>
              <p:nvPr>
                <p:custDataLst>
                  <p:tags r:id="rId65"/>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5" name="图形"/>
              <p:cNvSpPr/>
              <p:nvPr>
                <p:custDataLst>
                  <p:tags r:id="rId66"/>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6" name="图形"/>
              <p:cNvSpPr/>
              <p:nvPr>
                <p:custDataLst>
                  <p:tags r:id="rId67"/>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7" name="图形"/>
              <p:cNvSpPr/>
              <p:nvPr>
                <p:custDataLst>
                  <p:tags r:id="rId68"/>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8" name="图形"/>
              <p:cNvSpPr/>
              <p:nvPr>
                <p:custDataLst>
                  <p:tags r:id="rId69"/>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9" name="图形"/>
              <p:cNvSpPr/>
              <p:nvPr>
                <p:custDataLst>
                  <p:tags r:id="rId70"/>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0" name="图形"/>
              <p:cNvSpPr/>
              <p:nvPr>
                <p:custDataLst>
                  <p:tags r:id="rId71"/>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1" name="图形"/>
              <p:cNvSpPr/>
              <p:nvPr>
                <p:custDataLst>
                  <p:tags r:id="rId72"/>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2" name="图形"/>
              <p:cNvSpPr/>
              <p:nvPr>
                <p:custDataLst>
                  <p:tags r:id="rId73"/>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3" name="图形"/>
              <p:cNvSpPr/>
              <p:nvPr>
                <p:custDataLst>
                  <p:tags r:id="rId74"/>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4" name="图形"/>
              <p:cNvSpPr/>
              <p:nvPr>
                <p:custDataLst>
                  <p:tags r:id="rId75"/>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5" name="图形"/>
              <p:cNvSpPr/>
              <p:nvPr>
                <p:custDataLst>
                  <p:tags r:id="rId76"/>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6" name="图形"/>
              <p:cNvSpPr/>
              <p:nvPr>
                <p:custDataLst>
                  <p:tags r:id="rId77"/>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7" name="图形"/>
              <p:cNvSpPr/>
              <p:nvPr>
                <p:custDataLst>
                  <p:tags r:id="rId78"/>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8" name="图形"/>
              <p:cNvSpPr/>
              <p:nvPr>
                <p:custDataLst>
                  <p:tags r:id="rId79"/>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9" name="图形"/>
              <p:cNvSpPr/>
              <p:nvPr>
                <p:custDataLst>
                  <p:tags r:id="rId80"/>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81"/>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1" name="图形"/>
              <p:cNvSpPr/>
              <p:nvPr>
                <p:custDataLst>
                  <p:tags r:id="rId82"/>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83"/>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84"/>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85"/>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5" name="图形"/>
              <p:cNvSpPr/>
              <p:nvPr>
                <p:custDataLst>
                  <p:tags r:id="rId86"/>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6" name="图形"/>
              <p:cNvSpPr/>
              <p:nvPr>
                <p:custDataLst>
                  <p:tags r:id="rId87"/>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7" name="图形"/>
              <p:cNvSpPr/>
              <p:nvPr>
                <p:custDataLst>
                  <p:tags r:id="rId88"/>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8" name="图形"/>
              <p:cNvSpPr/>
              <p:nvPr>
                <p:custDataLst>
                  <p:tags r:id="rId89"/>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9" name="图形"/>
              <p:cNvSpPr/>
              <p:nvPr>
                <p:custDataLst>
                  <p:tags r:id="rId90"/>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91"/>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1" name="图形"/>
              <p:cNvSpPr/>
              <p:nvPr>
                <p:custDataLst>
                  <p:tags r:id="rId92"/>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2" name="图形"/>
              <p:cNvSpPr/>
              <p:nvPr>
                <p:custDataLst>
                  <p:tags r:id="rId93"/>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94"/>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95"/>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96"/>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97"/>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98"/>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99"/>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9" name="图形"/>
              <p:cNvSpPr/>
              <p:nvPr>
                <p:custDataLst>
                  <p:tags r:id="rId100"/>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0" name="图形"/>
              <p:cNvSpPr/>
              <p:nvPr>
                <p:custDataLst>
                  <p:tags r:id="rId101"/>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02"/>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03"/>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04"/>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05"/>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06"/>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6" name="图形"/>
              <p:cNvSpPr/>
              <p:nvPr>
                <p:custDataLst>
                  <p:tags r:id="rId107"/>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08"/>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8" name="图形"/>
              <p:cNvSpPr/>
              <p:nvPr>
                <p:custDataLst>
                  <p:tags r:id="rId109"/>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9" name="图形"/>
              <p:cNvSpPr/>
              <p:nvPr>
                <p:custDataLst>
                  <p:tags r:id="rId110"/>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0" name="图形"/>
              <p:cNvSpPr/>
              <p:nvPr>
                <p:custDataLst>
                  <p:tags r:id="rId111"/>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1" name="图形"/>
              <p:cNvSpPr/>
              <p:nvPr>
                <p:custDataLst>
                  <p:tags r:id="rId112"/>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2" name="图形"/>
              <p:cNvSpPr/>
              <p:nvPr>
                <p:custDataLst>
                  <p:tags r:id="rId113"/>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3" name="图形"/>
              <p:cNvSpPr/>
              <p:nvPr>
                <p:custDataLst>
                  <p:tags r:id="rId114"/>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4" name="图形"/>
              <p:cNvSpPr/>
              <p:nvPr>
                <p:custDataLst>
                  <p:tags r:id="rId115"/>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5" name="图形"/>
              <p:cNvSpPr/>
              <p:nvPr>
                <p:custDataLst>
                  <p:tags r:id="rId116"/>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6" name="图形"/>
              <p:cNvSpPr/>
              <p:nvPr>
                <p:custDataLst>
                  <p:tags r:id="rId117"/>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7" name="图形"/>
              <p:cNvSpPr/>
              <p:nvPr>
                <p:custDataLst>
                  <p:tags r:id="rId118"/>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8" name="图形"/>
              <p:cNvSpPr/>
              <p:nvPr>
                <p:custDataLst>
                  <p:tags r:id="rId119"/>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9" name="图形"/>
              <p:cNvSpPr/>
              <p:nvPr>
                <p:custDataLst>
                  <p:tags r:id="rId120"/>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0" name="图形"/>
              <p:cNvSpPr/>
              <p:nvPr>
                <p:custDataLst>
                  <p:tags r:id="rId121"/>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1" name="图形"/>
              <p:cNvSpPr/>
              <p:nvPr>
                <p:custDataLst>
                  <p:tags r:id="rId122"/>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2" name="图形"/>
              <p:cNvSpPr/>
              <p:nvPr>
                <p:custDataLst>
                  <p:tags r:id="rId123"/>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3" name="图形"/>
              <p:cNvSpPr/>
              <p:nvPr>
                <p:custDataLst>
                  <p:tags r:id="rId124"/>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4" name="图形"/>
              <p:cNvSpPr/>
              <p:nvPr>
                <p:custDataLst>
                  <p:tags r:id="rId125"/>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5" name="图形"/>
              <p:cNvSpPr/>
              <p:nvPr>
                <p:custDataLst>
                  <p:tags r:id="rId126"/>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6" name="图形"/>
              <p:cNvSpPr/>
              <p:nvPr>
                <p:custDataLst>
                  <p:tags r:id="rId127"/>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7" name="图形"/>
              <p:cNvSpPr/>
              <p:nvPr>
                <p:custDataLst>
                  <p:tags r:id="rId128"/>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8" name="图形"/>
              <p:cNvSpPr/>
              <p:nvPr>
                <p:custDataLst>
                  <p:tags r:id="rId129"/>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9" name="图形"/>
              <p:cNvSpPr/>
              <p:nvPr>
                <p:custDataLst>
                  <p:tags r:id="rId130"/>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0" name="图形"/>
              <p:cNvSpPr/>
              <p:nvPr>
                <p:custDataLst>
                  <p:tags r:id="rId131"/>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1" name="图形"/>
              <p:cNvSpPr/>
              <p:nvPr>
                <p:custDataLst>
                  <p:tags r:id="rId132"/>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2" name="图形"/>
              <p:cNvSpPr/>
              <p:nvPr>
                <p:custDataLst>
                  <p:tags r:id="rId133"/>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3" name="图形"/>
              <p:cNvSpPr/>
              <p:nvPr>
                <p:custDataLst>
                  <p:tags r:id="rId134"/>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4" name="图形"/>
              <p:cNvSpPr/>
              <p:nvPr>
                <p:custDataLst>
                  <p:tags r:id="rId135"/>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grpSp>
          <p:nvGrpSpPr>
            <p:cNvPr id="12" name="组合 11"/>
            <p:cNvGrpSpPr/>
            <p:nvPr/>
          </p:nvGrpSpPr>
          <p:grpSpPr>
            <a:xfrm flipH="1">
              <a:off x="0" y="0"/>
              <a:ext cx="3950" cy="1661"/>
              <a:chOff x="15250" y="0"/>
              <a:chExt cx="3950" cy="1661"/>
            </a:xfrm>
          </p:grpSpPr>
          <p:sp>
            <p:nvSpPr>
              <p:cNvPr id="15" name="图形"/>
              <p:cNvSpPr/>
              <p:nvPr>
                <p:custDataLst>
                  <p:tags r:id="rId6"/>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custDataLst>
                  <p:tags r:id="rId7"/>
                </p:custDataLst>
              </p:nvPr>
            </p:nvSpPr>
            <p:spPr>
              <a:xfrm>
                <a:off x="15250" y="616"/>
                <a:ext cx="2705" cy="485"/>
              </a:xfrm>
              <a:prstGeom prst="rect">
                <a:avLst/>
              </a:prstGeom>
              <a:noFill/>
            </p:spPr>
            <p:txBody>
              <a:bodyPr wrap="square" rtlCol="0">
                <a:spAutoFit/>
              </a:bodyPr>
              <a:lstStyle/>
              <a:p>
                <a:pPr algn="dist"/>
                <a:r>
                  <a:rPr lang="zh-CN" altLang="en-US" sz="1400">
                    <a:solidFill>
                      <a:schemeClr val="tx1">
                        <a:lumMod val="65000"/>
                        <a:lumOff val="35000"/>
                      </a:schemeClr>
                    </a:solidFill>
                    <a:latin typeface="Arial"/>
                    <a:ea typeface="阿里巴巴普惠体 Heavy"/>
                    <a:cs typeface="阿里巴巴普惠体 Heavy"/>
                    <a:sym typeface="Arial"/>
                  </a:rPr>
                  <a:t>COMPANY LOGO</a:t>
                </a:r>
              </a:p>
            </p:txBody>
          </p:sp>
        </p:grpSp>
        <p:grpSp>
          <p:nvGrpSpPr>
            <p:cNvPr id="13" name="组合 12"/>
            <p:cNvGrpSpPr/>
            <p:nvPr/>
          </p:nvGrpSpPr>
          <p:grpSpPr>
            <a:xfrm>
              <a:off x="-1992" y="5842"/>
              <a:ext cx="6865" cy="6865"/>
              <a:chOff x="14306" y="6274"/>
              <a:chExt cx="6472" cy="6472"/>
            </a:xfrm>
          </p:grpSpPr>
          <p:sp>
            <p:nvSpPr>
              <p:cNvPr id="10" name="图形"/>
              <p:cNvSpPr/>
              <p:nvPr/>
            </p:nvSpPr>
            <p:spPr>
              <a:xfrm>
                <a:off x="14306" y="6274"/>
                <a:ext cx="6472" cy="6472"/>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11" name="图形" descr="5d00be5f7bbbf"/>
              <p:cNvPicPr>
                <a:picLocks noChangeAspect="1"/>
              </p:cNvPicPr>
              <p:nvPr/>
            </p:nvPicPr>
            <p:blipFill>
              <a:blip r:embed="rId142" cstate="email">
                <a:extLst>
                  <a:ext uri="{28A0092B-C50C-407E-A947-70E740481C1C}">
                    <a14:useLocalDpi xmlns:a14="http://schemas.microsoft.com/office/drawing/2010/main"/>
                  </a:ext>
                </a:extLst>
              </a:blip>
              <a:srcRect/>
              <a:stretch>
                <a:fillRect/>
              </a:stretch>
            </p:blipFill>
            <p:spPr>
              <a:xfrm>
                <a:off x="14837" y="6805"/>
                <a:ext cx="5411" cy="5411"/>
              </a:xfrm>
              <a:prstGeom prst="diamond">
                <a:avLst/>
              </a:prstGeom>
              <a:ln w="50800">
                <a:solidFill>
                  <a:schemeClr val="bg1"/>
                </a:solidFill>
              </a:ln>
            </p:spPr>
          </p:pic>
        </p:grpSp>
        <p:grpSp>
          <p:nvGrpSpPr>
            <p:cNvPr id="20" name="组合 19"/>
            <p:cNvGrpSpPr/>
            <p:nvPr/>
          </p:nvGrpSpPr>
          <p:grpSpPr>
            <a:xfrm>
              <a:off x="13713" y="8954"/>
              <a:ext cx="4437" cy="750"/>
              <a:chOff x="13850" y="9562"/>
              <a:chExt cx="4437" cy="750"/>
            </a:xfrm>
          </p:grpSpPr>
          <p:sp>
            <p:nvSpPr>
              <p:cNvPr id="14" name="图形"/>
              <p:cNvSpPr/>
              <p:nvPr/>
            </p:nvSpPr>
            <p:spPr>
              <a:xfrm>
                <a:off x="13850" y="9562"/>
                <a:ext cx="751" cy="751"/>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6" name="图形"/>
              <p:cNvSpPr/>
              <p:nvPr>
                <p:custDataLst>
                  <p:tags r:id="rId3"/>
                </p:custDataLst>
              </p:nvPr>
            </p:nvSpPr>
            <p:spPr>
              <a:xfrm>
                <a:off x="15079"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7" name="图形"/>
              <p:cNvSpPr/>
              <p:nvPr>
                <p:custDataLst>
                  <p:tags r:id="rId4"/>
                </p:custDataLst>
              </p:nvPr>
            </p:nvSpPr>
            <p:spPr>
              <a:xfrm>
                <a:off x="16308"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5"/>
                </p:custDataLst>
              </p:nvPr>
            </p:nvSpPr>
            <p:spPr>
              <a:xfrm>
                <a:off x="17537"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grpSp>
        <p:nvGrpSpPr>
          <p:cNvPr id="8" name="图形"/>
          <p:cNvGrpSpPr/>
          <p:nvPr/>
        </p:nvGrpSpPr>
        <p:grpSpPr>
          <a:xfrm>
            <a:off x="4242435" y="2049145"/>
            <a:ext cx="3686811" cy="831215"/>
            <a:chOff x="7219" y="3577"/>
            <a:chExt cx="5806" cy="1309"/>
          </a:xfrm>
        </p:grpSpPr>
        <p:sp>
          <p:nvSpPr>
            <p:cNvPr id="5" name="图形"/>
            <p:cNvSpPr/>
            <p:nvPr/>
          </p:nvSpPr>
          <p:spPr>
            <a:xfrm rot="5400000">
              <a:off x="714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6" name="图形"/>
            <p:cNvSpPr txBox="1"/>
            <p:nvPr/>
          </p:nvSpPr>
          <p:spPr>
            <a:xfrm>
              <a:off x="8001" y="3577"/>
              <a:ext cx="4242" cy="1309"/>
            </a:xfrm>
            <a:prstGeom prst="rect">
              <a:avLst/>
            </a:prstGeom>
            <a:noFill/>
            <a:ln>
              <a:noFill/>
            </a:ln>
          </p:spPr>
          <p:txBody>
            <a:bodyPr wrap="square" rtlCol="0">
              <a:spAutoFit/>
            </a:bodyPr>
            <a:lstStyle/>
            <a:p>
              <a:pPr algn="dist"/>
              <a:r>
                <a:rPr lang="en-US" altLang="zh-CN" sz="4800" b="1" dirty="0">
                  <a:solidFill>
                    <a:srgbClr val="AA7234"/>
                  </a:solidFill>
                  <a:latin typeface="Arial"/>
                  <a:ea typeface="阿里巴巴普惠体 Heavy"/>
                  <a:cs typeface="阿里巴巴普惠体 Heavy"/>
                  <a:sym typeface="Arial"/>
                </a:rPr>
                <a:t>Part 01</a:t>
              </a:r>
            </a:p>
          </p:txBody>
        </p:sp>
        <p:sp>
          <p:nvSpPr>
            <p:cNvPr id="7" name="图形"/>
            <p:cNvSpPr/>
            <p:nvPr>
              <p:custDataLst>
                <p:tags r:id="rId2"/>
              </p:custDataLst>
            </p:nvPr>
          </p:nvSpPr>
          <p:spPr>
            <a:xfrm rot="16200000" flipH="1">
              <a:off x="1251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02" name="图形"/>
          <p:cNvSpPr txBox="1"/>
          <p:nvPr/>
        </p:nvSpPr>
        <p:spPr>
          <a:xfrm>
            <a:off x="2419986" y="2978786"/>
            <a:ext cx="7331711" cy="1323439"/>
          </a:xfrm>
          <a:prstGeom prst="rect">
            <a:avLst/>
          </a:prstGeom>
          <a:noFill/>
        </p:spPr>
        <p:txBody>
          <a:bodyPr wrap="square" rtlCol="0">
            <a:spAutoFit/>
          </a:bodyPr>
          <a:lstStyle/>
          <a:p>
            <a:pPr algn="dist"/>
            <a:r>
              <a:rPr lang="en-US" altLang="zh-CN" sz="8000" dirty="0">
                <a:solidFill>
                  <a:srgbClr val="62503C"/>
                </a:solidFill>
                <a:latin typeface="Arial"/>
                <a:ea typeface="阿里巴巴普惠体 Heavy"/>
                <a:cs typeface="阿里巴巴普惠体 Heavy"/>
                <a:sym typeface="Arial"/>
              </a:rPr>
              <a:t>Add title text</a:t>
            </a:r>
            <a:endParaRPr lang="zh-CN" altLang="en-US" sz="8000" dirty="0">
              <a:solidFill>
                <a:srgbClr val="62503C"/>
              </a:solidFill>
              <a:latin typeface="Arial"/>
              <a:ea typeface="阿里巴巴普惠体 Heavy"/>
              <a:cs typeface="阿里巴巴普惠体 Heavy"/>
              <a:sym typeface="Arial"/>
            </a:endParaRPr>
          </a:p>
        </p:txBody>
      </p:sp>
      <p:sp>
        <p:nvSpPr>
          <p:cNvPr id="30" name="图形"/>
          <p:cNvSpPr txBox="1"/>
          <p:nvPr/>
        </p:nvSpPr>
        <p:spPr>
          <a:xfrm>
            <a:off x="2419352" y="4198621"/>
            <a:ext cx="7332345" cy="496996"/>
          </a:xfrm>
          <a:prstGeom prst="rect">
            <a:avLst/>
          </a:prstGeom>
          <a:noFill/>
        </p:spPr>
        <p:txBody>
          <a:bodyPr wrap="square" rtlCol="0">
            <a:spAutoFit/>
          </a:bodyPr>
          <a:lstStyle/>
          <a:p>
            <a:pPr algn="ctr">
              <a:lnSpc>
                <a:spcPct val="150000"/>
              </a:lnSpc>
            </a:pPr>
            <a:r>
              <a:rPr lang="en-US" altLang="zh-CN" sz="2000" noProof="0" dirty="0">
                <a:ln>
                  <a:noFill/>
                </a:ln>
                <a:solidFill>
                  <a:schemeClr val="tx1">
                    <a:lumMod val="65000"/>
                    <a:lumOff val="35000"/>
                  </a:schemeClr>
                </a:solidFill>
                <a:effectLst/>
                <a:uLnTx/>
                <a:uFillTx/>
                <a:latin typeface="Arial"/>
                <a:ea typeface="阿里巴巴普惠体 Heavy"/>
                <a:cs typeface="阿里巴巴普惠体 Heavy"/>
                <a:sym typeface="Arial"/>
              </a:rPr>
              <a:t>Click here to add content, content to match the title. </a:t>
            </a:r>
          </a:p>
        </p:txBody>
      </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000" fill="hold">
                                          <p:stCondLst>
                                            <p:cond delay="0"/>
                                          </p:stCondLst>
                                        </p:cTn>
                                        <p:tgtEl>
                                          <p:spTgt spid="202"/>
                                        </p:tgtEl>
                                        <p:attrNameLst>
                                          <p:attrName>style.visibility</p:attrName>
                                        </p:attrNameLst>
                                      </p:cBhvr>
                                      <p:to>
                                        <p:strVal val="visible"/>
                                      </p:to>
                                    </p:set>
                                    <p:animEffect transition="in" filter="barn(inVertical)">
                                      <p:cBhvr>
                                        <p:cTn id="17" dur="1000"/>
                                        <p:tgtEl>
                                          <p:spTgt spid="202"/>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000" fill="hold">
                                          <p:stCondLst>
                                            <p:cond delay="0"/>
                                          </p:stCondLst>
                                        </p:cTn>
                                        <p:tgtEl>
                                          <p:spTgt spid="30"/>
                                        </p:tgtEl>
                                        <p:attrNameLst>
                                          <p:attrName>style.visibility</p:attrName>
                                        </p:attrNameLst>
                                      </p:cBhvr>
                                      <p:to>
                                        <p:strVal val="visible"/>
                                      </p:to>
                                    </p:set>
                                    <p:animEffect transition="in" filter="barn(inVertical)">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2" grpId="1"/>
      <p:bldP spid="30" grpId="0"/>
      <p:bldP spid="3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图形"/>
          <p:cNvGrpSpPr/>
          <p:nvPr/>
        </p:nvGrpSpPr>
        <p:grpSpPr>
          <a:xfrm>
            <a:off x="1" y="1"/>
            <a:ext cx="3820795" cy="1054735"/>
            <a:chOff x="0" y="0"/>
            <a:chExt cx="6017" cy="1661"/>
          </a:xfrm>
        </p:grpSpPr>
        <p:sp>
          <p:nvSpPr>
            <p:cNvPr id="15" name="图形"/>
            <p:cNvSpPr/>
            <p:nvPr>
              <p:custDataLst>
                <p:tags r:id="rId13"/>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4"/>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18" name="图形"/>
          <p:cNvGrpSpPr/>
          <p:nvPr/>
        </p:nvGrpSpPr>
        <p:grpSpPr>
          <a:xfrm>
            <a:off x="1024255" y="1832611"/>
            <a:ext cx="10096500" cy="4076065"/>
            <a:chOff x="1613" y="2886"/>
            <a:chExt cx="15900" cy="6419"/>
          </a:xfrm>
        </p:grpSpPr>
        <p:sp>
          <p:nvSpPr>
            <p:cNvPr id="75" name="图形"/>
            <p:cNvSpPr>
              <a:spLocks noChangeArrowheads="1"/>
            </p:cNvSpPr>
            <p:nvPr>
              <p:custDataLst>
                <p:tags r:id="rId2"/>
              </p:custDataLst>
            </p:nvPr>
          </p:nvSpPr>
          <p:spPr bwMode="auto">
            <a:xfrm>
              <a:off x="1647" y="6366"/>
              <a:ext cx="927" cy="933"/>
            </a:xfrm>
            <a:prstGeom prst="ellipse">
              <a:avLst/>
            </a:prstGeom>
            <a:solidFill>
              <a:srgbClr val="95836F"/>
            </a:solidFill>
            <a:ln>
              <a:noFill/>
            </a:ln>
            <a:effectLst/>
          </p:spPr>
          <p:txBody>
            <a:bodyPr/>
            <a:lstStyle/>
            <a:p>
              <a:pPr defTabSz="1219200" fontAlgn="base">
                <a:spcBef>
                  <a:spcPct val="0"/>
                </a:spcBef>
                <a:spcAft>
                  <a:spcPct val="0"/>
                </a:spcAft>
              </a:pPr>
              <a:endParaRPr lang="zh-CN" altLang="en-US" sz="2400">
                <a:solidFill>
                  <a:schemeClr val="tx1">
                    <a:lumMod val="65000"/>
                    <a:lumOff val="35000"/>
                  </a:schemeClr>
                </a:solidFill>
                <a:latin typeface="Arial"/>
                <a:ea typeface="阿里巴巴普惠体 Heavy"/>
                <a:cs typeface="阿里巴巴普惠体 Heavy"/>
                <a:sym typeface="Arial"/>
              </a:endParaRPr>
            </a:p>
          </p:txBody>
        </p:sp>
        <p:sp>
          <p:nvSpPr>
            <p:cNvPr id="76" name="图形"/>
            <p:cNvSpPr/>
            <p:nvPr>
              <p:custDataLst>
                <p:tags r:id="rId3"/>
              </p:custDataLst>
            </p:nvPr>
          </p:nvSpPr>
          <p:spPr bwMode="auto">
            <a:xfrm>
              <a:off x="1903" y="6671"/>
              <a:ext cx="413" cy="323"/>
            </a:xfrm>
            <a:custGeom>
              <a:avLst/>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fontAlgn="base">
                <a:spcBef>
                  <a:spcPct val="0"/>
                </a:spcBef>
                <a:spcAft>
                  <a:spcPct val="0"/>
                </a:spcAft>
              </a:pPr>
              <a:endParaRPr lang="zh-CN" altLang="en-US" sz="2400">
                <a:solidFill>
                  <a:schemeClr val="tx1">
                    <a:lumMod val="65000"/>
                    <a:lumOff val="35000"/>
                  </a:schemeClr>
                </a:solidFill>
                <a:latin typeface="Arial"/>
                <a:ea typeface="阿里巴巴普惠体 Heavy"/>
                <a:cs typeface="阿里巴巴普惠体 Heavy"/>
                <a:sym typeface="Arial"/>
              </a:endParaRPr>
            </a:p>
          </p:txBody>
        </p:sp>
        <p:sp>
          <p:nvSpPr>
            <p:cNvPr id="77" name="图形"/>
            <p:cNvSpPr>
              <a:spLocks noChangeArrowheads="1"/>
            </p:cNvSpPr>
            <p:nvPr>
              <p:custDataLst>
                <p:tags r:id="rId4"/>
              </p:custDataLst>
            </p:nvPr>
          </p:nvSpPr>
          <p:spPr bwMode="auto">
            <a:xfrm>
              <a:off x="1649" y="7831"/>
              <a:ext cx="927" cy="933"/>
            </a:xfrm>
            <a:prstGeom prst="ellipse">
              <a:avLst/>
            </a:prstGeom>
            <a:solidFill>
              <a:srgbClr val="F3B56D"/>
            </a:solidFill>
            <a:ln>
              <a:noFill/>
            </a:ln>
            <a:effectLst/>
          </p:spPr>
          <p:txBody>
            <a:bodyPr/>
            <a:lstStyle/>
            <a:p>
              <a:pPr defTabSz="1219200" fontAlgn="base">
                <a:spcBef>
                  <a:spcPct val="0"/>
                </a:spcBef>
                <a:spcAft>
                  <a:spcPct val="0"/>
                </a:spcAft>
              </a:pPr>
              <a:endParaRPr lang="zh-CN" altLang="en-US" sz="2400">
                <a:solidFill>
                  <a:schemeClr val="tx1">
                    <a:lumMod val="65000"/>
                    <a:lumOff val="35000"/>
                  </a:schemeClr>
                </a:solidFill>
                <a:latin typeface="Arial"/>
                <a:ea typeface="阿里巴巴普惠体 Heavy"/>
                <a:cs typeface="阿里巴巴普惠体 Heavy"/>
                <a:sym typeface="Arial"/>
              </a:endParaRPr>
            </a:p>
          </p:txBody>
        </p:sp>
        <p:sp>
          <p:nvSpPr>
            <p:cNvPr id="78" name="图形"/>
            <p:cNvSpPr/>
            <p:nvPr>
              <p:custDataLst>
                <p:tags r:id="rId5"/>
              </p:custDataLst>
            </p:nvPr>
          </p:nvSpPr>
          <p:spPr bwMode="auto">
            <a:xfrm>
              <a:off x="2009" y="8088"/>
              <a:ext cx="220" cy="420"/>
            </a:xfrm>
            <a:custGeom>
              <a:avLst/>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9200" fontAlgn="base">
                <a:spcBef>
                  <a:spcPct val="0"/>
                </a:spcBef>
                <a:spcAft>
                  <a:spcPct val="0"/>
                </a:spcAft>
              </a:pPr>
              <a:endParaRPr lang="zh-CN" altLang="en-US" sz="2400">
                <a:solidFill>
                  <a:schemeClr val="tx1">
                    <a:lumMod val="65000"/>
                    <a:lumOff val="35000"/>
                  </a:schemeClr>
                </a:solidFill>
                <a:latin typeface="Arial"/>
                <a:ea typeface="阿里巴巴普惠体 Heavy"/>
                <a:cs typeface="阿里巴巴普惠体 Heavy"/>
                <a:sym typeface="Arial"/>
              </a:endParaRPr>
            </a:p>
          </p:txBody>
        </p:sp>
        <p:sp>
          <p:nvSpPr>
            <p:cNvPr id="3" name="图形"/>
            <p:cNvSpPr txBox="1"/>
            <p:nvPr/>
          </p:nvSpPr>
          <p:spPr>
            <a:xfrm>
              <a:off x="1613" y="2886"/>
              <a:ext cx="3822" cy="824"/>
            </a:xfrm>
            <a:prstGeom prst="rect">
              <a:avLst/>
            </a:prstGeom>
            <a:noFill/>
          </p:spPr>
          <p:txBody>
            <a:bodyPr wrap="square" rtlCol="0">
              <a:spAutoFit/>
            </a:bodyPr>
            <a:lstStyle/>
            <a:p>
              <a:r>
                <a:rPr lang="en-US" altLang="zh-CN" sz="2800" dirty="0">
                  <a:solidFill>
                    <a:srgbClr val="62503C"/>
                  </a:solidFill>
                  <a:latin typeface="Arial"/>
                  <a:ea typeface="阿里巴巴普惠体 Heavy"/>
                  <a:cs typeface="阿里巴巴普惠体 Heavy"/>
                  <a:sym typeface="Arial"/>
                </a:rPr>
                <a:t>Add title text</a:t>
              </a:r>
              <a:endParaRPr lang="zh-CN" altLang="en-US" sz="2800" dirty="0">
                <a:solidFill>
                  <a:srgbClr val="62503C"/>
                </a:solidFill>
                <a:latin typeface="Arial"/>
                <a:ea typeface="阿里巴巴普惠体 Heavy"/>
                <a:cs typeface="阿里巴巴普惠体 Heavy"/>
                <a:sym typeface="Arial"/>
              </a:endParaRPr>
            </a:p>
          </p:txBody>
        </p:sp>
        <p:sp>
          <p:nvSpPr>
            <p:cNvPr id="4" name="图形"/>
            <p:cNvSpPr txBox="1"/>
            <p:nvPr/>
          </p:nvSpPr>
          <p:spPr>
            <a:xfrm>
              <a:off x="1613" y="3589"/>
              <a:ext cx="7987" cy="1100"/>
            </a:xfrm>
            <a:prstGeom prst="rect">
              <a:avLst/>
            </a:prstGeom>
            <a:noFill/>
          </p:spPr>
          <p:txBody>
            <a:bodyPr wrap="square" rtlCol="0">
              <a:spAutoFit/>
            </a:bodyPr>
            <a:lstStyle/>
            <a:p>
              <a:pP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5" name="图形"/>
            <p:cNvSpPr txBox="1"/>
            <p:nvPr>
              <p:custDataLst>
                <p:tags r:id="rId6"/>
              </p:custDataLst>
            </p:nvPr>
          </p:nvSpPr>
          <p:spPr>
            <a:xfrm>
              <a:off x="2696" y="6325"/>
              <a:ext cx="6904" cy="96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sp>
          <p:nvSpPr>
            <p:cNvPr id="6" name="图形"/>
            <p:cNvSpPr txBox="1"/>
            <p:nvPr>
              <p:custDataLst>
                <p:tags r:id="rId7"/>
              </p:custDataLst>
            </p:nvPr>
          </p:nvSpPr>
          <p:spPr>
            <a:xfrm>
              <a:off x="2696" y="7790"/>
              <a:ext cx="6904" cy="96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pic>
          <p:nvPicPr>
            <p:cNvPr id="7" name="图形" descr="5d00ae26a0b0f"/>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10480" y="3147"/>
              <a:ext cx="3407" cy="3541"/>
            </a:xfrm>
            <a:prstGeom prst="roundRect">
              <a:avLst>
                <a:gd name="adj" fmla="val 3199"/>
              </a:avLst>
            </a:prstGeom>
          </p:spPr>
        </p:pic>
        <p:pic>
          <p:nvPicPr>
            <p:cNvPr id="8" name="图形" descr="5d00bd612e83d"/>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14105" y="5768"/>
              <a:ext cx="3407" cy="3537"/>
            </a:xfrm>
            <a:prstGeom prst="roundRect">
              <a:avLst>
                <a:gd name="adj" fmla="val 4226"/>
              </a:avLst>
            </a:prstGeom>
          </p:spPr>
        </p:pic>
        <p:sp>
          <p:nvSpPr>
            <p:cNvPr id="9" name="图形"/>
            <p:cNvSpPr/>
            <p:nvPr/>
          </p:nvSpPr>
          <p:spPr>
            <a:xfrm>
              <a:off x="14105" y="3147"/>
              <a:ext cx="3408" cy="2399"/>
            </a:xfrm>
            <a:prstGeom prst="roundRect">
              <a:avLst>
                <a:gd name="adj" fmla="val 7591"/>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0" name="图形"/>
            <p:cNvSpPr/>
            <p:nvPr>
              <p:custDataLst>
                <p:tags r:id="rId8"/>
              </p:custDataLst>
            </p:nvPr>
          </p:nvSpPr>
          <p:spPr>
            <a:xfrm>
              <a:off x="10480" y="6889"/>
              <a:ext cx="3408" cy="2416"/>
            </a:xfrm>
            <a:prstGeom prst="roundRect">
              <a:avLst>
                <a:gd name="adj" fmla="val 7591"/>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13" name="组合 12"/>
            <p:cNvGrpSpPr/>
            <p:nvPr/>
          </p:nvGrpSpPr>
          <p:grpSpPr>
            <a:xfrm>
              <a:off x="10620" y="7272"/>
              <a:ext cx="3129" cy="1444"/>
              <a:chOff x="10608" y="7300"/>
              <a:chExt cx="3129" cy="1444"/>
            </a:xfrm>
          </p:grpSpPr>
          <p:sp>
            <p:nvSpPr>
              <p:cNvPr id="11" name="图形"/>
              <p:cNvSpPr txBox="1"/>
              <p:nvPr>
                <p:custDataLst>
                  <p:tags r:id="rId11"/>
                </p:custDataLst>
              </p:nvPr>
            </p:nvSpPr>
            <p:spPr>
              <a:xfrm>
                <a:off x="10608" y="7780"/>
                <a:ext cx="3129" cy="964"/>
              </a:xfrm>
              <a:prstGeom prst="rect">
                <a:avLst/>
              </a:prstGeom>
              <a:noFill/>
            </p:spPr>
            <p:txBody>
              <a:bodyPr wrap="square" rtlCol="0">
                <a:spAutoFit/>
              </a:bodyPr>
              <a:lstStyle/>
              <a:p>
                <a:pPr>
                  <a:lnSpc>
                    <a:spcPct val="150000"/>
                  </a:lnSpc>
                </a:pPr>
                <a:r>
                  <a:rPr lang="en-US" altLang="zh-CN" sz="1200" dirty="0">
                    <a:solidFill>
                      <a:schemeClr val="bg1"/>
                    </a:solidFill>
                    <a:latin typeface="Arial"/>
                    <a:ea typeface="阿里巴巴普惠体 Heavy"/>
                    <a:cs typeface="阿里巴巴普惠体 Heavy"/>
                    <a:sym typeface="Arial"/>
                  </a:rPr>
                  <a:t>Click here to add content, content to match the title. </a:t>
                </a:r>
                <a:endParaRPr lang="zh-CN" altLang="en-US" sz="1200" dirty="0">
                  <a:solidFill>
                    <a:schemeClr val="bg1"/>
                  </a:solidFill>
                  <a:latin typeface="Arial"/>
                  <a:ea typeface="阿里巴巴普惠体 Heavy"/>
                  <a:cs typeface="阿里巴巴普惠体 Heavy"/>
                  <a:sym typeface="Arial"/>
                </a:endParaRPr>
              </a:p>
            </p:txBody>
          </p:sp>
          <p:sp>
            <p:nvSpPr>
              <p:cNvPr id="12" name="图形"/>
              <p:cNvSpPr txBox="1"/>
              <p:nvPr>
                <p:custDataLst>
                  <p:tags r:id="rId12"/>
                </p:custDataLst>
              </p:nvPr>
            </p:nvSpPr>
            <p:spPr>
              <a:xfrm>
                <a:off x="10608" y="7300"/>
                <a:ext cx="2729" cy="630"/>
              </a:xfrm>
              <a:prstGeom prst="rect">
                <a:avLst/>
              </a:prstGeom>
              <a:noFill/>
            </p:spPr>
            <p:txBody>
              <a:bodyPr wrap="square" rtlCol="0">
                <a:spAutoFit/>
              </a:bodyPr>
              <a:lstStyle/>
              <a:p>
                <a:r>
                  <a:rPr lang="en-US" altLang="zh-CN" sz="2000" dirty="0">
                    <a:solidFill>
                      <a:schemeClr val="bg1"/>
                    </a:solidFill>
                    <a:latin typeface="Arial"/>
                    <a:ea typeface="阿里巴巴普惠体 Heavy"/>
                    <a:cs typeface="阿里巴巴普惠体 Heavy"/>
                    <a:sym typeface="Arial"/>
                  </a:rPr>
                  <a:t>Add title text</a:t>
                </a:r>
                <a:endParaRPr lang="zh-CN" altLang="en-US" sz="2000" dirty="0">
                  <a:solidFill>
                    <a:schemeClr val="bg1"/>
                  </a:solidFill>
                  <a:latin typeface="Arial"/>
                  <a:ea typeface="阿里巴巴普惠体 Heavy"/>
                  <a:cs typeface="阿里巴巴普惠体 Heavy"/>
                  <a:sym typeface="Arial"/>
                </a:endParaRPr>
              </a:p>
            </p:txBody>
          </p:sp>
        </p:grpSp>
        <p:grpSp>
          <p:nvGrpSpPr>
            <p:cNvPr id="14" name="组合 13"/>
            <p:cNvGrpSpPr/>
            <p:nvPr/>
          </p:nvGrpSpPr>
          <p:grpSpPr>
            <a:xfrm>
              <a:off x="14245" y="3381"/>
              <a:ext cx="3129" cy="1444"/>
              <a:chOff x="10608" y="7300"/>
              <a:chExt cx="3129" cy="1444"/>
            </a:xfrm>
          </p:grpSpPr>
          <p:sp>
            <p:nvSpPr>
              <p:cNvPr id="16" name="图形"/>
              <p:cNvSpPr txBox="1"/>
              <p:nvPr>
                <p:custDataLst>
                  <p:tags r:id="rId9"/>
                </p:custDataLst>
              </p:nvPr>
            </p:nvSpPr>
            <p:spPr>
              <a:xfrm>
                <a:off x="10608" y="7780"/>
                <a:ext cx="3129" cy="964"/>
              </a:xfrm>
              <a:prstGeom prst="rect">
                <a:avLst/>
              </a:prstGeom>
              <a:noFill/>
            </p:spPr>
            <p:txBody>
              <a:bodyPr wrap="square" rtlCol="0">
                <a:spAutoFit/>
              </a:bodyPr>
              <a:lstStyle/>
              <a:p>
                <a:pPr>
                  <a:lnSpc>
                    <a:spcPct val="150000"/>
                  </a:lnSpc>
                </a:pPr>
                <a:r>
                  <a:rPr lang="en-US" altLang="zh-CN" sz="1200" dirty="0">
                    <a:solidFill>
                      <a:schemeClr val="bg1"/>
                    </a:solidFill>
                    <a:latin typeface="Arial"/>
                    <a:ea typeface="阿里巴巴普惠体 Heavy"/>
                    <a:cs typeface="阿里巴巴普惠体 Heavy"/>
                    <a:sym typeface="Arial"/>
                  </a:rPr>
                  <a:t>Click here to add content, content to match the title. </a:t>
                </a:r>
                <a:endParaRPr lang="zh-CN" altLang="en-US" sz="1200" dirty="0">
                  <a:solidFill>
                    <a:schemeClr val="bg1"/>
                  </a:solidFill>
                  <a:latin typeface="Arial"/>
                  <a:ea typeface="阿里巴巴普惠体 Heavy"/>
                  <a:cs typeface="阿里巴巴普惠体 Heavy"/>
                  <a:sym typeface="Arial"/>
                </a:endParaRPr>
              </a:p>
            </p:txBody>
          </p:sp>
          <p:sp>
            <p:nvSpPr>
              <p:cNvPr id="17" name="图形"/>
              <p:cNvSpPr txBox="1"/>
              <p:nvPr>
                <p:custDataLst>
                  <p:tags r:id="rId10"/>
                </p:custDataLst>
              </p:nvPr>
            </p:nvSpPr>
            <p:spPr>
              <a:xfrm>
                <a:off x="10608" y="7300"/>
                <a:ext cx="2729" cy="630"/>
              </a:xfrm>
              <a:prstGeom prst="rect">
                <a:avLst/>
              </a:prstGeom>
              <a:noFill/>
            </p:spPr>
            <p:txBody>
              <a:bodyPr wrap="square" rtlCol="0">
                <a:spAutoFit/>
              </a:bodyPr>
              <a:lstStyle/>
              <a:p>
                <a:r>
                  <a:rPr lang="en-US" altLang="zh-CN" sz="2000" dirty="0">
                    <a:solidFill>
                      <a:schemeClr val="bg1"/>
                    </a:solidFill>
                    <a:latin typeface="Arial"/>
                    <a:ea typeface="阿里巴巴普惠体 Heavy"/>
                    <a:cs typeface="阿里巴巴普惠体 Heavy"/>
                    <a:sym typeface="Arial"/>
                  </a:rPr>
                  <a:t>Add title text</a:t>
                </a:r>
                <a:endParaRPr lang="zh-CN" altLang="en-US" sz="2000" dirty="0">
                  <a:solidFill>
                    <a:schemeClr val="bg1"/>
                  </a:solidFill>
                  <a:latin typeface="Arial"/>
                  <a:ea typeface="阿里巴巴普惠体 Heavy"/>
                  <a:cs typeface="阿里巴巴普惠体 Heavy"/>
                  <a:sym typeface="Arial"/>
                </a:endParaRPr>
              </a:p>
            </p:txBody>
          </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1"/>
            <a:ext cx="3820795" cy="1054735"/>
            <a:chOff x="0" y="0"/>
            <a:chExt cx="6017" cy="1661"/>
          </a:xfrm>
        </p:grpSpPr>
        <p:sp>
          <p:nvSpPr>
            <p:cNvPr id="15" name="图形"/>
            <p:cNvSpPr/>
            <p:nvPr>
              <p:custDataLst>
                <p:tags r:id="rId9"/>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0"/>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6" name="图形"/>
          <p:cNvGrpSpPr/>
          <p:nvPr/>
        </p:nvGrpSpPr>
        <p:grpSpPr>
          <a:xfrm>
            <a:off x="1135380" y="1724027"/>
            <a:ext cx="9975851" cy="3978275"/>
            <a:chOff x="1788" y="2715"/>
            <a:chExt cx="15710" cy="6265"/>
          </a:xfrm>
        </p:grpSpPr>
        <p:grpSp>
          <p:nvGrpSpPr>
            <p:cNvPr id="3" name="组合 2"/>
            <p:cNvGrpSpPr/>
            <p:nvPr/>
          </p:nvGrpSpPr>
          <p:grpSpPr>
            <a:xfrm>
              <a:off x="1788" y="2715"/>
              <a:ext cx="8901" cy="6265"/>
              <a:chOff x="881069" y="1755023"/>
              <a:chExt cx="5652135" cy="3978499"/>
            </a:xfrm>
          </p:grpSpPr>
          <p:sp>
            <p:nvSpPr>
              <p:cNvPr id="4" name="图形"/>
              <p:cNvSpPr/>
              <p:nvPr>
                <p:custDataLst>
                  <p:tags r:id="rId2"/>
                </p:custDataLst>
              </p:nvPr>
            </p:nvSpPr>
            <p:spPr>
              <a:xfrm>
                <a:off x="881704" y="2732223"/>
                <a:ext cx="725934" cy="725935"/>
              </a:xfrm>
              <a:prstGeom prst="ellipse">
                <a:avLst/>
              </a:prstGeom>
              <a:solidFill>
                <a:srgbClr val="F3B5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Arial"/>
                    <a:ea typeface="阿里巴巴普惠体 Heavy"/>
                    <a:cs typeface="阿里巴巴普惠体 Heavy"/>
                    <a:sym typeface="Arial"/>
                  </a:rPr>
                  <a:t>01</a:t>
                </a:r>
              </a:p>
            </p:txBody>
          </p:sp>
          <p:sp>
            <p:nvSpPr>
              <p:cNvPr id="13" name="图形"/>
              <p:cNvSpPr/>
              <p:nvPr>
                <p:custDataLst>
                  <p:tags r:id="rId3"/>
                </p:custDataLst>
              </p:nvPr>
            </p:nvSpPr>
            <p:spPr>
              <a:xfrm>
                <a:off x="881704" y="3886307"/>
                <a:ext cx="725934" cy="725805"/>
              </a:xfrm>
              <a:prstGeom prst="ellipse">
                <a:avLst/>
              </a:prstGeom>
              <a:solidFill>
                <a:srgbClr val="95836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Arial"/>
                    <a:ea typeface="阿里巴巴普惠体 Heavy"/>
                    <a:cs typeface="阿里巴巴普惠体 Heavy"/>
                    <a:sym typeface="Arial"/>
                  </a:rPr>
                  <a:t>02</a:t>
                </a:r>
              </a:p>
            </p:txBody>
          </p:sp>
          <p:sp>
            <p:nvSpPr>
              <p:cNvPr id="21" name="图形"/>
              <p:cNvSpPr/>
              <p:nvPr>
                <p:custDataLst>
                  <p:tags r:id="rId4"/>
                </p:custDataLst>
              </p:nvPr>
            </p:nvSpPr>
            <p:spPr>
              <a:xfrm>
                <a:off x="881704" y="5007717"/>
                <a:ext cx="725934" cy="725805"/>
              </a:xfrm>
              <a:prstGeom prst="ellipse">
                <a:avLst/>
              </a:prstGeom>
              <a:solidFill>
                <a:srgbClr val="F3B56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FFFFFF"/>
                    </a:solidFill>
                    <a:effectLst/>
                    <a:uLnTx/>
                    <a:uFillTx/>
                    <a:latin typeface="Arial"/>
                    <a:ea typeface="阿里巴巴普惠体 Heavy"/>
                    <a:cs typeface="阿里巴巴普惠体 Heavy"/>
                    <a:sym typeface="Arial"/>
                  </a:rPr>
                  <a:t>03</a:t>
                </a:r>
              </a:p>
            </p:txBody>
          </p:sp>
          <p:sp>
            <p:nvSpPr>
              <p:cNvPr id="33" name="图形"/>
              <p:cNvSpPr/>
              <p:nvPr>
                <p:custDataLst>
                  <p:tags r:id="rId5"/>
                </p:custDataLst>
              </p:nvPr>
            </p:nvSpPr>
            <p:spPr>
              <a:xfrm>
                <a:off x="881069" y="1755023"/>
                <a:ext cx="2965450" cy="608965"/>
              </a:xfrm>
              <a:prstGeom prst="roundRect">
                <a:avLst>
                  <a:gd name="adj" fmla="val 50000"/>
                </a:avLst>
              </a:prstGeom>
              <a:solidFill>
                <a:srgbClr val="95836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10000"/>
                  </a:lnSpc>
                  <a:spcBef>
                    <a:spcPts val="0"/>
                  </a:spcBef>
                  <a:spcAft>
                    <a:spcPts val="0"/>
                  </a:spcAft>
                  <a:buClrTx/>
                  <a:buSzTx/>
                  <a:buFontTx/>
                  <a:buNone/>
                  <a:defRPr/>
                </a:pPr>
                <a:r>
                  <a:rPr kumimoji="0" lang="en-US" altLang="zh-CN" sz="2800" b="0" i="0" u="none" strike="noStrike" kern="0" cap="none" spc="0" normalizeH="0" baseline="0" noProof="0" dirty="0">
                    <a:ln>
                      <a:noFill/>
                    </a:ln>
                    <a:solidFill>
                      <a:srgbClr val="FFFFFF"/>
                    </a:solidFill>
                    <a:effectLst/>
                    <a:uLnTx/>
                    <a:uFillTx/>
                    <a:latin typeface="Arial"/>
                    <a:ea typeface="阿里巴巴普惠体 Heavy"/>
                    <a:cs typeface="阿里巴巴普惠体 Heavy"/>
                    <a:sym typeface="Arial"/>
                  </a:rPr>
                  <a:t>Add title text</a:t>
                </a:r>
                <a:endParaRPr kumimoji="0" lang="zh-CN" altLang="en-US" sz="2800" b="0" i="0" u="none" strike="noStrike" kern="0" cap="none" spc="0" normalizeH="0" baseline="0" noProof="0" dirty="0">
                  <a:ln>
                    <a:noFill/>
                  </a:ln>
                  <a:solidFill>
                    <a:srgbClr val="FFFFFF"/>
                  </a:solidFill>
                  <a:effectLst/>
                  <a:uLnTx/>
                  <a:uFillTx/>
                  <a:latin typeface="Arial"/>
                  <a:ea typeface="阿里巴巴普惠体 Heavy"/>
                  <a:cs typeface="阿里巴巴普惠体 Heavy"/>
                  <a:sym typeface="Arial"/>
                </a:endParaRPr>
              </a:p>
            </p:txBody>
          </p:sp>
          <p:sp>
            <p:nvSpPr>
              <p:cNvPr id="36" name="图形"/>
              <p:cNvSpPr txBox="1"/>
              <p:nvPr>
                <p:custDataLst>
                  <p:tags r:id="rId6"/>
                </p:custDataLst>
              </p:nvPr>
            </p:nvSpPr>
            <p:spPr>
              <a:xfrm flipH="1">
                <a:off x="1798009" y="2726573"/>
                <a:ext cx="4735195" cy="698796"/>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b="1" dirty="0">
                  <a:solidFill>
                    <a:schemeClr val="tx1">
                      <a:lumMod val="75000"/>
                      <a:lumOff val="25000"/>
                    </a:schemeClr>
                  </a:solidFill>
                  <a:latin typeface="Arial"/>
                  <a:ea typeface="阿里巴巴普惠体 Heavy"/>
                  <a:cs typeface="阿里巴巴普惠体 Heavy"/>
                  <a:sym typeface="Arial"/>
                </a:endParaRPr>
              </a:p>
            </p:txBody>
          </p:sp>
          <p:sp>
            <p:nvSpPr>
              <p:cNvPr id="37" name="图形"/>
              <p:cNvSpPr txBox="1"/>
              <p:nvPr>
                <p:custDataLst>
                  <p:tags r:id="rId7"/>
                </p:custDataLst>
              </p:nvPr>
            </p:nvSpPr>
            <p:spPr>
              <a:xfrm flipH="1">
                <a:off x="1798009" y="3880592"/>
                <a:ext cx="4735195" cy="698796"/>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b="1" dirty="0">
                  <a:solidFill>
                    <a:schemeClr val="tx1">
                      <a:lumMod val="75000"/>
                      <a:lumOff val="25000"/>
                    </a:schemeClr>
                  </a:solidFill>
                  <a:latin typeface="Arial"/>
                  <a:ea typeface="阿里巴巴普惠体 Heavy"/>
                  <a:cs typeface="阿里巴巴普惠体 Heavy"/>
                  <a:sym typeface="Arial"/>
                </a:endParaRPr>
              </a:p>
            </p:txBody>
          </p:sp>
          <p:sp>
            <p:nvSpPr>
              <p:cNvPr id="38" name="图形"/>
              <p:cNvSpPr txBox="1"/>
              <p:nvPr>
                <p:custDataLst>
                  <p:tags r:id="rId8"/>
                </p:custDataLst>
              </p:nvPr>
            </p:nvSpPr>
            <p:spPr>
              <a:xfrm flipH="1">
                <a:off x="1798009" y="5002002"/>
                <a:ext cx="4735195" cy="698796"/>
              </a:xfrm>
              <a:prstGeom prst="rect">
                <a:avLst/>
              </a:prstGeom>
              <a:noFill/>
            </p:spPr>
            <p:txBody>
              <a:bodyPr wrap="square" rtlCol="0">
                <a:spAutoFit/>
                <a:scene3d>
                  <a:camera prst="orthographicFront"/>
                  <a:lightRig rig="threePt" dir="t"/>
                </a:scene3d>
                <a:sp3d contourW="12700"/>
              </a:bodyPr>
              <a:lstStyle/>
              <a:p>
                <a:pP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text content, such as keywords, some brief introductions, etc.</a:t>
                </a:r>
                <a:endParaRPr lang="zh-CN" altLang="en-US" sz="1400" b="1" dirty="0">
                  <a:solidFill>
                    <a:schemeClr val="tx1">
                      <a:lumMod val="75000"/>
                      <a:lumOff val="25000"/>
                    </a:schemeClr>
                  </a:solidFill>
                  <a:latin typeface="Arial"/>
                  <a:ea typeface="阿里巴巴普惠体 Heavy"/>
                  <a:cs typeface="阿里巴巴普惠体 Heavy"/>
                  <a:sym typeface="Arial"/>
                </a:endParaRPr>
              </a:p>
            </p:txBody>
          </p:sp>
        </p:grpSp>
        <p:pic>
          <p:nvPicPr>
            <p:cNvPr id="5" name="图形" descr="5d00adc9c51aa"/>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1377" y="2792"/>
              <a:ext cx="6121" cy="6121"/>
            </a:xfrm>
            <a:prstGeom prst="ellipse">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1"/>
            <a:ext cx="3820795" cy="1054735"/>
            <a:chOff x="0" y="0"/>
            <a:chExt cx="6017" cy="1661"/>
          </a:xfrm>
        </p:grpSpPr>
        <p:sp>
          <p:nvSpPr>
            <p:cNvPr id="7" name="图形"/>
            <p:cNvSpPr/>
            <p:nvPr>
              <p:custDataLst>
                <p:tags r:id="rId26"/>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27"/>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16" name="图形"/>
          <p:cNvGrpSpPr/>
          <p:nvPr/>
        </p:nvGrpSpPr>
        <p:grpSpPr>
          <a:xfrm>
            <a:off x="1054737" y="1913256"/>
            <a:ext cx="10062209" cy="3626485"/>
            <a:chOff x="1680" y="3279"/>
            <a:chExt cx="15846" cy="5711"/>
          </a:xfrm>
        </p:grpSpPr>
        <p:grpSp>
          <p:nvGrpSpPr>
            <p:cNvPr id="22" name="组合 21"/>
            <p:cNvGrpSpPr/>
            <p:nvPr/>
          </p:nvGrpSpPr>
          <p:grpSpPr>
            <a:xfrm>
              <a:off x="1680" y="3300"/>
              <a:ext cx="7599" cy="2490"/>
              <a:chOff x="1680" y="3420"/>
              <a:chExt cx="7599" cy="2490"/>
            </a:xfrm>
          </p:grpSpPr>
          <p:sp>
            <p:nvSpPr>
              <p:cNvPr id="15" name="图形"/>
              <p:cNvSpPr/>
              <p:nvPr>
                <p:custDataLst>
                  <p:tags r:id="rId22"/>
                </p:custDataLst>
              </p:nvPr>
            </p:nvSpPr>
            <p:spPr>
              <a:xfrm>
                <a:off x="1680" y="3420"/>
                <a:ext cx="7050" cy="2490"/>
              </a:xfrm>
              <a:prstGeom prst="roundRect">
                <a:avLst/>
              </a:prstGeom>
              <a:noFill/>
              <a:ln>
                <a:solidFill>
                  <a:srgbClr val="6250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6" name="组合 5"/>
              <p:cNvGrpSpPr/>
              <p:nvPr/>
            </p:nvGrpSpPr>
            <p:grpSpPr>
              <a:xfrm>
                <a:off x="7809" y="3909"/>
                <a:ext cx="1470" cy="1470"/>
                <a:chOff x="7869" y="3909"/>
                <a:chExt cx="1470" cy="1470"/>
              </a:xfrm>
            </p:grpSpPr>
            <p:sp>
              <p:nvSpPr>
                <p:cNvPr id="3" name="图形"/>
                <p:cNvSpPr/>
                <p:nvPr>
                  <p:custDataLst>
                    <p:tags r:id="rId23"/>
                  </p:custDataLst>
                </p:nvPr>
              </p:nvSpPr>
              <p:spPr>
                <a:xfrm>
                  <a:off x="7869" y="3909"/>
                  <a:ext cx="1470" cy="1470"/>
                </a:xfrm>
                <a:prstGeom prst="ellipse">
                  <a:avLst/>
                </a:prstGeom>
                <a:solidFill>
                  <a:srgbClr val="62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 name="图形"/>
                <p:cNvSpPr/>
                <p:nvPr>
                  <p:custDataLst>
                    <p:tags r:id="rId24"/>
                  </p:custDataLst>
                </p:nvPr>
              </p:nvSpPr>
              <p:spPr>
                <a:xfrm>
                  <a:off x="7970" y="4010"/>
                  <a:ext cx="1269" cy="1269"/>
                </a:xfrm>
                <a:prstGeom prst="ellipse">
                  <a:avLst/>
                </a:prstGeom>
                <a:solidFill>
                  <a:srgbClr val="95836F"/>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 name="图形"/>
                <p:cNvSpPr>
                  <a:spLocks noChangeAspect="1"/>
                </p:cNvSpPr>
                <p:nvPr>
                  <p:custDataLst>
                    <p:tags r:id="rId25"/>
                  </p:custDataLst>
                </p:nvPr>
              </p:nvSpPr>
              <p:spPr bwMode="auto">
                <a:xfrm>
                  <a:off x="8304" y="4344"/>
                  <a:ext cx="600" cy="600"/>
                </a:xfrm>
                <a:custGeom>
                  <a:avLst/>
                  <a:gdLst>
                    <a:gd name="T0" fmla="*/ 10879 w 12800"/>
                    <a:gd name="T1" fmla="*/ 10967 h 12800"/>
                    <a:gd name="T2" fmla="*/ 6400 w 12800"/>
                    <a:gd name="T3" fmla="*/ 12800 h 12800"/>
                    <a:gd name="T4" fmla="*/ 0 w 12800"/>
                    <a:gd name="T5" fmla="*/ 6400 h 12800"/>
                    <a:gd name="T6" fmla="*/ 6400 w 12800"/>
                    <a:gd name="T7" fmla="*/ 0 h 12800"/>
                    <a:gd name="T8" fmla="*/ 12800 w 12800"/>
                    <a:gd name="T9" fmla="*/ 6400 h 12800"/>
                    <a:gd name="T10" fmla="*/ 10879 w 12800"/>
                    <a:gd name="T11" fmla="*/ 10967 h 12800"/>
                    <a:gd name="T12" fmla="*/ 6400 w 12800"/>
                    <a:gd name="T13" fmla="*/ 11886 h 12800"/>
                    <a:gd name="T14" fmla="*/ 9831 w 12800"/>
                    <a:gd name="T15" fmla="*/ 10677 h 12800"/>
                    <a:gd name="T16" fmla="*/ 6400 w 12800"/>
                    <a:gd name="T17" fmla="*/ 8228 h 12800"/>
                    <a:gd name="T18" fmla="*/ 2969 w 12800"/>
                    <a:gd name="T19" fmla="*/ 10677 h 12800"/>
                    <a:gd name="T20" fmla="*/ 6400 w 12800"/>
                    <a:gd name="T21" fmla="*/ 11886 h 12800"/>
                    <a:gd name="T22" fmla="*/ 6400 w 12800"/>
                    <a:gd name="T23" fmla="*/ 915 h 12800"/>
                    <a:gd name="T24" fmla="*/ 914 w 12800"/>
                    <a:gd name="T25" fmla="*/ 6400 h 12800"/>
                    <a:gd name="T26" fmla="*/ 2248 w 12800"/>
                    <a:gd name="T27" fmla="*/ 9979 h 12800"/>
                    <a:gd name="T28" fmla="*/ 6400 w 12800"/>
                    <a:gd name="T29" fmla="*/ 7314 h 12800"/>
                    <a:gd name="T30" fmla="*/ 10552 w 12800"/>
                    <a:gd name="T31" fmla="*/ 9979 h 12800"/>
                    <a:gd name="T32" fmla="*/ 11886 w 12800"/>
                    <a:gd name="T33" fmla="*/ 6400 h 12800"/>
                    <a:gd name="T34" fmla="*/ 6400 w 12800"/>
                    <a:gd name="T35" fmla="*/ 915 h 12800"/>
                    <a:gd name="T36" fmla="*/ 6400 w 12800"/>
                    <a:gd name="T37" fmla="*/ 6857 h 12800"/>
                    <a:gd name="T38" fmla="*/ 4114 w 12800"/>
                    <a:gd name="T39" fmla="*/ 4572 h 12800"/>
                    <a:gd name="T40" fmla="*/ 6400 w 12800"/>
                    <a:gd name="T41" fmla="*/ 2286 h 12800"/>
                    <a:gd name="T42" fmla="*/ 8686 w 12800"/>
                    <a:gd name="T43" fmla="*/ 4572 h 12800"/>
                    <a:gd name="T44" fmla="*/ 6400 w 12800"/>
                    <a:gd name="T45" fmla="*/ 6857 h 12800"/>
                    <a:gd name="T46" fmla="*/ 6400 w 12800"/>
                    <a:gd name="T47" fmla="*/ 3200 h 12800"/>
                    <a:gd name="T48" fmla="*/ 5029 w 12800"/>
                    <a:gd name="T49" fmla="*/ 4571 h 12800"/>
                    <a:gd name="T50" fmla="*/ 6400 w 12800"/>
                    <a:gd name="T51" fmla="*/ 5943 h 12800"/>
                    <a:gd name="T52" fmla="*/ 7771 w 12800"/>
                    <a:gd name="T53" fmla="*/ 4571 h 12800"/>
                    <a:gd name="T54" fmla="*/ 6400 w 12800"/>
                    <a:gd name="T55" fmla="*/ 32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0" h="12800">
                      <a:moveTo>
                        <a:pt x="10879" y="10967"/>
                      </a:moveTo>
                      <a:cubicBezTo>
                        <a:pt x="9724" y="12100"/>
                        <a:pt x="8144" y="12800"/>
                        <a:pt x="6400" y="12800"/>
                      </a:cubicBezTo>
                      <a:cubicBezTo>
                        <a:pt x="2866" y="12800"/>
                        <a:pt x="0" y="9934"/>
                        <a:pt x="0" y="6400"/>
                      </a:cubicBezTo>
                      <a:cubicBezTo>
                        <a:pt x="0" y="2865"/>
                        <a:pt x="2866" y="0"/>
                        <a:pt x="6400" y="0"/>
                      </a:cubicBezTo>
                      <a:cubicBezTo>
                        <a:pt x="9935" y="0"/>
                        <a:pt x="12800" y="2865"/>
                        <a:pt x="12800" y="6400"/>
                      </a:cubicBezTo>
                      <a:cubicBezTo>
                        <a:pt x="12800" y="8190"/>
                        <a:pt x="12063" y="9806"/>
                        <a:pt x="10879" y="10967"/>
                      </a:cubicBezTo>
                      <a:close/>
                      <a:moveTo>
                        <a:pt x="6400" y="11886"/>
                      </a:moveTo>
                      <a:cubicBezTo>
                        <a:pt x="7699" y="11886"/>
                        <a:pt x="8891" y="11432"/>
                        <a:pt x="9831" y="10677"/>
                      </a:cubicBezTo>
                      <a:cubicBezTo>
                        <a:pt x="9331" y="9255"/>
                        <a:pt x="7993" y="8228"/>
                        <a:pt x="6400" y="8228"/>
                      </a:cubicBezTo>
                      <a:cubicBezTo>
                        <a:pt x="4807" y="8228"/>
                        <a:pt x="3469" y="9255"/>
                        <a:pt x="2969" y="10677"/>
                      </a:cubicBezTo>
                      <a:cubicBezTo>
                        <a:pt x="3909" y="11432"/>
                        <a:pt x="5101" y="11886"/>
                        <a:pt x="6400" y="11886"/>
                      </a:cubicBezTo>
                      <a:close/>
                      <a:moveTo>
                        <a:pt x="6400" y="915"/>
                      </a:moveTo>
                      <a:cubicBezTo>
                        <a:pt x="3371" y="915"/>
                        <a:pt x="914" y="3371"/>
                        <a:pt x="914" y="6400"/>
                      </a:cubicBezTo>
                      <a:cubicBezTo>
                        <a:pt x="914" y="7769"/>
                        <a:pt x="1419" y="9018"/>
                        <a:pt x="2248" y="9979"/>
                      </a:cubicBezTo>
                      <a:cubicBezTo>
                        <a:pt x="2972" y="8407"/>
                        <a:pt x="4556" y="7314"/>
                        <a:pt x="6400" y="7314"/>
                      </a:cubicBezTo>
                      <a:cubicBezTo>
                        <a:pt x="8243" y="7314"/>
                        <a:pt x="9828" y="8407"/>
                        <a:pt x="10552" y="9979"/>
                      </a:cubicBezTo>
                      <a:cubicBezTo>
                        <a:pt x="11381" y="9018"/>
                        <a:pt x="11886" y="7769"/>
                        <a:pt x="11886" y="6400"/>
                      </a:cubicBezTo>
                      <a:cubicBezTo>
                        <a:pt x="11886" y="3371"/>
                        <a:pt x="9429" y="915"/>
                        <a:pt x="6400" y="915"/>
                      </a:cubicBezTo>
                      <a:close/>
                      <a:moveTo>
                        <a:pt x="6400" y="6857"/>
                      </a:moveTo>
                      <a:cubicBezTo>
                        <a:pt x="5137" y="6857"/>
                        <a:pt x="4114" y="5834"/>
                        <a:pt x="4114" y="4572"/>
                      </a:cubicBezTo>
                      <a:cubicBezTo>
                        <a:pt x="4114" y="3309"/>
                        <a:pt x="5137" y="2286"/>
                        <a:pt x="6400" y="2286"/>
                      </a:cubicBezTo>
                      <a:cubicBezTo>
                        <a:pt x="7662" y="2286"/>
                        <a:pt x="8686" y="3309"/>
                        <a:pt x="8686" y="4572"/>
                      </a:cubicBezTo>
                      <a:cubicBezTo>
                        <a:pt x="8686" y="5834"/>
                        <a:pt x="7662" y="6857"/>
                        <a:pt x="6400" y="6857"/>
                      </a:cubicBezTo>
                      <a:close/>
                      <a:moveTo>
                        <a:pt x="6400" y="3200"/>
                      </a:moveTo>
                      <a:cubicBezTo>
                        <a:pt x="5643" y="3200"/>
                        <a:pt x="5029" y="3814"/>
                        <a:pt x="5029" y="4571"/>
                      </a:cubicBezTo>
                      <a:cubicBezTo>
                        <a:pt x="5029" y="5329"/>
                        <a:pt x="5643" y="5943"/>
                        <a:pt x="6400" y="5943"/>
                      </a:cubicBezTo>
                      <a:cubicBezTo>
                        <a:pt x="7157" y="5943"/>
                        <a:pt x="7771" y="5329"/>
                        <a:pt x="7771" y="4571"/>
                      </a:cubicBezTo>
                      <a:cubicBezTo>
                        <a:pt x="7771" y="3814"/>
                        <a:pt x="7157" y="3200"/>
                        <a:pt x="6400" y="3200"/>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grpSp>
          <p:nvGrpSpPr>
            <p:cNvPr id="21" name="组合 20"/>
            <p:cNvGrpSpPr/>
            <p:nvPr/>
          </p:nvGrpSpPr>
          <p:grpSpPr>
            <a:xfrm>
              <a:off x="9899" y="3279"/>
              <a:ext cx="7627" cy="2490"/>
              <a:chOff x="9899" y="3399"/>
              <a:chExt cx="7627" cy="2490"/>
            </a:xfrm>
          </p:grpSpPr>
          <p:sp>
            <p:nvSpPr>
              <p:cNvPr id="18" name="图形"/>
              <p:cNvSpPr/>
              <p:nvPr>
                <p:custDataLst>
                  <p:tags r:id="rId18"/>
                </p:custDataLst>
              </p:nvPr>
            </p:nvSpPr>
            <p:spPr>
              <a:xfrm>
                <a:off x="10476" y="3399"/>
                <a:ext cx="7050" cy="2490"/>
              </a:xfrm>
              <a:prstGeom prst="roundRect">
                <a:avLst/>
              </a:prstGeom>
              <a:noFill/>
              <a:ln>
                <a:solidFill>
                  <a:srgbClr val="6250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11" name="组合 6"/>
              <p:cNvGrpSpPr/>
              <p:nvPr/>
            </p:nvGrpSpPr>
            <p:grpSpPr>
              <a:xfrm>
                <a:off x="9899" y="3909"/>
                <a:ext cx="1470" cy="1470"/>
                <a:chOff x="7869" y="3909"/>
                <a:chExt cx="1470" cy="1470"/>
              </a:xfrm>
            </p:grpSpPr>
            <p:sp>
              <p:nvSpPr>
                <p:cNvPr id="12" name="图形"/>
                <p:cNvSpPr/>
                <p:nvPr>
                  <p:custDataLst>
                    <p:tags r:id="rId19"/>
                  </p:custDataLst>
                </p:nvPr>
              </p:nvSpPr>
              <p:spPr>
                <a:xfrm>
                  <a:off x="7869" y="3909"/>
                  <a:ext cx="1470" cy="1470"/>
                </a:xfrm>
                <a:prstGeom prst="ellipse">
                  <a:avLst/>
                </a:prstGeom>
                <a:solidFill>
                  <a:srgbClr val="AA7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3" name="图形"/>
                <p:cNvSpPr/>
                <p:nvPr>
                  <p:custDataLst>
                    <p:tags r:id="rId20"/>
                  </p:custDataLst>
                </p:nvPr>
              </p:nvSpPr>
              <p:spPr>
                <a:xfrm>
                  <a:off x="7970" y="4010"/>
                  <a:ext cx="1269" cy="1269"/>
                </a:xfrm>
                <a:prstGeom prst="ellipse">
                  <a:avLst/>
                </a:prstGeom>
                <a:solidFill>
                  <a:srgbClr val="F3B56D"/>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4" name="图形"/>
                <p:cNvSpPr>
                  <a:spLocks noChangeAspect="1"/>
                </p:cNvSpPr>
                <p:nvPr>
                  <p:custDataLst>
                    <p:tags r:id="rId21"/>
                  </p:custDataLst>
                </p:nvPr>
              </p:nvSpPr>
              <p:spPr bwMode="auto">
                <a:xfrm>
                  <a:off x="8356" y="4344"/>
                  <a:ext cx="495" cy="600"/>
                </a:xfrm>
                <a:custGeom>
                  <a:avLst/>
                  <a:gdLst>
                    <a:gd name="T0" fmla="*/ 4628 w 9256"/>
                    <a:gd name="T1" fmla="*/ 6334 h 11205"/>
                    <a:gd name="T2" fmla="*/ 3945 w 9256"/>
                    <a:gd name="T3" fmla="*/ 6805 h 11205"/>
                    <a:gd name="T4" fmla="*/ 4141 w 9256"/>
                    <a:gd name="T5" fmla="*/ 7610 h 11205"/>
                    <a:gd name="T6" fmla="*/ 4141 w 9256"/>
                    <a:gd name="T7" fmla="*/ 8284 h 11205"/>
                    <a:gd name="T8" fmla="*/ 4628 w 9256"/>
                    <a:gd name="T9" fmla="*/ 8771 h 11205"/>
                    <a:gd name="T10" fmla="*/ 5115 w 9256"/>
                    <a:gd name="T11" fmla="*/ 8284 h 11205"/>
                    <a:gd name="T12" fmla="*/ 5115 w 9256"/>
                    <a:gd name="T13" fmla="*/ 7610 h 11205"/>
                    <a:gd name="T14" fmla="*/ 5358 w 9256"/>
                    <a:gd name="T15" fmla="*/ 7065 h 11205"/>
                    <a:gd name="T16" fmla="*/ 4628 w 9256"/>
                    <a:gd name="T17" fmla="*/ 6334 h 11205"/>
                    <a:gd name="T18" fmla="*/ 8039 w 9256"/>
                    <a:gd name="T19" fmla="*/ 4141 h 11205"/>
                    <a:gd name="T20" fmla="*/ 7552 w 9256"/>
                    <a:gd name="T21" fmla="*/ 4141 h 11205"/>
                    <a:gd name="T22" fmla="*/ 7552 w 9256"/>
                    <a:gd name="T23" fmla="*/ 2923 h 11205"/>
                    <a:gd name="T24" fmla="*/ 4629 w 9256"/>
                    <a:gd name="T25" fmla="*/ 0 h 11205"/>
                    <a:gd name="T26" fmla="*/ 1706 w 9256"/>
                    <a:gd name="T27" fmla="*/ 2923 h 11205"/>
                    <a:gd name="T28" fmla="*/ 1706 w 9256"/>
                    <a:gd name="T29" fmla="*/ 4141 h 11205"/>
                    <a:gd name="T30" fmla="*/ 1218 w 9256"/>
                    <a:gd name="T31" fmla="*/ 4141 h 11205"/>
                    <a:gd name="T32" fmla="*/ 0 w 9256"/>
                    <a:gd name="T33" fmla="*/ 5358 h 11205"/>
                    <a:gd name="T34" fmla="*/ 0 w 9256"/>
                    <a:gd name="T35" fmla="*/ 9987 h 11205"/>
                    <a:gd name="T36" fmla="*/ 1218 w 9256"/>
                    <a:gd name="T37" fmla="*/ 11205 h 11205"/>
                    <a:gd name="T38" fmla="*/ 8039 w 9256"/>
                    <a:gd name="T39" fmla="*/ 11205 h 11205"/>
                    <a:gd name="T40" fmla="*/ 9256 w 9256"/>
                    <a:gd name="T41" fmla="*/ 9987 h 11205"/>
                    <a:gd name="T42" fmla="*/ 9256 w 9256"/>
                    <a:gd name="T43" fmla="*/ 5359 h 11205"/>
                    <a:gd name="T44" fmla="*/ 8039 w 9256"/>
                    <a:gd name="T45" fmla="*/ 4141 h 11205"/>
                    <a:gd name="T46" fmla="*/ 4628 w 9256"/>
                    <a:gd name="T47" fmla="*/ 487 h 11205"/>
                    <a:gd name="T48" fmla="*/ 7064 w 9256"/>
                    <a:gd name="T49" fmla="*/ 2923 h 11205"/>
                    <a:gd name="T50" fmla="*/ 7064 w 9256"/>
                    <a:gd name="T51" fmla="*/ 4141 h 11205"/>
                    <a:gd name="T52" fmla="*/ 2192 w 9256"/>
                    <a:gd name="T53" fmla="*/ 4141 h 11205"/>
                    <a:gd name="T54" fmla="*/ 2192 w 9256"/>
                    <a:gd name="T55" fmla="*/ 2923 h 11205"/>
                    <a:gd name="T56" fmla="*/ 4628 w 9256"/>
                    <a:gd name="T57" fmla="*/ 487 h 11205"/>
                    <a:gd name="T58" fmla="*/ 8770 w 9256"/>
                    <a:gd name="T59" fmla="*/ 9988 h 11205"/>
                    <a:gd name="T60" fmla="*/ 8039 w 9256"/>
                    <a:gd name="T61" fmla="*/ 10718 h 11205"/>
                    <a:gd name="T62" fmla="*/ 1218 w 9256"/>
                    <a:gd name="T63" fmla="*/ 10718 h 11205"/>
                    <a:gd name="T64" fmla="*/ 486 w 9256"/>
                    <a:gd name="T65" fmla="*/ 9988 h 11205"/>
                    <a:gd name="T66" fmla="*/ 486 w 9256"/>
                    <a:gd name="T67" fmla="*/ 5359 h 11205"/>
                    <a:gd name="T68" fmla="*/ 1218 w 9256"/>
                    <a:gd name="T69" fmla="*/ 4628 h 11205"/>
                    <a:gd name="T70" fmla="*/ 8039 w 9256"/>
                    <a:gd name="T71" fmla="*/ 4628 h 11205"/>
                    <a:gd name="T72" fmla="*/ 8770 w 9256"/>
                    <a:gd name="T73" fmla="*/ 5359 h 11205"/>
                    <a:gd name="T74" fmla="*/ 8770 w 9256"/>
                    <a:gd name="T75" fmla="*/ 9988 h 11205"/>
                    <a:gd name="T76" fmla="*/ 8770 w 9256"/>
                    <a:gd name="T77" fmla="*/ 9988 h 1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56" h="11205">
                      <a:moveTo>
                        <a:pt x="4628" y="6334"/>
                      </a:moveTo>
                      <a:cubicBezTo>
                        <a:pt x="4325" y="6334"/>
                        <a:pt x="4053" y="6521"/>
                        <a:pt x="3945" y="6805"/>
                      </a:cubicBezTo>
                      <a:cubicBezTo>
                        <a:pt x="3837" y="7088"/>
                        <a:pt x="3915" y="7408"/>
                        <a:pt x="4141" y="7610"/>
                      </a:cubicBezTo>
                      <a:lnTo>
                        <a:pt x="4141" y="8284"/>
                      </a:lnTo>
                      <a:cubicBezTo>
                        <a:pt x="4141" y="8553"/>
                        <a:pt x="4359" y="8771"/>
                        <a:pt x="4628" y="8771"/>
                      </a:cubicBezTo>
                      <a:cubicBezTo>
                        <a:pt x="4897" y="8771"/>
                        <a:pt x="5115" y="8553"/>
                        <a:pt x="5115" y="8284"/>
                      </a:cubicBezTo>
                      <a:lnTo>
                        <a:pt x="5115" y="7610"/>
                      </a:lnTo>
                      <a:cubicBezTo>
                        <a:pt x="5270" y="7472"/>
                        <a:pt x="5359" y="7273"/>
                        <a:pt x="5358" y="7065"/>
                      </a:cubicBezTo>
                      <a:cubicBezTo>
                        <a:pt x="5359" y="6662"/>
                        <a:pt x="5032" y="6334"/>
                        <a:pt x="4628" y="6334"/>
                      </a:cubicBezTo>
                      <a:close/>
                      <a:moveTo>
                        <a:pt x="8039" y="4141"/>
                      </a:moveTo>
                      <a:lnTo>
                        <a:pt x="7552" y="4141"/>
                      </a:lnTo>
                      <a:lnTo>
                        <a:pt x="7552" y="2923"/>
                      </a:lnTo>
                      <a:cubicBezTo>
                        <a:pt x="7552" y="1309"/>
                        <a:pt x="6243" y="0"/>
                        <a:pt x="4629" y="0"/>
                      </a:cubicBezTo>
                      <a:cubicBezTo>
                        <a:pt x="3014" y="0"/>
                        <a:pt x="1706" y="1309"/>
                        <a:pt x="1706" y="2923"/>
                      </a:cubicBezTo>
                      <a:lnTo>
                        <a:pt x="1706" y="4141"/>
                      </a:lnTo>
                      <a:lnTo>
                        <a:pt x="1218" y="4141"/>
                      </a:lnTo>
                      <a:cubicBezTo>
                        <a:pt x="545" y="4141"/>
                        <a:pt x="0" y="4686"/>
                        <a:pt x="0" y="5358"/>
                      </a:cubicBezTo>
                      <a:lnTo>
                        <a:pt x="0" y="9987"/>
                      </a:lnTo>
                      <a:cubicBezTo>
                        <a:pt x="0" y="10660"/>
                        <a:pt x="546" y="11205"/>
                        <a:pt x="1218" y="11205"/>
                      </a:cubicBezTo>
                      <a:lnTo>
                        <a:pt x="8039" y="11205"/>
                      </a:lnTo>
                      <a:cubicBezTo>
                        <a:pt x="8711" y="11205"/>
                        <a:pt x="9256" y="10659"/>
                        <a:pt x="9256" y="9987"/>
                      </a:cubicBezTo>
                      <a:lnTo>
                        <a:pt x="9256" y="5359"/>
                      </a:lnTo>
                      <a:cubicBezTo>
                        <a:pt x="9256" y="4686"/>
                        <a:pt x="8711" y="4141"/>
                        <a:pt x="8039" y="4141"/>
                      </a:cubicBezTo>
                      <a:close/>
                      <a:moveTo>
                        <a:pt x="4628" y="487"/>
                      </a:moveTo>
                      <a:cubicBezTo>
                        <a:pt x="5973" y="487"/>
                        <a:pt x="7064" y="1578"/>
                        <a:pt x="7064" y="2923"/>
                      </a:cubicBezTo>
                      <a:lnTo>
                        <a:pt x="7064" y="4141"/>
                      </a:lnTo>
                      <a:lnTo>
                        <a:pt x="2192" y="4141"/>
                      </a:lnTo>
                      <a:lnTo>
                        <a:pt x="2192" y="2923"/>
                      </a:lnTo>
                      <a:cubicBezTo>
                        <a:pt x="2192" y="1578"/>
                        <a:pt x="3283" y="487"/>
                        <a:pt x="4628" y="487"/>
                      </a:cubicBezTo>
                      <a:close/>
                      <a:moveTo>
                        <a:pt x="8770" y="9988"/>
                      </a:moveTo>
                      <a:cubicBezTo>
                        <a:pt x="8770" y="10392"/>
                        <a:pt x="8442" y="10718"/>
                        <a:pt x="8039" y="10718"/>
                      </a:cubicBezTo>
                      <a:lnTo>
                        <a:pt x="1218" y="10718"/>
                      </a:lnTo>
                      <a:cubicBezTo>
                        <a:pt x="814" y="10718"/>
                        <a:pt x="487" y="10391"/>
                        <a:pt x="486" y="9988"/>
                      </a:cubicBezTo>
                      <a:lnTo>
                        <a:pt x="486" y="5359"/>
                      </a:lnTo>
                      <a:cubicBezTo>
                        <a:pt x="486" y="4956"/>
                        <a:pt x="814" y="4628"/>
                        <a:pt x="1218" y="4628"/>
                      </a:cubicBezTo>
                      <a:lnTo>
                        <a:pt x="8039" y="4628"/>
                      </a:lnTo>
                      <a:cubicBezTo>
                        <a:pt x="8442" y="4628"/>
                        <a:pt x="8770" y="4955"/>
                        <a:pt x="8770" y="5359"/>
                      </a:cubicBezTo>
                      <a:lnTo>
                        <a:pt x="8770" y="9988"/>
                      </a:lnTo>
                      <a:close/>
                      <a:moveTo>
                        <a:pt x="8770" y="9988"/>
                      </a:move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grpSp>
          <p:nvGrpSpPr>
            <p:cNvPr id="40" name="组合 22"/>
            <p:cNvGrpSpPr/>
            <p:nvPr/>
          </p:nvGrpSpPr>
          <p:grpSpPr>
            <a:xfrm>
              <a:off x="1680" y="6500"/>
              <a:ext cx="7599" cy="2490"/>
              <a:chOff x="1680" y="3420"/>
              <a:chExt cx="7599" cy="2490"/>
            </a:xfrm>
          </p:grpSpPr>
          <p:sp>
            <p:nvSpPr>
              <p:cNvPr id="41" name="图形"/>
              <p:cNvSpPr/>
              <p:nvPr>
                <p:custDataLst>
                  <p:tags r:id="rId14"/>
                </p:custDataLst>
              </p:nvPr>
            </p:nvSpPr>
            <p:spPr>
              <a:xfrm>
                <a:off x="1680" y="3420"/>
                <a:ext cx="7050" cy="2490"/>
              </a:xfrm>
              <a:prstGeom prst="roundRect">
                <a:avLst/>
              </a:prstGeom>
              <a:noFill/>
              <a:ln>
                <a:solidFill>
                  <a:srgbClr val="62503C"/>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42" name="组合 41"/>
              <p:cNvGrpSpPr/>
              <p:nvPr/>
            </p:nvGrpSpPr>
            <p:grpSpPr>
              <a:xfrm>
                <a:off x="7809" y="3909"/>
                <a:ext cx="1470" cy="1470"/>
                <a:chOff x="7869" y="3909"/>
                <a:chExt cx="1470" cy="1470"/>
              </a:xfrm>
            </p:grpSpPr>
            <p:sp>
              <p:nvSpPr>
                <p:cNvPr id="43" name="图形"/>
                <p:cNvSpPr/>
                <p:nvPr>
                  <p:custDataLst>
                    <p:tags r:id="rId15"/>
                  </p:custDataLst>
                </p:nvPr>
              </p:nvSpPr>
              <p:spPr>
                <a:xfrm>
                  <a:off x="7869" y="3909"/>
                  <a:ext cx="1470" cy="1470"/>
                </a:xfrm>
                <a:prstGeom prst="ellipse">
                  <a:avLst/>
                </a:prstGeom>
                <a:solidFill>
                  <a:srgbClr val="AA7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16"/>
                  </p:custDataLst>
                </p:nvPr>
              </p:nvSpPr>
              <p:spPr>
                <a:xfrm>
                  <a:off x="7970" y="4010"/>
                  <a:ext cx="1269" cy="1269"/>
                </a:xfrm>
                <a:prstGeom prst="ellipse">
                  <a:avLst/>
                </a:prstGeom>
                <a:solidFill>
                  <a:srgbClr val="F3B56D"/>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45" name="图形"/>
                <p:cNvSpPr>
                  <a:spLocks noChangeAspect="1"/>
                </p:cNvSpPr>
                <p:nvPr>
                  <p:custDataLst>
                    <p:tags r:id="rId17"/>
                  </p:custDataLst>
                </p:nvPr>
              </p:nvSpPr>
              <p:spPr bwMode="auto">
                <a:xfrm>
                  <a:off x="8304" y="4344"/>
                  <a:ext cx="600" cy="599"/>
                </a:xfrm>
                <a:custGeom>
                  <a:avLst/>
                  <a:gdLst>
                    <a:gd name="T0" fmla="*/ 5669 w 12897"/>
                    <a:gd name="T1" fmla="*/ 7621 h 12889"/>
                    <a:gd name="T2" fmla="*/ 5307 w 12897"/>
                    <a:gd name="T3" fmla="*/ 7380 h 12889"/>
                    <a:gd name="T4" fmla="*/ 5392 w 12897"/>
                    <a:gd name="T5" fmla="*/ 6952 h 12889"/>
                    <a:gd name="T6" fmla="*/ 11285 w 12897"/>
                    <a:gd name="T7" fmla="*/ 1059 h 12889"/>
                    <a:gd name="T8" fmla="*/ 11835 w 12897"/>
                    <a:gd name="T9" fmla="*/ 1064 h 12889"/>
                    <a:gd name="T10" fmla="*/ 11840 w 12897"/>
                    <a:gd name="T11" fmla="*/ 1613 h 12889"/>
                    <a:gd name="T12" fmla="*/ 5946 w 12897"/>
                    <a:gd name="T13" fmla="*/ 7507 h 12889"/>
                    <a:gd name="T14" fmla="*/ 5669 w 12897"/>
                    <a:gd name="T15" fmla="*/ 7621 h 12889"/>
                    <a:gd name="T16" fmla="*/ 8252 w 12897"/>
                    <a:gd name="T17" fmla="*/ 12889 h 12889"/>
                    <a:gd name="T18" fmla="*/ 7898 w 12897"/>
                    <a:gd name="T19" fmla="*/ 12666 h 12889"/>
                    <a:gd name="T20" fmla="*/ 5496 w 12897"/>
                    <a:gd name="T21" fmla="*/ 7643 h 12889"/>
                    <a:gd name="T22" fmla="*/ 226 w 12897"/>
                    <a:gd name="T23" fmla="*/ 4997 h 12889"/>
                    <a:gd name="T24" fmla="*/ 11 w 12897"/>
                    <a:gd name="T25" fmla="*/ 4618 h 12889"/>
                    <a:gd name="T26" fmla="*/ 278 w 12897"/>
                    <a:gd name="T27" fmla="*/ 4274 h 12889"/>
                    <a:gd name="T28" fmla="*/ 12045 w 12897"/>
                    <a:gd name="T29" fmla="*/ 357 h 12889"/>
                    <a:gd name="T30" fmla="*/ 12692 w 12897"/>
                    <a:gd name="T31" fmla="*/ 205 h 12889"/>
                    <a:gd name="T32" fmla="*/ 12541 w 12897"/>
                    <a:gd name="T33" fmla="*/ 853 h 12889"/>
                    <a:gd name="T34" fmla="*/ 8624 w 12897"/>
                    <a:gd name="T35" fmla="*/ 12620 h 12889"/>
                    <a:gd name="T36" fmla="*/ 8277 w 12897"/>
                    <a:gd name="T37" fmla="*/ 12887 h 12889"/>
                    <a:gd name="T38" fmla="*/ 8252 w 12897"/>
                    <a:gd name="T39" fmla="*/ 12889 h 12889"/>
                    <a:gd name="T40" fmla="*/ 1422 w 12897"/>
                    <a:gd name="T41" fmla="*/ 4720 h 12889"/>
                    <a:gd name="T42" fmla="*/ 5967 w 12897"/>
                    <a:gd name="T43" fmla="*/ 7002 h 12889"/>
                    <a:gd name="T44" fmla="*/ 6146 w 12897"/>
                    <a:gd name="T45" fmla="*/ 7183 h 12889"/>
                    <a:gd name="T46" fmla="*/ 8186 w 12897"/>
                    <a:gd name="T47" fmla="*/ 11451 h 12889"/>
                    <a:gd name="T48" fmla="*/ 11549 w 12897"/>
                    <a:gd name="T49" fmla="*/ 1350 h 12889"/>
                    <a:gd name="T50" fmla="*/ 1422 w 12897"/>
                    <a:gd name="T51" fmla="*/ 4720 h 12889"/>
                    <a:gd name="T52" fmla="*/ 4435 w 12897"/>
                    <a:gd name="T53" fmla="*/ 10871 h 12889"/>
                    <a:gd name="T54" fmla="*/ 4050 w 12897"/>
                    <a:gd name="T55" fmla="*/ 10402 h 12889"/>
                    <a:gd name="T56" fmla="*/ 4668 w 12897"/>
                    <a:gd name="T57" fmla="*/ 7318 h 12889"/>
                    <a:gd name="T58" fmla="*/ 5132 w 12897"/>
                    <a:gd name="T59" fmla="*/ 6997 h 12889"/>
                    <a:gd name="T60" fmla="*/ 5436 w 12897"/>
                    <a:gd name="T61" fmla="*/ 7472 h 12889"/>
                    <a:gd name="T62" fmla="*/ 5005 w 12897"/>
                    <a:gd name="T63" fmla="*/ 9626 h 12889"/>
                    <a:gd name="T64" fmla="*/ 6067 w 12897"/>
                    <a:gd name="T65" fmla="*/ 8919 h 12889"/>
                    <a:gd name="T66" fmla="*/ 6601 w 12897"/>
                    <a:gd name="T67" fmla="*/ 9034 h 12889"/>
                    <a:gd name="T68" fmla="*/ 6502 w 12897"/>
                    <a:gd name="T69" fmla="*/ 9572 h 12889"/>
                    <a:gd name="T70" fmla="*/ 4651 w 12897"/>
                    <a:gd name="T71" fmla="*/ 10805 h 12889"/>
                    <a:gd name="T72" fmla="*/ 4435 w 12897"/>
                    <a:gd name="T73" fmla="*/ 10871 h 12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97" h="12889">
                      <a:moveTo>
                        <a:pt x="5669" y="7621"/>
                      </a:moveTo>
                      <a:cubicBezTo>
                        <a:pt x="5511" y="7621"/>
                        <a:pt x="5368" y="7526"/>
                        <a:pt x="5307" y="7380"/>
                      </a:cubicBezTo>
                      <a:cubicBezTo>
                        <a:pt x="5246" y="7233"/>
                        <a:pt x="5280" y="7065"/>
                        <a:pt x="5392" y="6952"/>
                      </a:cubicBezTo>
                      <a:lnTo>
                        <a:pt x="11285" y="1059"/>
                      </a:lnTo>
                      <a:cubicBezTo>
                        <a:pt x="11439" y="910"/>
                        <a:pt x="11684" y="912"/>
                        <a:pt x="11835" y="1064"/>
                      </a:cubicBezTo>
                      <a:cubicBezTo>
                        <a:pt x="11986" y="1215"/>
                        <a:pt x="11988" y="1459"/>
                        <a:pt x="11840" y="1613"/>
                      </a:cubicBezTo>
                      <a:lnTo>
                        <a:pt x="5946" y="7507"/>
                      </a:lnTo>
                      <a:cubicBezTo>
                        <a:pt x="5873" y="7580"/>
                        <a:pt x="5773" y="7622"/>
                        <a:pt x="5669" y="7621"/>
                      </a:cubicBezTo>
                      <a:close/>
                      <a:moveTo>
                        <a:pt x="8252" y="12889"/>
                      </a:moveTo>
                      <a:cubicBezTo>
                        <a:pt x="8101" y="12889"/>
                        <a:pt x="7963" y="12802"/>
                        <a:pt x="7898" y="12666"/>
                      </a:cubicBezTo>
                      <a:lnTo>
                        <a:pt x="5496" y="7643"/>
                      </a:lnTo>
                      <a:lnTo>
                        <a:pt x="226" y="4997"/>
                      </a:lnTo>
                      <a:cubicBezTo>
                        <a:pt x="85" y="4926"/>
                        <a:pt x="0" y="4776"/>
                        <a:pt x="11" y="4618"/>
                      </a:cubicBezTo>
                      <a:cubicBezTo>
                        <a:pt x="22" y="4460"/>
                        <a:pt x="128" y="4324"/>
                        <a:pt x="278" y="4274"/>
                      </a:cubicBezTo>
                      <a:lnTo>
                        <a:pt x="12045" y="357"/>
                      </a:lnTo>
                      <a:cubicBezTo>
                        <a:pt x="12137" y="82"/>
                        <a:pt x="12487" y="0"/>
                        <a:pt x="12692" y="205"/>
                      </a:cubicBezTo>
                      <a:cubicBezTo>
                        <a:pt x="12897" y="411"/>
                        <a:pt x="12816" y="760"/>
                        <a:pt x="12541" y="853"/>
                      </a:cubicBezTo>
                      <a:lnTo>
                        <a:pt x="8624" y="12620"/>
                      </a:lnTo>
                      <a:cubicBezTo>
                        <a:pt x="8574" y="12772"/>
                        <a:pt x="8436" y="12877"/>
                        <a:pt x="8277" y="12887"/>
                      </a:cubicBezTo>
                      <a:cubicBezTo>
                        <a:pt x="8267" y="12889"/>
                        <a:pt x="8260" y="12889"/>
                        <a:pt x="8252" y="12889"/>
                      </a:cubicBezTo>
                      <a:close/>
                      <a:moveTo>
                        <a:pt x="1422" y="4720"/>
                      </a:moveTo>
                      <a:lnTo>
                        <a:pt x="5967" y="7002"/>
                      </a:lnTo>
                      <a:cubicBezTo>
                        <a:pt x="6045" y="7041"/>
                        <a:pt x="6108" y="7104"/>
                        <a:pt x="6146" y="7183"/>
                      </a:cubicBezTo>
                      <a:lnTo>
                        <a:pt x="8186" y="11451"/>
                      </a:lnTo>
                      <a:lnTo>
                        <a:pt x="11549" y="1350"/>
                      </a:lnTo>
                      <a:lnTo>
                        <a:pt x="1422" y="4720"/>
                      </a:lnTo>
                      <a:close/>
                      <a:moveTo>
                        <a:pt x="4435" y="10871"/>
                      </a:moveTo>
                      <a:cubicBezTo>
                        <a:pt x="4187" y="10871"/>
                        <a:pt x="4002" y="10645"/>
                        <a:pt x="4050" y="10402"/>
                      </a:cubicBezTo>
                      <a:lnTo>
                        <a:pt x="4668" y="7318"/>
                      </a:lnTo>
                      <a:cubicBezTo>
                        <a:pt x="4704" y="7099"/>
                        <a:pt x="4914" y="6953"/>
                        <a:pt x="5132" y="6997"/>
                      </a:cubicBezTo>
                      <a:cubicBezTo>
                        <a:pt x="5349" y="7040"/>
                        <a:pt x="5487" y="7256"/>
                        <a:pt x="5436" y="7472"/>
                      </a:cubicBezTo>
                      <a:lnTo>
                        <a:pt x="5005" y="9626"/>
                      </a:lnTo>
                      <a:lnTo>
                        <a:pt x="6067" y="8919"/>
                      </a:lnTo>
                      <a:cubicBezTo>
                        <a:pt x="6247" y="8806"/>
                        <a:pt x="6484" y="8858"/>
                        <a:pt x="6601" y="9034"/>
                      </a:cubicBezTo>
                      <a:cubicBezTo>
                        <a:pt x="6719" y="9211"/>
                        <a:pt x="6675" y="9449"/>
                        <a:pt x="6502" y="9572"/>
                      </a:cubicBezTo>
                      <a:lnTo>
                        <a:pt x="4651" y="10805"/>
                      </a:lnTo>
                      <a:cubicBezTo>
                        <a:pt x="4587" y="10848"/>
                        <a:pt x="4512" y="10871"/>
                        <a:pt x="4435" y="10871"/>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grpSp>
          <p:nvGrpSpPr>
            <p:cNvPr id="48" name="组合 31"/>
            <p:cNvGrpSpPr/>
            <p:nvPr/>
          </p:nvGrpSpPr>
          <p:grpSpPr>
            <a:xfrm>
              <a:off x="9899" y="6479"/>
              <a:ext cx="7627" cy="2490"/>
              <a:chOff x="9899" y="3399"/>
              <a:chExt cx="7627" cy="2490"/>
            </a:xfrm>
          </p:grpSpPr>
          <p:sp>
            <p:nvSpPr>
              <p:cNvPr id="49" name="图形"/>
              <p:cNvSpPr/>
              <p:nvPr>
                <p:custDataLst>
                  <p:tags r:id="rId10"/>
                </p:custDataLst>
              </p:nvPr>
            </p:nvSpPr>
            <p:spPr>
              <a:xfrm>
                <a:off x="10476" y="3399"/>
                <a:ext cx="7050" cy="2490"/>
              </a:xfrm>
              <a:prstGeom prst="roundRect">
                <a:avLst/>
              </a:prstGeom>
              <a:noFill/>
              <a:ln>
                <a:solidFill>
                  <a:srgbClr val="AA7234"/>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52" name="组合 6"/>
              <p:cNvGrpSpPr/>
              <p:nvPr/>
            </p:nvGrpSpPr>
            <p:grpSpPr>
              <a:xfrm>
                <a:off x="9899" y="3909"/>
                <a:ext cx="1470" cy="1470"/>
                <a:chOff x="7869" y="3909"/>
                <a:chExt cx="1470" cy="1470"/>
              </a:xfrm>
            </p:grpSpPr>
            <p:sp>
              <p:nvSpPr>
                <p:cNvPr id="53" name="图形"/>
                <p:cNvSpPr/>
                <p:nvPr>
                  <p:custDataLst>
                    <p:tags r:id="rId11"/>
                  </p:custDataLst>
                </p:nvPr>
              </p:nvSpPr>
              <p:spPr>
                <a:xfrm>
                  <a:off x="7869" y="3909"/>
                  <a:ext cx="1470" cy="1470"/>
                </a:xfrm>
                <a:prstGeom prst="ellipse">
                  <a:avLst/>
                </a:prstGeom>
                <a:solidFill>
                  <a:srgbClr val="625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12"/>
                  </p:custDataLst>
                </p:nvPr>
              </p:nvSpPr>
              <p:spPr>
                <a:xfrm>
                  <a:off x="7970" y="4010"/>
                  <a:ext cx="1269" cy="1269"/>
                </a:xfrm>
                <a:prstGeom prst="ellipse">
                  <a:avLst/>
                </a:prstGeom>
                <a:solidFill>
                  <a:srgbClr val="95836F"/>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55" name="图形"/>
                <p:cNvSpPr>
                  <a:spLocks noChangeAspect="1"/>
                </p:cNvSpPr>
                <p:nvPr>
                  <p:custDataLst>
                    <p:tags r:id="rId13"/>
                  </p:custDataLst>
                </p:nvPr>
              </p:nvSpPr>
              <p:spPr bwMode="auto">
                <a:xfrm>
                  <a:off x="8303" y="4380"/>
                  <a:ext cx="600" cy="526"/>
                </a:xfrm>
                <a:custGeom>
                  <a:avLst/>
                  <a:gdLst>
                    <a:gd name="T0" fmla="*/ 9793 w 10444"/>
                    <a:gd name="T1" fmla="*/ 1962 h 9158"/>
                    <a:gd name="T2" fmla="*/ 9142 w 10444"/>
                    <a:gd name="T3" fmla="*/ 2612 h 9158"/>
                    <a:gd name="T4" fmla="*/ 9194 w 10444"/>
                    <a:gd name="T5" fmla="*/ 2869 h 9158"/>
                    <a:gd name="T6" fmla="*/ 7073 w 10444"/>
                    <a:gd name="T7" fmla="*/ 3749 h 9158"/>
                    <a:gd name="T8" fmla="*/ 5582 w 10444"/>
                    <a:gd name="T9" fmla="*/ 1186 h 9158"/>
                    <a:gd name="T10" fmla="*/ 5862 w 10444"/>
                    <a:gd name="T11" fmla="*/ 651 h 9158"/>
                    <a:gd name="T12" fmla="*/ 5211 w 10444"/>
                    <a:gd name="T13" fmla="*/ 0 h 9158"/>
                    <a:gd name="T14" fmla="*/ 4561 w 10444"/>
                    <a:gd name="T15" fmla="*/ 651 h 9158"/>
                    <a:gd name="T16" fmla="*/ 4837 w 10444"/>
                    <a:gd name="T17" fmla="*/ 1183 h 9158"/>
                    <a:gd name="T18" fmla="*/ 3182 w 10444"/>
                    <a:gd name="T19" fmla="*/ 3747 h 9158"/>
                    <a:gd name="T20" fmla="*/ 1247 w 10444"/>
                    <a:gd name="T21" fmla="*/ 2881 h 9158"/>
                    <a:gd name="T22" fmla="*/ 1305 w 10444"/>
                    <a:gd name="T23" fmla="*/ 2614 h 9158"/>
                    <a:gd name="T24" fmla="*/ 654 w 10444"/>
                    <a:gd name="T25" fmla="*/ 1963 h 9158"/>
                    <a:gd name="T26" fmla="*/ 0 w 10444"/>
                    <a:gd name="T27" fmla="*/ 2612 h 9158"/>
                    <a:gd name="T28" fmla="*/ 638 w 10444"/>
                    <a:gd name="T29" fmla="*/ 3263 h 9158"/>
                    <a:gd name="T30" fmla="*/ 1646 w 10444"/>
                    <a:gd name="T31" fmla="*/ 7613 h 9158"/>
                    <a:gd name="T32" fmla="*/ 2001 w 10444"/>
                    <a:gd name="T33" fmla="*/ 7895 h 9158"/>
                    <a:gd name="T34" fmla="*/ 8417 w 10444"/>
                    <a:gd name="T35" fmla="*/ 7895 h 9158"/>
                    <a:gd name="T36" fmla="*/ 8772 w 10444"/>
                    <a:gd name="T37" fmla="*/ 7613 h 9158"/>
                    <a:gd name="T38" fmla="*/ 9782 w 10444"/>
                    <a:gd name="T39" fmla="*/ 3263 h 9158"/>
                    <a:gd name="T40" fmla="*/ 9793 w 10444"/>
                    <a:gd name="T41" fmla="*/ 3263 h 9158"/>
                    <a:gd name="T42" fmla="*/ 10444 w 10444"/>
                    <a:gd name="T43" fmla="*/ 2612 h 9158"/>
                    <a:gd name="T44" fmla="*/ 9793 w 10444"/>
                    <a:gd name="T45" fmla="*/ 1962 h 9158"/>
                    <a:gd name="T46" fmla="*/ 8129 w 10444"/>
                    <a:gd name="T47" fmla="*/ 7167 h 9158"/>
                    <a:gd name="T48" fmla="*/ 2291 w 10444"/>
                    <a:gd name="T49" fmla="*/ 7167 h 9158"/>
                    <a:gd name="T50" fmla="*/ 1510 w 10444"/>
                    <a:gd name="T51" fmla="*/ 3797 h 9158"/>
                    <a:gd name="T52" fmla="*/ 3168 w 10444"/>
                    <a:gd name="T53" fmla="*/ 4541 h 9158"/>
                    <a:gd name="T54" fmla="*/ 3623 w 10444"/>
                    <a:gd name="T55" fmla="*/ 4406 h 9158"/>
                    <a:gd name="T56" fmla="*/ 5195 w 10444"/>
                    <a:gd name="T57" fmla="*/ 1969 h 9158"/>
                    <a:gd name="T58" fmla="*/ 6604 w 10444"/>
                    <a:gd name="T59" fmla="*/ 4390 h 9158"/>
                    <a:gd name="T60" fmla="*/ 7058 w 10444"/>
                    <a:gd name="T61" fmla="*/ 4544 h 9158"/>
                    <a:gd name="T62" fmla="*/ 8918 w 10444"/>
                    <a:gd name="T63" fmla="*/ 3771 h 9158"/>
                    <a:gd name="T64" fmla="*/ 8129 w 10444"/>
                    <a:gd name="T65" fmla="*/ 7167 h 9158"/>
                    <a:gd name="T66" fmla="*/ 8349 w 10444"/>
                    <a:gd name="T67" fmla="*/ 8429 h 9158"/>
                    <a:gd name="T68" fmla="*/ 2071 w 10444"/>
                    <a:gd name="T69" fmla="*/ 8430 h 9158"/>
                    <a:gd name="T70" fmla="*/ 1707 w 10444"/>
                    <a:gd name="T71" fmla="*/ 8794 h 9158"/>
                    <a:gd name="T72" fmla="*/ 2071 w 10444"/>
                    <a:gd name="T73" fmla="*/ 9158 h 9158"/>
                    <a:gd name="T74" fmla="*/ 8349 w 10444"/>
                    <a:gd name="T75" fmla="*/ 9157 h 9158"/>
                    <a:gd name="T76" fmla="*/ 8713 w 10444"/>
                    <a:gd name="T77" fmla="*/ 8793 h 9158"/>
                    <a:gd name="T78" fmla="*/ 8349 w 10444"/>
                    <a:gd name="T79" fmla="*/ 8429 h 9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44" h="9158">
                      <a:moveTo>
                        <a:pt x="9793" y="1962"/>
                      </a:moveTo>
                      <a:cubicBezTo>
                        <a:pt x="9433" y="1962"/>
                        <a:pt x="9142" y="2253"/>
                        <a:pt x="9142" y="2612"/>
                      </a:cubicBezTo>
                      <a:cubicBezTo>
                        <a:pt x="9142" y="2703"/>
                        <a:pt x="9160" y="2790"/>
                        <a:pt x="9194" y="2869"/>
                      </a:cubicBezTo>
                      <a:lnTo>
                        <a:pt x="7073" y="3749"/>
                      </a:lnTo>
                      <a:lnTo>
                        <a:pt x="5582" y="1186"/>
                      </a:lnTo>
                      <a:cubicBezTo>
                        <a:pt x="5752" y="1068"/>
                        <a:pt x="5862" y="872"/>
                        <a:pt x="5862" y="651"/>
                      </a:cubicBezTo>
                      <a:cubicBezTo>
                        <a:pt x="5862" y="291"/>
                        <a:pt x="5571" y="0"/>
                        <a:pt x="5211" y="0"/>
                      </a:cubicBezTo>
                      <a:cubicBezTo>
                        <a:pt x="4852" y="0"/>
                        <a:pt x="4561" y="291"/>
                        <a:pt x="4561" y="651"/>
                      </a:cubicBezTo>
                      <a:cubicBezTo>
                        <a:pt x="4561" y="871"/>
                        <a:pt x="4670" y="1065"/>
                        <a:pt x="4837" y="1183"/>
                      </a:cubicBezTo>
                      <a:lnTo>
                        <a:pt x="3182" y="3747"/>
                      </a:lnTo>
                      <a:lnTo>
                        <a:pt x="1247" y="2881"/>
                      </a:lnTo>
                      <a:cubicBezTo>
                        <a:pt x="1284" y="2799"/>
                        <a:pt x="1305" y="2709"/>
                        <a:pt x="1305" y="2614"/>
                      </a:cubicBezTo>
                      <a:cubicBezTo>
                        <a:pt x="1305" y="2254"/>
                        <a:pt x="1014" y="1963"/>
                        <a:pt x="654" y="1963"/>
                      </a:cubicBezTo>
                      <a:cubicBezTo>
                        <a:pt x="295" y="1963"/>
                        <a:pt x="0" y="2253"/>
                        <a:pt x="0" y="2612"/>
                      </a:cubicBezTo>
                      <a:cubicBezTo>
                        <a:pt x="0" y="2967"/>
                        <a:pt x="284" y="3256"/>
                        <a:pt x="638" y="3263"/>
                      </a:cubicBezTo>
                      <a:lnTo>
                        <a:pt x="1646" y="7613"/>
                      </a:lnTo>
                      <a:cubicBezTo>
                        <a:pt x="1684" y="7778"/>
                        <a:pt x="1831" y="7895"/>
                        <a:pt x="2001" y="7895"/>
                      </a:cubicBezTo>
                      <a:lnTo>
                        <a:pt x="8417" y="7895"/>
                      </a:lnTo>
                      <a:cubicBezTo>
                        <a:pt x="8587" y="7895"/>
                        <a:pt x="8734" y="7778"/>
                        <a:pt x="8772" y="7613"/>
                      </a:cubicBezTo>
                      <a:lnTo>
                        <a:pt x="9782" y="3263"/>
                      </a:lnTo>
                      <a:lnTo>
                        <a:pt x="9793" y="3263"/>
                      </a:lnTo>
                      <a:cubicBezTo>
                        <a:pt x="10152" y="3263"/>
                        <a:pt x="10444" y="2972"/>
                        <a:pt x="10444" y="2612"/>
                      </a:cubicBezTo>
                      <a:cubicBezTo>
                        <a:pt x="10444" y="2253"/>
                        <a:pt x="10152" y="1962"/>
                        <a:pt x="9793" y="1962"/>
                      </a:cubicBezTo>
                      <a:close/>
                      <a:moveTo>
                        <a:pt x="8129" y="7167"/>
                      </a:moveTo>
                      <a:lnTo>
                        <a:pt x="2291" y="7167"/>
                      </a:lnTo>
                      <a:lnTo>
                        <a:pt x="1510" y="3797"/>
                      </a:lnTo>
                      <a:lnTo>
                        <a:pt x="3168" y="4541"/>
                      </a:lnTo>
                      <a:cubicBezTo>
                        <a:pt x="3332" y="4613"/>
                        <a:pt x="3526" y="4557"/>
                        <a:pt x="3623" y="4406"/>
                      </a:cubicBezTo>
                      <a:lnTo>
                        <a:pt x="5195" y="1969"/>
                      </a:lnTo>
                      <a:lnTo>
                        <a:pt x="6604" y="4390"/>
                      </a:lnTo>
                      <a:cubicBezTo>
                        <a:pt x="6695" y="4548"/>
                        <a:pt x="6889" y="4613"/>
                        <a:pt x="7058" y="4544"/>
                      </a:cubicBezTo>
                      <a:lnTo>
                        <a:pt x="8918" y="3771"/>
                      </a:lnTo>
                      <a:lnTo>
                        <a:pt x="8129" y="7167"/>
                      </a:lnTo>
                      <a:close/>
                      <a:moveTo>
                        <a:pt x="8349" y="8429"/>
                      </a:moveTo>
                      <a:lnTo>
                        <a:pt x="2071" y="8430"/>
                      </a:lnTo>
                      <a:cubicBezTo>
                        <a:pt x="1869" y="8430"/>
                        <a:pt x="1707" y="8593"/>
                        <a:pt x="1707" y="8794"/>
                      </a:cubicBezTo>
                      <a:cubicBezTo>
                        <a:pt x="1707" y="8996"/>
                        <a:pt x="1869" y="9158"/>
                        <a:pt x="2071" y="9158"/>
                      </a:cubicBezTo>
                      <a:lnTo>
                        <a:pt x="8349" y="9157"/>
                      </a:lnTo>
                      <a:cubicBezTo>
                        <a:pt x="8550" y="9157"/>
                        <a:pt x="8713" y="8995"/>
                        <a:pt x="8713" y="8793"/>
                      </a:cubicBezTo>
                      <a:cubicBezTo>
                        <a:pt x="8713" y="8591"/>
                        <a:pt x="8550" y="8429"/>
                        <a:pt x="8349" y="8429"/>
                      </a:cubicBezTo>
                      <a:close/>
                    </a:path>
                  </a:pathLst>
                </a:custGeom>
                <a:solidFill>
                  <a:schemeClr val="bg1"/>
                </a:solidFill>
                <a:ln>
                  <a:noFill/>
                </a:ln>
              </p:spPr>
              <p:txBody>
                <a:bodyPr/>
                <a:lstStyle/>
                <a:p>
                  <a:endParaRPr lang="zh-CN" altLang="en-US">
                    <a:latin typeface="Arial"/>
                    <a:ea typeface="阿里巴巴普惠体 Heavy"/>
                    <a:cs typeface="阿里巴巴普惠体 Heavy"/>
                    <a:sym typeface="Arial"/>
                  </a:endParaRPr>
                </a:p>
              </p:txBody>
            </p:sp>
          </p:grpSp>
        </p:grpSp>
        <p:grpSp>
          <p:nvGrpSpPr>
            <p:cNvPr id="10" name="组合 9"/>
            <p:cNvGrpSpPr/>
            <p:nvPr/>
          </p:nvGrpSpPr>
          <p:grpSpPr>
            <a:xfrm>
              <a:off x="2113" y="3536"/>
              <a:ext cx="5543" cy="2021"/>
              <a:chOff x="1613" y="2886"/>
              <a:chExt cx="5543" cy="2021"/>
            </a:xfrm>
          </p:grpSpPr>
          <p:sp>
            <p:nvSpPr>
              <p:cNvPr id="8" name="图形"/>
              <p:cNvSpPr txBox="1"/>
              <p:nvPr>
                <p:custDataLst>
                  <p:tags r:id="rId8"/>
                </p:custDataLst>
              </p:nvPr>
            </p:nvSpPr>
            <p:spPr>
              <a:xfrm>
                <a:off x="1613" y="2886"/>
                <a:ext cx="3169" cy="727"/>
              </a:xfrm>
              <a:prstGeom prst="rect">
                <a:avLst/>
              </a:prstGeom>
              <a:noFill/>
            </p:spPr>
            <p:txBody>
              <a:bodyPr wrap="square" rtlCol="0">
                <a:spAutoFit/>
              </a:bodyPr>
              <a:lstStyle/>
              <a:p>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9" name="图形"/>
              <p:cNvSpPr txBox="1"/>
              <p:nvPr>
                <p:custDataLst>
                  <p:tags r:id="rId9"/>
                </p:custDataLst>
              </p:nvPr>
            </p:nvSpPr>
            <p:spPr>
              <a:xfrm>
                <a:off x="1613" y="3453"/>
                <a:ext cx="5543" cy="145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grpSp>
        <p:grpSp>
          <p:nvGrpSpPr>
            <p:cNvPr id="27" name="组合 26"/>
            <p:cNvGrpSpPr/>
            <p:nvPr/>
          </p:nvGrpSpPr>
          <p:grpSpPr>
            <a:xfrm>
              <a:off x="2113" y="6736"/>
              <a:ext cx="5543" cy="2021"/>
              <a:chOff x="1613" y="2886"/>
              <a:chExt cx="5543" cy="2021"/>
            </a:xfrm>
          </p:grpSpPr>
          <p:sp>
            <p:nvSpPr>
              <p:cNvPr id="28" name="图形"/>
              <p:cNvSpPr txBox="1"/>
              <p:nvPr>
                <p:custDataLst>
                  <p:tags r:id="rId6"/>
                </p:custDataLst>
              </p:nvPr>
            </p:nvSpPr>
            <p:spPr>
              <a:xfrm>
                <a:off x="1613" y="2886"/>
                <a:ext cx="3169" cy="727"/>
              </a:xfrm>
              <a:prstGeom prst="rect">
                <a:avLst/>
              </a:prstGeom>
              <a:noFill/>
            </p:spPr>
            <p:txBody>
              <a:bodyPr wrap="square" rtlCol="0">
                <a:spAutoFit/>
              </a:bodyPr>
              <a:lstStyle/>
              <a:p>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29" name="图形"/>
              <p:cNvSpPr txBox="1"/>
              <p:nvPr>
                <p:custDataLst>
                  <p:tags r:id="rId7"/>
                </p:custDataLst>
              </p:nvPr>
            </p:nvSpPr>
            <p:spPr>
              <a:xfrm>
                <a:off x="1613" y="3453"/>
                <a:ext cx="5543" cy="145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grpSp>
        <p:grpSp>
          <p:nvGrpSpPr>
            <p:cNvPr id="30" name="组合 29"/>
            <p:cNvGrpSpPr/>
            <p:nvPr/>
          </p:nvGrpSpPr>
          <p:grpSpPr>
            <a:xfrm>
              <a:off x="11624" y="6736"/>
              <a:ext cx="5543" cy="2021"/>
              <a:chOff x="1613" y="2886"/>
              <a:chExt cx="5543" cy="2021"/>
            </a:xfrm>
          </p:grpSpPr>
          <p:sp>
            <p:nvSpPr>
              <p:cNvPr id="31" name="图形"/>
              <p:cNvSpPr txBox="1"/>
              <p:nvPr>
                <p:custDataLst>
                  <p:tags r:id="rId4"/>
                </p:custDataLst>
              </p:nvPr>
            </p:nvSpPr>
            <p:spPr>
              <a:xfrm>
                <a:off x="1613" y="2886"/>
                <a:ext cx="3169" cy="727"/>
              </a:xfrm>
              <a:prstGeom prst="rect">
                <a:avLst/>
              </a:prstGeom>
              <a:noFill/>
            </p:spPr>
            <p:txBody>
              <a:bodyPr wrap="square" rtlCol="0">
                <a:spAutoFit/>
              </a:bodyPr>
              <a:lstStyle/>
              <a:p>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32" name="图形"/>
              <p:cNvSpPr txBox="1"/>
              <p:nvPr>
                <p:custDataLst>
                  <p:tags r:id="rId5"/>
                </p:custDataLst>
              </p:nvPr>
            </p:nvSpPr>
            <p:spPr>
              <a:xfrm>
                <a:off x="1613" y="3453"/>
                <a:ext cx="5543" cy="145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grpSp>
        <p:grpSp>
          <p:nvGrpSpPr>
            <p:cNvPr id="34" name="组合 33"/>
            <p:cNvGrpSpPr/>
            <p:nvPr/>
          </p:nvGrpSpPr>
          <p:grpSpPr>
            <a:xfrm>
              <a:off x="11624" y="3515"/>
              <a:ext cx="5543" cy="2021"/>
              <a:chOff x="1613" y="2886"/>
              <a:chExt cx="5543" cy="2021"/>
            </a:xfrm>
          </p:grpSpPr>
          <p:sp>
            <p:nvSpPr>
              <p:cNvPr id="35" name="图形"/>
              <p:cNvSpPr txBox="1"/>
              <p:nvPr>
                <p:custDataLst>
                  <p:tags r:id="rId2"/>
                </p:custDataLst>
              </p:nvPr>
            </p:nvSpPr>
            <p:spPr>
              <a:xfrm>
                <a:off x="1613" y="2886"/>
                <a:ext cx="3169" cy="727"/>
              </a:xfrm>
              <a:prstGeom prst="rect">
                <a:avLst/>
              </a:prstGeom>
              <a:noFill/>
            </p:spPr>
            <p:txBody>
              <a:bodyPr wrap="square" rtlCol="0">
                <a:spAutoFit/>
              </a:bodyPr>
              <a:lstStyle/>
              <a:p>
                <a:r>
                  <a:rPr lang="en-US" altLang="zh-CN" sz="2400" dirty="0">
                    <a:solidFill>
                      <a:srgbClr val="62503C"/>
                    </a:solidFill>
                    <a:latin typeface="Arial"/>
                    <a:ea typeface="阿里巴巴普惠体 Heavy"/>
                    <a:cs typeface="阿里巴巴普惠体 Heavy"/>
                    <a:sym typeface="Arial"/>
                  </a:rPr>
                  <a:t>Add title text</a:t>
                </a:r>
                <a:endParaRPr lang="zh-CN" altLang="en-US" sz="2400" dirty="0">
                  <a:solidFill>
                    <a:srgbClr val="62503C"/>
                  </a:solidFill>
                  <a:latin typeface="Arial"/>
                  <a:ea typeface="阿里巴巴普惠体 Heavy"/>
                  <a:cs typeface="阿里巴巴普惠体 Heavy"/>
                  <a:sym typeface="Arial"/>
                </a:endParaRPr>
              </a:p>
            </p:txBody>
          </p:sp>
          <p:sp>
            <p:nvSpPr>
              <p:cNvPr id="39" name="图形"/>
              <p:cNvSpPr txBox="1"/>
              <p:nvPr>
                <p:custDataLst>
                  <p:tags r:id="rId3"/>
                </p:custDataLst>
              </p:nvPr>
            </p:nvSpPr>
            <p:spPr>
              <a:xfrm>
                <a:off x="1613" y="3453"/>
                <a:ext cx="5543" cy="1454"/>
              </a:xfrm>
              <a:prstGeom prst="rect">
                <a:avLst/>
              </a:prstGeom>
              <a:noFill/>
            </p:spPr>
            <p:txBody>
              <a:bodyPr wrap="square" rtlCol="0">
                <a:spAutoFit/>
              </a:bodyPr>
              <a:lstStyle/>
              <a:p>
                <a:pPr>
                  <a:lnSpc>
                    <a:spcPct val="150000"/>
                  </a:lnSpc>
                </a:pPr>
                <a:r>
                  <a:rPr lang="en-US" altLang="zh-CN" sz="12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200" dirty="0">
                  <a:solidFill>
                    <a:schemeClr val="tx1">
                      <a:lumMod val="65000"/>
                      <a:lumOff val="35000"/>
                    </a:schemeClr>
                  </a:solidFill>
                  <a:latin typeface="Arial"/>
                  <a:ea typeface="阿里巴巴普惠体 Heavy"/>
                  <a:cs typeface="阿里巴巴普惠体 Heavy"/>
                  <a:sym typeface="Arial"/>
                </a:endParaRP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
        <p:wipe/>
      </p:transition>
    </mc:Choice>
    <mc:Fallback xmlns="">
      <p:transition spd="slow" advTm="2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1"/>
            <a:ext cx="3820795" cy="1054735"/>
            <a:chOff x="0" y="0"/>
            <a:chExt cx="6017" cy="1661"/>
          </a:xfrm>
        </p:grpSpPr>
        <p:sp>
          <p:nvSpPr>
            <p:cNvPr id="15" name="图形"/>
            <p:cNvSpPr/>
            <p:nvPr>
              <p:custDataLst>
                <p:tags r:id="rId18"/>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9"/>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3" name="组合 2"/>
          <p:cNvGrpSpPr/>
          <p:nvPr/>
        </p:nvGrpSpPr>
        <p:grpSpPr>
          <a:xfrm>
            <a:off x="1334770" y="1621791"/>
            <a:ext cx="9514205" cy="3785870"/>
            <a:chOff x="2102" y="2554"/>
            <a:chExt cx="14983" cy="5962"/>
          </a:xfrm>
        </p:grpSpPr>
        <p:cxnSp>
          <p:nvCxnSpPr>
            <p:cNvPr id="5" name="图形"/>
            <p:cNvCxnSpPr/>
            <p:nvPr>
              <p:custDataLst>
                <p:tags r:id="rId2"/>
              </p:custDataLst>
            </p:nvPr>
          </p:nvCxnSpPr>
          <p:spPr>
            <a:xfrm>
              <a:off x="2102" y="4527"/>
              <a:ext cx="14983" cy="0"/>
            </a:xfrm>
            <a:prstGeom prst="line">
              <a:avLst/>
            </a:prstGeom>
            <a:ln>
              <a:solidFill>
                <a:srgbClr val="62503C"/>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7" name="图形"/>
            <p:cNvGrpSpPr/>
            <p:nvPr/>
          </p:nvGrpSpPr>
          <p:grpSpPr>
            <a:xfrm>
              <a:off x="3347" y="3116"/>
              <a:ext cx="2897" cy="2904"/>
              <a:chOff x="3725841" y="1762593"/>
              <a:chExt cx="2749795" cy="2756104"/>
            </a:xfrm>
          </p:grpSpPr>
          <p:sp>
            <p:nvSpPr>
              <p:cNvPr id="8" name="图形"/>
              <p:cNvSpPr/>
              <p:nvPr>
                <p:custDataLst>
                  <p:tags r:id="rId16"/>
                </p:custDataLst>
              </p:nvPr>
            </p:nvSpPr>
            <p:spPr>
              <a:xfrm rot="16377237">
                <a:off x="3722686" y="1765747"/>
                <a:ext cx="2756104" cy="274979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2503C"/>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sp>
            <p:nvSpPr>
              <p:cNvPr id="9" name="图形"/>
              <p:cNvSpPr/>
              <p:nvPr>
                <p:custDataLst>
                  <p:tags r:id="rId17"/>
                </p:custDataLst>
              </p:nvPr>
            </p:nvSpPr>
            <p:spPr bwMode="auto">
              <a:xfrm>
                <a:off x="4101619" y="2137564"/>
                <a:ext cx="2018472" cy="2020559"/>
              </a:xfrm>
              <a:prstGeom prst="ellipse">
                <a:avLst/>
              </a:prstGeom>
              <a:solidFill>
                <a:srgbClr val="95836F"/>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grpSp>
        <p:sp>
          <p:nvSpPr>
            <p:cNvPr id="10" name="图形"/>
            <p:cNvSpPr>
              <a:spLocks noEditPoints="1"/>
            </p:cNvSpPr>
            <p:nvPr>
              <p:custDataLst>
                <p:tags r:id="rId3"/>
              </p:custDataLst>
            </p:nvPr>
          </p:nvSpPr>
          <p:spPr bwMode="auto">
            <a:xfrm>
              <a:off x="4445" y="3854"/>
              <a:ext cx="675" cy="673"/>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62489" tIns="81245" rIns="162489" bIns="81245" numCol="1" anchor="t" anchorCtr="0" compatLnSpc="1"/>
            <a:lstStyle/>
            <a:p>
              <a:endParaRPr lang="en-US" sz="1600" dirty="0">
                <a:latin typeface="Arial"/>
                <a:ea typeface="阿里巴巴普惠体 Heavy"/>
                <a:cs typeface="阿里巴巴普惠体 Heavy"/>
                <a:sym typeface="Arial"/>
              </a:endParaRPr>
            </a:p>
          </p:txBody>
        </p:sp>
        <p:sp>
          <p:nvSpPr>
            <p:cNvPr id="11" name="图形"/>
            <p:cNvSpPr/>
            <p:nvPr>
              <p:custDataLst>
                <p:tags r:id="rId4"/>
              </p:custDataLst>
            </p:nvPr>
          </p:nvSpPr>
          <p:spPr>
            <a:xfrm>
              <a:off x="3932" y="4643"/>
              <a:ext cx="1748" cy="533"/>
            </a:xfrm>
            <a:prstGeom prst="rect">
              <a:avLst/>
            </a:prstGeom>
          </p:spPr>
          <p:txBody>
            <a:bodyPr wrap="square">
              <a:spAutoFit/>
            </a:bodyPr>
            <a:lstStyle/>
            <a:p>
              <a:pPr algn="ctr"/>
              <a:r>
                <a:rPr lang="en-US" altLang="zh-CN" sz="1600" dirty="0">
                  <a:solidFill>
                    <a:schemeClr val="bg1"/>
                  </a:solidFill>
                  <a:latin typeface="Arial"/>
                  <a:ea typeface="阿里巴巴普惠体 Heavy"/>
                  <a:cs typeface="阿里巴巴普惠体 Heavy"/>
                  <a:sym typeface="Arial"/>
                </a:rPr>
                <a:t>Add title</a:t>
              </a:r>
              <a:endParaRPr lang="zh-CN" altLang="en-US" sz="1600" dirty="0">
                <a:solidFill>
                  <a:schemeClr val="bg1"/>
                </a:solidFill>
                <a:latin typeface="Arial"/>
                <a:ea typeface="阿里巴巴普惠体 Heavy"/>
                <a:cs typeface="阿里巴巴普惠体 Heavy"/>
                <a:sym typeface="Arial"/>
              </a:endParaRPr>
            </a:p>
          </p:txBody>
        </p:sp>
        <p:grpSp>
          <p:nvGrpSpPr>
            <p:cNvPr id="13" name="图形"/>
            <p:cNvGrpSpPr/>
            <p:nvPr/>
          </p:nvGrpSpPr>
          <p:grpSpPr>
            <a:xfrm>
              <a:off x="7684" y="2554"/>
              <a:ext cx="3753" cy="3762"/>
              <a:chOff x="3725840" y="1762593"/>
              <a:chExt cx="2749796" cy="2756103"/>
            </a:xfrm>
          </p:grpSpPr>
          <p:sp>
            <p:nvSpPr>
              <p:cNvPr id="14" name="图形"/>
              <p:cNvSpPr/>
              <p:nvPr>
                <p:custDataLst>
                  <p:tags r:id="rId14"/>
                </p:custDataLst>
              </p:nvPr>
            </p:nvSpPr>
            <p:spPr>
              <a:xfrm rot="16200000">
                <a:off x="3722686" y="1765746"/>
                <a:ext cx="2756103" cy="274979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AA7234"/>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sp>
            <p:nvSpPr>
              <p:cNvPr id="16" name="图形"/>
              <p:cNvSpPr/>
              <p:nvPr>
                <p:custDataLst>
                  <p:tags r:id="rId15"/>
                </p:custDataLst>
              </p:nvPr>
            </p:nvSpPr>
            <p:spPr bwMode="auto">
              <a:xfrm>
                <a:off x="4101618" y="2137562"/>
                <a:ext cx="2018471" cy="2020558"/>
              </a:xfrm>
              <a:prstGeom prst="ellipse">
                <a:avLst/>
              </a:prstGeom>
              <a:solidFill>
                <a:srgbClr val="F3B56D"/>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grpSp>
        <p:sp>
          <p:nvSpPr>
            <p:cNvPr id="17" name="图形"/>
            <p:cNvSpPr>
              <a:spLocks noEditPoints="1"/>
            </p:cNvSpPr>
            <p:nvPr>
              <p:custDataLst>
                <p:tags r:id="rId5"/>
              </p:custDataLst>
            </p:nvPr>
          </p:nvSpPr>
          <p:spPr bwMode="auto">
            <a:xfrm>
              <a:off x="8907" y="3494"/>
              <a:ext cx="1272" cy="1300"/>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62489" tIns="81245" rIns="162489" bIns="81245" numCol="1" anchor="t" anchorCtr="0" compatLnSpc="1"/>
            <a:lstStyle/>
            <a:p>
              <a:endParaRPr lang="en-US" sz="1600" dirty="0">
                <a:latin typeface="Arial"/>
                <a:ea typeface="阿里巴巴普惠体 Heavy"/>
                <a:cs typeface="阿里巴巴普惠体 Heavy"/>
                <a:sym typeface="Arial"/>
              </a:endParaRPr>
            </a:p>
          </p:txBody>
        </p:sp>
        <p:sp>
          <p:nvSpPr>
            <p:cNvPr id="18" name="图形"/>
            <p:cNvSpPr/>
            <p:nvPr>
              <p:custDataLst>
                <p:tags r:id="rId6"/>
              </p:custDataLst>
            </p:nvPr>
          </p:nvSpPr>
          <p:spPr>
            <a:xfrm>
              <a:off x="8717" y="4944"/>
              <a:ext cx="1715" cy="533"/>
            </a:xfrm>
            <a:prstGeom prst="rect">
              <a:avLst/>
            </a:prstGeom>
          </p:spPr>
          <p:txBody>
            <a:bodyPr wrap="square">
              <a:spAutoFit/>
            </a:bodyPr>
            <a:lstStyle/>
            <a:p>
              <a:pPr algn="ctr"/>
              <a:r>
                <a:rPr lang="en-US" altLang="zh-CN" sz="1600" dirty="0">
                  <a:solidFill>
                    <a:schemeClr val="bg1"/>
                  </a:solidFill>
                  <a:latin typeface="Arial"/>
                  <a:ea typeface="阿里巴巴普惠体 Heavy"/>
                  <a:cs typeface="阿里巴巴普惠体 Heavy"/>
                  <a:sym typeface="Arial"/>
                </a:rPr>
                <a:t>Add title</a:t>
              </a:r>
              <a:endParaRPr lang="zh-CN" altLang="en-US" sz="1600" dirty="0">
                <a:solidFill>
                  <a:schemeClr val="bg1"/>
                </a:solidFill>
                <a:latin typeface="Arial"/>
                <a:ea typeface="阿里巴巴普惠体 Heavy"/>
                <a:cs typeface="阿里巴巴普惠体 Heavy"/>
                <a:sym typeface="Arial"/>
              </a:endParaRPr>
            </a:p>
          </p:txBody>
        </p:sp>
        <p:grpSp>
          <p:nvGrpSpPr>
            <p:cNvPr id="20" name="图形"/>
            <p:cNvGrpSpPr/>
            <p:nvPr/>
          </p:nvGrpSpPr>
          <p:grpSpPr>
            <a:xfrm>
              <a:off x="13002" y="3108"/>
              <a:ext cx="2897" cy="2904"/>
              <a:chOff x="3725841" y="1762593"/>
              <a:chExt cx="2749795" cy="2756104"/>
            </a:xfrm>
          </p:grpSpPr>
          <p:sp>
            <p:nvSpPr>
              <p:cNvPr id="21" name="图形"/>
              <p:cNvSpPr/>
              <p:nvPr>
                <p:custDataLst>
                  <p:tags r:id="rId12"/>
                </p:custDataLst>
              </p:nvPr>
            </p:nvSpPr>
            <p:spPr>
              <a:xfrm rot="16377237">
                <a:off x="3722686" y="1765747"/>
                <a:ext cx="2756104" cy="274979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62503C"/>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sp>
            <p:nvSpPr>
              <p:cNvPr id="22" name="图形"/>
              <p:cNvSpPr/>
              <p:nvPr>
                <p:custDataLst>
                  <p:tags r:id="rId13"/>
                </p:custDataLst>
              </p:nvPr>
            </p:nvSpPr>
            <p:spPr bwMode="auto">
              <a:xfrm>
                <a:off x="4101618" y="2137562"/>
                <a:ext cx="2018471" cy="2020558"/>
              </a:xfrm>
              <a:prstGeom prst="ellipse">
                <a:avLst/>
              </a:prstGeom>
              <a:solidFill>
                <a:srgbClr val="95836F"/>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600" kern="0">
                  <a:solidFill>
                    <a:srgbClr val="FFFFFF"/>
                  </a:solidFill>
                  <a:latin typeface="Arial"/>
                  <a:ea typeface="阿里巴巴普惠体 Heavy"/>
                  <a:cs typeface="阿里巴巴普惠体 Heavy"/>
                  <a:sym typeface="Arial"/>
                </a:endParaRPr>
              </a:p>
            </p:txBody>
          </p:sp>
        </p:grpSp>
        <p:sp>
          <p:nvSpPr>
            <p:cNvPr id="23" name="图形"/>
            <p:cNvSpPr>
              <a:spLocks noEditPoints="1"/>
            </p:cNvSpPr>
            <p:nvPr>
              <p:custDataLst>
                <p:tags r:id="rId7"/>
              </p:custDataLst>
            </p:nvPr>
          </p:nvSpPr>
          <p:spPr bwMode="auto">
            <a:xfrm>
              <a:off x="14124" y="3864"/>
              <a:ext cx="654" cy="654"/>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62489" tIns="81245" rIns="162489" bIns="81245" numCol="1" anchor="t" anchorCtr="0" compatLnSpc="1"/>
            <a:lstStyle/>
            <a:p>
              <a:endParaRPr lang="en-US" sz="1600" dirty="0">
                <a:latin typeface="Arial"/>
                <a:ea typeface="阿里巴巴普惠体 Heavy"/>
                <a:cs typeface="阿里巴巴普惠体 Heavy"/>
                <a:sym typeface="Arial"/>
              </a:endParaRPr>
            </a:p>
          </p:txBody>
        </p:sp>
        <p:sp>
          <p:nvSpPr>
            <p:cNvPr id="24" name="图形"/>
            <p:cNvSpPr/>
            <p:nvPr>
              <p:custDataLst>
                <p:tags r:id="rId8"/>
              </p:custDataLst>
            </p:nvPr>
          </p:nvSpPr>
          <p:spPr>
            <a:xfrm>
              <a:off x="13584" y="4633"/>
              <a:ext cx="1733" cy="533"/>
            </a:xfrm>
            <a:prstGeom prst="rect">
              <a:avLst/>
            </a:prstGeom>
          </p:spPr>
          <p:txBody>
            <a:bodyPr wrap="square">
              <a:spAutoFit/>
            </a:bodyPr>
            <a:lstStyle/>
            <a:p>
              <a:pPr algn="ctr"/>
              <a:r>
                <a:rPr lang="en-US" altLang="zh-CN" sz="1600" dirty="0">
                  <a:solidFill>
                    <a:schemeClr val="bg1"/>
                  </a:solidFill>
                  <a:latin typeface="Arial"/>
                  <a:ea typeface="阿里巴巴普惠体 Heavy"/>
                  <a:cs typeface="阿里巴巴普惠体 Heavy"/>
                  <a:sym typeface="Arial"/>
                </a:rPr>
                <a:t>Add title</a:t>
              </a:r>
              <a:endParaRPr lang="zh-CN" altLang="en-US" sz="1600" dirty="0">
                <a:solidFill>
                  <a:schemeClr val="bg1"/>
                </a:solidFill>
                <a:latin typeface="Arial"/>
                <a:ea typeface="阿里巴巴普惠体 Heavy"/>
                <a:cs typeface="阿里巴巴普惠体 Heavy"/>
                <a:sym typeface="Arial"/>
              </a:endParaRPr>
            </a:p>
          </p:txBody>
        </p:sp>
        <p:sp>
          <p:nvSpPr>
            <p:cNvPr id="25" name="图形"/>
            <p:cNvSpPr txBox="1"/>
            <p:nvPr>
              <p:custDataLst>
                <p:tags r:id="rId9"/>
              </p:custDataLst>
            </p:nvPr>
          </p:nvSpPr>
          <p:spPr>
            <a:xfrm>
              <a:off x="2482" y="6520"/>
              <a:ext cx="4599" cy="160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26" name="图形"/>
            <p:cNvSpPr txBox="1"/>
            <p:nvPr>
              <p:custDataLst>
                <p:tags r:id="rId10"/>
              </p:custDataLst>
            </p:nvPr>
          </p:nvSpPr>
          <p:spPr>
            <a:xfrm>
              <a:off x="7322" y="6907"/>
              <a:ext cx="4599" cy="160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sp>
          <p:nvSpPr>
            <p:cNvPr id="27" name="图形"/>
            <p:cNvSpPr txBox="1"/>
            <p:nvPr>
              <p:custDataLst>
                <p:tags r:id="rId11"/>
              </p:custDataLst>
            </p:nvPr>
          </p:nvSpPr>
          <p:spPr>
            <a:xfrm>
              <a:off x="12162" y="6520"/>
              <a:ext cx="4599" cy="1609"/>
            </a:xfrm>
            <a:prstGeom prst="rect">
              <a:avLst/>
            </a:prstGeom>
            <a:noFill/>
          </p:spPr>
          <p:txBody>
            <a:bodyPr wrap="square" rtlCol="0">
              <a:spAutoFit/>
            </a:bodyPr>
            <a:lstStyle/>
            <a:p>
              <a:pPr algn="ctr">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content, content to match the title. </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264920" y="0"/>
            <a:ext cx="13456920" cy="8068945"/>
            <a:chOff x="-1992" y="0"/>
            <a:chExt cx="21192" cy="12707"/>
          </a:xfrm>
        </p:grpSpPr>
        <p:grpSp>
          <p:nvGrpSpPr>
            <p:cNvPr id="21" name="组合 20"/>
            <p:cNvGrpSpPr/>
            <p:nvPr/>
          </p:nvGrpSpPr>
          <p:grpSpPr>
            <a:xfrm>
              <a:off x="13713" y="9154"/>
              <a:ext cx="4437" cy="750"/>
              <a:chOff x="13850" y="9562"/>
              <a:chExt cx="4437" cy="750"/>
            </a:xfrm>
            <a:solidFill>
              <a:srgbClr val="F3B56D">
                <a:alpha val="50000"/>
              </a:srgbClr>
            </a:solidFill>
          </p:grpSpPr>
          <p:sp>
            <p:nvSpPr>
              <p:cNvPr id="22" name="图形"/>
              <p:cNvSpPr/>
              <p:nvPr>
                <p:custDataLst>
                  <p:tags r:id="rId144"/>
                </p:custDataLst>
              </p:nvPr>
            </p:nvSpPr>
            <p:spPr>
              <a:xfrm>
                <a:off x="13850"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3" name="图形"/>
              <p:cNvSpPr/>
              <p:nvPr>
                <p:custDataLst>
                  <p:tags r:id="rId145"/>
                </p:custDataLst>
              </p:nvPr>
            </p:nvSpPr>
            <p:spPr>
              <a:xfrm>
                <a:off x="15079" y="9562"/>
                <a:ext cx="751" cy="751"/>
              </a:xfrm>
              <a:prstGeom prst="diamond">
                <a:avLst/>
              </a:prstGeom>
              <a:solidFill>
                <a:srgbClr val="F3B5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4" name="图形"/>
              <p:cNvSpPr/>
              <p:nvPr>
                <p:custDataLst>
                  <p:tags r:id="rId146"/>
                </p:custDataLst>
              </p:nvPr>
            </p:nvSpPr>
            <p:spPr>
              <a:xfrm>
                <a:off x="16308"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25" name="图形"/>
              <p:cNvSpPr/>
              <p:nvPr>
                <p:custDataLst>
                  <p:tags r:id="rId147"/>
                </p:custDataLst>
              </p:nvPr>
            </p:nvSpPr>
            <p:spPr>
              <a:xfrm>
                <a:off x="17537" y="9562"/>
                <a:ext cx="751" cy="751"/>
              </a:xfrm>
              <a:prstGeom prst="diamond">
                <a:avLst/>
              </a:prstGeom>
              <a:solidFill>
                <a:srgbClr val="9583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4" name="图形"/>
            <p:cNvSpPr/>
            <p:nvPr>
              <p:custDataLst>
                <p:tags r:id="rId7"/>
              </p:custDataLst>
            </p:nvPr>
          </p:nvSpPr>
          <p:spPr>
            <a:xfrm flipH="1" flipV="1">
              <a:off x="12926" y="0"/>
              <a:ext cx="6274" cy="6274"/>
            </a:xfrm>
            <a:prstGeom prst="rtTriangle">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nvGrpSpPr>
            <p:cNvPr id="36" name="图形"/>
            <p:cNvGrpSpPr/>
            <p:nvPr/>
          </p:nvGrpSpPr>
          <p:grpSpPr>
            <a:xfrm>
              <a:off x="13481" y="237"/>
              <a:ext cx="3841" cy="3892"/>
              <a:chOff x="7200" y="3413"/>
              <a:chExt cx="6632" cy="6720"/>
            </a:xfrm>
            <a:solidFill>
              <a:srgbClr val="F3B56D"/>
            </a:solidFill>
          </p:grpSpPr>
          <p:sp>
            <p:nvSpPr>
              <p:cNvPr id="37" name="图形"/>
              <p:cNvSpPr/>
              <p:nvPr>
                <p:custDataLst>
                  <p:tags r:id="rId16"/>
                </p:custDataLst>
              </p:nvPr>
            </p:nvSpPr>
            <p:spPr>
              <a:xfrm>
                <a:off x="10511" y="3413"/>
                <a:ext cx="41" cy="2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 h="20">
                    <a:moveTo>
                      <a:pt x="20" y="0"/>
                    </a:moveTo>
                    <a:lnTo>
                      <a:pt x="41" y="20"/>
                    </a:lnTo>
                    <a:lnTo>
                      <a:pt x="0" y="20"/>
                    </a:lnTo>
                    <a:lnTo>
                      <a:pt x="2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8" name="图形"/>
              <p:cNvSpPr/>
              <p:nvPr>
                <p:custDataLst>
                  <p:tags r:id="rId17"/>
                </p:custDataLst>
              </p:nvPr>
            </p:nvSpPr>
            <p:spPr>
              <a:xfrm>
                <a:off x="10478" y="10081"/>
                <a:ext cx="107" cy="5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7" h="53">
                    <a:moveTo>
                      <a:pt x="0" y="0"/>
                    </a:moveTo>
                    <a:lnTo>
                      <a:pt x="107" y="0"/>
                    </a:lnTo>
                    <a:lnTo>
                      <a:pt x="53" y="53"/>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39" name="图形"/>
              <p:cNvSpPr/>
              <p:nvPr>
                <p:custDataLst>
                  <p:tags r:id="rId18"/>
                </p:custDataLst>
              </p:nvPr>
            </p:nvSpPr>
            <p:spPr>
              <a:xfrm>
                <a:off x="10426" y="343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0" name="图形"/>
              <p:cNvSpPr/>
              <p:nvPr>
                <p:custDataLst>
                  <p:tags r:id="rId19"/>
                </p:custDataLst>
              </p:nvPr>
            </p:nvSpPr>
            <p:spPr>
              <a:xfrm>
                <a:off x="9960" y="3835"/>
                <a:ext cx="219" cy="21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9" h="219">
                    <a:moveTo>
                      <a:pt x="148" y="0"/>
                    </a:moveTo>
                    <a:lnTo>
                      <a:pt x="150" y="0"/>
                    </a:lnTo>
                    <a:cubicBezTo>
                      <a:pt x="190" y="18"/>
                      <a:pt x="219" y="58"/>
                      <a:pt x="219" y="106"/>
                    </a:cubicBezTo>
                    <a:cubicBezTo>
                      <a:pt x="219" y="168"/>
                      <a:pt x="168" y="219"/>
                      <a:pt x="106" y="219"/>
                    </a:cubicBezTo>
                    <a:cubicBezTo>
                      <a:pt x="58" y="219"/>
                      <a:pt x="18" y="190"/>
                      <a:pt x="0" y="150"/>
                    </a:cubicBezTo>
                    <a:lnTo>
                      <a:pt x="0" y="148"/>
                    </a:lnTo>
                    <a:lnTo>
                      <a:pt x="1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1" name="图形"/>
              <p:cNvSpPr/>
              <p:nvPr>
                <p:custDataLst>
                  <p:tags r:id="rId20"/>
                </p:custDataLst>
              </p:nvPr>
            </p:nvSpPr>
            <p:spPr>
              <a:xfrm>
                <a:off x="10425" y="382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2" name="图形"/>
              <p:cNvSpPr/>
              <p:nvPr>
                <p:custDataLst>
                  <p:tags r:id="rId21"/>
                </p:custDataLst>
              </p:nvPr>
            </p:nvSpPr>
            <p:spPr>
              <a:xfrm>
                <a:off x="10900" y="3841"/>
                <a:ext cx="214" cy="21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4" h="213">
                    <a:moveTo>
                      <a:pt x="59" y="0"/>
                    </a:moveTo>
                    <a:lnTo>
                      <a:pt x="214" y="154"/>
                    </a:lnTo>
                    <a:lnTo>
                      <a:pt x="213" y="154"/>
                    </a:lnTo>
                    <a:cubicBezTo>
                      <a:pt x="194" y="190"/>
                      <a:pt x="157" y="213"/>
                      <a:pt x="114" y="213"/>
                    </a:cubicBezTo>
                    <a:cubicBezTo>
                      <a:pt x="50" y="213"/>
                      <a:pt x="0" y="163"/>
                      <a:pt x="0" y="100"/>
                    </a:cubicBezTo>
                    <a:cubicBezTo>
                      <a:pt x="0" y="57"/>
                      <a:pt x="24" y="19"/>
                      <a:pt x="59" y="0"/>
                    </a:cubicBezTo>
                    <a:lnTo>
                      <a:pt x="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3" name="图形"/>
              <p:cNvSpPr/>
              <p:nvPr>
                <p:custDataLst>
                  <p:tags r:id="rId22"/>
                </p:custDataLst>
              </p:nvPr>
            </p:nvSpPr>
            <p:spPr>
              <a:xfrm>
                <a:off x="9501" y="4285"/>
                <a:ext cx="204" cy="2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4" h="204">
                    <a:moveTo>
                      <a:pt x="159" y="0"/>
                    </a:moveTo>
                    <a:lnTo>
                      <a:pt x="163" y="3"/>
                    </a:lnTo>
                    <a:cubicBezTo>
                      <a:pt x="189" y="24"/>
                      <a:pt x="204" y="56"/>
                      <a:pt x="204" y="91"/>
                    </a:cubicBezTo>
                    <a:cubicBezTo>
                      <a:pt x="204" y="154"/>
                      <a:pt x="154" y="204"/>
                      <a:pt x="91" y="204"/>
                    </a:cubicBezTo>
                    <a:cubicBezTo>
                      <a:pt x="56" y="204"/>
                      <a:pt x="24" y="189"/>
                      <a:pt x="3" y="163"/>
                    </a:cubicBezTo>
                    <a:lnTo>
                      <a:pt x="0" y="159"/>
                    </a:lnTo>
                    <a:lnTo>
                      <a:pt x="15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4" name="图形"/>
              <p:cNvSpPr/>
              <p:nvPr>
                <p:custDataLst>
                  <p:tags r:id="rId23"/>
                </p:custDataLst>
              </p:nvPr>
            </p:nvSpPr>
            <p:spPr>
              <a:xfrm>
                <a:off x="9952"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5" name="图形"/>
              <p:cNvSpPr/>
              <p:nvPr>
                <p:custDataLst>
                  <p:tags r:id="rId24"/>
                </p:custDataLst>
              </p:nvPr>
            </p:nvSpPr>
            <p:spPr>
              <a:xfrm>
                <a:off x="10425"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6" name="图形"/>
              <p:cNvSpPr/>
              <p:nvPr>
                <p:custDataLst>
                  <p:tags r:id="rId25"/>
                </p:custDataLst>
              </p:nvPr>
            </p:nvSpPr>
            <p:spPr>
              <a:xfrm>
                <a:off x="10900" y="426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7" name="图形"/>
              <p:cNvSpPr/>
              <p:nvPr>
                <p:custDataLst>
                  <p:tags r:id="rId26"/>
                </p:custDataLst>
              </p:nvPr>
            </p:nvSpPr>
            <p:spPr>
              <a:xfrm>
                <a:off x="11373" y="4291"/>
                <a:ext cx="198" cy="19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8" h="198">
                    <a:moveTo>
                      <a:pt x="37" y="0"/>
                    </a:moveTo>
                    <a:lnTo>
                      <a:pt x="198" y="160"/>
                    </a:lnTo>
                    <a:lnTo>
                      <a:pt x="194" y="165"/>
                    </a:lnTo>
                    <a:cubicBezTo>
                      <a:pt x="174" y="185"/>
                      <a:pt x="145" y="198"/>
                      <a:pt x="114" y="198"/>
                    </a:cubicBezTo>
                    <a:cubicBezTo>
                      <a:pt x="50" y="198"/>
                      <a:pt x="0" y="147"/>
                      <a:pt x="0" y="85"/>
                    </a:cubicBezTo>
                    <a:cubicBezTo>
                      <a:pt x="0" y="53"/>
                      <a:pt x="13" y="24"/>
                      <a:pt x="33" y="4"/>
                    </a:cubicBezTo>
                    <a:lnTo>
                      <a:pt x="3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8" name="图形"/>
              <p:cNvSpPr/>
              <p:nvPr>
                <p:custDataLst>
                  <p:tags r:id="rId27"/>
                </p:custDataLst>
              </p:nvPr>
            </p:nvSpPr>
            <p:spPr>
              <a:xfrm>
                <a:off x="9045" y="4739"/>
                <a:ext cx="185" cy="18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5" h="185">
                    <a:moveTo>
                      <a:pt x="160" y="0"/>
                    </a:moveTo>
                    <a:lnTo>
                      <a:pt x="166" y="8"/>
                    </a:lnTo>
                    <a:cubicBezTo>
                      <a:pt x="178" y="26"/>
                      <a:pt x="185" y="48"/>
                      <a:pt x="185" y="72"/>
                    </a:cubicBezTo>
                    <a:cubicBezTo>
                      <a:pt x="185" y="135"/>
                      <a:pt x="135" y="185"/>
                      <a:pt x="72" y="185"/>
                    </a:cubicBezTo>
                    <a:cubicBezTo>
                      <a:pt x="48" y="185"/>
                      <a:pt x="26" y="178"/>
                      <a:pt x="8" y="166"/>
                    </a:cubicBezTo>
                    <a:lnTo>
                      <a:pt x="0" y="160"/>
                    </a:lnTo>
                    <a:lnTo>
                      <a:pt x="16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49" name="图形"/>
              <p:cNvSpPr/>
              <p:nvPr>
                <p:custDataLst>
                  <p:tags r:id="rId28"/>
                </p:custDataLst>
              </p:nvPr>
            </p:nvSpPr>
            <p:spPr>
              <a:xfrm>
                <a:off x="9478"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0" name="图形"/>
              <p:cNvSpPr/>
              <p:nvPr>
                <p:custDataLst>
                  <p:tags r:id="rId29"/>
                </p:custDataLst>
              </p:nvPr>
            </p:nvSpPr>
            <p:spPr>
              <a:xfrm>
                <a:off x="9952"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1" name="图形"/>
              <p:cNvSpPr/>
              <p:nvPr>
                <p:custDataLst>
                  <p:tags r:id="rId30"/>
                </p:custDataLst>
              </p:nvPr>
            </p:nvSpPr>
            <p:spPr>
              <a:xfrm>
                <a:off x="10425"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2" name="图形"/>
              <p:cNvSpPr/>
              <p:nvPr>
                <p:custDataLst>
                  <p:tags r:id="rId31"/>
                </p:custDataLst>
              </p:nvPr>
            </p:nvSpPr>
            <p:spPr>
              <a:xfrm>
                <a:off x="10900"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3" name="图形"/>
              <p:cNvSpPr/>
              <p:nvPr>
                <p:custDataLst>
                  <p:tags r:id="rId32"/>
                </p:custDataLst>
              </p:nvPr>
            </p:nvSpPr>
            <p:spPr>
              <a:xfrm>
                <a:off x="11373" y="469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4" name="图形"/>
              <p:cNvSpPr/>
              <p:nvPr>
                <p:custDataLst>
                  <p:tags r:id="rId33"/>
                </p:custDataLst>
              </p:nvPr>
            </p:nvSpPr>
            <p:spPr>
              <a:xfrm>
                <a:off x="11847" y="4747"/>
                <a:ext cx="177" cy="17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77" h="177">
                    <a:moveTo>
                      <a:pt x="19" y="0"/>
                    </a:moveTo>
                    <a:lnTo>
                      <a:pt x="177" y="158"/>
                    </a:lnTo>
                    <a:lnTo>
                      <a:pt x="168" y="163"/>
                    </a:lnTo>
                    <a:cubicBezTo>
                      <a:pt x="152" y="172"/>
                      <a:pt x="134" y="177"/>
                      <a:pt x="114" y="177"/>
                    </a:cubicBezTo>
                    <a:cubicBezTo>
                      <a:pt x="50" y="177"/>
                      <a:pt x="0" y="126"/>
                      <a:pt x="0" y="64"/>
                    </a:cubicBezTo>
                    <a:cubicBezTo>
                      <a:pt x="0" y="44"/>
                      <a:pt x="5" y="25"/>
                      <a:pt x="14" y="9"/>
                    </a:cubicBezTo>
                    <a:lnTo>
                      <a:pt x="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5" name="图形"/>
              <p:cNvSpPr/>
              <p:nvPr>
                <p:custDataLst>
                  <p:tags r:id="rId34"/>
                </p:custDataLst>
              </p:nvPr>
            </p:nvSpPr>
            <p:spPr>
              <a:xfrm>
                <a:off x="8596" y="5198"/>
                <a:ext cx="161" cy="16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1" h="161">
                    <a:moveTo>
                      <a:pt x="151" y="0"/>
                    </a:moveTo>
                    <a:lnTo>
                      <a:pt x="152" y="4"/>
                    </a:lnTo>
                    <a:cubicBezTo>
                      <a:pt x="158" y="17"/>
                      <a:pt x="161" y="32"/>
                      <a:pt x="161" y="48"/>
                    </a:cubicBezTo>
                    <a:cubicBezTo>
                      <a:pt x="161" y="111"/>
                      <a:pt x="111" y="161"/>
                      <a:pt x="48" y="161"/>
                    </a:cubicBezTo>
                    <a:cubicBezTo>
                      <a:pt x="32" y="161"/>
                      <a:pt x="17" y="158"/>
                      <a:pt x="4" y="152"/>
                    </a:cubicBezTo>
                    <a:lnTo>
                      <a:pt x="0" y="151"/>
                    </a:lnTo>
                    <a:lnTo>
                      <a:pt x="15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6" name="图形"/>
              <p:cNvSpPr/>
              <p:nvPr>
                <p:custDataLst>
                  <p:tags r:id="rId35"/>
                </p:custDataLst>
              </p:nvPr>
            </p:nvSpPr>
            <p:spPr>
              <a:xfrm>
                <a:off x="900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7" name="图形"/>
              <p:cNvSpPr/>
              <p:nvPr>
                <p:custDataLst>
                  <p:tags r:id="rId36"/>
                </p:custDataLst>
              </p:nvPr>
            </p:nvSpPr>
            <p:spPr>
              <a:xfrm>
                <a:off x="9478"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8" name="图形"/>
              <p:cNvSpPr/>
              <p:nvPr>
                <p:custDataLst>
                  <p:tags r:id="rId37"/>
                </p:custDataLst>
              </p:nvPr>
            </p:nvSpPr>
            <p:spPr>
              <a:xfrm>
                <a:off x="9952"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59" name="图形"/>
              <p:cNvSpPr/>
              <p:nvPr>
                <p:custDataLst>
                  <p:tags r:id="rId38"/>
                </p:custDataLst>
              </p:nvPr>
            </p:nvSpPr>
            <p:spPr>
              <a:xfrm>
                <a:off x="10425"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0" name="图形"/>
              <p:cNvSpPr/>
              <p:nvPr>
                <p:custDataLst>
                  <p:tags r:id="rId39"/>
                </p:custDataLst>
              </p:nvPr>
            </p:nvSpPr>
            <p:spPr>
              <a:xfrm>
                <a:off x="10900"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1" name="图形"/>
              <p:cNvSpPr/>
              <p:nvPr>
                <p:custDataLst>
                  <p:tags r:id="rId40"/>
                </p:custDataLst>
              </p:nvPr>
            </p:nvSpPr>
            <p:spPr>
              <a:xfrm>
                <a:off x="11373"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2" name="图形"/>
              <p:cNvSpPr/>
              <p:nvPr>
                <p:custDataLst>
                  <p:tags r:id="rId41"/>
                </p:custDataLst>
              </p:nvPr>
            </p:nvSpPr>
            <p:spPr>
              <a:xfrm>
                <a:off x="11847" y="513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3" name="图形"/>
              <p:cNvSpPr/>
              <p:nvPr>
                <p:custDataLst>
                  <p:tags r:id="rId42"/>
                </p:custDataLst>
              </p:nvPr>
            </p:nvSpPr>
            <p:spPr>
              <a:xfrm>
                <a:off x="12322" y="5209"/>
                <a:ext cx="150" cy="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0" h="150">
                    <a:moveTo>
                      <a:pt x="6" y="0"/>
                    </a:moveTo>
                    <a:lnTo>
                      <a:pt x="150" y="144"/>
                    </a:lnTo>
                    <a:lnTo>
                      <a:pt x="148" y="145"/>
                    </a:lnTo>
                    <a:cubicBezTo>
                      <a:pt x="137" y="148"/>
                      <a:pt x="126" y="150"/>
                      <a:pt x="114" y="150"/>
                    </a:cubicBezTo>
                    <a:cubicBezTo>
                      <a:pt x="50" y="150"/>
                      <a:pt x="0" y="100"/>
                      <a:pt x="0" y="37"/>
                    </a:cubicBezTo>
                    <a:cubicBezTo>
                      <a:pt x="0" y="25"/>
                      <a:pt x="2" y="13"/>
                      <a:pt x="5" y="3"/>
                    </a:cubicBezTo>
                    <a:lnTo>
                      <a:pt x="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4" name="图形"/>
              <p:cNvSpPr/>
              <p:nvPr>
                <p:custDataLst>
                  <p:tags r:id="rId43"/>
                </p:custDataLst>
              </p:nvPr>
            </p:nvSpPr>
            <p:spPr>
              <a:xfrm>
                <a:off x="8153" y="5663"/>
                <a:ext cx="130" cy="1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30" h="130">
                    <a:moveTo>
                      <a:pt x="129" y="0"/>
                    </a:moveTo>
                    <a:lnTo>
                      <a:pt x="130" y="6"/>
                    </a:lnTo>
                    <a:cubicBezTo>
                      <a:pt x="130" y="10"/>
                      <a:pt x="130" y="13"/>
                      <a:pt x="130" y="17"/>
                    </a:cubicBezTo>
                    <a:cubicBezTo>
                      <a:pt x="130" y="80"/>
                      <a:pt x="80" y="130"/>
                      <a:pt x="17" y="130"/>
                    </a:cubicBezTo>
                    <a:cubicBezTo>
                      <a:pt x="13" y="130"/>
                      <a:pt x="10" y="130"/>
                      <a:pt x="6" y="130"/>
                    </a:cubicBezTo>
                    <a:lnTo>
                      <a:pt x="0" y="129"/>
                    </a:lnTo>
                    <a:lnTo>
                      <a:pt x="1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5" name="图形"/>
              <p:cNvSpPr/>
              <p:nvPr>
                <p:custDataLst>
                  <p:tags r:id="rId44"/>
                </p:custDataLst>
              </p:nvPr>
            </p:nvSpPr>
            <p:spPr>
              <a:xfrm>
                <a:off x="853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6" name="图形"/>
              <p:cNvSpPr/>
              <p:nvPr>
                <p:custDataLst>
                  <p:tags r:id="rId45"/>
                </p:custDataLst>
              </p:nvPr>
            </p:nvSpPr>
            <p:spPr>
              <a:xfrm>
                <a:off x="900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7" name="图形"/>
              <p:cNvSpPr/>
              <p:nvPr>
                <p:custDataLst>
                  <p:tags r:id="rId46"/>
                </p:custDataLst>
              </p:nvPr>
            </p:nvSpPr>
            <p:spPr>
              <a:xfrm>
                <a:off x="9478"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8" name="图形"/>
              <p:cNvSpPr/>
              <p:nvPr>
                <p:custDataLst>
                  <p:tags r:id="rId47"/>
                </p:custDataLst>
              </p:nvPr>
            </p:nvSpPr>
            <p:spPr>
              <a:xfrm>
                <a:off x="995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69" name="图形"/>
              <p:cNvSpPr/>
              <p:nvPr>
                <p:custDataLst>
                  <p:tags r:id="rId48"/>
                </p:custDataLst>
              </p:nvPr>
            </p:nvSpPr>
            <p:spPr>
              <a:xfrm>
                <a:off x="10425"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0" name="图形"/>
              <p:cNvSpPr/>
              <p:nvPr>
                <p:custDataLst>
                  <p:tags r:id="rId49"/>
                </p:custDataLst>
              </p:nvPr>
            </p:nvSpPr>
            <p:spPr>
              <a:xfrm>
                <a:off x="10900"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1" name="图形"/>
              <p:cNvSpPr/>
              <p:nvPr>
                <p:custDataLst>
                  <p:tags r:id="rId50"/>
                </p:custDataLst>
              </p:nvPr>
            </p:nvSpPr>
            <p:spPr>
              <a:xfrm>
                <a:off x="11373"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2" name="图形"/>
              <p:cNvSpPr/>
              <p:nvPr>
                <p:custDataLst>
                  <p:tags r:id="rId51"/>
                </p:custDataLst>
              </p:nvPr>
            </p:nvSpPr>
            <p:spPr>
              <a:xfrm>
                <a:off x="11847"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3" name="图形"/>
              <p:cNvSpPr/>
              <p:nvPr>
                <p:custDataLst>
                  <p:tags r:id="rId52"/>
                </p:custDataLst>
              </p:nvPr>
            </p:nvSpPr>
            <p:spPr>
              <a:xfrm>
                <a:off x="12322" y="556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4" name="图形"/>
              <p:cNvSpPr/>
              <p:nvPr>
                <p:custDataLst>
                  <p:tags r:id="rId53"/>
                </p:custDataLst>
              </p:nvPr>
            </p:nvSpPr>
            <p:spPr>
              <a:xfrm>
                <a:off x="12795" y="5676"/>
                <a:ext cx="117" cy="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7" h="117">
                    <a:moveTo>
                      <a:pt x="0" y="0"/>
                    </a:moveTo>
                    <a:lnTo>
                      <a:pt x="117" y="117"/>
                    </a:lnTo>
                    <a:lnTo>
                      <a:pt x="114" y="117"/>
                    </a:lnTo>
                    <a:cubicBezTo>
                      <a:pt x="50" y="117"/>
                      <a:pt x="0" y="66"/>
                      <a:pt x="0" y="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5" name="图形"/>
              <p:cNvSpPr/>
              <p:nvPr>
                <p:custDataLst>
                  <p:tags r:id="rId54"/>
                </p:custDataLst>
              </p:nvPr>
            </p:nvSpPr>
            <p:spPr>
              <a:xfrm>
                <a:off x="7717" y="6137"/>
                <a:ext cx="90" cy="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90" h="90">
                    <a:moveTo>
                      <a:pt x="90" y="0"/>
                    </a:moveTo>
                    <a:lnTo>
                      <a:pt x="90" y="2"/>
                    </a:lnTo>
                    <a:cubicBezTo>
                      <a:pt x="81" y="46"/>
                      <a:pt x="46" y="81"/>
                      <a:pt x="2" y="90"/>
                    </a:cubicBezTo>
                    <a:lnTo>
                      <a:pt x="0" y="90"/>
                    </a:lnTo>
                    <a:lnTo>
                      <a:pt x="9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6" name="图形"/>
              <p:cNvSpPr/>
              <p:nvPr>
                <p:custDataLst>
                  <p:tags r:id="rId55"/>
                </p:custDataLst>
              </p:nvPr>
            </p:nvSpPr>
            <p:spPr>
              <a:xfrm>
                <a:off x="8056"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7" name="图形"/>
              <p:cNvSpPr/>
              <p:nvPr>
                <p:custDataLst>
                  <p:tags r:id="rId56"/>
                </p:custDataLst>
              </p:nvPr>
            </p:nvSpPr>
            <p:spPr>
              <a:xfrm>
                <a:off x="853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8" name="图形"/>
              <p:cNvSpPr/>
              <p:nvPr>
                <p:custDataLst>
                  <p:tags r:id="rId57"/>
                </p:custDataLst>
              </p:nvPr>
            </p:nvSpPr>
            <p:spPr>
              <a:xfrm>
                <a:off x="900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79" name="图形"/>
              <p:cNvSpPr/>
              <p:nvPr>
                <p:custDataLst>
                  <p:tags r:id="rId58"/>
                </p:custDataLst>
              </p:nvPr>
            </p:nvSpPr>
            <p:spPr>
              <a:xfrm>
                <a:off x="9478"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0" name="图形"/>
              <p:cNvSpPr/>
              <p:nvPr>
                <p:custDataLst>
                  <p:tags r:id="rId59"/>
                </p:custDataLst>
              </p:nvPr>
            </p:nvSpPr>
            <p:spPr>
              <a:xfrm>
                <a:off x="995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1" name="图形"/>
              <p:cNvSpPr/>
              <p:nvPr>
                <p:custDataLst>
                  <p:tags r:id="rId60"/>
                </p:custDataLst>
              </p:nvPr>
            </p:nvSpPr>
            <p:spPr>
              <a:xfrm>
                <a:off x="1042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2" name="图形"/>
              <p:cNvSpPr/>
              <p:nvPr>
                <p:custDataLst>
                  <p:tags r:id="rId61"/>
                </p:custDataLst>
              </p:nvPr>
            </p:nvSpPr>
            <p:spPr>
              <a:xfrm>
                <a:off x="10900"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3" name="图形"/>
              <p:cNvSpPr/>
              <p:nvPr>
                <p:custDataLst>
                  <p:tags r:id="rId62"/>
                </p:custDataLst>
              </p:nvPr>
            </p:nvSpPr>
            <p:spPr>
              <a:xfrm>
                <a:off x="11373"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4" name="图形"/>
              <p:cNvSpPr/>
              <p:nvPr>
                <p:custDataLst>
                  <p:tags r:id="rId63"/>
                </p:custDataLst>
              </p:nvPr>
            </p:nvSpPr>
            <p:spPr>
              <a:xfrm>
                <a:off x="11847"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5" name="图形"/>
              <p:cNvSpPr/>
              <p:nvPr>
                <p:custDataLst>
                  <p:tags r:id="rId64"/>
                </p:custDataLst>
              </p:nvPr>
            </p:nvSpPr>
            <p:spPr>
              <a:xfrm>
                <a:off x="12322"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6" name="图形"/>
              <p:cNvSpPr/>
              <p:nvPr>
                <p:custDataLst>
                  <p:tags r:id="rId65"/>
                </p:custDataLst>
              </p:nvPr>
            </p:nvSpPr>
            <p:spPr>
              <a:xfrm>
                <a:off x="12795" y="600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7" name="图形"/>
              <p:cNvSpPr/>
              <p:nvPr>
                <p:custDataLst>
                  <p:tags r:id="rId66"/>
                </p:custDataLst>
              </p:nvPr>
            </p:nvSpPr>
            <p:spPr>
              <a:xfrm>
                <a:off x="13277" y="6158"/>
                <a:ext cx="62" cy="6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2" h="62">
                    <a:moveTo>
                      <a:pt x="0" y="0"/>
                    </a:moveTo>
                    <a:lnTo>
                      <a:pt x="62" y="62"/>
                    </a:lnTo>
                    <a:lnTo>
                      <a:pt x="61" y="62"/>
                    </a:lnTo>
                    <a:cubicBezTo>
                      <a:pt x="34" y="50"/>
                      <a:pt x="12" y="29"/>
                      <a:pt x="1" y="2"/>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8" name="图形"/>
              <p:cNvSpPr/>
              <p:nvPr>
                <p:custDataLst>
                  <p:tags r:id="rId67"/>
                </p:custDataLst>
              </p:nvPr>
            </p:nvSpPr>
            <p:spPr>
              <a:xfrm>
                <a:off x="758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89" name="图形"/>
              <p:cNvSpPr/>
              <p:nvPr>
                <p:custDataLst>
                  <p:tags r:id="rId68"/>
                </p:custDataLst>
              </p:nvPr>
            </p:nvSpPr>
            <p:spPr>
              <a:xfrm>
                <a:off x="8056"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0" name="图形"/>
              <p:cNvSpPr/>
              <p:nvPr>
                <p:custDataLst>
                  <p:tags r:id="rId69"/>
                </p:custDataLst>
              </p:nvPr>
            </p:nvSpPr>
            <p:spPr>
              <a:xfrm>
                <a:off x="853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1" name="图形"/>
              <p:cNvSpPr/>
              <p:nvPr>
                <p:custDataLst>
                  <p:tags r:id="rId70"/>
                </p:custDataLst>
              </p:nvPr>
            </p:nvSpPr>
            <p:spPr>
              <a:xfrm>
                <a:off x="900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2" name="图形"/>
              <p:cNvSpPr/>
              <p:nvPr>
                <p:custDataLst>
                  <p:tags r:id="rId71"/>
                </p:custDataLst>
              </p:nvPr>
            </p:nvSpPr>
            <p:spPr>
              <a:xfrm>
                <a:off x="9478"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3" name="图形"/>
              <p:cNvSpPr/>
              <p:nvPr>
                <p:custDataLst>
                  <p:tags r:id="rId72"/>
                </p:custDataLst>
              </p:nvPr>
            </p:nvSpPr>
            <p:spPr>
              <a:xfrm>
                <a:off x="995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4" name="图形"/>
              <p:cNvSpPr/>
              <p:nvPr>
                <p:custDataLst>
                  <p:tags r:id="rId73"/>
                </p:custDataLst>
              </p:nvPr>
            </p:nvSpPr>
            <p:spPr>
              <a:xfrm>
                <a:off x="1042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5" name="图形"/>
              <p:cNvSpPr/>
              <p:nvPr>
                <p:custDataLst>
                  <p:tags r:id="rId74"/>
                </p:custDataLst>
              </p:nvPr>
            </p:nvSpPr>
            <p:spPr>
              <a:xfrm>
                <a:off x="10900"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6" name="图形"/>
              <p:cNvSpPr/>
              <p:nvPr>
                <p:custDataLst>
                  <p:tags r:id="rId75"/>
                </p:custDataLst>
              </p:nvPr>
            </p:nvSpPr>
            <p:spPr>
              <a:xfrm>
                <a:off x="11373"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7" name="图形"/>
              <p:cNvSpPr/>
              <p:nvPr>
                <p:custDataLst>
                  <p:tags r:id="rId76"/>
                </p:custDataLst>
              </p:nvPr>
            </p:nvSpPr>
            <p:spPr>
              <a:xfrm>
                <a:off x="11847"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8" name="图形"/>
              <p:cNvSpPr/>
              <p:nvPr>
                <p:custDataLst>
                  <p:tags r:id="rId77"/>
                </p:custDataLst>
              </p:nvPr>
            </p:nvSpPr>
            <p:spPr>
              <a:xfrm>
                <a:off x="12322"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99" name="图形"/>
              <p:cNvSpPr/>
              <p:nvPr>
                <p:custDataLst>
                  <p:tags r:id="rId78"/>
                </p:custDataLst>
              </p:nvPr>
            </p:nvSpPr>
            <p:spPr>
              <a:xfrm>
                <a:off x="12795"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0" name="图形"/>
              <p:cNvSpPr/>
              <p:nvPr>
                <p:custDataLst>
                  <p:tags r:id="rId79"/>
                </p:custDataLst>
              </p:nvPr>
            </p:nvSpPr>
            <p:spPr>
              <a:xfrm>
                <a:off x="13269" y="643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1" name="图形"/>
              <p:cNvSpPr/>
              <p:nvPr>
                <p:custDataLst>
                  <p:tags r:id="rId80"/>
                </p:custDataLst>
              </p:nvPr>
            </p:nvSpPr>
            <p:spPr>
              <a:xfrm>
                <a:off x="758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2" name="图形"/>
              <p:cNvSpPr/>
              <p:nvPr>
                <p:custDataLst>
                  <p:tags r:id="rId81"/>
                </p:custDataLst>
              </p:nvPr>
            </p:nvSpPr>
            <p:spPr>
              <a:xfrm>
                <a:off x="8056"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3" name="图形"/>
              <p:cNvSpPr/>
              <p:nvPr>
                <p:custDataLst>
                  <p:tags r:id="rId82"/>
                </p:custDataLst>
              </p:nvPr>
            </p:nvSpPr>
            <p:spPr>
              <a:xfrm>
                <a:off x="853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4" name="图形"/>
              <p:cNvSpPr/>
              <p:nvPr>
                <p:custDataLst>
                  <p:tags r:id="rId83"/>
                </p:custDataLst>
              </p:nvPr>
            </p:nvSpPr>
            <p:spPr>
              <a:xfrm>
                <a:off x="900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5" name="图形"/>
              <p:cNvSpPr/>
              <p:nvPr>
                <p:custDataLst>
                  <p:tags r:id="rId84"/>
                </p:custDataLst>
              </p:nvPr>
            </p:nvSpPr>
            <p:spPr>
              <a:xfrm>
                <a:off x="9478"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6" name="图形"/>
              <p:cNvSpPr/>
              <p:nvPr>
                <p:custDataLst>
                  <p:tags r:id="rId85"/>
                </p:custDataLst>
              </p:nvPr>
            </p:nvSpPr>
            <p:spPr>
              <a:xfrm>
                <a:off x="995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7" name="图形"/>
              <p:cNvSpPr/>
              <p:nvPr>
                <p:custDataLst>
                  <p:tags r:id="rId86"/>
                </p:custDataLst>
              </p:nvPr>
            </p:nvSpPr>
            <p:spPr>
              <a:xfrm>
                <a:off x="1042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8" name="图形"/>
              <p:cNvSpPr/>
              <p:nvPr>
                <p:custDataLst>
                  <p:tags r:id="rId87"/>
                </p:custDataLst>
              </p:nvPr>
            </p:nvSpPr>
            <p:spPr>
              <a:xfrm>
                <a:off x="10900"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09" name="图形"/>
              <p:cNvSpPr/>
              <p:nvPr>
                <p:custDataLst>
                  <p:tags r:id="rId88"/>
                </p:custDataLst>
              </p:nvPr>
            </p:nvSpPr>
            <p:spPr>
              <a:xfrm>
                <a:off x="11373"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0" name="图形"/>
              <p:cNvSpPr/>
              <p:nvPr>
                <p:custDataLst>
                  <p:tags r:id="rId89"/>
                </p:custDataLst>
              </p:nvPr>
            </p:nvSpPr>
            <p:spPr>
              <a:xfrm>
                <a:off x="11847"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1" name="图形"/>
              <p:cNvSpPr/>
              <p:nvPr>
                <p:custDataLst>
                  <p:tags r:id="rId90"/>
                </p:custDataLst>
              </p:nvPr>
            </p:nvSpPr>
            <p:spPr>
              <a:xfrm>
                <a:off x="12322"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2" name="图形"/>
              <p:cNvSpPr/>
              <p:nvPr>
                <p:custDataLst>
                  <p:tags r:id="rId91"/>
                </p:custDataLst>
              </p:nvPr>
            </p:nvSpPr>
            <p:spPr>
              <a:xfrm>
                <a:off x="12795"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3" name="图形"/>
              <p:cNvSpPr/>
              <p:nvPr>
                <p:custDataLst>
                  <p:tags r:id="rId92"/>
                </p:custDataLst>
              </p:nvPr>
            </p:nvSpPr>
            <p:spPr>
              <a:xfrm>
                <a:off x="13269" y="687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4" name="图形"/>
              <p:cNvSpPr/>
              <p:nvPr>
                <p:custDataLst>
                  <p:tags r:id="rId93"/>
                </p:custDataLst>
              </p:nvPr>
            </p:nvSpPr>
            <p:spPr>
              <a:xfrm>
                <a:off x="7705" y="7307"/>
                <a:ext cx="104" cy="10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4" h="104">
                    <a:moveTo>
                      <a:pt x="0" y="0"/>
                    </a:moveTo>
                    <a:lnTo>
                      <a:pt x="3" y="0"/>
                    </a:lnTo>
                    <a:cubicBezTo>
                      <a:pt x="56" y="6"/>
                      <a:pt x="98" y="48"/>
                      <a:pt x="104" y="102"/>
                    </a:cubicBezTo>
                    <a:lnTo>
                      <a:pt x="104" y="1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5" name="图形"/>
              <p:cNvSpPr/>
              <p:nvPr>
                <p:custDataLst>
                  <p:tags r:id="rId94"/>
                </p:custDataLst>
              </p:nvPr>
            </p:nvSpPr>
            <p:spPr>
              <a:xfrm>
                <a:off x="8056"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6" name="图形"/>
              <p:cNvSpPr/>
              <p:nvPr>
                <p:custDataLst>
                  <p:tags r:id="rId95"/>
                </p:custDataLst>
              </p:nvPr>
            </p:nvSpPr>
            <p:spPr>
              <a:xfrm>
                <a:off x="853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7" name="图形"/>
              <p:cNvSpPr/>
              <p:nvPr>
                <p:custDataLst>
                  <p:tags r:id="rId96"/>
                </p:custDataLst>
              </p:nvPr>
            </p:nvSpPr>
            <p:spPr>
              <a:xfrm>
                <a:off x="900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8" name="图形"/>
              <p:cNvSpPr/>
              <p:nvPr>
                <p:custDataLst>
                  <p:tags r:id="rId97"/>
                </p:custDataLst>
              </p:nvPr>
            </p:nvSpPr>
            <p:spPr>
              <a:xfrm>
                <a:off x="9478"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19" name="图形"/>
              <p:cNvSpPr/>
              <p:nvPr>
                <p:custDataLst>
                  <p:tags r:id="rId98"/>
                </p:custDataLst>
              </p:nvPr>
            </p:nvSpPr>
            <p:spPr>
              <a:xfrm>
                <a:off x="995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0" name="图形"/>
              <p:cNvSpPr/>
              <p:nvPr>
                <p:custDataLst>
                  <p:tags r:id="rId99"/>
                </p:custDataLst>
              </p:nvPr>
            </p:nvSpPr>
            <p:spPr>
              <a:xfrm>
                <a:off x="1042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1" name="图形"/>
              <p:cNvSpPr/>
              <p:nvPr>
                <p:custDataLst>
                  <p:tags r:id="rId100"/>
                </p:custDataLst>
              </p:nvPr>
            </p:nvSpPr>
            <p:spPr>
              <a:xfrm>
                <a:off x="10900"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2" name="图形"/>
              <p:cNvSpPr/>
              <p:nvPr>
                <p:custDataLst>
                  <p:tags r:id="rId101"/>
                </p:custDataLst>
              </p:nvPr>
            </p:nvSpPr>
            <p:spPr>
              <a:xfrm>
                <a:off x="11373"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3" name="图形"/>
              <p:cNvSpPr/>
              <p:nvPr>
                <p:custDataLst>
                  <p:tags r:id="rId102"/>
                </p:custDataLst>
              </p:nvPr>
            </p:nvSpPr>
            <p:spPr>
              <a:xfrm>
                <a:off x="11847"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4" name="图形"/>
              <p:cNvSpPr/>
              <p:nvPr>
                <p:custDataLst>
                  <p:tags r:id="rId103"/>
                </p:custDataLst>
              </p:nvPr>
            </p:nvSpPr>
            <p:spPr>
              <a:xfrm>
                <a:off x="12322"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5" name="图形"/>
              <p:cNvSpPr/>
              <p:nvPr>
                <p:custDataLst>
                  <p:tags r:id="rId104"/>
                </p:custDataLst>
              </p:nvPr>
            </p:nvSpPr>
            <p:spPr>
              <a:xfrm>
                <a:off x="12795" y="730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6" name="图形"/>
              <p:cNvSpPr/>
              <p:nvPr>
                <p:custDataLst>
                  <p:tags r:id="rId105"/>
                </p:custDataLst>
              </p:nvPr>
            </p:nvSpPr>
            <p:spPr>
              <a:xfrm>
                <a:off x="13272" y="7310"/>
                <a:ext cx="83" cy="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83" h="83">
                    <a:moveTo>
                      <a:pt x="83" y="0"/>
                    </a:moveTo>
                    <a:lnTo>
                      <a:pt x="0" y="83"/>
                    </a:lnTo>
                    <a:lnTo>
                      <a:pt x="2" y="76"/>
                    </a:lnTo>
                    <a:cubicBezTo>
                      <a:pt x="13" y="41"/>
                      <a:pt x="41" y="13"/>
                      <a:pt x="76" y="2"/>
                    </a:cubicBezTo>
                    <a:lnTo>
                      <a:pt x="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7" name="图形"/>
              <p:cNvSpPr/>
              <p:nvPr>
                <p:custDataLst>
                  <p:tags r:id="rId106"/>
                </p:custDataLst>
              </p:nvPr>
            </p:nvSpPr>
            <p:spPr>
              <a:xfrm>
                <a:off x="8143" y="7742"/>
                <a:ext cx="140" cy="14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40" h="141">
                    <a:moveTo>
                      <a:pt x="28" y="0"/>
                    </a:moveTo>
                    <a:cubicBezTo>
                      <a:pt x="90" y="0"/>
                      <a:pt x="140" y="50"/>
                      <a:pt x="140" y="114"/>
                    </a:cubicBezTo>
                    <a:cubicBezTo>
                      <a:pt x="140" y="122"/>
                      <a:pt x="140" y="129"/>
                      <a:pt x="138" y="137"/>
                    </a:cubicBezTo>
                    <a:lnTo>
                      <a:pt x="137" y="141"/>
                    </a:lnTo>
                    <a:lnTo>
                      <a:pt x="0" y="3"/>
                    </a:lnTo>
                    <a:lnTo>
                      <a:pt x="4" y="2"/>
                    </a:lnTo>
                    <a:cubicBezTo>
                      <a:pt x="12" y="1"/>
                      <a:pt x="20" y="0"/>
                      <a:pt x="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8" name="图形"/>
              <p:cNvSpPr/>
              <p:nvPr>
                <p:custDataLst>
                  <p:tags r:id="rId107"/>
                </p:custDataLst>
              </p:nvPr>
            </p:nvSpPr>
            <p:spPr>
              <a:xfrm>
                <a:off x="853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29" name="图形"/>
              <p:cNvSpPr/>
              <p:nvPr>
                <p:custDataLst>
                  <p:tags r:id="rId108"/>
                </p:custDataLst>
              </p:nvPr>
            </p:nvSpPr>
            <p:spPr>
              <a:xfrm>
                <a:off x="900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0" name="图形"/>
              <p:cNvSpPr/>
              <p:nvPr>
                <p:custDataLst>
                  <p:tags r:id="rId109"/>
                </p:custDataLst>
              </p:nvPr>
            </p:nvSpPr>
            <p:spPr>
              <a:xfrm>
                <a:off x="9478"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1" name="图形"/>
              <p:cNvSpPr/>
              <p:nvPr>
                <p:custDataLst>
                  <p:tags r:id="rId110"/>
                </p:custDataLst>
              </p:nvPr>
            </p:nvSpPr>
            <p:spPr>
              <a:xfrm>
                <a:off x="995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2" name="图形"/>
              <p:cNvSpPr/>
              <p:nvPr>
                <p:custDataLst>
                  <p:tags r:id="rId111"/>
                </p:custDataLst>
              </p:nvPr>
            </p:nvSpPr>
            <p:spPr>
              <a:xfrm>
                <a:off x="10425"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3" name="图形"/>
              <p:cNvSpPr/>
              <p:nvPr>
                <p:custDataLst>
                  <p:tags r:id="rId112"/>
                </p:custDataLst>
              </p:nvPr>
            </p:nvSpPr>
            <p:spPr>
              <a:xfrm>
                <a:off x="10900"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4" name="图形"/>
              <p:cNvSpPr/>
              <p:nvPr>
                <p:custDataLst>
                  <p:tags r:id="rId113"/>
                </p:custDataLst>
              </p:nvPr>
            </p:nvSpPr>
            <p:spPr>
              <a:xfrm>
                <a:off x="11373"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5" name="图形"/>
              <p:cNvSpPr/>
              <p:nvPr>
                <p:custDataLst>
                  <p:tags r:id="rId114"/>
                </p:custDataLst>
              </p:nvPr>
            </p:nvSpPr>
            <p:spPr>
              <a:xfrm>
                <a:off x="11847"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6" name="图形"/>
              <p:cNvSpPr/>
              <p:nvPr>
                <p:custDataLst>
                  <p:tags r:id="rId115"/>
                </p:custDataLst>
              </p:nvPr>
            </p:nvSpPr>
            <p:spPr>
              <a:xfrm>
                <a:off x="12322" y="774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7" name="图形"/>
              <p:cNvSpPr/>
              <p:nvPr>
                <p:custDataLst>
                  <p:tags r:id="rId116"/>
                </p:custDataLst>
              </p:nvPr>
            </p:nvSpPr>
            <p:spPr>
              <a:xfrm>
                <a:off x="12795" y="7742"/>
                <a:ext cx="128" cy="1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8" h="128">
                    <a:moveTo>
                      <a:pt x="114" y="0"/>
                    </a:moveTo>
                    <a:cubicBezTo>
                      <a:pt x="118" y="0"/>
                      <a:pt x="122" y="0"/>
                      <a:pt x="126" y="1"/>
                    </a:cubicBezTo>
                    <a:lnTo>
                      <a:pt x="128" y="1"/>
                    </a:lnTo>
                    <a:lnTo>
                      <a:pt x="1" y="128"/>
                    </a:lnTo>
                    <a:lnTo>
                      <a:pt x="1" y="126"/>
                    </a:lnTo>
                    <a:cubicBezTo>
                      <a:pt x="0" y="122"/>
                      <a:pt x="0" y="11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8" name="图形"/>
              <p:cNvSpPr/>
              <p:nvPr>
                <p:custDataLst>
                  <p:tags r:id="rId117"/>
                </p:custDataLst>
              </p:nvPr>
            </p:nvSpPr>
            <p:spPr>
              <a:xfrm>
                <a:off x="8588" y="8177"/>
                <a:ext cx="169" cy="16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69" h="169">
                    <a:moveTo>
                      <a:pt x="56" y="0"/>
                    </a:moveTo>
                    <a:cubicBezTo>
                      <a:pt x="118" y="0"/>
                      <a:pt x="169" y="50"/>
                      <a:pt x="169" y="114"/>
                    </a:cubicBezTo>
                    <a:cubicBezTo>
                      <a:pt x="169" y="134"/>
                      <a:pt x="164" y="152"/>
                      <a:pt x="155" y="168"/>
                    </a:cubicBezTo>
                    <a:lnTo>
                      <a:pt x="155" y="169"/>
                    </a:lnTo>
                    <a:lnTo>
                      <a:pt x="0" y="14"/>
                    </a:lnTo>
                    <a:lnTo>
                      <a:pt x="1" y="14"/>
                    </a:lnTo>
                    <a:cubicBezTo>
                      <a:pt x="17" y="5"/>
                      <a:pt x="36" y="0"/>
                      <a:pt x="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39" name="图形"/>
              <p:cNvSpPr/>
              <p:nvPr>
                <p:custDataLst>
                  <p:tags r:id="rId118"/>
                </p:custDataLst>
              </p:nvPr>
            </p:nvSpPr>
            <p:spPr>
              <a:xfrm>
                <a:off x="900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0" name="图形"/>
              <p:cNvSpPr/>
              <p:nvPr>
                <p:custDataLst>
                  <p:tags r:id="rId119"/>
                </p:custDataLst>
              </p:nvPr>
            </p:nvSpPr>
            <p:spPr>
              <a:xfrm>
                <a:off x="9478"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1" name="图形"/>
              <p:cNvSpPr/>
              <p:nvPr>
                <p:custDataLst>
                  <p:tags r:id="rId120"/>
                </p:custDataLst>
              </p:nvPr>
            </p:nvSpPr>
            <p:spPr>
              <a:xfrm>
                <a:off x="9952"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2" name="图形"/>
              <p:cNvSpPr/>
              <p:nvPr>
                <p:custDataLst>
                  <p:tags r:id="rId121"/>
                </p:custDataLst>
              </p:nvPr>
            </p:nvSpPr>
            <p:spPr>
              <a:xfrm>
                <a:off x="10425"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3" name="图形"/>
              <p:cNvSpPr/>
              <p:nvPr>
                <p:custDataLst>
                  <p:tags r:id="rId122"/>
                </p:custDataLst>
              </p:nvPr>
            </p:nvSpPr>
            <p:spPr>
              <a:xfrm>
                <a:off x="10900"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4" name="图形"/>
              <p:cNvSpPr/>
              <p:nvPr>
                <p:custDataLst>
                  <p:tags r:id="rId123"/>
                </p:custDataLst>
              </p:nvPr>
            </p:nvSpPr>
            <p:spPr>
              <a:xfrm>
                <a:off x="11373"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5" name="图形"/>
              <p:cNvSpPr/>
              <p:nvPr>
                <p:custDataLst>
                  <p:tags r:id="rId124"/>
                </p:custDataLst>
              </p:nvPr>
            </p:nvSpPr>
            <p:spPr>
              <a:xfrm>
                <a:off x="11847" y="8177"/>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6" name="图形"/>
              <p:cNvSpPr/>
              <p:nvPr>
                <p:custDataLst>
                  <p:tags r:id="rId125"/>
                </p:custDataLst>
              </p:nvPr>
            </p:nvSpPr>
            <p:spPr>
              <a:xfrm>
                <a:off x="12322" y="8177"/>
                <a:ext cx="158" cy="15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58" h="158">
                    <a:moveTo>
                      <a:pt x="114" y="0"/>
                    </a:moveTo>
                    <a:cubicBezTo>
                      <a:pt x="126" y="0"/>
                      <a:pt x="137" y="2"/>
                      <a:pt x="148" y="5"/>
                    </a:cubicBezTo>
                    <a:lnTo>
                      <a:pt x="158" y="9"/>
                    </a:lnTo>
                    <a:lnTo>
                      <a:pt x="9" y="158"/>
                    </a:lnTo>
                    <a:lnTo>
                      <a:pt x="5" y="148"/>
                    </a:lnTo>
                    <a:cubicBezTo>
                      <a:pt x="2" y="137"/>
                      <a:pt x="0" y="126"/>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7" name="图形"/>
              <p:cNvSpPr/>
              <p:nvPr>
                <p:custDataLst>
                  <p:tags r:id="rId126"/>
                </p:custDataLst>
              </p:nvPr>
            </p:nvSpPr>
            <p:spPr>
              <a:xfrm>
                <a:off x="9039" y="8612"/>
                <a:ext cx="191" cy="19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91" h="191">
                    <a:moveTo>
                      <a:pt x="78" y="0"/>
                    </a:moveTo>
                    <a:cubicBezTo>
                      <a:pt x="140" y="0"/>
                      <a:pt x="191" y="50"/>
                      <a:pt x="191" y="114"/>
                    </a:cubicBezTo>
                    <a:cubicBezTo>
                      <a:pt x="191" y="141"/>
                      <a:pt x="181" y="166"/>
                      <a:pt x="165" y="186"/>
                    </a:cubicBezTo>
                    <a:lnTo>
                      <a:pt x="161" y="191"/>
                    </a:lnTo>
                    <a:lnTo>
                      <a:pt x="0" y="30"/>
                    </a:lnTo>
                    <a:lnTo>
                      <a:pt x="5" y="26"/>
                    </a:lnTo>
                    <a:cubicBezTo>
                      <a:pt x="25" y="10"/>
                      <a:pt x="50" y="0"/>
                      <a:pt x="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8" name="图形"/>
              <p:cNvSpPr/>
              <p:nvPr>
                <p:custDataLst>
                  <p:tags r:id="rId127"/>
                </p:custDataLst>
              </p:nvPr>
            </p:nvSpPr>
            <p:spPr>
              <a:xfrm>
                <a:off x="9478"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49" name="图形"/>
              <p:cNvSpPr/>
              <p:nvPr>
                <p:custDataLst>
                  <p:tags r:id="rId128"/>
                </p:custDataLst>
              </p:nvPr>
            </p:nvSpPr>
            <p:spPr>
              <a:xfrm>
                <a:off x="9952"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0" name="图形"/>
              <p:cNvSpPr/>
              <p:nvPr>
                <p:custDataLst>
                  <p:tags r:id="rId129"/>
                </p:custDataLst>
              </p:nvPr>
            </p:nvSpPr>
            <p:spPr>
              <a:xfrm>
                <a:off x="10425"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1" name="图形"/>
              <p:cNvSpPr/>
              <p:nvPr>
                <p:custDataLst>
                  <p:tags r:id="rId130"/>
                </p:custDataLst>
              </p:nvPr>
            </p:nvSpPr>
            <p:spPr>
              <a:xfrm>
                <a:off x="10900"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2" name="图形"/>
              <p:cNvSpPr/>
              <p:nvPr>
                <p:custDataLst>
                  <p:tags r:id="rId131"/>
                </p:custDataLst>
              </p:nvPr>
            </p:nvSpPr>
            <p:spPr>
              <a:xfrm>
                <a:off x="11373" y="861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3" name="图形"/>
              <p:cNvSpPr/>
              <p:nvPr>
                <p:custDataLst>
                  <p:tags r:id="rId132"/>
                </p:custDataLst>
              </p:nvPr>
            </p:nvSpPr>
            <p:spPr>
              <a:xfrm>
                <a:off x="11847" y="8612"/>
                <a:ext cx="183" cy="18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83" h="183">
                    <a:moveTo>
                      <a:pt x="114" y="0"/>
                    </a:moveTo>
                    <a:cubicBezTo>
                      <a:pt x="138" y="0"/>
                      <a:pt x="159" y="7"/>
                      <a:pt x="177" y="19"/>
                    </a:cubicBezTo>
                    <a:lnTo>
                      <a:pt x="183" y="24"/>
                    </a:lnTo>
                    <a:lnTo>
                      <a:pt x="24" y="183"/>
                    </a:lnTo>
                    <a:lnTo>
                      <a:pt x="19" y="177"/>
                    </a:lnTo>
                    <a:cubicBezTo>
                      <a:pt x="7" y="159"/>
                      <a:pt x="0" y="138"/>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4" name="图形"/>
              <p:cNvSpPr/>
              <p:nvPr>
                <p:custDataLst>
                  <p:tags r:id="rId133"/>
                </p:custDataLst>
              </p:nvPr>
            </p:nvSpPr>
            <p:spPr>
              <a:xfrm>
                <a:off x="9496" y="9046"/>
                <a:ext cx="209" cy="20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9" h="209">
                    <a:moveTo>
                      <a:pt x="96" y="0"/>
                    </a:moveTo>
                    <a:cubicBezTo>
                      <a:pt x="159" y="0"/>
                      <a:pt x="209" y="50"/>
                      <a:pt x="209" y="114"/>
                    </a:cubicBezTo>
                    <a:cubicBezTo>
                      <a:pt x="209" y="153"/>
                      <a:pt x="190" y="188"/>
                      <a:pt x="160" y="208"/>
                    </a:cubicBezTo>
                    <a:lnTo>
                      <a:pt x="157" y="209"/>
                    </a:lnTo>
                    <a:lnTo>
                      <a:pt x="0" y="53"/>
                    </a:lnTo>
                    <a:lnTo>
                      <a:pt x="2" y="50"/>
                    </a:lnTo>
                    <a:cubicBezTo>
                      <a:pt x="22" y="20"/>
                      <a:pt x="57" y="0"/>
                      <a:pt x="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5" name="图形"/>
              <p:cNvSpPr/>
              <p:nvPr>
                <p:custDataLst>
                  <p:tags r:id="rId134"/>
                </p:custDataLst>
              </p:nvPr>
            </p:nvSpPr>
            <p:spPr>
              <a:xfrm>
                <a:off x="9952"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6" name="图形"/>
              <p:cNvSpPr/>
              <p:nvPr>
                <p:custDataLst>
                  <p:tags r:id="rId135"/>
                </p:custDataLst>
              </p:nvPr>
            </p:nvSpPr>
            <p:spPr>
              <a:xfrm>
                <a:off x="10425"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7" name="图形"/>
              <p:cNvSpPr/>
              <p:nvPr>
                <p:custDataLst>
                  <p:tags r:id="rId136"/>
                </p:custDataLst>
              </p:nvPr>
            </p:nvSpPr>
            <p:spPr>
              <a:xfrm>
                <a:off x="10900" y="9046"/>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8" name="图形"/>
              <p:cNvSpPr/>
              <p:nvPr>
                <p:custDataLst>
                  <p:tags r:id="rId137"/>
                </p:custDataLst>
              </p:nvPr>
            </p:nvSpPr>
            <p:spPr>
              <a:xfrm>
                <a:off x="11373" y="9046"/>
                <a:ext cx="203" cy="203"/>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03" h="203">
                    <a:moveTo>
                      <a:pt x="114" y="0"/>
                    </a:moveTo>
                    <a:cubicBezTo>
                      <a:pt x="149" y="0"/>
                      <a:pt x="181" y="16"/>
                      <a:pt x="201" y="41"/>
                    </a:cubicBezTo>
                    <a:lnTo>
                      <a:pt x="203" y="44"/>
                    </a:lnTo>
                    <a:lnTo>
                      <a:pt x="44" y="203"/>
                    </a:lnTo>
                    <a:lnTo>
                      <a:pt x="41" y="201"/>
                    </a:lnTo>
                    <a:cubicBezTo>
                      <a:pt x="16" y="181"/>
                      <a:pt x="0" y="149"/>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59" name="图形"/>
              <p:cNvSpPr/>
              <p:nvPr>
                <p:custDataLst>
                  <p:tags r:id="rId138"/>
                </p:custDataLst>
              </p:nvPr>
            </p:nvSpPr>
            <p:spPr>
              <a:xfrm>
                <a:off x="9958" y="9482"/>
                <a:ext cx="221" cy="222"/>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1" h="222">
                    <a:moveTo>
                      <a:pt x="108" y="0"/>
                    </a:moveTo>
                    <a:cubicBezTo>
                      <a:pt x="171" y="0"/>
                      <a:pt x="221" y="50"/>
                      <a:pt x="221" y="114"/>
                    </a:cubicBezTo>
                    <a:cubicBezTo>
                      <a:pt x="221" y="161"/>
                      <a:pt x="193" y="201"/>
                      <a:pt x="153" y="218"/>
                    </a:cubicBezTo>
                    <a:lnTo>
                      <a:pt x="143" y="222"/>
                    </a:lnTo>
                    <a:lnTo>
                      <a:pt x="0" y="78"/>
                    </a:lnTo>
                    <a:lnTo>
                      <a:pt x="3" y="69"/>
                    </a:lnTo>
                    <a:cubicBezTo>
                      <a:pt x="20" y="28"/>
                      <a:pt x="61" y="0"/>
                      <a:pt x="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0" name="图形"/>
              <p:cNvSpPr/>
              <p:nvPr>
                <p:custDataLst>
                  <p:tags r:id="rId139"/>
                </p:custDataLst>
              </p:nvPr>
            </p:nvSpPr>
            <p:spPr>
              <a:xfrm>
                <a:off x="10425" y="9482"/>
                <a:ext cx="227" cy="22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7" h="227">
                    <a:moveTo>
                      <a:pt x="114" y="0"/>
                    </a:moveTo>
                    <a:cubicBezTo>
                      <a:pt x="177" y="0"/>
                      <a:pt x="227" y="50"/>
                      <a:pt x="227" y="114"/>
                    </a:cubicBezTo>
                    <a:cubicBezTo>
                      <a:pt x="227" y="177"/>
                      <a:pt x="177" y="227"/>
                      <a:pt x="114" y="227"/>
                    </a:cubicBezTo>
                    <a:cubicBezTo>
                      <a:pt x="50" y="227"/>
                      <a:pt x="0" y="17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1" name="图形"/>
              <p:cNvSpPr/>
              <p:nvPr>
                <p:custDataLst>
                  <p:tags r:id="rId140"/>
                </p:custDataLst>
              </p:nvPr>
            </p:nvSpPr>
            <p:spPr>
              <a:xfrm>
                <a:off x="10900" y="9482"/>
                <a:ext cx="217" cy="2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7" h="217">
                    <a:moveTo>
                      <a:pt x="114" y="0"/>
                    </a:moveTo>
                    <a:cubicBezTo>
                      <a:pt x="157" y="0"/>
                      <a:pt x="194" y="24"/>
                      <a:pt x="213" y="59"/>
                    </a:cubicBezTo>
                    <a:lnTo>
                      <a:pt x="217" y="67"/>
                    </a:lnTo>
                    <a:lnTo>
                      <a:pt x="67" y="217"/>
                    </a:lnTo>
                    <a:lnTo>
                      <a:pt x="59" y="213"/>
                    </a:lnTo>
                    <a:cubicBezTo>
                      <a:pt x="24" y="194"/>
                      <a:pt x="0" y="157"/>
                      <a:pt x="0" y="114"/>
                    </a:cubicBezTo>
                    <a:cubicBezTo>
                      <a:pt x="0" y="50"/>
                      <a:pt x="50"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2" name="图形"/>
              <p:cNvSpPr/>
              <p:nvPr>
                <p:custDataLst>
                  <p:tags r:id="rId141"/>
                </p:custDataLst>
              </p:nvPr>
            </p:nvSpPr>
            <p:spPr>
              <a:xfrm>
                <a:off x="10425" y="9917"/>
                <a:ext cx="226" cy="16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6" h="164">
                    <a:moveTo>
                      <a:pt x="114" y="0"/>
                    </a:moveTo>
                    <a:cubicBezTo>
                      <a:pt x="169" y="0"/>
                      <a:pt x="214" y="38"/>
                      <a:pt x="225" y="91"/>
                    </a:cubicBezTo>
                    <a:lnTo>
                      <a:pt x="226" y="98"/>
                    </a:lnTo>
                    <a:lnTo>
                      <a:pt x="160" y="164"/>
                    </a:lnTo>
                    <a:lnTo>
                      <a:pt x="53" y="164"/>
                    </a:lnTo>
                    <a:lnTo>
                      <a:pt x="0" y="111"/>
                    </a:lnTo>
                    <a:lnTo>
                      <a:pt x="0" y="102"/>
                    </a:lnTo>
                    <a:cubicBezTo>
                      <a:pt x="6" y="44"/>
                      <a:pt x="54" y="0"/>
                      <a:pt x="1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3" name="图形"/>
              <p:cNvSpPr/>
              <p:nvPr>
                <p:custDataLst>
                  <p:tags r:id="rId142"/>
                </p:custDataLst>
              </p:nvPr>
            </p:nvSpPr>
            <p:spPr>
              <a:xfrm rot="5400000">
                <a:off x="13627"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sp>
            <p:nvSpPr>
              <p:cNvPr id="164" name="图形"/>
              <p:cNvSpPr/>
              <p:nvPr>
                <p:custDataLst>
                  <p:tags r:id="rId143"/>
                </p:custDataLst>
              </p:nvPr>
            </p:nvSpPr>
            <p:spPr>
              <a:xfrm rot="16200000" flipH="1">
                <a:off x="7181" y="6683"/>
                <a:ext cx="224" cy="18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24" h="186">
                    <a:moveTo>
                      <a:pt x="85" y="0"/>
                    </a:moveTo>
                    <a:lnTo>
                      <a:pt x="126" y="0"/>
                    </a:lnTo>
                    <a:lnTo>
                      <a:pt x="224" y="97"/>
                    </a:lnTo>
                    <a:lnTo>
                      <a:pt x="221" y="107"/>
                    </a:lnTo>
                    <a:cubicBezTo>
                      <a:pt x="207" y="153"/>
                      <a:pt x="164" y="186"/>
                      <a:pt x="113" y="186"/>
                    </a:cubicBezTo>
                    <a:cubicBezTo>
                      <a:pt x="58" y="186"/>
                      <a:pt x="12" y="147"/>
                      <a:pt x="2" y="96"/>
                    </a:cubicBezTo>
                    <a:lnTo>
                      <a:pt x="0" y="85"/>
                    </a:lnTo>
                    <a:lnTo>
                      <a:pt x="8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a:ea typeface="阿里巴巴普惠体 Heavy"/>
                  <a:cs typeface="阿里巴巴普惠体 Heavy"/>
                  <a:sym typeface="Arial"/>
                </a:endParaRPr>
              </a:p>
            </p:txBody>
          </p:sp>
        </p:grpSp>
        <p:grpSp>
          <p:nvGrpSpPr>
            <p:cNvPr id="12" name="组合 11"/>
            <p:cNvGrpSpPr/>
            <p:nvPr/>
          </p:nvGrpSpPr>
          <p:grpSpPr>
            <a:xfrm flipH="1">
              <a:off x="0" y="0"/>
              <a:ext cx="3950" cy="1661"/>
              <a:chOff x="15250" y="0"/>
              <a:chExt cx="3950" cy="1661"/>
            </a:xfrm>
          </p:grpSpPr>
          <p:sp>
            <p:nvSpPr>
              <p:cNvPr id="15" name="图形"/>
              <p:cNvSpPr/>
              <p:nvPr>
                <p:custDataLst>
                  <p:tags r:id="rId14"/>
                </p:custDataLst>
              </p:nvPr>
            </p:nvSpPr>
            <p:spPr>
              <a:xfrm flipH="1">
                <a:off x="17483" y="0"/>
                <a:ext cx="1717" cy="1661"/>
              </a:xfrm>
              <a:prstGeom prst="diagStripe">
                <a:avLst>
                  <a:gd name="adj" fmla="val 42900"/>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19" name="图形"/>
              <p:cNvSpPr txBox="1"/>
              <p:nvPr>
                <p:custDataLst>
                  <p:tags r:id="rId15"/>
                </p:custDataLst>
              </p:nvPr>
            </p:nvSpPr>
            <p:spPr>
              <a:xfrm>
                <a:off x="15250" y="616"/>
                <a:ext cx="2705" cy="485"/>
              </a:xfrm>
              <a:prstGeom prst="rect">
                <a:avLst/>
              </a:prstGeom>
              <a:noFill/>
            </p:spPr>
            <p:txBody>
              <a:bodyPr wrap="square" rtlCol="0">
                <a:spAutoFit/>
              </a:bodyPr>
              <a:lstStyle/>
              <a:p>
                <a:pPr algn="dist"/>
                <a:r>
                  <a:rPr lang="zh-CN" altLang="en-US" sz="1400">
                    <a:solidFill>
                      <a:schemeClr val="tx1">
                        <a:lumMod val="65000"/>
                        <a:lumOff val="35000"/>
                      </a:schemeClr>
                    </a:solidFill>
                    <a:latin typeface="Arial"/>
                    <a:ea typeface="阿里巴巴普惠体 Heavy"/>
                    <a:cs typeface="阿里巴巴普惠体 Heavy"/>
                    <a:sym typeface="Arial"/>
                  </a:rPr>
                  <a:t>COMPANY LOGO</a:t>
                </a:r>
              </a:p>
            </p:txBody>
          </p:sp>
        </p:grpSp>
        <p:grpSp>
          <p:nvGrpSpPr>
            <p:cNvPr id="13" name="组合 12"/>
            <p:cNvGrpSpPr/>
            <p:nvPr/>
          </p:nvGrpSpPr>
          <p:grpSpPr>
            <a:xfrm>
              <a:off x="-1992" y="5842"/>
              <a:ext cx="6865" cy="6865"/>
              <a:chOff x="14306" y="6274"/>
              <a:chExt cx="6472" cy="6472"/>
            </a:xfrm>
          </p:grpSpPr>
          <p:sp>
            <p:nvSpPr>
              <p:cNvPr id="10" name="图形"/>
              <p:cNvSpPr/>
              <p:nvPr>
                <p:custDataLst>
                  <p:tags r:id="rId12"/>
                </p:custDataLst>
              </p:nvPr>
            </p:nvSpPr>
            <p:spPr>
              <a:xfrm>
                <a:off x="14306" y="6274"/>
                <a:ext cx="6472" cy="6472"/>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pic>
            <p:nvPicPr>
              <p:cNvPr id="11" name="图形" descr="5d00be5f7bbbf"/>
              <p:cNvPicPr>
                <a:picLocks noChangeAspect="1"/>
              </p:cNvPicPr>
              <p:nvPr>
                <p:custDataLst>
                  <p:tags r:id="rId13"/>
                </p:custDataLst>
              </p:nvPr>
            </p:nvPicPr>
            <p:blipFill>
              <a:blip r:embed="rId149" cstate="email">
                <a:extLst>
                  <a:ext uri="{28A0092B-C50C-407E-A947-70E740481C1C}">
                    <a14:useLocalDpi xmlns:a14="http://schemas.microsoft.com/office/drawing/2010/main"/>
                  </a:ext>
                </a:extLst>
              </a:blip>
              <a:srcRect/>
              <a:stretch>
                <a:fillRect/>
              </a:stretch>
            </p:blipFill>
            <p:spPr>
              <a:xfrm>
                <a:off x="14837" y="6805"/>
                <a:ext cx="5411" cy="5411"/>
              </a:xfrm>
              <a:prstGeom prst="diamond">
                <a:avLst/>
              </a:prstGeom>
              <a:ln w="50800">
                <a:solidFill>
                  <a:schemeClr val="bg1"/>
                </a:solidFill>
              </a:ln>
            </p:spPr>
          </p:pic>
        </p:grpSp>
        <p:grpSp>
          <p:nvGrpSpPr>
            <p:cNvPr id="20" name="组合 19"/>
            <p:cNvGrpSpPr/>
            <p:nvPr/>
          </p:nvGrpSpPr>
          <p:grpSpPr>
            <a:xfrm>
              <a:off x="13713" y="8954"/>
              <a:ext cx="4437" cy="750"/>
              <a:chOff x="13850" y="9562"/>
              <a:chExt cx="4437" cy="750"/>
            </a:xfrm>
          </p:grpSpPr>
          <p:sp>
            <p:nvSpPr>
              <p:cNvPr id="14" name="图形"/>
              <p:cNvSpPr/>
              <p:nvPr>
                <p:custDataLst>
                  <p:tags r:id="rId8"/>
                </p:custDataLst>
              </p:nvPr>
            </p:nvSpPr>
            <p:spPr>
              <a:xfrm>
                <a:off x="13850"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6" name="图形"/>
              <p:cNvSpPr/>
              <p:nvPr>
                <p:custDataLst>
                  <p:tags r:id="rId9"/>
                </p:custDataLst>
              </p:nvPr>
            </p:nvSpPr>
            <p:spPr>
              <a:xfrm>
                <a:off x="15079" y="9562"/>
                <a:ext cx="751" cy="751"/>
              </a:xfrm>
              <a:prstGeom prst="diamond">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7" name="图形"/>
              <p:cNvSpPr/>
              <p:nvPr>
                <p:custDataLst>
                  <p:tags r:id="rId10"/>
                </p:custDataLst>
              </p:nvPr>
            </p:nvSpPr>
            <p:spPr>
              <a:xfrm>
                <a:off x="16308"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18" name="图形"/>
              <p:cNvSpPr/>
              <p:nvPr>
                <p:custDataLst>
                  <p:tags r:id="rId11"/>
                </p:custDataLst>
              </p:nvPr>
            </p:nvSpPr>
            <p:spPr>
              <a:xfrm>
                <a:off x="17537" y="9562"/>
                <a:ext cx="751" cy="751"/>
              </a:xfrm>
              <a:prstGeom prst="diamond">
                <a:avLst/>
              </a:prstGeom>
              <a:solidFill>
                <a:srgbClr val="958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grpSp>
      <p:grpSp>
        <p:nvGrpSpPr>
          <p:cNvPr id="8" name="图形"/>
          <p:cNvGrpSpPr/>
          <p:nvPr/>
        </p:nvGrpSpPr>
        <p:grpSpPr>
          <a:xfrm>
            <a:off x="4242435" y="2049146"/>
            <a:ext cx="3686811" cy="831215"/>
            <a:chOff x="7219" y="3577"/>
            <a:chExt cx="5806" cy="1309"/>
          </a:xfrm>
        </p:grpSpPr>
        <p:sp>
          <p:nvSpPr>
            <p:cNvPr id="5" name="图形"/>
            <p:cNvSpPr/>
            <p:nvPr>
              <p:custDataLst>
                <p:tags r:id="rId4"/>
              </p:custDataLst>
            </p:nvPr>
          </p:nvSpPr>
          <p:spPr>
            <a:xfrm rot="5400000">
              <a:off x="714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sp>
          <p:nvSpPr>
            <p:cNvPr id="6" name="图形"/>
            <p:cNvSpPr txBox="1"/>
            <p:nvPr>
              <p:custDataLst>
                <p:tags r:id="rId5"/>
              </p:custDataLst>
            </p:nvPr>
          </p:nvSpPr>
          <p:spPr>
            <a:xfrm>
              <a:off x="8001" y="3577"/>
              <a:ext cx="4242" cy="1309"/>
            </a:xfrm>
            <a:prstGeom prst="rect">
              <a:avLst/>
            </a:prstGeom>
            <a:noFill/>
            <a:ln>
              <a:noFill/>
            </a:ln>
          </p:spPr>
          <p:txBody>
            <a:bodyPr wrap="square" rtlCol="0">
              <a:spAutoFit/>
            </a:bodyPr>
            <a:lstStyle>
              <a:defPPr>
                <a:defRPr lang="zh-CN"/>
              </a:defPPr>
              <a:lvl1pPr algn="dist">
                <a:defRPr sz="4800" b="1">
                  <a:solidFill>
                    <a:srgbClr val="AA7234"/>
                  </a:solidFill>
                  <a:latin typeface="Arial"/>
                  <a:ea typeface="阿里巴巴普惠体 Heavy"/>
                  <a:cs typeface="阿里巴巴普惠体 Heavy"/>
                </a:defRPr>
              </a:lvl1pPr>
            </a:lstStyle>
            <a:p>
              <a:r>
                <a:rPr lang="en-US" altLang="zh-CN" dirty="0">
                  <a:sym typeface="Arial"/>
                </a:rPr>
                <a:t>Part 02</a:t>
              </a:r>
            </a:p>
          </p:txBody>
        </p:sp>
        <p:sp>
          <p:nvSpPr>
            <p:cNvPr id="7" name="图形"/>
            <p:cNvSpPr/>
            <p:nvPr>
              <p:custDataLst>
                <p:tags r:id="rId6"/>
              </p:custDataLst>
            </p:nvPr>
          </p:nvSpPr>
          <p:spPr>
            <a:xfrm rot="16200000" flipH="1">
              <a:off x="12517" y="4013"/>
              <a:ext cx="580" cy="436"/>
            </a:xfrm>
            <a:prstGeom prst="triangle">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阿里巴巴普惠体 Heavy"/>
                <a:cs typeface="阿里巴巴普惠体 Heavy"/>
                <a:sym typeface="Arial"/>
              </a:endParaRPr>
            </a:p>
          </p:txBody>
        </p:sp>
      </p:grpSp>
      <p:sp>
        <p:nvSpPr>
          <p:cNvPr id="202" name="图形"/>
          <p:cNvSpPr txBox="1"/>
          <p:nvPr>
            <p:custDataLst>
              <p:tags r:id="rId2"/>
            </p:custDataLst>
          </p:nvPr>
        </p:nvSpPr>
        <p:spPr>
          <a:xfrm>
            <a:off x="2419986" y="2978786"/>
            <a:ext cx="7331711" cy="1323439"/>
          </a:xfrm>
          <a:prstGeom prst="rect">
            <a:avLst/>
          </a:prstGeom>
          <a:noFill/>
        </p:spPr>
        <p:txBody>
          <a:bodyPr wrap="square" rtlCol="0">
            <a:spAutoFit/>
          </a:bodyPr>
          <a:lstStyle/>
          <a:p>
            <a:pPr algn="dist"/>
            <a:r>
              <a:rPr lang="en-US" altLang="zh-CN" sz="8000" dirty="0">
                <a:solidFill>
                  <a:srgbClr val="62503C"/>
                </a:solidFill>
                <a:latin typeface="Arial"/>
                <a:ea typeface="阿里巴巴普惠体 Heavy"/>
                <a:cs typeface="阿里巴巴普惠体 Heavy"/>
                <a:sym typeface="Arial"/>
              </a:rPr>
              <a:t>Add title text</a:t>
            </a:r>
            <a:endParaRPr lang="zh-CN" altLang="en-US" sz="8000" dirty="0">
              <a:solidFill>
                <a:srgbClr val="62503C"/>
              </a:solidFill>
              <a:latin typeface="Arial"/>
              <a:ea typeface="阿里巴巴普惠体 Heavy"/>
              <a:cs typeface="阿里巴巴普惠体 Heavy"/>
              <a:sym typeface="Arial"/>
            </a:endParaRPr>
          </a:p>
        </p:txBody>
      </p:sp>
      <p:sp>
        <p:nvSpPr>
          <p:cNvPr id="30" name="图形"/>
          <p:cNvSpPr txBox="1"/>
          <p:nvPr>
            <p:custDataLst>
              <p:tags r:id="rId3"/>
            </p:custDataLst>
          </p:nvPr>
        </p:nvSpPr>
        <p:spPr>
          <a:xfrm>
            <a:off x="2419352" y="4198621"/>
            <a:ext cx="7332345" cy="496996"/>
          </a:xfrm>
          <a:prstGeom prst="rect">
            <a:avLst/>
          </a:prstGeom>
          <a:noFill/>
        </p:spPr>
        <p:txBody>
          <a:bodyPr wrap="square" rtlCol="0">
            <a:spAutoFit/>
          </a:bodyPr>
          <a:lstStyle/>
          <a:p>
            <a:pPr algn="ctr">
              <a:lnSpc>
                <a:spcPct val="150000"/>
              </a:lnSpc>
            </a:pPr>
            <a:r>
              <a:rPr lang="en-US" altLang="zh-CN" sz="2000" noProof="0" dirty="0">
                <a:ln>
                  <a:noFill/>
                </a:ln>
                <a:solidFill>
                  <a:schemeClr val="tx1">
                    <a:lumMod val="65000"/>
                    <a:lumOff val="35000"/>
                  </a:schemeClr>
                </a:solidFill>
                <a:effectLst/>
                <a:uLnTx/>
                <a:uFillTx/>
                <a:latin typeface="Arial"/>
                <a:ea typeface="阿里巴巴普惠体 Heavy"/>
                <a:cs typeface="阿里巴巴普惠体 Heavy"/>
                <a:sym typeface="Arial"/>
              </a:rPr>
              <a:t>Click here to add content, content to match the title. </a:t>
            </a:r>
          </a:p>
        </p:txBody>
      </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000"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000" fill="hold">
                                          <p:stCondLst>
                                            <p:cond delay="0"/>
                                          </p:stCondLst>
                                        </p:cTn>
                                        <p:tgtEl>
                                          <p:spTgt spid="202"/>
                                        </p:tgtEl>
                                        <p:attrNameLst>
                                          <p:attrName>style.visibility</p:attrName>
                                        </p:attrNameLst>
                                      </p:cBhvr>
                                      <p:to>
                                        <p:strVal val="visible"/>
                                      </p:to>
                                    </p:set>
                                    <p:animEffect transition="in" filter="barn(inVertical)">
                                      <p:cBhvr>
                                        <p:cTn id="17" dur="1000"/>
                                        <p:tgtEl>
                                          <p:spTgt spid="202"/>
                                        </p:tgtEl>
                                      </p:cBhvr>
                                    </p:animEffect>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000" fill="hold">
                                          <p:stCondLst>
                                            <p:cond delay="0"/>
                                          </p:stCondLst>
                                        </p:cTn>
                                        <p:tgtEl>
                                          <p:spTgt spid="30"/>
                                        </p:tgtEl>
                                        <p:attrNameLst>
                                          <p:attrName>style.visibility</p:attrName>
                                        </p:attrNameLst>
                                      </p:cBhvr>
                                      <p:to>
                                        <p:strVal val="visible"/>
                                      </p:to>
                                    </p:set>
                                    <p:animEffect transition="in" filter="barn(inVertical)">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P spid="202" grpId="1"/>
      <p:bldP spid="30" grpId="0"/>
      <p:bldP spid="3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 y="2"/>
            <a:ext cx="3820795" cy="1054735"/>
            <a:chOff x="0" y="0"/>
            <a:chExt cx="6017" cy="1661"/>
          </a:xfrm>
        </p:grpSpPr>
        <p:sp>
          <p:nvSpPr>
            <p:cNvPr id="15" name="图形"/>
            <p:cNvSpPr/>
            <p:nvPr>
              <p:custDataLst>
                <p:tags r:id="rId10"/>
              </p:custDataLst>
            </p:nvPr>
          </p:nvSpPr>
          <p:spPr>
            <a:xfrm>
              <a:off x="0" y="0"/>
              <a:ext cx="1717" cy="1661"/>
            </a:xfrm>
            <a:prstGeom prst="diagStripe">
              <a:avLst>
                <a:gd name="adj" fmla="val 42900"/>
              </a:avLst>
            </a:prstGeom>
            <a:solidFill>
              <a:srgbClr val="F3B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阿里巴巴普惠体 Heavy"/>
                <a:cs typeface="阿里巴巴普惠体 Heavy"/>
                <a:sym typeface="Arial"/>
              </a:endParaRPr>
            </a:p>
          </p:txBody>
        </p:sp>
        <p:sp>
          <p:nvSpPr>
            <p:cNvPr id="202" name="图形"/>
            <p:cNvSpPr txBox="1"/>
            <p:nvPr>
              <p:custDataLst>
                <p:tags r:id="rId11"/>
              </p:custDataLst>
            </p:nvPr>
          </p:nvSpPr>
          <p:spPr>
            <a:xfrm>
              <a:off x="1277" y="323"/>
              <a:ext cx="4740" cy="1018"/>
            </a:xfrm>
            <a:prstGeom prst="rect">
              <a:avLst/>
            </a:prstGeom>
            <a:noFill/>
          </p:spPr>
          <p:txBody>
            <a:bodyPr wrap="square" rtlCol="0">
              <a:spAutoFit/>
            </a:bodyPr>
            <a:lstStyle/>
            <a:p>
              <a:pPr algn="l"/>
              <a:r>
                <a:rPr lang="en-US" altLang="zh-CN" sz="3600" dirty="0">
                  <a:solidFill>
                    <a:srgbClr val="62503C"/>
                  </a:solidFill>
                  <a:latin typeface="Arial"/>
                  <a:ea typeface="阿里巴巴普惠体 Heavy"/>
                  <a:cs typeface="阿里巴巴普惠体 Heavy"/>
                  <a:sym typeface="Arial"/>
                </a:rPr>
                <a:t>Add title text</a:t>
              </a:r>
              <a:endParaRPr lang="zh-CN" altLang="en-US" sz="3600" dirty="0">
                <a:solidFill>
                  <a:srgbClr val="62503C"/>
                </a:solidFill>
                <a:latin typeface="Arial"/>
                <a:ea typeface="阿里巴巴普惠体 Heavy"/>
                <a:cs typeface="阿里巴巴普惠体 Heavy"/>
                <a:sym typeface="Arial"/>
              </a:endParaRPr>
            </a:p>
          </p:txBody>
        </p:sp>
      </p:grpSp>
      <p:grpSp>
        <p:nvGrpSpPr>
          <p:cNvPr id="4" name="图形"/>
          <p:cNvGrpSpPr/>
          <p:nvPr/>
        </p:nvGrpSpPr>
        <p:grpSpPr>
          <a:xfrm>
            <a:off x="1040131" y="1550036"/>
            <a:ext cx="10086340" cy="4361815"/>
            <a:chOff x="1638" y="2441"/>
            <a:chExt cx="15884" cy="6869"/>
          </a:xfrm>
        </p:grpSpPr>
        <p:sp>
          <p:nvSpPr>
            <p:cNvPr id="71" name="图形"/>
            <p:cNvSpPr/>
            <p:nvPr>
              <p:custDataLst>
                <p:tags r:id="rId2"/>
              </p:custDataLst>
            </p:nvPr>
          </p:nvSpPr>
          <p:spPr>
            <a:xfrm>
              <a:off x="1638" y="6299"/>
              <a:ext cx="15884" cy="3011"/>
            </a:xfrm>
            <a:prstGeom prst="rect">
              <a:avLst/>
            </a:prstGeom>
            <a:solidFill>
              <a:srgbClr val="F3B5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阿里巴巴普惠体 Heavy"/>
                <a:cs typeface="阿里巴巴普惠体 Heavy"/>
                <a:sym typeface="Arial"/>
              </a:endParaRPr>
            </a:p>
          </p:txBody>
        </p:sp>
        <p:grpSp>
          <p:nvGrpSpPr>
            <p:cNvPr id="31" name="组合 30"/>
            <p:cNvGrpSpPr/>
            <p:nvPr/>
          </p:nvGrpSpPr>
          <p:grpSpPr>
            <a:xfrm>
              <a:off x="1858" y="2780"/>
              <a:ext cx="10078" cy="1814"/>
              <a:chOff x="1858" y="2423"/>
              <a:chExt cx="10078" cy="1814"/>
            </a:xfrm>
          </p:grpSpPr>
          <p:sp>
            <p:nvSpPr>
              <p:cNvPr id="78" name="图形"/>
              <p:cNvSpPr txBox="1"/>
              <p:nvPr>
                <p:custDataLst>
                  <p:tags r:id="rId8"/>
                </p:custDataLst>
              </p:nvPr>
            </p:nvSpPr>
            <p:spPr>
              <a:xfrm>
                <a:off x="1858" y="2423"/>
                <a:ext cx="3891" cy="824"/>
              </a:xfrm>
              <a:prstGeom prst="rect">
                <a:avLst/>
              </a:prstGeom>
              <a:noFill/>
            </p:spPr>
            <p:txBody>
              <a:bodyPr wrap="square" rtlCol="0">
                <a:spAutoFit/>
              </a:bodyPr>
              <a:lstStyle/>
              <a:p>
                <a:pPr>
                  <a:defRPr/>
                </a:pPr>
                <a:r>
                  <a:rPr lang="en-US" altLang="zh-CN" sz="2800" dirty="0">
                    <a:solidFill>
                      <a:srgbClr val="62503C"/>
                    </a:solidFill>
                    <a:latin typeface="Arial"/>
                    <a:ea typeface="阿里巴巴普惠体 Heavy"/>
                    <a:cs typeface="阿里巴巴普惠体 Heavy"/>
                    <a:sym typeface="Arial"/>
                  </a:rPr>
                  <a:t>Add title text</a:t>
                </a:r>
                <a:endParaRPr lang="zh-CN" altLang="en-US" sz="2800" dirty="0">
                  <a:solidFill>
                    <a:srgbClr val="62503C"/>
                  </a:solidFill>
                  <a:latin typeface="Arial"/>
                  <a:ea typeface="阿里巴巴普惠体 Heavy"/>
                  <a:cs typeface="阿里巴巴普惠体 Heavy"/>
                  <a:sym typeface="Arial"/>
                </a:endParaRPr>
              </a:p>
            </p:txBody>
          </p:sp>
          <p:sp>
            <p:nvSpPr>
              <p:cNvPr id="79" name="图形"/>
              <p:cNvSpPr/>
              <p:nvPr>
                <p:custDataLst>
                  <p:tags r:id="rId9"/>
                </p:custDataLst>
              </p:nvPr>
            </p:nvSpPr>
            <p:spPr>
              <a:xfrm>
                <a:off x="1858" y="3137"/>
                <a:ext cx="10078" cy="1100"/>
              </a:xfrm>
              <a:prstGeom prst="rect">
                <a:avLst/>
              </a:prstGeom>
            </p:spPr>
            <p:txBody>
              <a:bodyPr wrap="square">
                <a:spAutoFit/>
              </a:bodyPr>
              <a:lstStyle/>
              <a:p>
                <a:pPr algn="l">
                  <a:lnSpc>
                    <a:spcPct val="150000"/>
                  </a:lnSpc>
                </a:pPr>
                <a:r>
                  <a:rPr lang="en-US" altLang="zh-CN" sz="1400" dirty="0">
                    <a:solidFill>
                      <a:schemeClr val="tx1">
                        <a:lumMod val="65000"/>
                        <a:lumOff val="35000"/>
                      </a:schemeClr>
                    </a:solidFill>
                    <a:latin typeface="Arial"/>
                    <a:ea typeface="阿里巴巴普惠体 Heavy"/>
                    <a:cs typeface="阿里巴巴普惠体 Heavy"/>
                    <a:sym typeface="Arial"/>
                  </a:rPr>
                  <a:t>Click here to add content, content to match the title. Click here to add text content, such as keywords, some brief introductions, etc.</a:t>
                </a:r>
                <a:endParaRPr lang="zh-CN" altLang="en-US" sz="1400" dirty="0">
                  <a:solidFill>
                    <a:schemeClr val="tx1">
                      <a:lumMod val="65000"/>
                      <a:lumOff val="35000"/>
                    </a:schemeClr>
                  </a:solidFill>
                  <a:latin typeface="Arial"/>
                  <a:ea typeface="阿里巴巴普惠体 Heavy"/>
                  <a:cs typeface="阿里巴巴普惠体 Heavy"/>
                  <a:sym typeface="Arial"/>
                </a:endParaRPr>
              </a:p>
            </p:txBody>
          </p:sp>
        </p:grpSp>
        <p:pic>
          <p:nvPicPr>
            <p:cNvPr id="70" name="图形" descr="D:\包图网\包图网素材\商务办公\5d00b27a6e299.jpg5d00b27a6e299"/>
            <p:cNvPicPr>
              <a:picLocks noChangeAspect="1"/>
            </p:cNvPicPr>
            <p:nvPr>
              <p:custDataLst>
                <p:tags r:id="rId3"/>
              </p:custDataLst>
            </p:nvPr>
          </p:nvPicPr>
          <p:blipFill rotWithShape="1">
            <a:blip r:embed="rId13" cstate="email">
              <a:extLst>
                <a:ext uri="{28A0092B-C50C-407E-A947-70E740481C1C}">
                  <a14:useLocalDpi xmlns:a14="http://schemas.microsoft.com/office/drawing/2010/main"/>
                </a:ext>
              </a:extLst>
            </a:blip>
            <a:srcRect/>
            <a:stretch>
              <a:fillRect/>
            </a:stretch>
          </p:blipFill>
          <p:spPr>
            <a:xfrm>
              <a:off x="12654" y="2441"/>
              <a:ext cx="4487" cy="6461"/>
            </a:xfrm>
            <a:prstGeom prst="rect">
              <a:avLst/>
            </a:prstGeom>
          </p:spPr>
        </p:pic>
        <p:sp>
          <p:nvSpPr>
            <p:cNvPr id="54" name="图形"/>
            <p:cNvSpPr/>
            <p:nvPr>
              <p:custDataLst>
                <p:tags r:id="rId4"/>
              </p:custDataLst>
            </p:nvPr>
          </p:nvSpPr>
          <p:spPr>
            <a:xfrm>
              <a:off x="1926" y="7164"/>
              <a:ext cx="917" cy="917"/>
            </a:xfrm>
            <a:prstGeom prst="ellipse">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2800">
                  <a:solidFill>
                    <a:srgbClr val="62503C"/>
                  </a:solidFill>
                  <a:latin typeface="Arial"/>
                  <a:ea typeface="阿里巴巴普惠体 Heavy"/>
                  <a:cs typeface="阿里巴巴普惠体 Heavy"/>
                  <a:sym typeface="Arial"/>
                </a:rPr>
                <a:t>1</a:t>
              </a:r>
            </a:p>
          </p:txBody>
        </p:sp>
        <p:sp>
          <p:nvSpPr>
            <p:cNvPr id="3" name="图形"/>
            <p:cNvSpPr txBox="1"/>
            <p:nvPr>
              <p:custDataLst>
                <p:tags r:id="rId5"/>
              </p:custDataLst>
            </p:nvPr>
          </p:nvSpPr>
          <p:spPr>
            <a:xfrm>
              <a:off x="2843" y="6896"/>
              <a:ext cx="3788" cy="1609"/>
            </a:xfrm>
            <a:prstGeom prst="rect">
              <a:avLst/>
            </a:prstGeom>
            <a:noFill/>
          </p:spPr>
          <p:txBody>
            <a:bodyPr wrap="square" rtlCol="0">
              <a:spAutoFit/>
            </a:bodyPr>
            <a:lstStyle/>
            <a:p>
              <a:pPr algn="l">
                <a:lnSpc>
                  <a:spcPct val="150000"/>
                </a:lnSpc>
              </a:pPr>
              <a:r>
                <a:rPr lang="en-US" altLang="zh-CN" sz="1400" dirty="0">
                  <a:solidFill>
                    <a:schemeClr val="bg1"/>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bg1"/>
                </a:solidFill>
                <a:latin typeface="Arial"/>
                <a:ea typeface="阿里巴巴普惠体 Heavy"/>
                <a:cs typeface="阿里巴巴普惠体 Heavy"/>
                <a:sym typeface="Arial"/>
              </a:endParaRPr>
            </a:p>
          </p:txBody>
        </p:sp>
        <p:sp>
          <p:nvSpPr>
            <p:cNvPr id="29" name="图形"/>
            <p:cNvSpPr/>
            <p:nvPr>
              <p:custDataLst>
                <p:tags r:id="rId6"/>
              </p:custDataLst>
            </p:nvPr>
          </p:nvSpPr>
          <p:spPr>
            <a:xfrm>
              <a:off x="6931" y="7164"/>
              <a:ext cx="917" cy="917"/>
            </a:xfrm>
            <a:prstGeom prst="ellipse">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zh-CN" sz="2800">
                  <a:solidFill>
                    <a:srgbClr val="62503C"/>
                  </a:solidFill>
                  <a:latin typeface="Arial"/>
                  <a:ea typeface="阿里巴巴普惠体 Heavy"/>
                  <a:cs typeface="阿里巴巴普惠体 Heavy"/>
                  <a:sym typeface="Arial"/>
                </a:rPr>
                <a:t>2</a:t>
              </a:r>
            </a:p>
          </p:txBody>
        </p:sp>
        <p:sp>
          <p:nvSpPr>
            <p:cNvPr id="30" name="图形"/>
            <p:cNvSpPr txBox="1"/>
            <p:nvPr>
              <p:custDataLst>
                <p:tags r:id="rId7"/>
              </p:custDataLst>
            </p:nvPr>
          </p:nvSpPr>
          <p:spPr>
            <a:xfrm>
              <a:off x="7848" y="6896"/>
              <a:ext cx="4088" cy="1609"/>
            </a:xfrm>
            <a:prstGeom prst="rect">
              <a:avLst/>
            </a:prstGeom>
            <a:noFill/>
          </p:spPr>
          <p:txBody>
            <a:bodyPr wrap="square" rtlCol="0">
              <a:spAutoFit/>
            </a:bodyPr>
            <a:lstStyle/>
            <a:p>
              <a:pPr algn="l">
                <a:lnSpc>
                  <a:spcPct val="150000"/>
                </a:lnSpc>
              </a:pPr>
              <a:r>
                <a:rPr lang="en-US" altLang="zh-CN" sz="1400" dirty="0">
                  <a:solidFill>
                    <a:schemeClr val="bg1"/>
                  </a:solidFill>
                  <a:latin typeface="Arial"/>
                  <a:ea typeface="阿里巴巴普惠体 Heavy"/>
                  <a:cs typeface="阿里巴巴普惠体 Heavy"/>
                  <a:sym typeface="Arial"/>
                </a:rPr>
                <a:t>Click here to add text content, such as keywords, some brief introductions, etc.</a:t>
              </a:r>
              <a:endParaRPr lang="zh-CN" altLang="en-US" sz="1400" dirty="0">
                <a:solidFill>
                  <a:schemeClr val="bg1"/>
                </a:solidFill>
                <a:latin typeface="Arial"/>
                <a:ea typeface="阿里巴巴普惠体 Heavy"/>
                <a:cs typeface="阿里巴巴普惠体 Heavy"/>
                <a:sym typeface="Arial"/>
              </a:endParaRPr>
            </a:p>
          </p:txBody>
        </p:sp>
      </p:grpSp>
    </p:spTree>
    <p:custDataLst>
      <p:tags r:id="rId1"/>
    </p:custDataLst>
  </p:cSld>
  <p:clrMapOvr>
    <a:masterClrMapping/>
  </p:clrMapOvr>
  <p:transition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c4ZGExZGM1M2NlM2E0ZDZmYmU4NDI4OTdlNmIyOWYifQ=="/>
  <p:tag name="KSO_WPP_MARK_KEY" val="dda39068-c3c3-4b03-a80f-d80b6c488227"/>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51.xml><?xml version="1.0" encoding="utf-8"?>
<p:tagLst xmlns:a="http://schemas.openxmlformats.org/drawingml/2006/main" xmlns:r="http://schemas.openxmlformats.org/officeDocument/2006/relationships" xmlns:p="http://schemas.openxmlformats.org/presentationml/2006/main">
  <p:tag name="PA" val="v4.1.3"/>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PA" val="v4.1.3"/>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PA" val="v4.1.3"/>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PA" val="v4.1.3"/>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freeppt7.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仓耳渔阳体 W03"/>
        <a:ea typeface="仓耳渔阳体 W03"/>
        <a:cs typeface=""/>
      </a:majorFont>
      <a:minorFont>
        <a:latin typeface="仓耳渔阳体 W03"/>
        <a:ea typeface="仓耳渔阳体 W0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仓耳渔阳体 W03"/>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仓耳渔阳体 W03"/>
        <a:ea typeface=""/>
        <a:cs typeface=""/>
        <a:font script="Jpan" typeface="ＭＳ Ｐゴシック"/>
        <a:font script="Hang" typeface="맑은 고딕"/>
        <a:font script="Hans" typeface="仓耳渔阳体 W03"/>
        <a:font script="Hant" typeface="新細明體"/>
        <a:font script="Arab" typeface="仓耳渔阳体 W03"/>
        <a:font script="Hebr" typeface="仓耳渔阳体 W0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仓耳渔阳体 W0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仓耳渔阳体 W03"/>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仓耳渔阳体 W03"/>
        <a:ea typeface=""/>
        <a:cs typeface=""/>
        <a:font script="Jpan" typeface="ＭＳ Ｐゴシック"/>
        <a:font script="Hang" typeface="맑은 고딕"/>
        <a:font script="Hans" typeface="仓耳渔阳体 W03"/>
        <a:font script="Hant" typeface="新細明體"/>
        <a:font script="Arab" typeface="仓耳渔阳体 W03"/>
        <a:font script="Hebr" typeface="仓耳渔阳体 W0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仓耳渔阳体 W0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1641</Words>
  <Application>Microsoft Office PowerPoint</Application>
  <PresentationFormat>宽屏</PresentationFormat>
  <Paragraphs>208</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阿里巴巴普惠体</vt:lpstr>
      <vt:lpstr>仓耳渔阳体 W03</vt:lpstr>
      <vt:lpstr>微软雅黑</vt:lpstr>
      <vt:lpstr>Aharoni</vt:lpstr>
      <vt:lpstr>Arial</vt:lpstr>
      <vt:lpstr>Calibri</vt:lpstr>
      <vt:lpstr>MS Reference Sans Serif</vt:lpstr>
      <vt:lpstr>Wingdings</vt:lpstr>
      <vt:lpstr>www.freeppt7.com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cp:lastModifiedBy>之灵</cp:lastModifiedBy>
  <cp:revision>261</cp:revision>
  <dcterms:created xsi:type="dcterms:W3CDTF">2019-06-19T02:08:00Z</dcterms:created>
  <dcterms:modified xsi:type="dcterms:W3CDTF">2024-07-04T03:08:08Z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SaveFontToCloudKey">
    <vt:lpwstr>212913176_cloud</vt:lpwstr>
  </property>
  <property fmtid="{D5CDD505-2E9C-101B-9397-08002B2CF9AE}" pid="4" name="ICV">
    <vt:lpwstr>34A87A8623BA4D7C8FEEAA3B5DA9FDE1</vt:lpwstr>
  </property>
</Properties>
</file>