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  <p:sldMasterId id="2147483680" r:id="rId3"/>
  </p:sldMasterIdLst>
  <p:notesMasterIdLst>
    <p:notesMasterId r:id="rId29"/>
  </p:notesMasterIdLst>
  <p:handoutMasterIdLst>
    <p:handoutMasterId r:id="rId30"/>
  </p:handoutMasterIdLst>
  <p:sldIdLst>
    <p:sldId id="257" r:id="rId4"/>
    <p:sldId id="260" r:id="rId5"/>
    <p:sldId id="261" r:id="rId6"/>
    <p:sldId id="265" r:id="rId7"/>
    <p:sldId id="266" r:id="rId8"/>
    <p:sldId id="278" r:id="rId9"/>
    <p:sldId id="267" r:id="rId10"/>
    <p:sldId id="262" r:id="rId11"/>
    <p:sldId id="269" r:id="rId12"/>
    <p:sldId id="270" r:id="rId13"/>
    <p:sldId id="272" r:id="rId14"/>
    <p:sldId id="268" r:id="rId15"/>
    <p:sldId id="263" r:id="rId16"/>
    <p:sldId id="277" r:id="rId17"/>
    <p:sldId id="271" r:id="rId18"/>
    <p:sldId id="279" r:id="rId19"/>
    <p:sldId id="280" r:id="rId20"/>
    <p:sldId id="281" r:id="rId21"/>
    <p:sldId id="264" r:id="rId22"/>
    <p:sldId id="273" r:id="rId23"/>
    <p:sldId id="274" r:id="rId24"/>
    <p:sldId id="275" r:id="rId25"/>
    <p:sldId id="276" r:id="rId26"/>
    <p:sldId id="258" r:id="rId27"/>
    <p:sldId id="322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4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33" autoAdjust="0"/>
    <p:restoredTop sz="95625" autoAdjust="0"/>
  </p:normalViewPr>
  <p:slideViewPr>
    <p:cSldViewPr snapToGrid="0" showGuides="1">
      <p:cViewPr varScale="1">
        <p:scale>
          <a:sx n="87" d="100"/>
          <a:sy n="87" d="100"/>
        </p:scale>
        <p:origin x="66" y="195"/>
      </p:cViewPr>
      <p:guideLst>
        <p:guide orient="horz" pos="2094"/>
        <p:guide pos="384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2024/7/12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2024/7/12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22661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48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9D5FBA8-D7C1-49BF-B428-0BA3E7A08C7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3B99111-9AC0-49FD-8A92-6D329A8FCA96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54AE3B2-8214-4E28-9215-1A467C6AEC66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F4CB183-BD9F-4462-8116-6F12F9F2EEB8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B6693CF-97C9-4753-A86F-FF331D2C31B7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D6A0115-1760-4919-819B-58A64DE81490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6F03B9F-360E-48B6-81D1-013040172A59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BEDBBD8-7B1F-409E-A824-8049A1035A71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DC8648F-B0E2-423A-AA80-3BF2FC7521F5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4EFC089-6111-48AF-ADB7-33E15408D3D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1455FA3-7C42-4EB4-BE00-3F81D39A9F24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D9FC0D8-094D-49CB-9177-7A8C56B05000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A96CCC2-0437-45F9-8A7E-D6A91926DCD0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7EB4C01-F23F-4FCD-A631-010A84CDD271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E0D62B0-AB7E-4C3C-99C4-1548CFD65E7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D0251EE-1C2A-42D5-8397-D90B21FBA4D5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7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2024/7/12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2024/7/12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2024/7/12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2024/7/12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3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2024/7/12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2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/>
  <p:hf sldNum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jpe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jpe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jpe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jpe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lidesfree/" TargetMode="External"/><Relationship Id="rId13" Type="http://schemas.openxmlformats.org/officeDocument/2006/relationships/image" Target="../media/image39.png"/><Relationship Id="rId18" Type="http://schemas.openxmlformats.org/officeDocument/2006/relationships/hyperlink" Target="http://www.freeppt7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hyperlink" Target="https://twitter.com/freeppt7_com" TargetMode="External"/><Relationship Id="rId17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https://www.freeppt7.com/ggslide-school/" TargetMode="External"/><Relationship Id="rId1" Type="http://schemas.openxmlformats.org/officeDocument/2006/relationships/tags" Target="../tags/tag112.xml"/><Relationship Id="rId6" Type="http://schemas.openxmlformats.org/officeDocument/2006/relationships/hyperlink" Target="https://www.facebook.com/freeppt7/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7.png"/><Relationship Id="rId15" Type="http://schemas.openxmlformats.org/officeDocument/2006/relationships/image" Target="../media/image40.png"/><Relationship Id="rId10" Type="http://schemas.openxmlformats.org/officeDocument/2006/relationships/hyperlink" Target="https://www.youtube.com/@Slidestemplatesfree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37.png"/><Relationship Id="rId14" Type="http://schemas.openxmlformats.org/officeDocument/2006/relationships/hyperlink" Target="https://www.linkedin.com/in/liu-kaiwei-b180991a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tags" Target="../tags/tag73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tags" Target="../tags/tag7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jpe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60045" y="680085"/>
            <a:ext cx="11647170" cy="5497195"/>
            <a:chOff x="567" y="1071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409" y="-3772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2" y="1899"/>
              <a:ext cx="15726" cy="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7" name="图片 6" descr="35dc9026324930b9881276805cf2fc9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0705" y="0"/>
            <a:ext cx="12971145" cy="6858000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2305685" y="3209925"/>
            <a:ext cx="7520940" cy="137795"/>
          </a:xfrm>
          <a:prstGeom prst="roundRect">
            <a:avLst/>
          </a:prstGeom>
          <a:solidFill>
            <a:srgbClr val="B4D7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84437" y="3428365"/>
            <a:ext cx="719137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Insert the Subtitle of Your Presentation</a:t>
            </a:r>
          </a:p>
        </p:txBody>
      </p:sp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699895" y="2051685"/>
            <a:ext cx="8583295" cy="13102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7200" b="0" spc="-500" dirty="0">
                <a:solidFill>
                  <a:srgbClr val="73C4CC"/>
                </a:solidFill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rPr>
              <a:t>Free </a:t>
            </a:r>
            <a:r>
              <a:rPr lang="en-US" altLang="zh-CN" sz="7200" b="0" spc="-500" dirty="0">
                <a:solidFill>
                  <a:srgbClr val="FFD44F"/>
                </a:solidFill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rPr>
              <a:t>PPT </a:t>
            </a:r>
            <a:r>
              <a:rPr lang="en-US" altLang="zh-CN" sz="7200" b="0" spc="-5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rPr>
              <a:t>Templates</a:t>
            </a:r>
            <a:endParaRPr lang="zh-CN" altLang="en-US" sz="7200" b="0" spc="-5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汉仪大宋简" panose="02010609000101010101" pitchFamily="49" charset="-122"/>
              <a:ea typeface="汉仪大宋简" panose="02010609000101010101" pitchFamily="49" charset="-122"/>
              <a:cs typeface="阿里巴巴普惠体" panose="0002060004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80025" y="4405317"/>
            <a:ext cx="3572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Report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：</a:t>
            </a:r>
            <a:r>
              <a:rPr kumimoji="0" lang="en-US" altLang="zh-CN" sz="20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www.freeppt7.com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233FC02-20E8-D87B-B020-5A64F3173F68}"/>
              </a:ext>
            </a:extLst>
          </p:cNvPr>
          <p:cNvSpPr/>
          <p:nvPr/>
        </p:nvSpPr>
        <p:spPr>
          <a:xfrm>
            <a:off x="8376591" y="20207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sp>
        <p:nvSpPr>
          <p:cNvPr id="27" name="弧形 26"/>
          <p:cNvSpPr/>
          <p:nvPr/>
        </p:nvSpPr>
        <p:spPr>
          <a:xfrm rot="7524792">
            <a:off x="2875280" y="3562350"/>
            <a:ext cx="6528435" cy="6528435"/>
          </a:xfrm>
          <a:prstGeom prst="arc">
            <a:avLst>
              <a:gd name="adj1" fmla="val 10160131"/>
              <a:gd name="adj2" fmla="val 14035626"/>
            </a:avLst>
          </a:prstGeom>
          <a:noFill/>
          <a:ln w="1016000" cap="rnd">
            <a:gradFill>
              <a:gsLst>
                <a:gs pos="28000">
                  <a:srgbClr val="B0DDE2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8" name="弧形 27"/>
          <p:cNvSpPr/>
          <p:nvPr/>
        </p:nvSpPr>
        <p:spPr>
          <a:xfrm rot="4266035">
            <a:off x="2649855" y="3429000"/>
            <a:ext cx="6528435" cy="6528435"/>
          </a:xfrm>
          <a:prstGeom prst="arc">
            <a:avLst>
              <a:gd name="adj1" fmla="val 10160131"/>
              <a:gd name="adj2" fmla="val 14035626"/>
            </a:avLst>
          </a:prstGeom>
          <a:noFill/>
          <a:ln w="1016000" cap="rnd">
            <a:gradFill>
              <a:gsLst>
                <a:gs pos="22000">
                  <a:srgbClr val="FFE96F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30249" y="1396365"/>
            <a:ext cx="10742296" cy="8561070"/>
            <a:chOff x="799227" y="1396530"/>
            <a:chExt cx="10742184" cy="8560958"/>
          </a:xfrm>
        </p:grpSpPr>
        <p:sp>
          <p:nvSpPr>
            <p:cNvPr id="29" name="弧形 28"/>
            <p:cNvSpPr/>
            <p:nvPr/>
          </p:nvSpPr>
          <p:spPr>
            <a:xfrm>
              <a:off x="2791628" y="3429000"/>
              <a:ext cx="6528488" cy="6528488"/>
            </a:xfrm>
            <a:prstGeom prst="arc">
              <a:avLst>
                <a:gd name="adj1" fmla="val 10723797"/>
                <a:gd name="adj2" fmla="val 14035626"/>
              </a:avLst>
            </a:prstGeom>
            <a:noFill/>
            <a:ln w="1016000" cap="rnd">
              <a:gradFill>
                <a:gsLst>
                  <a:gs pos="22000">
                    <a:srgbClr val="B0DDE2"/>
                  </a:gs>
                  <a:gs pos="100000">
                    <a:srgbClr val="FFFFFF"/>
                  </a:gs>
                </a:gsLst>
                <a:lin ang="516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085597" y="4735278"/>
              <a:ext cx="4020805" cy="4020805"/>
            </a:xfrm>
            <a:prstGeom prst="ellipse">
              <a:avLst/>
            </a:prstGeom>
            <a:noFill/>
            <a:ln w="508000">
              <a:solidFill>
                <a:schemeClr val="bg1">
                  <a:lumMod val="65000"/>
                  <a:alpha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213269" y="1396530"/>
              <a:ext cx="1903941" cy="398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 algn="ctr">
                <a:buSzPct val="25000"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99227" y="3662180"/>
              <a:ext cx="2022274" cy="4001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599596" y="3661979"/>
              <a:ext cx="1941815" cy="4001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599596" y="4131133"/>
              <a:ext cx="1941815" cy="789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spAutoFit/>
            </a:bodyPr>
            <a:lstStyle/>
            <a:p>
              <a:pPr marR="0" lvl="0" indent="0" defTabSz="913765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99228" y="4131133"/>
              <a:ext cx="1941815" cy="789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spAutoFit/>
            </a:bodyPr>
            <a:lstStyle/>
            <a:p>
              <a:pPr marR="0" lvl="0" indent="0" defTabSz="913765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797959" y="1844675"/>
              <a:ext cx="4734561" cy="549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spAutoFit/>
            </a:bodyPr>
            <a:lstStyle/>
            <a:p>
              <a:pPr algn="ctr" defTabSz="913765">
                <a:lnSpc>
                  <a:spcPct val="130000"/>
                </a:lnSpc>
                <a:buSzPct val="25000"/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40" name="任意多边形 26"/>
            <p:cNvSpPr/>
            <p:nvPr/>
          </p:nvSpPr>
          <p:spPr>
            <a:xfrm>
              <a:off x="3453206" y="4327498"/>
              <a:ext cx="347828" cy="335433"/>
            </a:xfrm>
            <a:custGeom>
              <a:avLst/>
              <a:gdLst>
                <a:gd name="T0" fmla="*/ 11888 w 12803"/>
                <a:gd name="T1" fmla="*/ 0 h 12345"/>
                <a:gd name="T2" fmla="*/ 914 w 12803"/>
                <a:gd name="T3" fmla="*/ 0 h 12345"/>
                <a:gd name="T4" fmla="*/ 0 w 12803"/>
                <a:gd name="T5" fmla="*/ 914 h 12345"/>
                <a:gd name="T6" fmla="*/ 0 w 12803"/>
                <a:gd name="T7" fmla="*/ 8687 h 12345"/>
                <a:gd name="T8" fmla="*/ 914 w 12803"/>
                <a:gd name="T9" fmla="*/ 9602 h 12345"/>
                <a:gd name="T10" fmla="*/ 3201 w 12803"/>
                <a:gd name="T11" fmla="*/ 9602 h 12345"/>
                <a:gd name="T12" fmla="*/ 3201 w 12803"/>
                <a:gd name="T13" fmla="*/ 12345 h 12345"/>
                <a:gd name="T14" fmla="*/ 8230 w 12803"/>
                <a:gd name="T15" fmla="*/ 9602 h 12345"/>
                <a:gd name="T16" fmla="*/ 11888 w 12803"/>
                <a:gd name="T17" fmla="*/ 9602 h 12345"/>
                <a:gd name="T18" fmla="*/ 12803 w 12803"/>
                <a:gd name="T19" fmla="*/ 8687 h 12345"/>
                <a:gd name="T20" fmla="*/ 12803 w 12803"/>
                <a:gd name="T21" fmla="*/ 914 h 12345"/>
                <a:gd name="T22" fmla="*/ 11888 w 12803"/>
                <a:gd name="T23" fmla="*/ 0 h 12345"/>
                <a:gd name="T24" fmla="*/ 3201 w 12803"/>
                <a:gd name="T25" fmla="*/ 5487 h 12345"/>
                <a:gd name="T26" fmla="*/ 2286 w 12803"/>
                <a:gd name="T27" fmla="*/ 4572 h 12345"/>
                <a:gd name="T28" fmla="*/ 3201 w 12803"/>
                <a:gd name="T29" fmla="*/ 3658 h 12345"/>
                <a:gd name="T30" fmla="*/ 4115 w 12803"/>
                <a:gd name="T31" fmla="*/ 4572 h 12345"/>
                <a:gd name="T32" fmla="*/ 3201 w 12803"/>
                <a:gd name="T33" fmla="*/ 5487 h 12345"/>
                <a:gd name="T34" fmla="*/ 6401 w 12803"/>
                <a:gd name="T35" fmla="*/ 5487 h 12345"/>
                <a:gd name="T36" fmla="*/ 5487 w 12803"/>
                <a:gd name="T37" fmla="*/ 4572 h 12345"/>
                <a:gd name="T38" fmla="*/ 6401 w 12803"/>
                <a:gd name="T39" fmla="*/ 3658 h 12345"/>
                <a:gd name="T40" fmla="*/ 7316 w 12803"/>
                <a:gd name="T41" fmla="*/ 4572 h 12345"/>
                <a:gd name="T42" fmla="*/ 6401 w 12803"/>
                <a:gd name="T43" fmla="*/ 5487 h 12345"/>
                <a:gd name="T44" fmla="*/ 9602 w 12803"/>
                <a:gd name="T45" fmla="*/ 5487 h 12345"/>
                <a:gd name="T46" fmla="*/ 8687 w 12803"/>
                <a:gd name="T47" fmla="*/ 4572 h 12345"/>
                <a:gd name="T48" fmla="*/ 9602 w 12803"/>
                <a:gd name="T49" fmla="*/ 3658 h 12345"/>
                <a:gd name="T50" fmla="*/ 10516 w 12803"/>
                <a:gd name="T51" fmla="*/ 4572 h 12345"/>
                <a:gd name="T52" fmla="*/ 9602 w 12803"/>
                <a:gd name="T53" fmla="*/ 5487 h 12345"/>
                <a:gd name="T54" fmla="*/ 9602 w 12803"/>
                <a:gd name="T55" fmla="*/ 5487 h 1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02" h="12345">
                  <a:moveTo>
                    <a:pt x="11888" y="0"/>
                  </a:moveTo>
                  <a:lnTo>
                    <a:pt x="914" y="0"/>
                  </a:lnTo>
                  <a:cubicBezTo>
                    <a:pt x="409" y="0"/>
                    <a:pt x="0" y="409"/>
                    <a:pt x="0" y="914"/>
                  </a:cubicBezTo>
                  <a:lnTo>
                    <a:pt x="0" y="8687"/>
                  </a:lnTo>
                  <a:cubicBezTo>
                    <a:pt x="0" y="9193"/>
                    <a:pt x="409" y="9602"/>
                    <a:pt x="914" y="9602"/>
                  </a:cubicBezTo>
                  <a:lnTo>
                    <a:pt x="3201" y="9602"/>
                  </a:lnTo>
                  <a:lnTo>
                    <a:pt x="3201" y="12345"/>
                  </a:lnTo>
                  <a:lnTo>
                    <a:pt x="8230" y="9602"/>
                  </a:lnTo>
                  <a:lnTo>
                    <a:pt x="11888" y="9602"/>
                  </a:lnTo>
                  <a:cubicBezTo>
                    <a:pt x="12393" y="9602"/>
                    <a:pt x="12803" y="9193"/>
                    <a:pt x="12803" y="8687"/>
                  </a:cubicBezTo>
                  <a:lnTo>
                    <a:pt x="12803" y="914"/>
                  </a:lnTo>
                  <a:cubicBezTo>
                    <a:pt x="12803" y="409"/>
                    <a:pt x="12393" y="0"/>
                    <a:pt x="11888" y="0"/>
                  </a:cubicBezTo>
                  <a:close/>
                  <a:moveTo>
                    <a:pt x="3201" y="5487"/>
                  </a:moveTo>
                  <a:cubicBezTo>
                    <a:pt x="2695" y="5487"/>
                    <a:pt x="2286" y="5077"/>
                    <a:pt x="2286" y="4572"/>
                  </a:cubicBezTo>
                  <a:cubicBezTo>
                    <a:pt x="2286" y="4067"/>
                    <a:pt x="2695" y="3658"/>
                    <a:pt x="3201" y="3658"/>
                  </a:cubicBezTo>
                  <a:cubicBezTo>
                    <a:pt x="3706" y="3658"/>
                    <a:pt x="4115" y="4067"/>
                    <a:pt x="4115" y="4572"/>
                  </a:cubicBezTo>
                  <a:cubicBezTo>
                    <a:pt x="4115" y="5077"/>
                    <a:pt x="3706" y="5487"/>
                    <a:pt x="3201" y="5487"/>
                  </a:cubicBezTo>
                  <a:close/>
                  <a:moveTo>
                    <a:pt x="6401" y="5487"/>
                  </a:moveTo>
                  <a:cubicBezTo>
                    <a:pt x="5896" y="5487"/>
                    <a:pt x="5487" y="5077"/>
                    <a:pt x="5487" y="4572"/>
                  </a:cubicBezTo>
                  <a:cubicBezTo>
                    <a:pt x="5487" y="4067"/>
                    <a:pt x="5896" y="3658"/>
                    <a:pt x="6401" y="3658"/>
                  </a:cubicBezTo>
                  <a:cubicBezTo>
                    <a:pt x="6907" y="3658"/>
                    <a:pt x="7316" y="4067"/>
                    <a:pt x="7316" y="4572"/>
                  </a:cubicBezTo>
                  <a:cubicBezTo>
                    <a:pt x="7316" y="5077"/>
                    <a:pt x="6907" y="5487"/>
                    <a:pt x="6401" y="5487"/>
                  </a:cubicBezTo>
                  <a:close/>
                  <a:moveTo>
                    <a:pt x="9602" y="5487"/>
                  </a:moveTo>
                  <a:cubicBezTo>
                    <a:pt x="9097" y="5487"/>
                    <a:pt x="8687" y="5077"/>
                    <a:pt x="8687" y="4572"/>
                  </a:cubicBezTo>
                  <a:cubicBezTo>
                    <a:pt x="8687" y="4067"/>
                    <a:pt x="9097" y="3658"/>
                    <a:pt x="9602" y="3658"/>
                  </a:cubicBezTo>
                  <a:cubicBezTo>
                    <a:pt x="10107" y="3658"/>
                    <a:pt x="10516" y="4067"/>
                    <a:pt x="10516" y="4572"/>
                  </a:cubicBezTo>
                  <a:cubicBezTo>
                    <a:pt x="10516" y="5077"/>
                    <a:pt x="10107" y="5487"/>
                    <a:pt x="9602" y="5487"/>
                  </a:cubicBezTo>
                  <a:close/>
                  <a:moveTo>
                    <a:pt x="9602" y="5487"/>
                  </a:move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dist="76200" dir="2700000" algn="tl" rotWithShape="0">
                <a:srgbClr val="8BA3A1">
                  <a:alpha val="20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47" name="任意多边形 32"/>
            <p:cNvSpPr/>
            <p:nvPr/>
          </p:nvSpPr>
          <p:spPr>
            <a:xfrm>
              <a:off x="8444704" y="4319664"/>
              <a:ext cx="351101" cy="351101"/>
            </a:xfrm>
            <a:custGeom>
              <a:avLst/>
              <a:gdLst>
                <a:gd name="T0" fmla="*/ 8465 w 9557"/>
                <a:gd name="T1" fmla="*/ 0 h 9557"/>
                <a:gd name="T2" fmla="*/ 1092 w 9557"/>
                <a:gd name="T3" fmla="*/ 0 h 9557"/>
                <a:gd name="T4" fmla="*/ 0 w 9557"/>
                <a:gd name="T5" fmla="*/ 1092 h 9557"/>
                <a:gd name="T6" fmla="*/ 0 w 9557"/>
                <a:gd name="T7" fmla="*/ 8465 h 9557"/>
                <a:gd name="T8" fmla="*/ 1092 w 9557"/>
                <a:gd name="T9" fmla="*/ 9557 h 9557"/>
                <a:gd name="T10" fmla="*/ 8465 w 9557"/>
                <a:gd name="T11" fmla="*/ 9557 h 9557"/>
                <a:gd name="T12" fmla="*/ 9557 w 9557"/>
                <a:gd name="T13" fmla="*/ 8465 h 9557"/>
                <a:gd name="T14" fmla="*/ 9557 w 9557"/>
                <a:gd name="T15" fmla="*/ 1092 h 9557"/>
                <a:gd name="T16" fmla="*/ 8465 w 9557"/>
                <a:gd name="T17" fmla="*/ 0 h 9557"/>
                <a:gd name="T18" fmla="*/ 7682 w 9557"/>
                <a:gd name="T19" fmla="*/ 3048 h 9557"/>
                <a:gd name="T20" fmla="*/ 4179 w 9557"/>
                <a:gd name="T21" fmla="*/ 6550 h 9557"/>
                <a:gd name="T22" fmla="*/ 3665 w 9557"/>
                <a:gd name="T23" fmla="*/ 6550 h 9557"/>
                <a:gd name="T24" fmla="*/ 1875 w 9557"/>
                <a:gd name="T25" fmla="*/ 4760 h 9557"/>
                <a:gd name="T26" fmla="*/ 1875 w 9557"/>
                <a:gd name="T27" fmla="*/ 4246 h 9557"/>
                <a:gd name="T28" fmla="*/ 2389 w 9557"/>
                <a:gd name="T29" fmla="*/ 4246 h 9557"/>
                <a:gd name="T30" fmla="*/ 3921 w 9557"/>
                <a:gd name="T31" fmla="*/ 5778 h 9557"/>
                <a:gd name="T32" fmla="*/ 7166 w 9557"/>
                <a:gd name="T33" fmla="*/ 2533 h 9557"/>
                <a:gd name="T34" fmla="*/ 7680 w 9557"/>
                <a:gd name="T35" fmla="*/ 2533 h 9557"/>
                <a:gd name="T36" fmla="*/ 7682 w 9557"/>
                <a:gd name="T37" fmla="*/ 3048 h 9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57" h="9557">
                  <a:moveTo>
                    <a:pt x="8465" y="0"/>
                  </a:moveTo>
                  <a:lnTo>
                    <a:pt x="1092" y="0"/>
                  </a:lnTo>
                  <a:cubicBezTo>
                    <a:pt x="490" y="0"/>
                    <a:pt x="0" y="490"/>
                    <a:pt x="0" y="1092"/>
                  </a:cubicBezTo>
                  <a:lnTo>
                    <a:pt x="0" y="8465"/>
                  </a:lnTo>
                  <a:cubicBezTo>
                    <a:pt x="0" y="9067"/>
                    <a:pt x="490" y="9557"/>
                    <a:pt x="1092" y="9557"/>
                  </a:cubicBezTo>
                  <a:lnTo>
                    <a:pt x="8465" y="9557"/>
                  </a:lnTo>
                  <a:cubicBezTo>
                    <a:pt x="9067" y="9557"/>
                    <a:pt x="9557" y="9067"/>
                    <a:pt x="9557" y="8465"/>
                  </a:cubicBezTo>
                  <a:lnTo>
                    <a:pt x="9557" y="1092"/>
                  </a:lnTo>
                  <a:cubicBezTo>
                    <a:pt x="9557" y="490"/>
                    <a:pt x="9067" y="0"/>
                    <a:pt x="8465" y="0"/>
                  </a:cubicBezTo>
                  <a:close/>
                  <a:moveTo>
                    <a:pt x="7682" y="3048"/>
                  </a:moveTo>
                  <a:lnTo>
                    <a:pt x="4179" y="6550"/>
                  </a:lnTo>
                  <a:cubicBezTo>
                    <a:pt x="4038" y="6692"/>
                    <a:pt x="3806" y="6692"/>
                    <a:pt x="3665" y="6550"/>
                  </a:cubicBezTo>
                  <a:lnTo>
                    <a:pt x="1875" y="4760"/>
                  </a:lnTo>
                  <a:cubicBezTo>
                    <a:pt x="1734" y="4619"/>
                    <a:pt x="1734" y="4387"/>
                    <a:pt x="1875" y="4246"/>
                  </a:cubicBezTo>
                  <a:cubicBezTo>
                    <a:pt x="2016" y="4105"/>
                    <a:pt x="2248" y="4105"/>
                    <a:pt x="2389" y="4246"/>
                  </a:cubicBezTo>
                  <a:lnTo>
                    <a:pt x="3921" y="5778"/>
                  </a:lnTo>
                  <a:lnTo>
                    <a:pt x="7166" y="2533"/>
                  </a:lnTo>
                  <a:cubicBezTo>
                    <a:pt x="7307" y="2392"/>
                    <a:pt x="7539" y="2392"/>
                    <a:pt x="7680" y="2533"/>
                  </a:cubicBezTo>
                  <a:cubicBezTo>
                    <a:pt x="7825" y="2674"/>
                    <a:pt x="7825" y="2905"/>
                    <a:pt x="7682" y="304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dist="76200" dir="2700000" algn="tl" rotWithShape="0">
                <a:srgbClr val="8BA3A1">
                  <a:alpha val="20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699913" y="5484575"/>
              <a:ext cx="2792175" cy="549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spAutoFit/>
            </a:bodyPr>
            <a:lstStyle/>
            <a:p>
              <a:pPr marR="0" lvl="0" indent="0" algn="ctr" defTabSz="913765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46" name="任意多边形 26"/>
            <p:cNvSpPr/>
            <p:nvPr/>
          </p:nvSpPr>
          <p:spPr>
            <a:xfrm>
              <a:off x="5930282" y="3181458"/>
              <a:ext cx="331434" cy="347828"/>
            </a:xfrm>
            <a:custGeom>
              <a:avLst/>
              <a:gdLst>
                <a:gd name="T0" fmla="*/ 5166 w 12213"/>
                <a:gd name="T1" fmla="*/ 2576 h 12816"/>
                <a:gd name="T2" fmla="*/ 787 w 12213"/>
                <a:gd name="T3" fmla="*/ 5136 h 12816"/>
                <a:gd name="T4" fmla="*/ 0 w 12213"/>
                <a:gd name="T5" fmla="*/ 4443 h 12816"/>
                <a:gd name="T6" fmla="*/ 143 w 12213"/>
                <a:gd name="T7" fmla="*/ 2724 h 12816"/>
                <a:gd name="T8" fmla="*/ 5167 w 12213"/>
                <a:gd name="T9" fmla="*/ 2576 h 12816"/>
                <a:gd name="T10" fmla="*/ 11380 w 12213"/>
                <a:gd name="T11" fmla="*/ 2576 h 12816"/>
                <a:gd name="T12" fmla="*/ 12213 w 12213"/>
                <a:gd name="T13" fmla="*/ 3255 h 12816"/>
                <a:gd name="T14" fmla="*/ 12054 w 12213"/>
                <a:gd name="T15" fmla="*/ 4974 h 12816"/>
                <a:gd name="T16" fmla="*/ 7046 w 12213"/>
                <a:gd name="T17" fmla="*/ 5136 h 12816"/>
                <a:gd name="T18" fmla="*/ 5167 w 12213"/>
                <a:gd name="T19" fmla="*/ 5989 h 12816"/>
                <a:gd name="T20" fmla="*/ 2290 w 12213"/>
                <a:gd name="T21" fmla="*/ 12816 h 12816"/>
                <a:gd name="T22" fmla="*/ 469 w 12213"/>
                <a:gd name="T23" fmla="*/ 11310 h 12816"/>
                <a:gd name="T24" fmla="*/ 5167 w 12213"/>
                <a:gd name="T25" fmla="*/ 5989 h 12816"/>
                <a:gd name="T26" fmla="*/ 11744 w 12213"/>
                <a:gd name="T27" fmla="*/ 5989 h 12816"/>
                <a:gd name="T28" fmla="*/ 11298 w 12213"/>
                <a:gd name="T29" fmla="*/ 12401 h 12816"/>
                <a:gd name="T30" fmla="*/ 7046 w 12213"/>
                <a:gd name="T31" fmla="*/ 12816 h 12816"/>
                <a:gd name="T32" fmla="*/ 7046 w 12213"/>
                <a:gd name="T33" fmla="*/ 5989 h 12816"/>
                <a:gd name="T34" fmla="*/ 3399 w 12213"/>
                <a:gd name="T35" fmla="*/ 1723 h 12816"/>
                <a:gd name="T36" fmla="*/ 2868 w 12213"/>
                <a:gd name="T37" fmla="*/ 1415 h 12816"/>
                <a:gd name="T38" fmla="*/ 2852 w 12213"/>
                <a:gd name="T39" fmla="*/ 801 h 12816"/>
                <a:gd name="T40" fmla="*/ 3059 w 12213"/>
                <a:gd name="T41" fmla="*/ 187 h 12816"/>
                <a:gd name="T42" fmla="*/ 3665 w 12213"/>
                <a:gd name="T43" fmla="*/ 93 h 12816"/>
                <a:gd name="T44" fmla="*/ 4843 w 12213"/>
                <a:gd name="T45" fmla="*/ 634 h 12816"/>
                <a:gd name="T46" fmla="*/ 5788 w 12213"/>
                <a:gd name="T47" fmla="*/ 1068 h 12816"/>
                <a:gd name="T48" fmla="*/ 6104 w 12213"/>
                <a:gd name="T49" fmla="*/ 1489 h 12816"/>
                <a:gd name="T50" fmla="*/ 5639 w 12213"/>
                <a:gd name="T51" fmla="*/ 1722 h 12816"/>
                <a:gd name="T52" fmla="*/ 8814 w 12213"/>
                <a:gd name="T53" fmla="*/ 1723 h 12816"/>
                <a:gd name="T54" fmla="*/ 6242 w 12213"/>
                <a:gd name="T55" fmla="*/ 1656 h 12816"/>
                <a:gd name="T56" fmla="*/ 6176 w 12213"/>
                <a:gd name="T57" fmla="*/ 1272 h 12816"/>
                <a:gd name="T58" fmla="*/ 6814 w 12213"/>
                <a:gd name="T59" fmla="*/ 882 h 12816"/>
                <a:gd name="T60" fmla="*/ 8001 w 12213"/>
                <a:gd name="T61" fmla="*/ 344 h 12816"/>
                <a:gd name="T62" fmla="*/ 8930 w 12213"/>
                <a:gd name="T63" fmla="*/ 28 h 12816"/>
                <a:gd name="T64" fmla="*/ 9304 w 12213"/>
                <a:gd name="T65" fmla="*/ 479 h 12816"/>
                <a:gd name="T66" fmla="*/ 9395 w 12213"/>
                <a:gd name="T67" fmla="*/ 1111 h 12816"/>
                <a:gd name="T68" fmla="*/ 9171 w 12213"/>
                <a:gd name="T69" fmla="*/ 1635 h 12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13" h="12816">
                  <a:moveTo>
                    <a:pt x="5167" y="2576"/>
                  </a:moveTo>
                  <a:lnTo>
                    <a:pt x="5166" y="2576"/>
                  </a:lnTo>
                  <a:lnTo>
                    <a:pt x="5166" y="5136"/>
                  </a:lnTo>
                  <a:lnTo>
                    <a:pt x="787" y="5136"/>
                  </a:lnTo>
                  <a:cubicBezTo>
                    <a:pt x="474" y="5136"/>
                    <a:pt x="265" y="5079"/>
                    <a:pt x="159" y="4966"/>
                  </a:cubicBezTo>
                  <a:cubicBezTo>
                    <a:pt x="53" y="4853"/>
                    <a:pt x="0" y="4679"/>
                    <a:pt x="0" y="4443"/>
                  </a:cubicBezTo>
                  <a:lnTo>
                    <a:pt x="0" y="3198"/>
                  </a:lnTo>
                  <a:cubicBezTo>
                    <a:pt x="0" y="2981"/>
                    <a:pt x="47" y="2823"/>
                    <a:pt x="143" y="2724"/>
                  </a:cubicBezTo>
                  <a:cubicBezTo>
                    <a:pt x="240" y="2625"/>
                    <a:pt x="449" y="2576"/>
                    <a:pt x="772" y="2576"/>
                  </a:cubicBezTo>
                  <a:lnTo>
                    <a:pt x="5167" y="2576"/>
                  </a:lnTo>
                  <a:close/>
                  <a:moveTo>
                    <a:pt x="7046" y="2576"/>
                  </a:moveTo>
                  <a:lnTo>
                    <a:pt x="11380" y="2576"/>
                  </a:lnTo>
                  <a:cubicBezTo>
                    <a:pt x="11703" y="2576"/>
                    <a:pt x="11923" y="2635"/>
                    <a:pt x="12039" y="2753"/>
                  </a:cubicBezTo>
                  <a:cubicBezTo>
                    <a:pt x="12155" y="2871"/>
                    <a:pt x="12213" y="3038"/>
                    <a:pt x="12213" y="3255"/>
                  </a:cubicBezTo>
                  <a:lnTo>
                    <a:pt x="12213" y="4472"/>
                  </a:lnTo>
                  <a:cubicBezTo>
                    <a:pt x="12213" y="4698"/>
                    <a:pt x="12160" y="4865"/>
                    <a:pt x="12054" y="4974"/>
                  </a:cubicBezTo>
                  <a:cubicBezTo>
                    <a:pt x="11948" y="5082"/>
                    <a:pt x="11738" y="5136"/>
                    <a:pt x="11425" y="5136"/>
                  </a:cubicBezTo>
                  <a:lnTo>
                    <a:pt x="7046" y="5136"/>
                  </a:lnTo>
                  <a:lnTo>
                    <a:pt x="7046" y="2576"/>
                  </a:lnTo>
                  <a:close/>
                  <a:moveTo>
                    <a:pt x="5167" y="5989"/>
                  </a:moveTo>
                  <a:lnTo>
                    <a:pt x="5167" y="12816"/>
                  </a:lnTo>
                  <a:lnTo>
                    <a:pt x="2290" y="12816"/>
                  </a:lnTo>
                  <a:cubicBezTo>
                    <a:pt x="1668" y="12816"/>
                    <a:pt x="1209" y="12685"/>
                    <a:pt x="913" y="12422"/>
                  </a:cubicBezTo>
                  <a:cubicBezTo>
                    <a:pt x="617" y="12159"/>
                    <a:pt x="469" y="11788"/>
                    <a:pt x="469" y="11310"/>
                  </a:cubicBezTo>
                  <a:lnTo>
                    <a:pt x="469" y="5989"/>
                  </a:lnTo>
                  <a:lnTo>
                    <a:pt x="5167" y="5989"/>
                  </a:lnTo>
                  <a:close/>
                  <a:moveTo>
                    <a:pt x="7046" y="5989"/>
                  </a:moveTo>
                  <a:lnTo>
                    <a:pt x="11744" y="5989"/>
                  </a:lnTo>
                  <a:lnTo>
                    <a:pt x="11744" y="11268"/>
                  </a:lnTo>
                  <a:cubicBezTo>
                    <a:pt x="11733" y="11746"/>
                    <a:pt x="11585" y="12124"/>
                    <a:pt x="11298" y="12401"/>
                  </a:cubicBezTo>
                  <a:cubicBezTo>
                    <a:pt x="11012" y="12678"/>
                    <a:pt x="10556" y="12816"/>
                    <a:pt x="9932" y="12816"/>
                  </a:cubicBezTo>
                  <a:lnTo>
                    <a:pt x="7046" y="12816"/>
                  </a:lnTo>
                  <a:lnTo>
                    <a:pt x="7046" y="5990"/>
                  </a:lnTo>
                  <a:lnTo>
                    <a:pt x="7046" y="5989"/>
                  </a:lnTo>
                  <a:close/>
                  <a:moveTo>
                    <a:pt x="5639" y="1723"/>
                  </a:moveTo>
                  <a:lnTo>
                    <a:pt x="3399" y="1723"/>
                  </a:lnTo>
                  <a:cubicBezTo>
                    <a:pt x="3244" y="1723"/>
                    <a:pt x="3125" y="1694"/>
                    <a:pt x="3042" y="1636"/>
                  </a:cubicBezTo>
                  <a:cubicBezTo>
                    <a:pt x="2959" y="1578"/>
                    <a:pt x="2901" y="1505"/>
                    <a:pt x="2868" y="1415"/>
                  </a:cubicBezTo>
                  <a:cubicBezTo>
                    <a:pt x="2835" y="1326"/>
                    <a:pt x="2818" y="1226"/>
                    <a:pt x="2818" y="1115"/>
                  </a:cubicBezTo>
                  <a:cubicBezTo>
                    <a:pt x="2818" y="1004"/>
                    <a:pt x="2829" y="899"/>
                    <a:pt x="2852" y="801"/>
                  </a:cubicBezTo>
                  <a:cubicBezTo>
                    <a:pt x="2863" y="703"/>
                    <a:pt x="2885" y="597"/>
                    <a:pt x="2918" y="481"/>
                  </a:cubicBezTo>
                  <a:cubicBezTo>
                    <a:pt x="2951" y="365"/>
                    <a:pt x="2998" y="267"/>
                    <a:pt x="3059" y="187"/>
                  </a:cubicBezTo>
                  <a:cubicBezTo>
                    <a:pt x="3120" y="107"/>
                    <a:pt x="3200" y="53"/>
                    <a:pt x="3300" y="27"/>
                  </a:cubicBezTo>
                  <a:cubicBezTo>
                    <a:pt x="3399" y="0"/>
                    <a:pt x="3521" y="23"/>
                    <a:pt x="3665" y="93"/>
                  </a:cubicBezTo>
                  <a:cubicBezTo>
                    <a:pt x="3831" y="174"/>
                    <a:pt x="4019" y="260"/>
                    <a:pt x="4229" y="354"/>
                  </a:cubicBezTo>
                  <a:cubicBezTo>
                    <a:pt x="4435" y="445"/>
                    <a:pt x="4639" y="538"/>
                    <a:pt x="4843" y="634"/>
                  </a:cubicBezTo>
                  <a:cubicBezTo>
                    <a:pt x="5042" y="727"/>
                    <a:pt x="5227" y="812"/>
                    <a:pt x="5399" y="888"/>
                  </a:cubicBezTo>
                  <a:cubicBezTo>
                    <a:pt x="5570" y="964"/>
                    <a:pt x="5700" y="1024"/>
                    <a:pt x="5788" y="1068"/>
                  </a:cubicBezTo>
                  <a:cubicBezTo>
                    <a:pt x="5899" y="1130"/>
                    <a:pt x="5982" y="1199"/>
                    <a:pt x="6037" y="1275"/>
                  </a:cubicBezTo>
                  <a:cubicBezTo>
                    <a:pt x="6093" y="1350"/>
                    <a:pt x="6115" y="1422"/>
                    <a:pt x="6104" y="1489"/>
                  </a:cubicBezTo>
                  <a:cubicBezTo>
                    <a:pt x="6093" y="1555"/>
                    <a:pt x="6048" y="1611"/>
                    <a:pt x="5971" y="1656"/>
                  </a:cubicBezTo>
                  <a:cubicBezTo>
                    <a:pt x="5893" y="1700"/>
                    <a:pt x="5783" y="1722"/>
                    <a:pt x="5639" y="1722"/>
                  </a:cubicBezTo>
                  <a:lnTo>
                    <a:pt x="5639" y="1723"/>
                  </a:lnTo>
                  <a:close/>
                  <a:moveTo>
                    <a:pt x="8814" y="1723"/>
                  </a:moveTo>
                  <a:lnTo>
                    <a:pt x="6590" y="1723"/>
                  </a:lnTo>
                  <a:cubicBezTo>
                    <a:pt x="6435" y="1723"/>
                    <a:pt x="6319" y="1700"/>
                    <a:pt x="6242" y="1656"/>
                  </a:cubicBezTo>
                  <a:cubicBezTo>
                    <a:pt x="6164" y="1611"/>
                    <a:pt x="6120" y="1555"/>
                    <a:pt x="6109" y="1487"/>
                  </a:cubicBezTo>
                  <a:cubicBezTo>
                    <a:pt x="6098" y="1420"/>
                    <a:pt x="6120" y="1348"/>
                    <a:pt x="6176" y="1272"/>
                  </a:cubicBezTo>
                  <a:cubicBezTo>
                    <a:pt x="6231" y="1196"/>
                    <a:pt x="6319" y="1126"/>
                    <a:pt x="6441" y="1064"/>
                  </a:cubicBezTo>
                  <a:cubicBezTo>
                    <a:pt x="6518" y="1019"/>
                    <a:pt x="6643" y="958"/>
                    <a:pt x="6814" y="882"/>
                  </a:cubicBezTo>
                  <a:cubicBezTo>
                    <a:pt x="6986" y="806"/>
                    <a:pt x="7174" y="720"/>
                    <a:pt x="7379" y="626"/>
                  </a:cubicBezTo>
                  <a:cubicBezTo>
                    <a:pt x="7585" y="531"/>
                    <a:pt x="7793" y="437"/>
                    <a:pt x="8001" y="344"/>
                  </a:cubicBezTo>
                  <a:cubicBezTo>
                    <a:pt x="8211" y="250"/>
                    <a:pt x="8399" y="162"/>
                    <a:pt x="8565" y="82"/>
                  </a:cubicBezTo>
                  <a:cubicBezTo>
                    <a:pt x="8709" y="19"/>
                    <a:pt x="8831" y="1"/>
                    <a:pt x="8930" y="28"/>
                  </a:cubicBezTo>
                  <a:cubicBezTo>
                    <a:pt x="9030" y="55"/>
                    <a:pt x="9110" y="109"/>
                    <a:pt x="9171" y="189"/>
                  </a:cubicBezTo>
                  <a:cubicBezTo>
                    <a:pt x="9232" y="270"/>
                    <a:pt x="9276" y="367"/>
                    <a:pt x="9304" y="479"/>
                  </a:cubicBezTo>
                  <a:cubicBezTo>
                    <a:pt x="9331" y="591"/>
                    <a:pt x="9356" y="696"/>
                    <a:pt x="9378" y="795"/>
                  </a:cubicBezTo>
                  <a:cubicBezTo>
                    <a:pt x="9389" y="893"/>
                    <a:pt x="9395" y="999"/>
                    <a:pt x="9395" y="1111"/>
                  </a:cubicBezTo>
                  <a:cubicBezTo>
                    <a:pt x="9395" y="1222"/>
                    <a:pt x="9378" y="1323"/>
                    <a:pt x="9345" y="1413"/>
                  </a:cubicBezTo>
                  <a:cubicBezTo>
                    <a:pt x="9312" y="1503"/>
                    <a:pt x="9254" y="1577"/>
                    <a:pt x="9171" y="1635"/>
                  </a:cubicBezTo>
                  <a:cubicBezTo>
                    <a:pt x="9088" y="1694"/>
                    <a:pt x="8969" y="1723"/>
                    <a:pt x="8814" y="17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dist="76200" dir="2700000" algn="tl" rotWithShape="0">
                <a:srgbClr val="8BA3A1">
                  <a:alpha val="20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5494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711518" y="2161466"/>
            <a:ext cx="2874385" cy="2163782"/>
          </a:xfrm>
          <a:prstGeom prst="roundRect">
            <a:avLst>
              <a:gd name="adj" fmla="val 6750"/>
            </a:avLst>
          </a:prstGeom>
          <a:solidFill>
            <a:schemeClr val="bg1"/>
          </a:solidFill>
          <a:ln>
            <a:noFill/>
          </a:ln>
          <a:effectLst>
            <a:outerShdw blurRad="279400" dist="76200" dir="5400000" sx="98000" sy="98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66" name="矩形: 圆角 65"/>
          <p:cNvSpPr/>
          <p:nvPr/>
        </p:nvSpPr>
        <p:spPr>
          <a:xfrm>
            <a:off x="6167438" y="2066441"/>
            <a:ext cx="2874385" cy="2163782"/>
          </a:xfrm>
          <a:prstGeom prst="roundRect">
            <a:avLst>
              <a:gd name="adj" fmla="val 6750"/>
            </a:avLst>
          </a:prstGeom>
          <a:solidFill>
            <a:schemeClr val="bg1"/>
          </a:solidFill>
          <a:ln>
            <a:noFill/>
          </a:ln>
          <a:effectLst>
            <a:outerShdw blurRad="279400" dist="76200" dir="5400000" sx="98000" sy="98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41688" y="5035205"/>
            <a:ext cx="10443509" cy="344292"/>
            <a:chOff x="2089150" y="5991957"/>
            <a:chExt cx="8013700" cy="459837"/>
          </a:xfrm>
        </p:grpSpPr>
        <p:sp>
          <p:nvSpPr>
            <p:cNvPr id="6" name="矩形: 圆角 1"/>
            <p:cNvSpPr/>
            <p:nvPr/>
          </p:nvSpPr>
          <p:spPr bwMode="auto">
            <a:xfrm>
              <a:off x="2089150" y="5991957"/>
              <a:ext cx="8013700" cy="457200"/>
            </a:xfrm>
            <a:prstGeom prst="roundRect">
              <a:avLst>
                <a:gd name="adj" fmla="val 50000"/>
              </a:avLst>
            </a:pr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wrap="square" lIns="0" tIns="0" rIns="0" b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2965937" y="5991957"/>
              <a:ext cx="2074985" cy="459837"/>
            </a:xfrm>
            <a:prstGeom prst="rect">
              <a:avLst/>
            </a:pr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wrap="square" lIns="0" tIns="0" rIns="0" b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5040922" y="5991957"/>
              <a:ext cx="2074985" cy="457200"/>
            </a:xfrm>
            <a:prstGeom prst="rect">
              <a:avLst/>
            </a:pr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wrap="square" lIns="0" tIns="0" rIns="0" b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7128717" y="5991957"/>
              <a:ext cx="2074985" cy="459837"/>
            </a:xfrm>
            <a:prstGeom prst="rect">
              <a:avLst/>
            </a:pr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wrap="square" lIns="0" tIns="0" rIns="0" b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09490" y="5066722"/>
            <a:ext cx="304813" cy="304813"/>
            <a:chOff x="10242296" y="-495625"/>
            <a:chExt cx="906288" cy="906288"/>
          </a:xfrm>
        </p:grpSpPr>
        <p:sp>
          <p:nvSpPr>
            <p:cNvPr id="11" name="椭圆 10"/>
            <p:cNvSpPr/>
            <p:nvPr/>
          </p:nvSpPr>
          <p:spPr>
            <a:xfrm>
              <a:off x="10242296" y="-495625"/>
              <a:ext cx="906288" cy="906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52C"/>
                </a:solidFill>
                <a:latin typeface="思源黑体 Regular" panose="020B0500000000000000" charset="-122"/>
                <a:ea typeface="思源黑体 Regular" panose="020B0500000000000000" charset="-122"/>
                <a:cs typeface="阿里巴巴普惠体" panose="00020600040101010101" charset="-122"/>
                <a:sym typeface="思源黑体 Regular" panose="020B0500000000000000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0541718" y="-196203"/>
              <a:ext cx="307444" cy="307444"/>
            </a:xfrm>
            <a:prstGeom prst="ellipse">
              <a:avLst/>
            </a:prstGeom>
            <a:solidFill>
              <a:srgbClr val="5A1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52C"/>
                </a:solidFill>
                <a:latin typeface="思源黑体 Regular" panose="020B0500000000000000" charset="-122"/>
                <a:ea typeface="思源黑体 Regular" panose="020B0500000000000000" charset="-122"/>
                <a:cs typeface="阿里巴巴普惠体" panose="00020600040101010101" charset="-122"/>
                <a:sym typeface="思源黑体 Regular" panose="020B0500000000000000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32968" y="5066722"/>
            <a:ext cx="304813" cy="304813"/>
            <a:chOff x="10242296" y="-495625"/>
            <a:chExt cx="906288" cy="906288"/>
          </a:xfrm>
        </p:grpSpPr>
        <p:sp>
          <p:nvSpPr>
            <p:cNvPr id="23" name="椭圆 22"/>
            <p:cNvSpPr/>
            <p:nvPr/>
          </p:nvSpPr>
          <p:spPr>
            <a:xfrm>
              <a:off x="10242296" y="-495625"/>
              <a:ext cx="906288" cy="906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52C"/>
                </a:solidFill>
                <a:latin typeface="思源黑体 Regular" panose="020B0500000000000000" charset="-122"/>
                <a:ea typeface="思源黑体 Regular" panose="020B0500000000000000" charset="-122"/>
                <a:cs typeface="阿里巴巴普惠体" panose="00020600040101010101" charset="-122"/>
                <a:sym typeface="思源黑体 Regular" panose="020B0500000000000000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541718" y="-196203"/>
              <a:ext cx="307444" cy="3074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52C"/>
                </a:solidFill>
                <a:latin typeface="思源黑体 Regular" panose="020B0500000000000000" charset="-122"/>
                <a:ea typeface="思源黑体 Regular" panose="020B0500000000000000" charset="-122"/>
                <a:cs typeface="阿里巴巴普惠体" panose="00020600040101010101" charset="-122"/>
                <a:sym typeface="思源黑体 Regular" panose="020B0500000000000000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88719" y="5066722"/>
            <a:ext cx="304813" cy="304813"/>
            <a:chOff x="10242296" y="-495625"/>
            <a:chExt cx="906288" cy="906288"/>
          </a:xfrm>
        </p:grpSpPr>
        <p:sp>
          <p:nvSpPr>
            <p:cNvPr id="27" name="椭圆 26"/>
            <p:cNvSpPr/>
            <p:nvPr/>
          </p:nvSpPr>
          <p:spPr>
            <a:xfrm>
              <a:off x="10242296" y="-495625"/>
              <a:ext cx="906288" cy="906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52C"/>
                </a:solidFill>
                <a:latin typeface="思源黑体 Regular" panose="020B0500000000000000" charset="-122"/>
                <a:ea typeface="思源黑体 Regular" panose="020B0500000000000000" charset="-122"/>
                <a:cs typeface="阿里巴巴普惠体" panose="00020600040101010101" charset="-122"/>
                <a:sym typeface="思源黑体 Regular" panose="020B0500000000000000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0541718" y="-196203"/>
              <a:ext cx="307444" cy="307444"/>
            </a:xfrm>
            <a:prstGeom prst="ellipse">
              <a:avLst/>
            </a:prstGeom>
            <a:solidFill>
              <a:srgbClr val="5A1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52C"/>
                </a:solidFill>
                <a:latin typeface="思源黑体 Regular" panose="020B0500000000000000" charset="-122"/>
                <a:ea typeface="思源黑体 Regular" panose="020B0500000000000000" charset="-122"/>
                <a:cs typeface="阿里巴巴普惠体" panose="00020600040101010101" charset="-122"/>
                <a:sym typeface="思源黑体 Regular" panose="020B0500000000000000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flipH="1" flipV="1">
            <a:off x="2061845" y="4637405"/>
            <a:ext cx="0" cy="6007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4785360" y="4650105"/>
            <a:ext cx="0" cy="58864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7541260" y="4625340"/>
            <a:ext cx="0" cy="6134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10210800" y="4632325"/>
            <a:ext cx="0" cy="5943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10058409" y="5066722"/>
            <a:ext cx="304813" cy="304813"/>
            <a:chOff x="10242296" y="-495625"/>
            <a:chExt cx="906288" cy="906288"/>
          </a:xfrm>
        </p:grpSpPr>
        <p:sp>
          <p:nvSpPr>
            <p:cNvPr id="31" name="椭圆 30"/>
            <p:cNvSpPr/>
            <p:nvPr/>
          </p:nvSpPr>
          <p:spPr>
            <a:xfrm>
              <a:off x="10242296" y="-495625"/>
              <a:ext cx="906288" cy="906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52C"/>
                </a:solidFill>
                <a:latin typeface="思源黑体 Regular" panose="020B0500000000000000" charset="-122"/>
                <a:ea typeface="思源黑体 Regular" panose="020B0500000000000000" charset="-122"/>
                <a:cs typeface="阿里巴巴普惠体" panose="00020600040101010101" charset="-122"/>
                <a:sym typeface="思源黑体 Regular" panose="020B0500000000000000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541718" y="-196203"/>
              <a:ext cx="307444" cy="3074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52C"/>
                </a:solidFill>
                <a:latin typeface="思源黑体 Regular" panose="020B0500000000000000" charset="-122"/>
                <a:ea typeface="思源黑体 Regular" panose="020B0500000000000000" charset="-122"/>
                <a:cs typeface="阿里巴巴普惠体" panose="00020600040101010101" charset="-122"/>
                <a:sym typeface="思源黑体 Regular" panose="020B0500000000000000" charset="-122"/>
              </a:endParaRPr>
            </a:p>
          </p:txBody>
        </p:sp>
      </p:grpSp>
      <p:sp>
        <p:nvSpPr>
          <p:cNvPr id="18" name="椭圆 17"/>
          <p:cNvSpPr/>
          <p:nvPr/>
        </p:nvSpPr>
        <p:spPr bwMode="auto">
          <a:xfrm>
            <a:off x="1818143" y="2314338"/>
            <a:ext cx="574105" cy="574105"/>
          </a:xfrm>
          <a:prstGeom prst="ellipse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11516" y="2991753"/>
            <a:ext cx="18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25000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Add title text</a:t>
            </a:r>
            <a:endParaRPr lang="zh-CN" altLang="en-US" b="1" dirty="0">
              <a:solidFill>
                <a:srgbClr val="2F3032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71912" y="3391616"/>
            <a:ext cx="2391263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Click here to add content, content to match the title. 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4525484" y="2294616"/>
            <a:ext cx="574105" cy="574105"/>
          </a:xfrm>
          <a:prstGeom prst="ellipse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818857" y="2972031"/>
            <a:ext cx="18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25000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Add title text</a:t>
            </a:r>
            <a:endParaRPr lang="zh-CN" altLang="en-US" b="1" dirty="0">
              <a:solidFill>
                <a:srgbClr val="2F3032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697587" y="3371894"/>
            <a:ext cx="2254999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Click here to add content, content to match the title. 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48" name="椭圆 47"/>
          <p:cNvSpPr/>
          <p:nvPr/>
        </p:nvSpPr>
        <p:spPr bwMode="auto">
          <a:xfrm>
            <a:off x="7354744" y="2307168"/>
            <a:ext cx="574105" cy="574105"/>
          </a:xfrm>
          <a:prstGeom prst="ellipse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648117" y="2984583"/>
            <a:ext cx="18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25000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Add title text</a:t>
            </a:r>
            <a:endParaRPr lang="zh-CN" altLang="en-US" b="1" dirty="0">
              <a:solidFill>
                <a:srgbClr val="2F3032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490988" y="3384446"/>
            <a:ext cx="2301617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Click here to add content, content to match the title. 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52" name="椭圆 51"/>
          <p:cNvSpPr/>
          <p:nvPr/>
        </p:nvSpPr>
        <p:spPr bwMode="auto">
          <a:xfrm>
            <a:off x="10133803" y="2255173"/>
            <a:ext cx="574105" cy="574105"/>
          </a:xfrm>
          <a:prstGeom prst="ellipse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427176" y="2932588"/>
            <a:ext cx="18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25000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Add title text</a:t>
            </a:r>
            <a:endParaRPr lang="zh-CN" altLang="en-US" b="1" dirty="0">
              <a:solidFill>
                <a:srgbClr val="2F3032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187573" y="3332451"/>
            <a:ext cx="2272930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Click here to add content, content to match the title. 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pic>
        <p:nvPicPr>
          <p:cNvPr id="19" name="图片 18" descr="343435383037343b343532333833373bb9abcbbe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930400" y="2437765"/>
            <a:ext cx="323215" cy="323215"/>
          </a:xfrm>
          <a:prstGeom prst="rect">
            <a:avLst/>
          </a:prstGeom>
        </p:spPr>
      </p:pic>
      <p:pic>
        <p:nvPicPr>
          <p:cNvPr id="35" name="图片 34" descr="343435383037343b343533303738313bb1e3c0fbccf9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0271760" y="2381885"/>
            <a:ext cx="323215" cy="323215"/>
          </a:xfrm>
          <a:prstGeom prst="rect">
            <a:avLst/>
          </a:prstGeom>
        </p:spPr>
      </p:pic>
      <p:pic>
        <p:nvPicPr>
          <p:cNvPr id="36" name="图片 35" descr="343435383037343b343532333835313bc7e5b5a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458075" y="2437765"/>
            <a:ext cx="323215" cy="323215"/>
          </a:xfrm>
          <a:prstGeom prst="rect">
            <a:avLst/>
          </a:prstGeom>
        </p:spPr>
      </p:pic>
      <p:pic>
        <p:nvPicPr>
          <p:cNvPr id="37" name="图片 36" descr="343435383037343b343532333835383bd7cac1cfb4fc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643755" y="2437765"/>
            <a:ext cx="323215" cy="323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459145" y="1712732"/>
            <a:ext cx="10855805" cy="2017123"/>
          </a:xfrm>
          <a:prstGeom prst="roundRect">
            <a:avLst>
              <a:gd name="adj" fmla="val 2719"/>
            </a:avLst>
          </a:prstGeom>
          <a:solidFill>
            <a:schemeClr val="bg1"/>
          </a:solidFill>
          <a:ln w="38100">
            <a:gradFill flip="none" rotWithShape="1">
              <a:gsLst>
                <a:gs pos="35000">
                  <a:srgbClr val="FFBB6A">
                    <a:alpha val="0"/>
                  </a:srgbClr>
                </a:gs>
                <a:gs pos="100000">
                  <a:srgbClr val="FFE96F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04012" y="2745746"/>
            <a:ext cx="67998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  <a:buSzPct val="25000"/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04012" y="2325645"/>
            <a:ext cx="1727481" cy="369332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04012" y="1861326"/>
            <a:ext cx="904563" cy="830997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r>
              <a:rPr lang="en-US" altLang="zh-CN" sz="48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63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01</a:t>
            </a:r>
            <a:endParaRPr lang="zh-CN" altLang="en-US" sz="48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3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5400000" scaled="1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504012" y="3045458"/>
            <a:ext cx="67998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  <a:buSzPct val="25000"/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pic>
        <p:nvPicPr>
          <p:cNvPr id="55" name="图片 54" descr="D:\360安全浏览器下载\156efcd4_P1494880_9d69d7ff.jpg156efcd4_P1494880_9d69d7f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30" y="1712732"/>
            <a:ext cx="3208655" cy="2017395"/>
          </a:xfrm>
          <a:prstGeom prst="roundRect">
            <a:avLst/>
          </a:prstGeom>
        </p:spPr>
      </p:pic>
      <p:sp>
        <p:nvSpPr>
          <p:cNvPr id="23" name="矩形: 圆角 22"/>
          <p:cNvSpPr/>
          <p:nvPr/>
        </p:nvSpPr>
        <p:spPr>
          <a:xfrm flipH="1">
            <a:off x="859835" y="3975539"/>
            <a:ext cx="10855805" cy="2017122"/>
          </a:xfrm>
          <a:prstGeom prst="roundRect">
            <a:avLst>
              <a:gd name="adj" fmla="val 3217"/>
            </a:avLst>
          </a:prstGeom>
          <a:solidFill>
            <a:schemeClr val="bg1"/>
          </a:solidFill>
          <a:ln w="38100">
            <a:gradFill flip="none" rotWithShape="1">
              <a:gsLst>
                <a:gs pos="40000">
                  <a:srgbClr val="FFBB6A">
                    <a:alpha val="0"/>
                  </a:srgbClr>
                </a:gs>
                <a:gs pos="90000">
                  <a:srgbClr val="B0DDE2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580948" y="4656330"/>
            <a:ext cx="1727481" cy="369332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3217" y="4121668"/>
            <a:ext cx="904563" cy="830997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r>
              <a:rPr lang="en-US" altLang="zh-CN" sz="48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63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02</a:t>
            </a:r>
            <a:endParaRPr lang="zh-CN" altLang="en-US" sz="48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3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695960" y="5051660"/>
            <a:ext cx="67998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  <a:buSzPct val="25000"/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695960" y="5351372"/>
            <a:ext cx="67998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  <a:buSzPct val="25000"/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pic>
        <p:nvPicPr>
          <p:cNvPr id="56" name="图片 55" descr="D:\360安全浏览器下载\a34a41f1_P1492636_07d8bb06.jpga34a41f1_P1492636_07d8bb0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845" y="3975539"/>
            <a:ext cx="3263265" cy="2017395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60045" y="242570"/>
            <a:ext cx="11647170" cy="6087110"/>
            <a:chOff x="567" y="1071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409" y="-3772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2" y="1899"/>
              <a:ext cx="15726" cy="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36" name="图片 35" descr="35dc9026324930b9881276805cf2fc9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0705" y="0"/>
            <a:ext cx="12971145" cy="6858000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3686175" y="3217545"/>
            <a:ext cx="4806315" cy="138430"/>
          </a:xfrm>
          <a:prstGeom prst="roundRect">
            <a:avLst/>
          </a:prstGeom>
          <a:solidFill>
            <a:srgbClr val="B4D7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82854" y="1858029"/>
            <a:ext cx="385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Review of work content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81045" y="3586480"/>
            <a:ext cx="596709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text content, such as keywords, some brief introductions, etc.</a:t>
            </a:r>
          </a:p>
        </p:txBody>
      </p:sp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3281045" y="2150745"/>
            <a:ext cx="5694045" cy="12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6600" b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  <a:sym typeface="+mn-ea"/>
              </a:rPr>
              <a:t>Add title text</a:t>
            </a:r>
            <a:endParaRPr lang="zh-CN" altLang="en-US" sz="6600" b="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汉仪大宋简" panose="02010609000101010101" pitchFamily="49" charset="-122"/>
              <a:ea typeface="汉仪大宋简" panose="02010609000101010101" pitchFamily="49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21703" y="4396168"/>
            <a:ext cx="237424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73C4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PART.01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1196023" y="1651707"/>
            <a:ext cx="251460" cy="251460"/>
          </a:xfrm>
          <a:prstGeom prst="ellipse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55" name="椭圆 54"/>
          <p:cNvSpPr/>
          <p:nvPr/>
        </p:nvSpPr>
        <p:spPr bwMode="auto">
          <a:xfrm>
            <a:off x="874713" y="1773238"/>
            <a:ext cx="4090987" cy="4090987"/>
          </a:xfrm>
          <a:prstGeom prst="ellipse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pic>
        <p:nvPicPr>
          <p:cNvPr id="15" name="图片 14" descr="D:\360安全浏览器下载\4d35dd4e_P1492625_5788ef1c.jpg4d35dd4e_P1492625_5788ef1c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400" y="1903095"/>
            <a:ext cx="3982720" cy="3961130"/>
          </a:xfrm>
          <a:custGeom>
            <a:avLst/>
            <a:gdLst>
              <a:gd name="connsiteX0" fmla="*/ 1981630 w 3963260"/>
              <a:gd name="connsiteY0" fmla="*/ 0 h 3963260"/>
              <a:gd name="connsiteX1" fmla="*/ 3963260 w 3963260"/>
              <a:gd name="connsiteY1" fmla="*/ 1981630 h 3963260"/>
              <a:gd name="connsiteX2" fmla="*/ 1981630 w 3963260"/>
              <a:gd name="connsiteY2" fmla="*/ 3963260 h 3963260"/>
              <a:gd name="connsiteX3" fmla="*/ 0 w 3963260"/>
              <a:gd name="connsiteY3" fmla="*/ 1981630 h 3963260"/>
              <a:gd name="connsiteX4" fmla="*/ 1981630 w 3963260"/>
              <a:gd name="connsiteY4" fmla="*/ 0 h 39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3260" h="3963260">
                <a:moveTo>
                  <a:pt x="1981630" y="0"/>
                </a:moveTo>
                <a:cubicBezTo>
                  <a:pt x="3076054" y="0"/>
                  <a:pt x="3963260" y="887206"/>
                  <a:pt x="3963260" y="1981630"/>
                </a:cubicBezTo>
                <a:cubicBezTo>
                  <a:pt x="3963260" y="3076054"/>
                  <a:pt x="3076054" y="3963260"/>
                  <a:pt x="1981630" y="3963260"/>
                </a:cubicBezTo>
                <a:cubicBezTo>
                  <a:pt x="887206" y="3963260"/>
                  <a:pt x="0" y="3076054"/>
                  <a:pt x="0" y="1981630"/>
                </a:cubicBezTo>
                <a:cubicBezTo>
                  <a:pt x="0" y="887206"/>
                  <a:pt x="887206" y="0"/>
                  <a:pt x="1981630" y="0"/>
                </a:cubicBezTo>
                <a:close/>
              </a:path>
            </a:pathLst>
          </a:custGeom>
        </p:spPr>
      </p:pic>
      <p:sp>
        <p:nvSpPr>
          <p:cNvPr id="57" name="椭圆 56"/>
          <p:cNvSpPr/>
          <p:nvPr/>
        </p:nvSpPr>
        <p:spPr bwMode="auto">
          <a:xfrm>
            <a:off x="4666348" y="4299788"/>
            <a:ext cx="975229" cy="975229"/>
          </a:xfrm>
          <a:prstGeom prst="ellipse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096000" y="2698115"/>
            <a:ext cx="3815080" cy="558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0000"/>
              </a:lnSpc>
              <a:buSzPct val="25000"/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6228080" y="2473960"/>
            <a:ext cx="929005" cy="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6096000" y="2029460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25000"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71" name="椭圆2"/>
          <p:cNvSpPr/>
          <p:nvPr/>
        </p:nvSpPr>
        <p:spPr bwMode="auto">
          <a:xfrm rot="10800000" flipV="1">
            <a:off x="10494645" y="2096135"/>
            <a:ext cx="698500" cy="698500"/>
          </a:xfrm>
          <a:prstGeom prst="ellipse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72" name="图标2"/>
          <p:cNvSpPr/>
          <p:nvPr/>
        </p:nvSpPr>
        <p:spPr bwMode="auto">
          <a:xfrm>
            <a:off x="10721975" y="2322195"/>
            <a:ext cx="240665" cy="256540"/>
          </a:xfrm>
          <a:custGeom>
            <a:avLst/>
            <a:gdLst>
              <a:gd name="T0" fmla="*/ 7602 w 7760"/>
              <a:gd name="T1" fmla="*/ 4758 h 8285"/>
              <a:gd name="T2" fmla="*/ 4177 w 7760"/>
              <a:gd name="T3" fmla="*/ 8165 h 8285"/>
              <a:gd name="T4" fmla="*/ 3880 w 7760"/>
              <a:gd name="T5" fmla="*/ 8285 h 8285"/>
              <a:gd name="T6" fmla="*/ 3583 w 7760"/>
              <a:gd name="T7" fmla="*/ 8165 h 8285"/>
              <a:gd name="T8" fmla="*/ 158 w 7760"/>
              <a:gd name="T9" fmla="*/ 4758 h 8285"/>
              <a:gd name="T10" fmla="*/ 67 w 7760"/>
              <a:gd name="T11" fmla="*/ 4309 h 8285"/>
              <a:gd name="T12" fmla="*/ 454 w 7760"/>
              <a:gd name="T13" fmla="*/ 4054 h 8285"/>
              <a:gd name="T14" fmla="*/ 1585 w 7760"/>
              <a:gd name="T15" fmla="*/ 4054 h 8285"/>
              <a:gd name="T16" fmla="*/ 1585 w 7760"/>
              <a:gd name="T17" fmla="*/ 413 h 8285"/>
              <a:gd name="T18" fmla="*/ 2004 w 7760"/>
              <a:gd name="T19" fmla="*/ 0 h 8285"/>
              <a:gd name="T20" fmla="*/ 5873 w 7760"/>
              <a:gd name="T21" fmla="*/ 0 h 8285"/>
              <a:gd name="T22" fmla="*/ 6293 w 7760"/>
              <a:gd name="T23" fmla="*/ 413 h 8285"/>
              <a:gd name="T24" fmla="*/ 6293 w 7760"/>
              <a:gd name="T25" fmla="*/ 4054 h 8285"/>
              <a:gd name="T26" fmla="*/ 7305 w 7760"/>
              <a:gd name="T27" fmla="*/ 4054 h 8285"/>
              <a:gd name="T28" fmla="*/ 7693 w 7760"/>
              <a:gd name="T29" fmla="*/ 4309 h 8285"/>
              <a:gd name="T30" fmla="*/ 7602 w 7760"/>
              <a:gd name="T31" fmla="*/ 4758 h 8285"/>
              <a:gd name="T32" fmla="*/ 7602 w 7760"/>
              <a:gd name="T33" fmla="*/ 4758 h 8285"/>
              <a:gd name="T34" fmla="*/ 5066 w 7760"/>
              <a:gd name="T35" fmla="*/ 2060 h 8285"/>
              <a:gd name="T36" fmla="*/ 4888 w 7760"/>
              <a:gd name="T37" fmla="*/ 1937 h 8285"/>
              <a:gd name="T38" fmla="*/ 4729 w 7760"/>
              <a:gd name="T39" fmla="*/ 1965 h 8285"/>
              <a:gd name="T40" fmla="*/ 3932 w 7760"/>
              <a:gd name="T41" fmla="*/ 2980 h 8285"/>
              <a:gd name="T42" fmla="*/ 3135 w 7760"/>
              <a:gd name="T43" fmla="*/ 1965 h 8285"/>
              <a:gd name="T44" fmla="*/ 2975 w 7760"/>
              <a:gd name="T45" fmla="*/ 1937 h 8285"/>
              <a:gd name="T46" fmla="*/ 2797 w 7760"/>
              <a:gd name="T47" fmla="*/ 2060 h 8285"/>
              <a:gd name="T48" fmla="*/ 2769 w 7760"/>
              <a:gd name="T49" fmla="*/ 2216 h 8285"/>
              <a:gd name="T50" fmla="*/ 3446 w 7760"/>
              <a:gd name="T51" fmla="*/ 3079 h 8285"/>
              <a:gd name="T52" fmla="*/ 3061 w 7760"/>
              <a:gd name="T53" fmla="*/ 3079 h 8285"/>
              <a:gd name="T54" fmla="*/ 2952 w 7760"/>
              <a:gd name="T55" fmla="*/ 3186 h 8285"/>
              <a:gd name="T56" fmla="*/ 2952 w 7760"/>
              <a:gd name="T57" fmla="*/ 3365 h 8285"/>
              <a:gd name="T58" fmla="*/ 3061 w 7760"/>
              <a:gd name="T59" fmla="*/ 3473 h 8285"/>
              <a:gd name="T60" fmla="*/ 3740 w 7760"/>
              <a:gd name="T61" fmla="*/ 3473 h 8285"/>
              <a:gd name="T62" fmla="*/ 3740 w 7760"/>
              <a:gd name="T63" fmla="*/ 4043 h 8285"/>
              <a:gd name="T64" fmla="*/ 3061 w 7760"/>
              <a:gd name="T65" fmla="*/ 4043 h 8285"/>
              <a:gd name="T66" fmla="*/ 2952 w 7760"/>
              <a:gd name="T67" fmla="*/ 4150 h 8285"/>
              <a:gd name="T68" fmla="*/ 2952 w 7760"/>
              <a:gd name="T69" fmla="*/ 4323 h 8285"/>
              <a:gd name="T70" fmla="*/ 3061 w 7760"/>
              <a:gd name="T71" fmla="*/ 4430 h 8285"/>
              <a:gd name="T72" fmla="*/ 3740 w 7760"/>
              <a:gd name="T73" fmla="*/ 4430 h 8285"/>
              <a:gd name="T74" fmla="*/ 3740 w 7760"/>
              <a:gd name="T75" fmla="*/ 5096 h 8285"/>
              <a:gd name="T76" fmla="*/ 3849 w 7760"/>
              <a:gd name="T77" fmla="*/ 5204 h 8285"/>
              <a:gd name="T78" fmla="*/ 4025 w 7760"/>
              <a:gd name="T79" fmla="*/ 5204 h 8285"/>
              <a:gd name="T80" fmla="*/ 4134 w 7760"/>
              <a:gd name="T81" fmla="*/ 5096 h 8285"/>
              <a:gd name="T82" fmla="*/ 4134 w 7760"/>
              <a:gd name="T83" fmla="*/ 4430 h 8285"/>
              <a:gd name="T84" fmla="*/ 4811 w 7760"/>
              <a:gd name="T85" fmla="*/ 4430 h 8285"/>
              <a:gd name="T86" fmla="*/ 4920 w 7760"/>
              <a:gd name="T87" fmla="*/ 4323 h 8285"/>
              <a:gd name="T88" fmla="*/ 4920 w 7760"/>
              <a:gd name="T89" fmla="*/ 4150 h 8285"/>
              <a:gd name="T90" fmla="*/ 4811 w 7760"/>
              <a:gd name="T91" fmla="*/ 4043 h 8285"/>
              <a:gd name="T92" fmla="*/ 4134 w 7760"/>
              <a:gd name="T93" fmla="*/ 4043 h 8285"/>
              <a:gd name="T94" fmla="*/ 4134 w 7760"/>
              <a:gd name="T95" fmla="*/ 3473 h 8285"/>
              <a:gd name="T96" fmla="*/ 4811 w 7760"/>
              <a:gd name="T97" fmla="*/ 3473 h 8285"/>
              <a:gd name="T98" fmla="*/ 4920 w 7760"/>
              <a:gd name="T99" fmla="*/ 3365 h 8285"/>
              <a:gd name="T100" fmla="*/ 4920 w 7760"/>
              <a:gd name="T101" fmla="*/ 3186 h 8285"/>
              <a:gd name="T102" fmla="*/ 4811 w 7760"/>
              <a:gd name="T103" fmla="*/ 3079 h 8285"/>
              <a:gd name="T104" fmla="*/ 4417 w 7760"/>
              <a:gd name="T105" fmla="*/ 3079 h 8285"/>
              <a:gd name="T106" fmla="*/ 5095 w 7760"/>
              <a:gd name="T107" fmla="*/ 2216 h 8285"/>
              <a:gd name="T108" fmla="*/ 5066 w 7760"/>
              <a:gd name="T109" fmla="*/ 2060 h 8285"/>
              <a:gd name="T110" fmla="*/ 5066 w 7760"/>
              <a:gd name="T111" fmla="*/ 2060 h 8285"/>
              <a:gd name="T112" fmla="*/ 5066 w 7760"/>
              <a:gd name="T113" fmla="*/ 2060 h 8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0" h="8285">
                <a:moveTo>
                  <a:pt x="7602" y="4758"/>
                </a:moveTo>
                <a:lnTo>
                  <a:pt x="4177" y="8165"/>
                </a:lnTo>
                <a:cubicBezTo>
                  <a:pt x="4095" y="8245"/>
                  <a:pt x="3996" y="8285"/>
                  <a:pt x="3880" y="8285"/>
                </a:cubicBezTo>
                <a:cubicBezTo>
                  <a:pt x="3764" y="8285"/>
                  <a:pt x="3665" y="8245"/>
                  <a:pt x="3583" y="8165"/>
                </a:cubicBezTo>
                <a:lnTo>
                  <a:pt x="158" y="4758"/>
                </a:lnTo>
                <a:cubicBezTo>
                  <a:pt x="35" y="4637"/>
                  <a:pt x="0" y="4466"/>
                  <a:pt x="67" y="4309"/>
                </a:cubicBezTo>
                <a:cubicBezTo>
                  <a:pt x="133" y="4151"/>
                  <a:pt x="281" y="4054"/>
                  <a:pt x="454" y="4054"/>
                </a:cubicBezTo>
                <a:lnTo>
                  <a:pt x="1585" y="4054"/>
                </a:lnTo>
                <a:lnTo>
                  <a:pt x="1585" y="413"/>
                </a:lnTo>
                <a:cubicBezTo>
                  <a:pt x="1585" y="186"/>
                  <a:pt x="1772" y="0"/>
                  <a:pt x="2004" y="0"/>
                </a:cubicBezTo>
                <a:lnTo>
                  <a:pt x="5873" y="0"/>
                </a:lnTo>
                <a:cubicBezTo>
                  <a:pt x="6105" y="0"/>
                  <a:pt x="6293" y="185"/>
                  <a:pt x="6293" y="413"/>
                </a:cubicBezTo>
                <a:lnTo>
                  <a:pt x="6293" y="4054"/>
                </a:lnTo>
                <a:lnTo>
                  <a:pt x="7305" y="4054"/>
                </a:lnTo>
                <a:cubicBezTo>
                  <a:pt x="7479" y="4054"/>
                  <a:pt x="7627" y="4151"/>
                  <a:pt x="7693" y="4309"/>
                </a:cubicBezTo>
                <a:cubicBezTo>
                  <a:pt x="7760" y="4466"/>
                  <a:pt x="7725" y="4637"/>
                  <a:pt x="7602" y="4758"/>
                </a:cubicBezTo>
                <a:lnTo>
                  <a:pt x="7602" y="4758"/>
                </a:lnTo>
                <a:close/>
                <a:moveTo>
                  <a:pt x="5066" y="2060"/>
                </a:moveTo>
                <a:lnTo>
                  <a:pt x="4888" y="1937"/>
                </a:lnTo>
                <a:cubicBezTo>
                  <a:pt x="4837" y="1902"/>
                  <a:pt x="4765" y="1914"/>
                  <a:pt x="4729" y="1965"/>
                </a:cubicBezTo>
                <a:lnTo>
                  <a:pt x="3932" y="2980"/>
                </a:lnTo>
                <a:lnTo>
                  <a:pt x="3135" y="1965"/>
                </a:lnTo>
                <a:cubicBezTo>
                  <a:pt x="3098" y="1914"/>
                  <a:pt x="3027" y="1902"/>
                  <a:pt x="2975" y="1937"/>
                </a:cubicBezTo>
                <a:lnTo>
                  <a:pt x="2797" y="2060"/>
                </a:lnTo>
                <a:cubicBezTo>
                  <a:pt x="2745" y="2095"/>
                  <a:pt x="2733" y="2166"/>
                  <a:pt x="2769" y="2216"/>
                </a:cubicBezTo>
                <a:lnTo>
                  <a:pt x="3446" y="3079"/>
                </a:lnTo>
                <a:lnTo>
                  <a:pt x="3061" y="3079"/>
                </a:lnTo>
                <a:cubicBezTo>
                  <a:pt x="3001" y="3079"/>
                  <a:pt x="2952" y="3127"/>
                  <a:pt x="2952" y="3186"/>
                </a:cubicBezTo>
                <a:lnTo>
                  <a:pt x="2952" y="3365"/>
                </a:lnTo>
                <a:cubicBezTo>
                  <a:pt x="2952" y="3425"/>
                  <a:pt x="3001" y="3473"/>
                  <a:pt x="3061" y="3473"/>
                </a:cubicBezTo>
                <a:lnTo>
                  <a:pt x="3740" y="3473"/>
                </a:lnTo>
                <a:lnTo>
                  <a:pt x="3740" y="4043"/>
                </a:lnTo>
                <a:lnTo>
                  <a:pt x="3061" y="4043"/>
                </a:lnTo>
                <a:cubicBezTo>
                  <a:pt x="3001" y="4043"/>
                  <a:pt x="2952" y="4091"/>
                  <a:pt x="2952" y="4150"/>
                </a:cubicBezTo>
                <a:lnTo>
                  <a:pt x="2952" y="4323"/>
                </a:lnTo>
                <a:cubicBezTo>
                  <a:pt x="2952" y="4383"/>
                  <a:pt x="3001" y="4430"/>
                  <a:pt x="3061" y="4430"/>
                </a:cubicBezTo>
                <a:lnTo>
                  <a:pt x="3740" y="4430"/>
                </a:lnTo>
                <a:lnTo>
                  <a:pt x="3740" y="5096"/>
                </a:lnTo>
                <a:cubicBezTo>
                  <a:pt x="3740" y="5156"/>
                  <a:pt x="3789" y="5204"/>
                  <a:pt x="3849" y="5204"/>
                </a:cubicBezTo>
                <a:lnTo>
                  <a:pt x="4025" y="5204"/>
                </a:lnTo>
                <a:cubicBezTo>
                  <a:pt x="4086" y="5204"/>
                  <a:pt x="4134" y="5156"/>
                  <a:pt x="4134" y="5096"/>
                </a:cubicBezTo>
                <a:lnTo>
                  <a:pt x="4134" y="4430"/>
                </a:lnTo>
                <a:lnTo>
                  <a:pt x="4811" y="4430"/>
                </a:lnTo>
                <a:cubicBezTo>
                  <a:pt x="4871" y="4430"/>
                  <a:pt x="4920" y="4383"/>
                  <a:pt x="4920" y="4323"/>
                </a:cubicBezTo>
                <a:lnTo>
                  <a:pt x="4920" y="4150"/>
                </a:lnTo>
                <a:cubicBezTo>
                  <a:pt x="4920" y="4091"/>
                  <a:pt x="4871" y="4043"/>
                  <a:pt x="4811" y="4043"/>
                </a:cubicBezTo>
                <a:lnTo>
                  <a:pt x="4134" y="4043"/>
                </a:lnTo>
                <a:lnTo>
                  <a:pt x="4134" y="3473"/>
                </a:lnTo>
                <a:lnTo>
                  <a:pt x="4811" y="3473"/>
                </a:lnTo>
                <a:cubicBezTo>
                  <a:pt x="4871" y="3473"/>
                  <a:pt x="4920" y="3425"/>
                  <a:pt x="4920" y="3365"/>
                </a:cubicBezTo>
                <a:lnTo>
                  <a:pt x="4920" y="3186"/>
                </a:lnTo>
                <a:cubicBezTo>
                  <a:pt x="4920" y="3127"/>
                  <a:pt x="4871" y="3079"/>
                  <a:pt x="4811" y="3079"/>
                </a:cubicBezTo>
                <a:lnTo>
                  <a:pt x="4417" y="3079"/>
                </a:lnTo>
                <a:lnTo>
                  <a:pt x="5095" y="2216"/>
                </a:lnTo>
                <a:cubicBezTo>
                  <a:pt x="5131" y="2166"/>
                  <a:pt x="5118" y="2095"/>
                  <a:pt x="5066" y="2060"/>
                </a:cubicBezTo>
                <a:lnTo>
                  <a:pt x="5066" y="2060"/>
                </a:lnTo>
                <a:close/>
                <a:moveTo>
                  <a:pt x="5066" y="2060"/>
                </a:move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096000" y="4697095"/>
            <a:ext cx="3815080" cy="558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0000"/>
              </a:lnSpc>
              <a:buSzPct val="25000"/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6228080" y="4405630"/>
            <a:ext cx="929005" cy="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6096000" y="3961130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25000"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74" name="椭圆1"/>
          <p:cNvSpPr/>
          <p:nvPr/>
        </p:nvSpPr>
        <p:spPr bwMode="auto">
          <a:xfrm rot="10800000" flipV="1">
            <a:off x="10494645" y="4031615"/>
            <a:ext cx="698500" cy="698500"/>
          </a:xfrm>
          <a:prstGeom prst="ellipse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75" name="图标1"/>
          <p:cNvSpPr/>
          <p:nvPr/>
        </p:nvSpPr>
        <p:spPr bwMode="auto">
          <a:xfrm>
            <a:off x="10713720" y="4257675"/>
            <a:ext cx="256540" cy="256540"/>
          </a:xfrm>
          <a:custGeom>
            <a:avLst/>
            <a:gdLst>
              <a:gd name="T0" fmla="*/ 4772 w 7922"/>
              <a:gd name="T1" fmla="*/ 5491 h 7922"/>
              <a:gd name="T2" fmla="*/ 3405 w 7922"/>
              <a:gd name="T3" fmla="*/ 4124 h 7922"/>
              <a:gd name="T4" fmla="*/ 6555 w 7922"/>
              <a:gd name="T5" fmla="*/ 973 h 7922"/>
              <a:gd name="T6" fmla="*/ 3961 w 7922"/>
              <a:gd name="T7" fmla="*/ 0 h 7922"/>
              <a:gd name="T8" fmla="*/ 0 w 7922"/>
              <a:gd name="T9" fmla="*/ 3961 h 7922"/>
              <a:gd name="T10" fmla="*/ 3961 w 7922"/>
              <a:gd name="T11" fmla="*/ 7922 h 7922"/>
              <a:gd name="T12" fmla="*/ 7922 w 7922"/>
              <a:gd name="T13" fmla="*/ 3961 h 7922"/>
              <a:gd name="T14" fmla="*/ 7673 w 7922"/>
              <a:gd name="T15" fmla="*/ 2589 h 7922"/>
              <a:gd name="T16" fmla="*/ 4772 w 7922"/>
              <a:gd name="T17" fmla="*/ 5491 h 7922"/>
              <a:gd name="T18" fmla="*/ 2648 w 7922"/>
              <a:gd name="T19" fmla="*/ 6240 h 7922"/>
              <a:gd name="T20" fmla="*/ 3158 w 7922"/>
              <a:gd name="T21" fmla="*/ 4371 h 7922"/>
              <a:gd name="T22" fmla="*/ 4525 w 7922"/>
              <a:gd name="T23" fmla="*/ 5737 h 7922"/>
              <a:gd name="T24" fmla="*/ 2648 w 7922"/>
              <a:gd name="T25" fmla="*/ 6240 h 7922"/>
              <a:gd name="T26" fmla="*/ 2648 w 7922"/>
              <a:gd name="T27" fmla="*/ 6240 h 7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20" h="7920">
                <a:moveTo>
                  <a:pt x="4772" y="5491"/>
                </a:moveTo>
                <a:lnTo>
                  <a:pt x="3405" y="4124"/>
                </a:lnTo>
                <a:lnTo>
                  <a:pt x="6555" y="973"/>
                </a:lnTo>
                <a:cubicBezTo>
                  <a:pt x="5860" y="369"/>
                  <a:pt x="4954" y="0"/>
                  <a:pt x="3961" y="0"/>
                </a:cubicBezTo>
                <a:cubicBezTo>
                  <a:pt x="1773" y="0"/>
                  <a:pt x="0" y="1773"/>
                  <a:pt x="0" y="3961"/>
                </a:cubicBezTo>
                <a:cubicBezTo>
                  <a:pt x="0" y="6148"/>
                  <a:pt x="1773" y="7922"/>
                  <a:pt x="3961" y="7922"/>
                </a:cubicBezTo>
                <a:cubicBezTo>
                  <a:pt x="6148" y="7922"/>
                  <a:pt x="7922" y="6148"/>
                  <a:pt x="7922" y="3961"/>
                </a:cubicBezTo>
                <a:cubicBezTo>
                  <a:pt x="7922" y="3478"/>
                  <a:pt x="7830" y="3017"/>
                  <a:pt x="7673" y="2589"/>
                </a:cubicBezTo>
                <a:lnTo>
                  <a:pt x="4772" y="5491"/>
                </a:lnTo>
                <a:close/>
                <a:moveTo>
                  <a:pt x="2648" y="6240"/>
                </a:moveTo>
                <a:lnTo>
                  <a:pt x="3158" y="4371"/>
                </a:lnTo>
                <a:lnTo>
                  <a:pt x="4525" y="5737"/>
                </a:lnTo>
                <a:lnTo>
                  <a:pt x="2648" y="6240"/>
                </a:lnTo>
                <a:close/>
                <a:moveTo>
                  <a:pt x="2648" y="6240"/>
                </a:move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grpSp>
        <p:nvGrpSpPr>
          <p:cNvPr id="10" name="Group 300"/>
          <p:cNvGrpSpPr/>
          <p:nvPr/>
        </p:nvGrpSpPr>
        <p:grpSpPr>
          <a:xfrm>
            <a:off x="5850833" y="1262063"/>
            <a:ext cx="2212975" cy="2270125"/>
            <a:chOff x="6285929" y="1309923"/>
            <a:chExt cx="2212975" cy="2270125"/>
          </a:xfrm>
        </p:grpSpPr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998716" y="2348148"/>
              <a:ext cx="1500188" cy="908050"/>
            </a:xfrm>
            <a:custGeom>
              <a:avLst/>
              <a:gdLst>
                <a:gd name="T0" fmla="*/ 717 w 945"/>
                <a:gd name="T1" fmla="*/ 289 h 572"/>
                <a:gd name="T2" fmla="*/ 717 w 945"/>
                <a:gd name="T3" fmla="*/ 289 h 572"/>
                <a:gd name="T4" fmla="*/ 717 w 945"/>
                <a:gd name="T5" fmla="*/ 289 h 572"/>
                <a:gd name="T6" fmla="*/ 717 w 945"/>
                <a:gd name="T7" fmla="*/ 289 h 572"/>
                <a:gd name="T8" fmla="*/ 720 w 945"/>
                <a:gd name="T9" fmla="*/ 287 h 572"/>
                <a:gd name="T10" fmla="*/ 720 w 945"/>
                <a:gd name="T11" fmla="*/ 287 h 572"/>
                <a:gd name="T12" fmla="*/ 720 w 945"/>
                <a:gd name="T13" fmla="*/ 287 h 572"/>
                <a:gd name="T14" fmla="*/ 720 w 945"/>
                <a:gd name="T15" fmla="*/ 287 h 572"/>
                <a:gd name="T16" fmla="*/ 720 w 945"/>
                <a:gd name="T17" fmla="*/ 287 h 572"/>
                <a:gd name="T18" fmla="*/ 720 w 945"/>
                <a:gd name="T19" fmla="*/ 287 h 572"/>
                <a:gd name="T20" fmla="*/ 720 w 945"/>
                <a:gd name="T21" fmla="*/ 287 h 572"/>
                <a:gd name="T22" fmla="*/ 720 w 945"/>
                <a:gd name="T23" fmla="*/ 287 h 572"/>
                <a:gd name="T24" fmla="*/ 720 w 945"/>
                <a:gd name="T25" fmla="*/ 287 h 572"/>
                <a:gd name="T26" fmla="*/ 945 w 945"/>
                <a:gd name="T27" fmla="*/ 0 h 572"/>
                <a:gd name="T28" fmla="*/ 221 w 945"/>
                <a:gd name="T29" fmla="*/ 0 h 572"/>
                <a:gd name="T30" fmla="*/ 129 w 945"/>
                <a:gd name="T31" fmla="*/ 116 h 572"/>
                <a:gd name="T32" fmla="*/ 129 w 945"/>
                <a:gd name="T33" fmla="*/ 116 h 572"/>
                <a:gd name="T34" fmla="*/ 0 w 945"/>
                <a:gd name="T35" fmla="*/ 283 h 572"/>
                <a:gd name="T36" fmla="*/ 2 w 945"/>
                <a:gd name="T37" fmla="*/ 284 h 572"/>
                <a:gd name="T38" fmla="*/ 132 w 945"/>
                <a:gd name="T39" fmla="*/ 449 h 572"/>
                <a:gd name="T40" fmla="*/ 132 w 945"/>
                <a:gd name="T41" fmla="*/ 449 h 572"/>
                <a:gd name="T42" fmla="*/ 227 w 945"/>
                <a:gd name="T43" fmla="*/ 572 h 572"/>
                <a:gd name="T44" fmla="*/ 943 w 945"/>
                <a:gd name="T45" fmla="*/ 572 h 572"/>
                <a:gd name="T46" fmla="*/ 720 w 945"/>
                <a:gd name="T47" fmla="*/ 286 h 572"/>
                <a:gd name="T48" fmla="*/ 945 w 945"/>
                <a:gd name="T4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4" h="572">
                  <a:moveTo>
                    <a:pt x="717" y="289"/>
                  </a:moveTo>
                  <a:lnTo>
                    <a:pt x="717" y="289"/>
                  </a:lnTo>
                  <a:lnTo>
                    <a:pt x="717" y="289"/>
                  </a:lnTo>
                  <a:lnTo>
                    <a:pt x="717" y="289"/>
                  </a:lnTo>
                  <a:close/>
                  <a:moveTo>
                    <a:pt x="720" y="287"/>
                  </a:moveTo>
                  <a:lnTo>
                    <a:pt x="720" y="287"/>
                  </a:lnTo>
                  <a:lnTo>
                    <a:pt x="720" y="287"/>
                  </a:lnTo>
                  <a:close/>
                  <a:moveTo>
                    <a:pt x="720" y="287"/>
                  </a:moveTo>
                  <a:lnTo>
                    <a:pt x="720" y="287"/>
                  </a:lnTo>
                  <a:lnTo>
                    <a:pt x="720" y="287"/>
                  </a:lnTo>
                  <a:close/>
                  <a:moveTo>
                    <a:pt x="720" y="287"/>
                  </a:moveTo>
                  <a:lnTo>
                    <a:pt x="720" y="287"/>
                  </a:lnTo>
                  <a:lnTo>
                    <a:pt x="720" y="287"/>
                  </a:lnTo>
                  <a:close/>
                  <a:moveTo>
                    <a:pt x="945" y="0"/>
                  </a:moveTo>
                  <a:lnTo>
                    <a:pt x="221" y="0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0" y="283"/>
                  </a:lnTo>
                  <a:lnTo>
                    <a:pt x="2" y="284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227" y="572"/>
                  </a:lnTo>
                  <a:lnTo>
                    <a:pt x="943" y="572"/>
                  </a:lnTo>
                  <a:lnTo>
                    <a:pt x="720" y="286"/>
                  </a:lnTo>
                  <a:lnTo>
                    <a:pt x="945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+mn-ea"/>
                </a:rPr>
                <a:t>02</a:t>
              </a:r>
            </a:p>
          </p:txBody>
        </p:sp>
        <p:sp>
          <p:nvSpPr>
            <p:cNvPr id="12" name="Freeform 17"/>
            <p:cNvSpPr/>
            <p:nvPr/>
          </p:nvSpPr>
          <p:spPr bwMode="auto">
            <a:xfrm>
              <a:off x="6644704" y="3256198"/>
              <a:ext cx="962025" cy="323850"/>
            </a:xfrm>
            <a:custGeom>
              <a:avLst/>
              <a:gdLst>
                <a:gd name="T0" fmla="*/ 450 w 606"/>
                <a:gd name="T1" fmla="*/ 0 h 204"/>
                <a:gd name="T2" fmla="*/ 1 w 606"/>
                <a:gd name="T3" fmla="*/ 0 h 204"/>
                <a:gd name="T4" fmla="*/ 0 w 606"/>
                <a:gd name="T5" fmla="*/ 1 h 204"/>
                <a:gd name="T6" fmla="*/ 158 w 606"/>
                <a:gd name="T7" fmla="*/ 204 h 204"/>
                <a:gd name="T8" fmla="*/ 606 w 606"/>
                <a:gd name="T9" fmla="*/ 204 h 204"/>
                <a:gd name="T10" fmla="*/ 450 w 606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6" h="204">
                  <a:moveTo>
                    <a:pt x="45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58" y="204"/>
                  </a:lnTo>
                  <a:lnTo>
                    <a:pt x="606" y="204"/>
                  </a:lnTo>
                  <a:lnTo>
                    <a:pt x="450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6646291" y="2797411"/>
              <a:ext cx="712788" cy="458788"/>
            </a:xfrm>
            <a:custGeom>
              <a:avLst/>
              <a:gdLst>
                <a:gd name="T0" fmla="*/ 222 w 449"/>
                <a:gd name="T1" fmla="*/ 0 h 289"/>
                <a:gd name="T2" fmla="*/ 221 w 449"/>
                <a:gd name="T3" fmla="*/ 3 h 289"/>
                <a:gd name="T4" fmla="*/ 0 w 449"/>
                <a:gd name="T5" fmla="*/ 289 h 289"/>
                <a:gd name="T6" fmla="*/ 449 w 449"/>
                <a:gd name="T7" fmla="*/ 289 h 289"/>
                <a:gd name="T8" fmla="*/ 354 w 449"/>
                <a:gd name="T9" fmla="*/ 166 h 289"/>
                <a:gd name="T10" fmla="*/ 354 w 449"/>
                <a:gd name="T11" fmla="*/ 166 h 289"/>
                <a:gd name="T12" fmla="*/ 224 w 449"/>
                <a:gd name="T13" fmla="*/ 1 h 289"/>
                <a:gd name="T14" fmla="*/ 222 w 449"/>
                <a:gd name="T1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289">
                  <a:moveTo>
                    <a:pt x="222" y="0"/>
                  </a:moveTo>
                  <a:lnTo>
                    <a:pt x="221" y="3"/>
                  </a:lnTo>
                  <a:lnTo>
                    <a:pt x="0" y="289"/>
                  </a:lnTo>
                  <a:lnTo>
                    <a:pt x="449" y="289"/>
                  </a:lnTo>
                  <a:lnTo>
                    <a:pt x="354" y="166"/>
                  </a:lnTo>
                  <a:lnTo>
                    <a:pt x="354" y="166"/>
                  </a:lnTo>
                  <a:lnTo>
                    <a:pt x="224" y="1"/>
                  </a:lnTo>
                  <a:lnTo>
                    <a:pt x="222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6285929" y="2022711"/>
              <a:ext cx="1316038" cy="1239838"/>
            </a:xfrm>
            <a:custGeom>
              <a:avLst/>
              <a:gdLst>
                <a:gd name="T0" fmla="*/ 3 w 829"/>
                <a:gd name="T1" fmla="*/ 492 h 781"/>
                <a:gd name="T2" fmla="*/ 3 w 829"/>
                <a:gd name="T3" fmla="*/ 492 h 781"/>
                <a:gd name="T4" fmla="*/ 3 w 829"/>
                <a:gd name="T5" fmla="*/ 492 h 781"/>
                <a:gd name="T6" fmla="*/ 3 w 829"/>
                <a:gd name="T7" fmla="*/ 492 h 781"/>
                <a:gd name="T8" fmla="*/ 3 w 829"/>
                <a:gd name="T9" fmla="*/ 492 h 781"/>
                <a:gd name="T10" fmla="*/ 3 w 829"/>
                <a:gd name="T11" fmla="*/ 492 h 781"/>
                <a:gd name="T12" fmla="*/ 829 w 829"/>
                <a:gd name="T13" fmla="*/ 0 h 781"/>
                <a:gd name="T14" fmla="*/ 381 w 829"/>
                <a:gd name="T15" fmla="*/ 0 h 781"/>
                <a:gd name="T16" fmla="*/ 0 w 829"/>
                <a:gd name="T17" fmla="*/ 492 h 781"/>
                <a:gd name="T18" fmla="*/ 0 w 829"/>
                <a:gd name="T19" fmla="*/ 492 h 781"/>
                <a:gd name="T20" fmla="*/ 223 w 829"/>
                <a:gd name="T21" fmla="*/ 781 h 781"/>
                <a:gd name="T22" fmla="*/ 226 w 829"/>
                <a:gd name="T23" fmla="*/ 778 h 781"/>
                <a:gd name="T24" fmla="*/ 3 w 829"/>
                <a:gd name="T25" fmla="*/ 492 h 781"/>
                <a:gd name="T26" fmla="*/ 3 w 829"/>
                <a:gd name="T27" fmla="*/ 492 h 781"/>
                <a:gd name="T28" fmla="*/ 3 w 829"/>
                <a:gd name="T29" fmla="*/ 492 h 781"/>
                <a:gd name="T30" fmla="*/ 3 w 829"/>
                <a:gd name="T31" fmla="*/ 492 h 781"/>
                <a:gd name="T32" fmla="*/ 3 w 829"/>
                <a:gd name="T33" fmla="*/ 492 h 781"/>
                <a:gd name="T34" fmla="*/ 3 w 829"/>
                <a:gd name="T35" fmla="*/ 491 h 781"/>
                <a:gd name="T36" fmla="*/ 141 w 829"/>
                <a:gd name="T37" fmla="*/ 313 h 781"/>
                <a:gd name="T38" fmla="*/ 226 w 829"/>
                <a:gd name="T39" fmla="*/ 205 h 781"/>
                <a:gd name="T40" fmla="*/ 227 w 829"/>
                <a:gd name="T41" fmla="*/ 205 h 781"/>
                <a:gd name="T42" fmla="*/ 670 w 829"/>
                <a:gd name="T43" fmla="*/ 205 h 781"/>
                <a:gd name="T44" fmla="*/ 829 w 829"/>
                <a:gd name="T45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9" h="781">
                  <a:moveTo>
                    <a:pt x="3" y="492"/>
                  </a:moveTo>
                  <a:lnTo>
                    <a:pt x="3" y="492"/>
                  </a:lnTo>
                  <a:lnTo>
                    <a:pt x="3" y="492"/>
                  </a:lnTo>
                  <a:close/>
                  <a:moveTo>
                    <a:pt x="3" y="492"/>
                  </a:moveTo>
                  <a:lnTo>
                    <a:pt x="3" y="492"/>
                  </a:lnTo>
                  <a:lnTo>
                    <a:pt x="3" y="492"/>
                  </a:lnTo>
                  <a:close/>
                  <a:moveTo>
                    <a:pt x="829" y="0"/>
                  </a:moveTo>
                  <a:lnTo>
                    <a:pt x="381" y="0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223" y="781"/>
                  </a:lnTo>
                  <a:lnTo>
                    <a:pt x="226" y="778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1"/>
                  </a:lnTo>
                  <a:lnTo>
                    <a:pt x="141" y="313"/>
                  </a:lnTo>
                  <a:lnTo>
                    <a:pt x="226" y="205"/>
                  </a:lnTo>
                  <a:lnTo>
                    <a:pt x="227" y="205"/>
                  </a:lnTo>
                  <a:lnTo>
                    <a:pt x="670" y="205"/>
                  </a:lnTo>
                  <a:lnTo>
                    <a:pt x="829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6290691" y="2348148"/>
              <a:ext cx="1058863" cy="455613"/>
            </a:xfrm>
            <a:custGeom>
              <a:avLst/>
              <a:gdLst>
                <a:gd name="T0" fmla="*/ 138 w 667"/>
                <a:gd name="T1" fmla="*/ 108 h 287"/>
                <a:gd name="T2" fmla="*/ 0 w 667"/>
                <a:gd name="T3" fmla="*/ 286 h 287"/>
                <a:gd name="T4" fmla="*/ 0 w 667"/>
                <a:gd name="T5" fmla="*/ 287 h 287"/>
                <a:gd name="T6" fmla="*/ 138 w 667"/>
                <a:gd name="T7" fmla="*/ 108 h 287"/>
                <a:gd name="T8" fmla="*/ 667 w 667"/>
                <a:gd name="T9" fmla="*/ 0 h 287"/>
                <a:gd name="T10" fmla="*/ 224 w 667"/>
                <a:gd name="T11" fmla="*/ 0 h 287"/>
                <a:gd name="T12" fmla="*/ 446 w 667"/>
                <a:gd name="T13" fmla="*/ 283 h 287"/>
                <a:gd name="T14" fmla="*/ 575 w 667"/>
                <a:gd name="T15" fmla="*/ 116 h 287"/>
                <a:gd name="T16" fmla="*/ 575 w 667"/>
                <a:gd name="T17" fmla="*/ 116 h 287"/>
                <a:gd name="T18" fmla="*/ 667 w 667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7" h="287">
                  <a:moveTo>
                    <a:pt x="138" y="108"/>
                  </a:moveTo>
                  <a:lnTo>
                    <a:pt x="0" y="286"/>
                  </a:lnTo>
                  <a:lnTo>
                    <a:pt x="0" y="287"/>
                  </a:lnTo>
                  <a:lnTo>
                    <a:pt x="138" y="108"/>
                  </a:lnTo>
                  <a:close/>
                  <a:moveTo>
                    <a:pt x="667" y="0"/>
                  </a:moveTo>
                  <a:lnTo>
                    <a:pt x="224" y="0"/>
                  </a:lnTo>
                  <a:lnTo>
                    <a:pt x="446" y="283"/>
                  </a:lnTo>
                  <a:lnTo>
                    <a:pt x="575" y="116"/>
                  </a:lnTo>
                  <a:lnTo>
                    <a:pt x="575" y="116"/>
                  </a:lnTo>
                  <a:lnTo>
                    <a:pt x="667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17" name="Freeform 31"/>
            <p:cNvSpPr/>
            <p:nvPr/>
          </p:nvSpPr>
          <p:spPr bwMode="auto">
            <a:xfrm>
              <a:off x="6290691" y="2348148"/>
              <a:ext cx="708025" cy="908050"/>
            </a:xfrm>
            <a:custGeom>
              <a:avLst/>
              <a:gdLst>
                <a:gd name="T0" fmla="*/ 224 w 446"/>
                <a:gd name="T1" fmla="*/ 0 h 572"/>
                <a:gd name="T2" fmla="*/ 223 w 446"/>
                <a:gd name="T3" fmla="*/ 0 h 572"/>
                <a:gd name="T4" fmla="*/ 138 w 446"/>
                <a:gd name="T5" fmla="*/ 108 h 572"/>
                <a:gd name="T6" fmla="*/ 0 w 446"/>
                <a:gd name="T7" fmla="*/ 287 h 572"/>
                <a:gd name="T8" fmla="*/ 223 w 446"/>
                <a:gd name="T9" fmla="*/ 572 h 572"/>
                <a:gd name="T10" fmla="*/ 224 w 446"/>
                <a:gd name="T11" fmla="*/ 572 h 572"/>
                <a:gd name="T12" fmla="*/ 445 w 446"/>
                <a:gd name="T13" fmla="*/ 286 h 572"/>
                <a:gd name="T14" fmla="*/ 446 w 446"/>
                <a:gd name="T15" fmla="*/ 283 h 572"/>
                <a:gd name="T16" fmla="*/ 224 w 446"/>
                <a:gd name="T17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6" h="572">
                  <a:moveTo>
                    <a:pt x="224" y="0"/>
                  </a:moveTo>
                  <a:lnTo>
                    <a:pt x="223" y="0"/>
                  </a:lnTo>
                  <a:lnTo>
                    <a:pt x="138" y="108"/>
                  </a:lnTo>
                  <a:lnTo>
                    <a:pt x="0" y="287"/>
                  </a:lnTo>
                  <a:lnTo>
                    <a:pt x="223" y="572"/>
                  </a:lnTo>
                  <a:lnTo>
                    <a:pt x="224" y="572"/>
                  </a:lnTo>
                  <a:lnTo>
                    <a:pt x="445" y="286"/>
                  </a:lnTo>
                  <a:lnTo>
                    <a:pt x="446" y="283"/>
                  </a:lnTo>
                  <a:lnTo>
                    <a:pt x="224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18" name="Freeform 35"/>
            <p:cNvSpPr/>
            <p:nvPr/>
          </p:nvSpPr>
          <p:spPr bwMode="auto">
            <a:xfrm>
              <a:off x="6917754" y="1781411"/>
              <a:ext cx="869950" cy="204788"/>
            </a:xfrm>
            <a:custGeom>
              <a:avLst/>
              <a:gdLst>
                <a:gd name="T0" fmla="*/ 548 w 548"/>
                <a:gd name="T1" fmla="*/ 0 h 129"/>
                <a:gd name="T2" fmla="*/ 99 w 548"/>
                <a:gd name="T3" fmla="*/ 0 h 129"/>
                <a:gd name="T4" fmla="*/ 0 w 548"/>
                <a:gd name="T5" fmla="*/ 129 h 129"/>
                <a:gd name="T6" fmla="*/ 447 w 548"/>
                <a:gd name="T7" fmla="*/ 129 h 129"/>
                <a:gd name="T8" fmla="*/ 548 w 54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29">
                  <a:moveTo>
                    <a:pt x="548" y="0"/>
                  </a:moveTo>
                  <a:lnTo>
                    <a:pt x="99" y="0"/>
                  </a:lnTo>
                  <a:lnTo>
                    <a:pt x="0" y="129"/>
                  </a:lnTo>
                  <a:lnTo>
                    <a:pt x="447" y="129"/>
                  </a:lnTo>
                  <a:lnTo>
                    <a:pt x="548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19" name="Freeform 37"/>
            <p:cNvSpPr/>
            <p:nvPr/>
          </p:nvSpPr>
          <p:spPr bwMode="auto">
            <a:xfrm>
              <a:off x="7093966" y="1541698"/>
              <a:ext cx="869950" cy="203200"/>
            </a:xfrm>
            <a:custGeom>
              <a:avLst/>
              <a:gdLst>
                <a:gd name="T0" fmla="*/ 548 w 548"/>
                <a:gd name="T1" fmla="*/ 0 h 128"/>
                <a:gd name="T2" fmla="*/ 99 w 548"/>
                <a:gd name="T3" fmla="*/ 0 h 128"/>
                <a:gd name="T4" fmla="*/ 0 w 548"/>
                <a:gd name="T5" fmla="*/ 128 h 128"/>
                <a:gd name="T6" fmla="*/ 447 w 548"/>
                <a:gd name="T7" fmla="*/ 128 h 128"/>
                <a:gd name="T8" fmla="*/ 548 w 548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28">
                  <a:moveTo>
                    <a:pt x="548" y="0"/>
                  </a:moveTo>
                  <a:lnTo>
                    <a:pt x="99" y="0"/>
                  </a:lnTo>
                  <a:lnTo>
                    <a:pt x="0" y="128"/>
                  </a:lnTo>
                  <a:lnTo>
                    <a:pt x="447" y="128"/>
                  </a:lnTo>
                  <a:lnTo>
                    <a:pt x="548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20" name="Freeform 39"/>
            <p:cNvSpPr>
              <a:spLocks noEditPoints="1"/>
            </p:cNvSpPr>
            <p:nvPr/>
          </p:nvSpPr>
          <p:spPr bwMode="auto">
            <a:xfrm>
              <a:off x="7270179" y="1309923"/>
              <a:ext cx="869950" cy="203200"/>
            </a:xfrm>
            <a:custGeom>
              <a:avLst/>
              <a:gdLst>
                <a:gd name="T0" fmla="*/ 260 w 548"/>
                <a:gd name="T1" fmla="*/ 90 h 128"/>
                <a:gd name="T2" fmla="*/ 260 w 548"/>
                <a:gd name="T3" fmla="*/ 90 h 128"/>
                <a:gd name="T4" fmla="*/ 260 w 548"/>
                <a:gd name="T5" fmla="*/ 90 h 128"/>
                <a:gd name="T6" fmla="*/ 260 w 548"/>
                <a:gd name="T7" fmla="*/ 90 h 128"/>
                <a:gd name="T8" fmla="*/ 548 w 548"/>
                <a:gd name="T9" fmla="*/ 0 h 128"/>
                <a:gd name="T10" fmla="*/ 99 w 548"/>
                <a:gd name="T11" fmla="*/ 0 h 128"/>
                <a:gd name="T12" fmla="*/ 0 w 548"/>
                <a:gd name="T13" fmla="*/ 128 h 128"/>
                <a:gd name="T14" fmla="*/ 447 w 548"/>
                <a:gd name="T15" fmla="*/ 128 h 128"/>
                <a:gd name="T16" fmla="*/ 548 w 548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128">
                  <a:moveTo>
                    <a:pt x="260" y="90"/>
                  </a:move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close/>
                  <a:moveTo>
                    <a:pt x="548" y="0"/>
                  </a:moveTo>
                  <a:lnTo>
                    <a:pt x="99" y="0"/>
                  </a:lnTo>
                  <a:lnTo>
                    <a:pt x="0" y="128"/>
                  </a:lnTo>
                  <a:lnTo>
                    <a:pt x="447" y="128"/>
                  </a:lnTo>
                  <a:lnTo>
                    <a:pt x="548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</p:grpSp>
      <p:grpSp>
        <p:nvGrpSpPr>
          <p:cNvPr id="21" name="Group 299"/>
          <p:cNvGrpSpPr/>
          <p:nvPr/>
        </p:nvGrpSpPr>
        <p:grpSpPr>
          <a:xfrm>
            <a:off x="3273526" y="2843956"/>
            <a:ext cx="3068638" cy="1557338"/>
            <a:chOff x="1204263" y="1041635"/>
            <a:chExt cx="3068638" cy="1557338"/>
          </a:xfrm>
        </p:grpSpPr>
        <p:sp>
          <p:nvSpPr>
            <p:cNvPr id="22" name="Freeform 47"/>
            <p:cNvSpPr>
              <a:spLocks noEditPoints="1"/>
            </p:cNvSpPr>
            <p:nvPr/>
          </p:nvSpPr>
          <p:spPr bwMode="auto">
            <a:xfrm>
              <a:off x="2279001" y="1367072"/>
              <a:ext cx="1639888" cy="917575"/>
            </a:xfrm>
            <a:custGeom>
              <a:avLst/>
              <a:gdLst>
                <a:gd name="T0" fmla="*/ 225 w 1033"/>
                <a:gd name="T1" fmla="*/ 292 h 578"/>
                <a:gd name="T2" fmla="*/ 225 w 1033"/>
                <a:gd name="T3" fmla="*/ 292 h 578"/>
                <a:gd name="T4" fmla="*/ 225 w 1033"/>
                <a:gd name="T5" fmla="*/ 292 h 578"/>
                <a:gd name="T6" fmla="*/ 225 w 1033"/>
                <a:gd name="T7" fmla="*/ 292 h 578"/>
                <a:gd name="T8" fmla="*/ 225 w 1033"/>
                <a:gd name="T9" fmla="*/ 292 h 578"/>
                <a:gd name="T10" fmla="*/ 225 w 1033"/>
                <a:gd name="T11" fmla="*/ 292 h 578"/>
                <a:gd name="T12" fmla="*/ 225 w 1033"/>
                <a:gd name="T13" fmla="*/ 292 h 578"/>
                <a:gd name="T14" fmla="*/ 225 w 1033"/>
                <a:gd name="T15" fmla="*/ 292 h 578"/>
                <a:gd name="T16" fmla="*/ 225 w 1033"/>
                <a:gd name="T17" fmla="*/ 292 h 578"/>
                <a:gd name="T18" fmla="*/ 228 w 1033"/>
                <a:gd name="T19" fmla="*/ 290 h 578"/>
                <a:gd name="T20" fmla="*/ 228 w 1033"/>
                <a:gd name="T21" fmla="*/ 290 h 578"/>
                <a:gd name="T22" fmla="*/ 228 w 1033"/>
                <a:gd name="T23" fmla="*/ 290 h 578"/>
                <a:gd name="T24" fmla="*/ 228 w 1033"/>
                <a:gd name="T25" fmla="*/ 290 h 578"/>
                <a:gd name="T26" fmla="*/ 228 w 1033"/>
                <a:gd name="T27" fmla="*/ 290 h 578"/>
                <a:gd name="T28" fmla="*/ 583 w 1033"/>
                <a:gd name="T29" fmla="*/ 0 h 578"/>
                <a:gd name="T30" fmla="*/ 2 w 1033"/>
                <a:gd name="T31" fmla="*/ 0 h 578"/>
                <a:gd name="T32" fmla="*/ 225 w 1033"/>
                <a:gd name="T33" fmla="*/ 289 h 578"/>
                <a:gd name="T34" fmla="*/ 0 w 1033"/>
                <a:gd name="T35" fmla="*/ 578 h 578"/>
                <a:gd name="T36" fmla="*/ 581 w 1033"/>
                <a:gd name="T37" fmla="*/ 578 h 578"/>
                <a:gd name="T38" fmla="*/ 678 w 1033"/>
                <a:gd name="T39" fmla="*/ 455 h 578"/>
                <a:gd name="T40" fmla="*/ 678 w 1033"/>
                <a:gd name="T41" fmla="*/ 455 h 578"/>
                <a:gd name="T42" fmla="*/ 808 w 1033"/>
                <a:gd name="T43" fmla="*/ 290 h 578"/>
                <a:gd name="T44" fmla="*/ 805 w 1033"/>
                <a:gd name="T45" fmla="*/ 287 h 578"/>
                <a:gd name="T46" fmla="*/ 675 w 1033"/>
                <a:gd name="T47" fmla="*/ 116 h 578"/>
                <a:gd name="T48" fmla="*/ 675 w 1033"/>
                <a:gd name="T49" fmla="*/ 116 h 578"/>
                <a:gd name="T50" fmla="*/ 583 w 1033"/>
                <a:gd name="T51" fmla="*/ 0 h 578"/>
                <a:gd name="T52" fmla="*/ 1031 w 1033"/>
                <a:gd name="T53" fmla="*/ 0 h 578"/>
                <a:gd name="T54" fmla="*/ 1030 w 1033"/>
                <a:gd name="T55" fmla="*/ 0 h 578"/>
                <a:gd name="T56" fmla="*/ 1031 w 1033"/>
                <a:gd name="T57" fmla="*/ 3 h 578"/>
                <a:gd name="T58" fmla="*/ 1033 w 1033"/>
                <a:gd name="T59" fmla="*/ 1 h 578"/>
                <a:gd name="T60" fmla="*/ 1031 w 1033"/>
                <a:gd name="T6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3" h="578">
                  <a:moveTo>
                    <a:pt x="225" y="292"/>
                  </a:moveTo>
                  <a:lnTo>
                    <a:pt x="225" y="292"/>
                  </a:lnTo>
                  <a:lnTo>
                    <a:pt x="225" y="292"/>
                  </a:lnTo>
                  <a:close/>
                  <a:moveTo>
                    <a:pt x="225" y="292"/>
                  </a:moveTo>
                  <a:lnTo>
                    <a:pt x="225" y="292"/>
                  </a:lnTo>
                  <a:lnTo>
                    <a:pt x="225" y="292"/>
                  </a:lnTo>
                  <a:close/>
                  <a:moveTo>
                    <a:pt x="225" y="292"/>
                  </a:moveTo>
                  <a:lnTo>
                    <a:pt x="225" y="292"/>
                  </a:lnTo>
                  <a:lnTo>
                    <a:pt x="225" y="292"/>
                  </a:lnTo>
                  <a:close/>
                  <a:moveTo>
                    <a:pt x="228" y="290"/>
                  </a:moveTo>
                  <a:lnTo>
                    <a:pt x="228" y="290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28" y="290"/>
                  </a:lnTo>
                  <a:close/>
                  <a:moveTo>
                    <a:pt x="583" y="0"/>
                  </a:moveTo>
                  <a:lnTo>
                    <a:pt x="2" y="0"/>
                  </a:lnTo>
                  <a:lnTo>
                    <a:pt x="225" y="289"/>
                  </a:lnTo>
                  <a:lnTo>
                    <a:pt x="0" y="578"/>
                  </a:lnTo>
                  <a:lnTo>
                    <a:pt x="581" y="578"/>
                  </a:lnTo>
                  <a:lnTo>
                    <a:pt x="678" y="455"/>
                  </a:lnTo>
                  <a:lnTo>
                    <a:pt x="678" y="455"/>
                  </a:lnTo>
                  <a:lnTo>
                    <a:pt x="808" y="290"/>
                  </a:lnTo>
                  <a:lnTo>
                    <a:pt x="805" y="287"/>
                  </a:lnTo>
                  <a:lnTo>
                    <a:pt x="675" y="116"/>
                  </a:lnTo>
                  <a:lnTo>
                    <a:pt x="675" y="116"/>
                  </a:lnTo>
                  <a:lnTo>
                    <a:pt x="583" y="0"/>
                  </a:lnTo>
                  <a:close/>
                  <a:moveTo>
                    <a:pt x="1031" y="0"/>
                  </a:moveTo>
                  <a:lnTo>
                    <a:pt x="1030" y="0"/>
                  </a:lnTo>
                  <a:lnTo>
                    <a:pt x="1031" y="3"/>
                  </a:lnTo>
                  <a:lnTo>
                    <a:pt x="1033" y="1"/>
                  </a:lnTo>
                  <a:lnTo>
                    <a:pt x="1031" y="0"/>
                  </a:ln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01</a:t>
              </a:r>
            </a:p>
          </p:txBody>
        </p:sp>
        <p:sp>
          <p:nvSpPr>
            <p:cNvPr id="23" name="Freeform 57"/>
            <p:cNvSpPr/>
            <p:nvPr/>
          </p:nvSpPr>
          <p:spPr bwMode="auto">
            <a:xfrm>
              <a:off x="2952101" y="1041635"/>
              <a:ext cx="962025" cy="325438"/>
            </a:xfrm>
            <a:custGeom>
              <a:avLst/>
              <a:gdLst>
                <a:gd name="T0" fmla="*/ 448 w 606"/>
                <a:gd name="T1" fmla="*/ 0 h 205"/>
                <a:gd name="T2" fmla="*/ 0 w 606"/>
                <a:gd name="T3" fmla="*/ 0 h 205"/>
                <a:gd name="T4" fmla="*/ 159 w 606"/>
                <a:gd name="T5" fmla="*/ 205 h 205"/>
                <a:gd name="T6" fmla="*/ 606 w 606"/>
                <a:gd name="T7" fmla="*/ 205 h 205"/>
                <a:gd name="T8" fmla="*/ 448 w 606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205">
                  <a:moveTo>
                    <a:pt x="448" y="0"/>
                  </a:moveTo>
                  <a:lnTo>
                    <a:pt x="0" y="0"/>
                  </a:lnTo>
                  <a:lnTo>
                    <a:pt x="159" y="205"/>
                  </a:lnTo>
                  <a:lnTo>
                    <a:pt x="606" y="205"/>
                  </a:lnTo>
                  <a:lnTo>
                    <a:pt x="448" y="0"/>
                  </a:ln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4" name="Freeform 59"/>
            <p:cNvSpPr/>
            <p:nvPr/>
          </p:nvSpPr>
          <p:spPr bwMode="auto">
            <a:xfrm>
              <a:off x="3204513" y="1367072"/>
              <a:ext cx="711200" cy="460375"/>
            </a:xfrm>
            <a:custGeom>
              <a:avLst/>
              <a:gdLst>
                <a:gd name="T0" fmla="*/ 447 w 448"/>
                <a:gd name="T1" fmla="*/ 0 h 290"/>
                <a:gd name="T2" fmla="*/ 0 w 448"/>
                <a:gd name="T3" fmla="*/ 0 h 290"/>
                <a:gd name="T4" fmla="*/ 92 w 448"/>
                <a:gd name="T5" fmla="*/ 116 h 290"/>
                <a:gd name="T6" fmla="*/ 92 w 448"/>
                <a:gd name="T7" fmla="*/ 116 h 290"/>
                <a:gd name="T8" fmla="*/ 222 w 448"/>
                <a:gd name="T9" fmla="*/ 287 h 290"/>
                <a:gd name="T10" fmla="*/ 225 w 448"/>
                <a:gd name="T11" fmla="*/ 290 h 290"/>
                <a:gd name="T12" fmla="*/ 225 w 448"/>
                <a:gd name="T13" fmla="*/ 289 h 290"/>
                <a:gd name="T14" fmla="*/ 448 w 448"/>
                <a:gd name="T15" fmla="*/ 3 h 290"/>
                <a:gd name="T16" fmla="*/ 447 w 448"/>
                <a:gd name="T1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8" h="290">
                  <a:moveTo>
                    <a:pt x="447" y="0"/>
                  </a:moveTo>
                  <a:lnTo>
                    <a:pt x="0" y="0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222" y="287"/>
                  </a:lnTo>
                  <a:lnTo>
                    <a:pt x="225" y="290"/>
                  </a:lnTo>
                  <a:lnTo>
                    <a:pt x="225" y="289"/>
                  </a:lnTo>
                  <a:lnTo>
                    <a:pt x="448" y="3"/>
                  </a:lnTo>
                  <a:lnTo>
                    <a:pt x="447" y="0"/>
                  </a:ln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5" name="Freeform 71"/>
            <p:cNvSpPr>
              <a:spLocks noEditPoints="1"/>
            </p:cNvSpPr>
            <p:nvPr/>
          </p:nvSpPr>
          <p:spPr bwMode="auto">
            <a:xfrm>
              <a:off x="2956863" y="1822685"/>
              <a:ext cx="1316038" cy="776288"/>
            </a:xfrm>
            <a:custGeom>
              <a:avLst/>
              <a:gdLst>
                <a:gd name="T0" fmla="*/ 601 w 829"/>
                <a:gd name="T1" fmla="*/ 291 h 489"/>
                <a:gd name="T2" fmla="*/ 154 w 829"/>
                <a:gd name="T3" fmla="*/ 291 h 489"/>
                <a:gd name="T4" fmla="*/ 0 w 829"/>
                <a:gd name="T5" fmla="*/ 489 h 489"/>
                <a:gd name="T6" fmla="*/ 448 w 829"/>
                <a:gd name="T7" fmla="*/ 489 h 489"/>
                <a:gd name="T8" fmla="*/ 603 w 829"/>
                <a:gd name="T9" fmla="*/ 292 h 489"/>
                <a:gd name="T10" fmla="*/ 601 w 829"/>
                <a:gd name="T11" fmla="*/ 291 h 489"/>
                <a:gd name="T12" fmla="*/ 829 w 829"/>
                <a:gd name="T13" fmla="*/ 0 h 489"/>
                <a:gd name="T14" fmla="*/ 829 w 829"/>
                <a:gd name="T15" fmla="*/ 2 h 489"/>
                <a:gd name="T16" fmla="*/ 829 w 829"/>
                <a:gd name="T17" fmla="*/ 2 h 489"/>
                <a:gd name="T18" fmla="*/ 829 w 829"/>
                <a:gd name="T19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9" h="489">
                  <a:moveTo>
                    <a:pt x="601" y="291"/>
                  </a:moveTo>
                  <a:lnTo>
                    <a:pt x="154" y="291"/>
                  </a:lnTo>
                  <a:lnTo>
                    <a:pt x="0" y="489"/>
                  </a:lnTo>
                  <a:lnTo>
                    <a:pt x="448" y="489"/>
                  </a:lnTo>
                  <a:lnTo>
                    <a:pt x="603" y="292"/>
                  </a:lnTo>
                  <a:lnTo>
                    <a:pt x="601" y="291"/>
                  </a:lnTo>
                  <a:close/>
                  <a:moveTo>
                    <a:pt x="829" y="0"/>
                  </a:moveTo>
                  <a:lnTo>
                    <a:pt x="829" y="2"/>
                  </a:lnTo>
                  <a:lnTo>
                    <a:pt x="829" y="2"/>
                  </a:lnTo>
                  <a:lnTo>
                    <a:pt x="829" y="0"/>
                  </a:ln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6" name="Freeform 73"/>
            <p:cNvSpPr/>
            <p:nvPr/>
          </p:nvSpPr>
          <p:spPr bwMode="auto">
            <a:xfrm>
              <a:off x="3201338" y="1827447"/>
              <a:ext cx="709613" cy="457200"/>
            </a:xfrm>
            <a:custGeom>
              <a:avLst/>
              <a:gdLst>
                <a:gd name="T0" fmla="*/ 227 w 447"/>
                <a:gd name="T1" fmla="*/ 0 h 288"/>
                <a:gd name="T2" fmla="*/ 97 w 447"/>
                <a:gd name="T3" fmla="*/ 165 h 288"/>
                <a:gd name="T4" fmla="*/ 97 w 447"/>
                <a:gd name="T5" fmla="*/ 165 h 288"/>
                <a:gd name="T6" fmla="*/ 0 w 447"/>
                <a:gd name="T7" fmla="*/ 288 h 288"/>
                <a:gd name="T8" fmla="*/ 447 w 447"/>
                <a:gd name="T9" fmla="*/ 288 h 288"/>
                <a:gd name="T10" fmla="*/ 227 w 447"/>
                <a:gd name="T1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288">
                  <a:moveTo>
                    <a:pt x="227" y="0"/>
                  </a:moveTo>
                  <a:lnTo>
                    <a:pt x="97" y="165"/>
                  </a:lnTo>
                  <a:lnTo>
                    <a:pt x="97" y="165"/>
                  </a:lnTo>
                  <a:lnTo>
                    <a:pt x="0" y="288"/>
                  </a:lnTo>
                  <a:lnTo>
                    <a:pt x="447" y="288"/>
                  </a:lnTo>
                  <a:lnTo>
                    <a:pt x="227" y="0"/>
                  </a:ln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7" name="Freeform 77"/>
            <p:cNvSpPr/>
            <p:nvPr/>
          </p:nvSpPr>
          <p:spPr bwMode="auto">
            <a:xfrm>
              <a:off x="3561701" y="1371835"/>
              <a:ext cx="706438" cy="912813"/>
            </a:xfrm>
            <a:custGeom>
              <a:avLst/>
              <a:gdLst>
                <a:gd name="T0" fmla="*/ 223 w 445"/>
                <a:gd name="T1" fmla="*/ 0 h 575"/>
                <a:gd name="T2" fmla="*/ 0 w 445"/>
                <a:gd name="T3" fmla="*/ 286 h 575"/>
                <a:gd name="T4" fmla="*/ 0 w 445"/>
                <a:gd name="T5" fmla="*/ 287 h 575"/>
                <a:gd name="T6" fmla="*/ 220 w 445"/>
                <a:gd name="T7" fmla="*/ 575 h 575"/>
                <a:gd name="T8" fmla="*/ 222 w 445"/>
                <a:gd name="T9" fmla="*/ 575 h 575"/>
                <a:gd name="T10" fmla="*/ 445 w 445"/>
                <a:gd name="T11" fmla="*/ 286 h 575"/>
                <a:gd name="T12" fmla="*/ 223 w 445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575">
                  <a:moveTo>
                    <a:pt x="223" y="0"/>
                  </a:moveTo>
                  <a:lnTo>
                    <a:pt x="0" y="286"/>
                  </a:lnTo>
                  <a:lnTo>
                    <a:pt x="0" y="287"/>
                  </a:lnTo>
                  <a:lnTo>
                    <a:pt x="220" y="575"/>
                  </a:lnTo>
                  <a:lnTo>
                    <a:pt x="222" y="575"/>
                  </a:lnTo>
                  <a:lnTo>
                    <a:pt x="445" y="286"/>
                  </a:lnTo>
                  <a:lnTo>
                    <a:pt x="223" y="0"/>
                  </a:ln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8" name="Freeform 200"/>
            <p:cNvSpPr>
              <a:spLocks noEditPoints="1"/>
            </p:cNvSpPr>
            <p:nvPr/>
          </p:nvSpPr>
          <p:spPr bwMode="auto">
            <a:xfrm>
              <a:off x="1658288" y="1357547"/>
              <a:ext cx="809625" cy="927100"/>
            </a:xfrm>
            <a:custGeom>
              <a:avLst/>
              <a:gdLst>
                <a:gd name="T0" fmla="*/ 223 w 510"/>
                <a:gd name="T1" fmla="*/ 293 h 584"/>
                <a:gd name="T2" fmla="*/ 223 w 510"/>
                <a:gd name="T3" fmla="*/ 293 h 584"/>
                <a:gd name="T4" fmla="*/ 223 w 510"/>
                <a:gd name="T5" fmla="*/ 293 h 584"/>
                <a:gd name="T6" fmla="*/ 223 w 510"/>
                <a:gd name="T7" fmla="*/ 293 h 584"/>
                <a:gd name="T8" fmla="*/ 223 w 510"/>
                <a:gd name="T9" fmla="*/ 293 h 584"/>
                <a:gd name="T10" fmla="*/ 223 w 510"/>
                <a:gd name="T11" fmla="*/ 293 h 584"/>
                <a:gd name="T12" fmla="*/ 223 w 510"/>
                <a:gd name="T13" fmla="*/ 293 h 584"/>
                <a:gd name="T14" fmla="*/ 223 w 510"/>
                <a:gd name="T15" fmla="*/ 293 h 584"/>
                <a:gd name="T16" fmla="*/ 223 w 510"/>
                <a:gd name="T17" fmla="*/ 293 h 584"/>
                <a:gd name="T18" fmla="*/ 226 w 510"/>
                <a:gd name="T19" fmla="*/ 293 h 584"/>
                <a:gd name="T20" fmla="*/ 226 w 510"/>
                <a:gd name="T21" fmla="*/ 293 h 584"/>
                <a:gd name="T22" fmla="*/ 226 w 510"/>
                <a:gd name="T23" fmla="*/ 293 h 584"/>
                <a:gd name="T24" fmla="*/ 226 w 510"/>
                <a:gd name="T25" fmla="*/ 293 h 584"/>
                <a:gd name="T26" fmla="*/ 226 w 510"/>
                <a:gd name="T27" fmla="*/ 293 h 584"/>
                <a:gd name="T28" fmla="*/ 286 w 510"/>
                <a:gd name="T29" fmla="*/ 0 h 584"/>
                <a:gd name="T30" fmla="*/ 2 w 510"/>
                <a:gd name="T31" fmla="*/ 0 h 584"/>
                <a:gd name="T32" fmla="*/ 223 w 510"/>
                <a:gd name="T33" fmla="*/ 292 h 584"/>
                <a:gd name="T34" fmla="*/ 0 w 510"/>
                <a:gd name="T35" fmla="*/ 584 h 584"/>
                <a:gd name="T36" fmla="*/ 285 w 510"/>
                <a:gd name="T37" fmla="*/ 584 h 584"/>
                <a:gd name="T38" fmla="*/ 510 w 510"/>
                <a:gd name="T39" fmla="*/ 292 h 584"/>
                <a:gd name="T40" fmla="*/ 286 w 510"/>
                <a:gd name="T4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0" h="584"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6" y="293"/>
                  </a:move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moveTo>
                    <a:pt x="286" y="0"/>
                  </a:moveTo>
                  <a:lnTo>
                    <a:pt x="2" y="0"/>
                  </a:lnTo>
                  <a:lnTo>
                    <a:pt x="223" y="292"/>
                  </a:lnTo>
                  <a:lnTo>
                    <a:pt x="0" y="584"/>
                  </a:lnTo>
                  <a:lnTo>
                    <a:pt x="285" y="584"/>
                  </a:lnTo>
                  <a:lnTo>
                    <a:pt x="510" y="292"/>
                  </a:lnTo>
                  <a:lnTo>
                    <a:pt x="286" y="0"/>
                  </a:lnTo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9" name="Freeform 217"/>
            <p:cNvSpPr>
              <a:spLocks noEditPoints="1"/>
            </p:cNvSpPr>
            <p:nvPr/>
          </p:nvSpPr>
          <p:spPr bwMode="auto">
            <a:xfrm>
              <a:off x="1204263" y="1357547"/>
              <a:ext cx="614363" cy="927100"/>
            </a:xfrm>
            <a:custGeom>
              <a:avLst/>
              <a:gdLst>
                <a:gd name="T0" fmla="*/ 223 w 387"/>
                <a:gd name="T1" fmla="*/ 293 h 584"/>
                <a:gd name="T2" fmla="*/ 223 w 387"/>
                <a:gd name="T3" fmla="*/ 293 h 584"/>
                <a:gd name="T4" fmla="*/ 223 w 387"/>
                <a:gd name="T5" fmla="*/ 293 h 584"/>
                <a:gd name="T6" fmla="*/ 223 w 387"/>
                <a:gd name="T7" fmla="*/ 293 h 584"/>
                <a:gd name="T8" fmla="*/ 223 w 387"/>
                <a:gd name="T9" fmla="*/ 293 h 584"/>
                <a:gd name="T10" fmla="*/ 223 w 387"/>
                <a:gd name="T11" fmla="*/ 293 h 584"/>
                <a:gd name="T12" fmla="*/ 223 w 387"/>
                <a:gd name="T13" fmla="*/ 293 h 584"/>
                <a:gd name="T14" fmla="*/ 223 w 387"/>
                <a:gd name="T15" fmla="*/ 293 h 584"/>
                <a:gd name="T16" fmla="*/ 223 w 387"/>
                <a:gd name="T17" fmla="*/ 293 h 584"/>
                <a:gd name="T18" fmla="*/ 226 w 387"/>
                <a:gd name="T19" fmla="*/ 293 h 584"/>
                <a:gd name="T20" fmla="*/ 226 w 387"/>
                <a:gd name="T21" fmla="*/ 293 h 584"/>
                <a:gd name="T22" fmla="*/ 226 w 387"/>
                <a:gd name="T23" fmla="*/ 293 h 584"/>
                <a:gd name="T24" fmla="*/ 226 w 387"/>
                <a:gd name="T25" fmla="*/ 293 h 584"/>
                <a:gd name="T26" fmla="*/ 226 w 387"/>
                <a:gd name="T27" fmla="*/ 293 h 584"/>
                <a:gd name="T28" fmla="*/ 163 w 387"/>
                <a:gd name="T29" fmla="*/ 0 h 584"/>
                <a:gd name="T30" fmla="*/ 1 w 387"/>
                <a:gd name="T31" fmla="*/ 0 h 584"/>
                <a:gd name="T32" fmla="*/ 223 w 387"/>
                <a:gd name="T33" fmla="*/ 292 h 584"/>
                <a:gd name="T34" fmla="*/ 0 w 387"/>
                <a:gd name="T35" fmla="*/ 584 h 584"/>
                <a:gd name="T36" fmla="*/ 162 w 387"/>
                <a:gd name="T37" fmla="*/ 584 h 584"/>
                <a:gd name="T38" fmla="*/ 387 w 387"/>
                <a:gd name="T39" fmla="*/ 292 h 584"/>
                <a:gd name="T40" fmla="*/ 163 w 387"/>
                <a:gd name="T4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7" h="584"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6" y="293"/>
                  </a:move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moveTo>
                    <a:pt x="163" y="0"/>
                  </a:moveTo>
                  <a:lnTo>
                    <a:pt x="1" y="0"/>
                  </a:lnTo>
                  <a:lnTo>
                    <a:pt x="223" y="292"/>
                  </a:lnTo>
                  <a:lnTo>
                    <a:pt x="0" y="584"/>
                  </a:lnTo>
                  <a:lnTo>
                    <a:pt x="162" y="584"/>
                  </a:lnTo>
                  <a:lnTo>
                    <a:pt x="387" y="292"/>
                  </a:lnTo>
                  <a:lnTo>
                    <a:pt x="163" y="0"/>
                  </a:lnTo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372498" y="2763751"/>
            <a:ext cx="2634521" cy="61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372498" y="2349527"/>
            <a:ext cx="2439076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372498" y="2105628"/>
            <a:ext cx="2439076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372498" y="4582719"/>
            <a:ext cx="2634521" cy="61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372498" y="4168495"/>
            <a:ext cx="2439076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372498" y="3924596"/>
            <a:ext cx="2439076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05658" y="3233201"/>
            <a:ext cx="2439076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05658" y="2989302"/>
            <a:ext cx="2439076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5850833" y="3811588"/>
            <a:ext cx="2208213" cy="2271367"/>
            <a:chOff x="6386614" y="3709988"/>
            <a:chExt cx="2208213" cy="2271367"/>
          </a:xfrm>
        </p:grpSpPr>
        <p:grpSp>
          <p:nvGrpSpPr>
            <p:cNvPr id="43" name="Group 301"/>
            <p:cNvGrpSpPr/>
            <p:nvPr/>
          </p:nvGrpSpPr>
          <p:grpSpPr>
            <a:xfrm>
              <a:off x="6386614" y="3709988"/>
              <a:ext cx="2208213" cy="1557338"/>
              <a:chOff x="6272585" y="3618148"/>
              <a:chExt cx="2208213" cy="1557338"/>
            </a:xfrm>
          </p:grpSpPr>
          <p:sp>
            <p:nvSpPr>
              <p:cNvPr id="44" name="Freeform 81"/>
              <p:cNvSpPr>
                <a:spLocks noEditPoints="1"/>
              </p:cNvSpPr>
              <p:nvPr/>
            </p:nvSpPr>
            <p:spPr bwMode="auto">
              <a:xfrm>
                <a:off x="6272585" y="3941998"/>
                <a:ext cx="2208213" cy="900113"/>
              </a:xfrm>
              <a:custGeom>
                <a:avLst/>
                <a:gdLst>
                  <a:gd name="T0" fmla="*/ 16 w 1391"/>
                  <a:gd name="T1" fmla="*/ 264 h 567"/>
                  <a:gd name="T2" fmla="*/ 0 w 1391"/>
                  <a:gd name="T3" fmla="*/ 283 h 567"/>
                  <a:gd name="T4" fmla="*/ 0 w 1391"/>
                  <a:gd name="T5" fmla="*/ 285 h 567"/>
                  <a:gd name="T6" fmla="*/ 16 w 1391"/>
                  <a:gd name="T7" fmla="*/ 264 h 567"/>
                  <a:gd name="T8" fmla="*/ 1163 w 1391"/>
                  <a:gd name="T9" fmla="*/ 291 h 567"/>
                  <a:gd name="T10" fmla="*/ 1163 w 1391"/>
                  <a:gd name="T11" fmla="*/ 291 h 567"/>
                  <a:gd name="T12" fmla="*/ 1163 w 1391"/>
                  <a:gd name="T13" fmla="*/ 291 h 567"/>
                  <a:gd name="T14" fmla="*/ 1163 w 1391"/>
                  <a:gd name="T15" fmla="*/ 291 h 567"/>
                  <a:gd name="T16" fmla="*/ 1166 w 1391"/>
                  <a:gd name="T17" fmla="*/ 289 h 567"/>
                  <a:gd name="T18" fmla="*/ 1166 w 1391"/>
                  <a:gd name="T19" fmla="*/ 289 h 567"/>
                  <a:gd name="T20" fmla="*/ 1166 w 1391"/>
                  <a:gd name="T21" fmla="*/ 289 h 567"/>
                  <a:gd name="T22" fmla="*/ 1166 w 1391"/>
                  <a:gd name="T23" fmla="*/ 289 h 567"/>
                  <a:gd name="T24" fmla="*/ 1166 w 1391"/>
                  <a:gd name="T25" fmla="*/ 289 h 567"/>
                  <a:gd name="T26" fmla="*/ 1166 w 1391"/>
                  <a:gd name="T27" fmla="*/ 289 h 567"/>
                  <a:gd name="T28" fmla="*/ 1166 w 1391"/>
                  <a:gd name="T29" fmla="*/ 289 h 567"/>
                  <a:gd name="T30" fmla="*/ 1166 w 1391"/>
                  <a:gd name="T31" fmla="*/ 289 h 567"/>
                  <a:gd name="T32" fmla="*/ 1166 w 1391"/>
                  <a:gd name="T33" fmla="*/ 289 h 567"/>
                  <a:gd name="T34" fmla="*/ 1391 w 1391"/>
                  <a:gd name="T35" fmla="*/ 0 h 567"/>
                  <a:gd name="T36" fmla="*/ 670 w 1391"/>
                  <a:gd name="T37" fmla="*/ 0 h 567"/>
                  <a:gd name="T38" fmla="*/ 575 w 1391"/>
                  <a:gd name="T39" fmla="*/ 123 h 567"/>
                  <a:gd name="T40" fmla="*/ 575 w 1391"/>
                  <a:gd name="T41" fmla="*/ 123 h 567"/>
                  <a:gd name="T42" fmla="*/ 446 w 1391"/>
                  <a:gd name="T43" fmla="*/ 288 h 567"/>
                  <a:gd name="T44" fmla="*/ 448 w 1391"/>
                  <a:gd name="T45" fmla="*/ 289 h 567"/>
                  <a:gd name="T46" fmla="*/ 578 w 1391"/>
                  <a:gd name="T47" fmla="*/ 456 h 567"/>
                  <a:gd name="T48" fmla="*/ 578 w 1391"/>
                  <a:gd name="T49" fmla="*/ 456 h 567"/>
                  <a:gd name="T50" fmla="*/ 665 w 1391"/>
                  <a:gd name="T51" fmla="*/ 567 h 567"/>
                  <a:gd name="T52" fmla="*/ 1389 w 1391"/>
                  <a:gd name="T53" fmla="*/ 567 h 567"/>
                  <a:gd name="T54" fmla="*/ 1166 w 1391"/>
                  <a:gd name="T55" fmla="*/ 283 h 567"/>
                  <a:gd name="T56" fmla="*/ 1391 w 1391"/>
                  <a:gd name="T57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1" h="567">
                    <a:moveTo>
                      <a:pt x="16" y="264"/>
                    </a:moveTo>
                    <a:lnTo>
                      <a:pt x="0" y="283"/>
                    </a:lnTo>
                    <a:lnTo>
                      <a:pt x="0" y="285"/>
                    </a:lnTo>
                    <a:lnTo>
                      <a:pt x="16" y="264"/>
                    </a:lnTo>
                    <a:close/>
                    <a:moveTo>
                      <a:pt x="1163" y="291"/>
                    </a:moveTo>
                    <a:lnTo>
                      <a:pt x="1163" y="291"/>
                    </a:lnTo>
                    <a:lnTo>
                      <a:pt x="1163" y="291"/>
                    </a:lnTo>
                    <a:lnTo>
                      <a:pt x="1163" y="291"/>
                    </a:lnTo>
                    <a:close/>
                    <a:moveTo>
                      <a:pt x="1166" y="289"/>
                    </a:moveTo>
                    <a:lnTo>
                      <a:pt x="1166" y="289"/>
                    </a:lnTo>
                    <a:lnTo>
                      <a:pt x="1166" y="289"/>
                    </a:lnTo>
                    <a:close/>
                    <a:moveTo>
                      <a:pt x="1166" y="289"/>
                    </a:moveTo>
                    <a:lnTo>
                      <a:pt x="1166" y="289"/>
                    </a:lnTo>
                    <a:lnTo>
                      <a:pt x="1166" y="289"/>
                    </a:lnTo>
                    <a:close/>
                    <a:moveTo>
                      <a:pt x="1166" y="289"/>
                    </a:moveTo>
                    <a:lnTo>
                      <a:pt x="1166" y="289"/>
                    </a:lnTo>
                    <a:lnTo>
                      <a:pt x="1166" y="289"/>
                    </a:lnTo>
                    <a:close/>
                    <a:moveTo>
                      <a:pt x="1391" y="0"/>
                    </a:moveTo>
                    <a:lnTo>
                      <a:pt x="670" y="0"/>
                    </a:lnTo>
                    <a:lnTo>
                      <a:pt x="575" y="123"/>
                    </a:lnTo>
                    <a:lnTo>
                      <a:pt x="575" y="123"/>
                    </a:lnTo>
                    <a:lnTo>
                      <a:pt x="446" y="288"/>
                    </a:lnTo>
                    <a:lnTo>
                      <a:pt x="448" y="289"/>
                    </a:lnTo>
                    <a:lnTo>
                      <a:pt x="578" y="456"/>
                    </a:lnTo>
                    <a:lnTo>
                      <a:pt x="578" y="456"/>
                    </a:lnTo>
                    <a:lnTo>
                      <a:pt x="665" y="567"/>
                    </a:lnTo>
                    <a:lnTo>
                      <a:pt x="1389" y="567"/>
                    </a:lnTo>
                    <a:lnTo>
                      <a:pt x="1166" y="283"/>
                    </a:lnTo>
                    <a:lnTo>
                      <a:pt x="1391" y="0"/>
                    </a:lnTo>
                    <a:close/>
                  </a:path>
                </a:pathLst>
              </a:custGeom>
              <a:gradFill>
                <a:gsLst>
                  <a:gs pos="2000">
                    <a:srgbClr val="73C4CC">
                      <a:alpha val="95000"/>
                    </a:srgbClr>
                  </a:gs>
                  <a:gs pos="100000">
                    <a:schemeClr val="accent1">
                      <a:lumMod val="30000"/>
                      <a:lumOff val="70000"/>
                      <a:alpha val="100000"/>
                    </a:schemeClr>
                  </a:gs>
                </a:gsLst>
                <a:lin ang="420000" scaled="0"/>
              </a:gradFill>
              <a:ln>
                <a:solidFill>
                  <a:schemeClr val="bg1"/>
                </a:solidFill>
              </a:ln>
            </p:spPr>
            <p:txBody>
              <a:bodyPr spcFirstLastPara="1" vert="horz" wrap="square" lIns="0" tIns="0" rIns="0" bIns="0" numCol="1" rtlCol="0" anchor="ctr" anchorCtr="0" compatLnSpc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sz="4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Regular" panose="020B0500000000000000" charset="-122"/>
                    <a:sym typeface="+mn-ea"/>
                  </a:rPr>
                  <a:t>03</a:t>
                </a:r>
              </a:p>
            </p:txBody>
          </p:sp>
          <p:sp>
            <p:nvSpPr>
              <p:cNvPr id="46" name="Freeform 91"/>
              <p:cNvSpPr/>
              <p:nvPr/>
            </p:nvSpPr>
            <p:spPr bwMode="auto">
              <a:xfrm>
                <a:off x="6644704" y="4842111"/>
                <a:ext cx="962025" cy="333375"/>
              </a:xfrm>
              <a:custGeom>
                <a:avLst/>
                <a:gdLst>
                  <a:gd name="T0" fmla="*/ 442 w 606"/>
                  <a:gd name="T1" fmla="*/ 0 h 210"/>
                  <a:gd name="T2" fmla="*/ 6 w 606"/>
                  <a:gd name="T3" fmla="*/ 0 h 210"/>
                  <a:gd name="T4" fmla="*/ 0 w 606"/>
                  <a:gd name="T5" fmla="*/ 7 h 210"/>
                  <a:gd name="T6" fmla="*/ 158 w 606"/>
                  <a:gd name="T7" fmla="*/ 210 h 210"/>
                  <a:gd name="T8" fmla="*/ 606 w 606"/>
                  <a:gd name="T9" fmla="*/ 210 h 210"/>
                  <a:gd name="T10" fmla="*/ 442 w 606"/>
                  <a:gd name="T11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210">
                    <a:moveTo>
                      <a:pt x="442" y="0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158" y="210"/>
                    </a:lnTo>
                    <a:lnTo>
                      <a:pt x="606" y="210"/>
                    </a:lnTo>
                    <a:lnTo>
                      <a:pt x="442" y="0"/>
                    </a:lnTo>
                    <a:close/>
                  </a:path>
                </a:pathLst>
              </a:custGeom>
              <a:gradFill>
                <a:gsLst>
                  <a:gs pos="2000">
                    <a:srgbClr val="73C4CC">
                      <a:alpha val="95000"/>
                    </a:srgbClr>
                  </a:gs>
                  <a:gs pos="100000">
                    <a:schemeClr val="accent1">
                      <a:lumMod val="30000"/>
                      <a:lumOff val="70000"/>
                      <a:alpha val="100000"/>
                    </a:schemeClr>
                  </a:gs>
                </a:gsLst>
                <a:lin ang="420000" scaled="0"/>
              </a:gradFill>
              <a:ln>
                <a:solidFill>
                  <a:schemeClr val="bg1"/>
                </a:solidFill>
              </a:ln>
            </p:spPr>
            <p:txBody>
              <a:bodyPr spcFirstLastPara="1" vert="horz" wrap="square" lIns="0" tIns="0" rIns="0" bIns="0" numCol="1" rtlCol="0" anchor="ctr" anchorCtr="0" compatLnSpc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+mn-ea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6645176" y="4399198"/>
                <a:ext cx="692150" cy="442913"/>
              </a:xfrm>
              <a:custGeom>
                <a:avLst/>
                <a:gdLst>
                  <a:gd name="T0" fmla="*/ 217 w 436"/>
                  <a:gd name="T1" fmla="*/ 0 h 279"/>
                  <a:gd name="T2" fmla="*/ 216 w 436"/>
                  <a:gd name="T3" fmla="*/ 1 h 279"/>
                  <a:gd name="T4" fmla="*/ 0 w 436"/>
                  <a:gd name="T5" fmla="*/ 279 h 279"/>
                  <a:gd name="T6" fmla="*/ 436 w 436"/>
                  <a:gd name="T7" fmla="*/ 279 h 279"/>
                  <a:gd name="T8" fmla="*/ 349 w 436"/>
                  <a:gd name="T9" fmla="*/ 168 h 279"/>
                  <a:gd name="T10" fmla="*/ 349 w 436"/>
                  <a:gd name="T11" fmla="*/ 168 h 279"/>
                  <a:gd name="T12" fmla="*/ 219 w 436"/>
                  <a:gd name="T13" fmla="*/ 1 h 279"/>
                  <a:gd name="T14" fmla="*/ 217 w 436"/>
                  <a:gd name="T15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6" h="279">
                    <a:moveTo>
                      <a:pt x="217" y="0"/>
                    </a:moveTo>
                    <a:lnTo>
                      <a:pt x="216" y="1"/>
                    </a:lnTo>
                    <a:lnTo>
                      <a:pt x="0" y="279"/>
                    </a:lnTo>
                    <a:lnTo>
                      <a:pt x="436" y="279"/>
                    </a:lnTo>
                    <a:lnTo>
                      <a:pt x="349" y="168"/>
                    </a:lnTo>
                    <a:lnTo>
                      <a:pt x="349" y="168"/>
                    </a:lnTo>
                    <a:lnTo>
                      <a:pt x="219" y="1"/>
                    </a:lnTo>
                    <a:lnTo>
                      <a:pt x="217" y="0"/>
                    </a:lnTo>
                    <a:close/>
                  </a:path>
                </a:pathLst>
              </a:custGeom>
              <a:gradFill>
                <a:gsLst>
                  <a:gs pos="2000">
                    <a:srgbClr val="73C4CC">
                      <a:alpha val="95000"/>
                    </a:srgbClr>
                  </a:gs>
                  <a:gs pos="100000">
                    <a:schemeClr val="accent1">
                      <a:lumMod val="30000"/>
                      <a:lumOff val="70000"/>
                      <a:alpha val="100000"/>
                    </a:schemeClr>
                  </a:gs>
                </a:gsLst>
                <a:lin ang="420000" scaled="0"/>
              </a:gradFill>
              <a:ln>
                <a:solidFill>
                  <a:schemeClr val="bg1"/>
                </a:solidFill>
              </a:ln>
            </p:spPr>
            <p:txBody>
              <a:bodyPr spcFirstLastPara="1" vert="horz" wrap="square" lIns="0" tIns="0" rIns="0" bIns="0" numCol="1" rtlCol="0" anchor="ctr" anchorCtr="0" compatLnSpc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+mn-ea"/>
                </a:endParaRPr>
              </a:p>
            </p:txBody>
          </p:sp>
          <p:sp>
            <p:nvSpPr>
              <p:cNvPr id="48" name="Freeform 95"/>
              <p:cNvSpPr>
                <a:spLocks noEditPoints="1"/>
              </p:cNvSpPr>
              <p:nvPr/>
            </p:nvSpPr>
            <p:spPr bwMode="auto">
              <a:xfrm>
                <a:off x="6285929" y="3618148"/>
                <a:ext cx="1316038" cy="1241425"/>
              </a:xfrm>
              <a:custGeom>
                <a:avLst/>
                <a:gdLst>
                  <a:gd name="T0" fmla="*/ 3 w 829"/>
                  <a:gd name="T1" fmla="*/ 493 h 782"/>
                  <a:gd name="T2" fmla="*/ 3 w 829"/>
                  <a:gd name="T3" fmla="*/ 493 h 782"/>
                  <a:gd name="T4" fmla="*/ 3 w 829"/>
                  <a:gd name="T5" fmla="*/ 493 h 782"/>
                  <a:gd name="T6" fmla="*/ 3 w 829"/>
                  <a:gd name="T7" fmla="*/ 493 h 782"/>
                  <a:gd name="T8" fmla="*/ 3 w 829"/>
                  <a:gd name="T9" fmla="*/ 493 h 782"/>
                  <a:gd name="T10" fmla="*/ 3 w 829"/>
                  <a:gd name="T11" fmla="*/ 493 h 782"/>
                  <a:gd name="T12" fmla="*/ 3 w 829"/>
                  <a:gd name="T13" fmla="*/ 489 h 782"/>
                  <a:gd name="T14" fmla="*/ 0 w 829"/>
                  <a:gd name="T15" fmla="*/ 492 h 782"/>
                  <a:gd name="T16" fmla="*/ 0 w 829"/>
                  <a:gd name="T17" fmla="*/ 493 h 782"/>
                  <a:gd name="T18" fmla="*/ 223 w 829"/>
                  <a:gd name="T19" fmla="*/ 782 h 782"/>
                  <a:gd name="T20" fmla="*/ 226 w 829"/>
                  <a:gd name="T21" fmla="*/ 778 h 782"/>
                  <a:gd name="T22" fmla="*/ 3 w 829"/>
                  <a:gd name="T23" fmla="*/ 492 h 782"/>
                  <a:gd name="T24" fmla="*/ 3 w 829"/>
                  <a:gd name="T25" fmla="*/ 492 h 782"/>
                  <a:gd name="T26" fmla="*/ 3 w 829"/>
                  <a:gd name="T27" fmla="*/ 492 h 782"/>
                  <a:gd name="T28" fmla="*/ 3 w 829"/>
                  <a:gd name="T29" fmla="*/ 492 h 782"/>
                  <a:gd name="T30" fmla="*/ 4 w 829"/>
                  <a:gd name="T31" fmla="*/ 490 h 782"/>
                  <a:gd name="T32" fmla="*/ 3 w 829"/>
                  <a:gd name="T33" fmla="*/ 489 h 782"/>
                  <a:gd name="T34" fmla="*/ 829 w 829"/>
                  <a:gd name="T35" fmla="*/ 0 h 782"/>
                  <a:gd name="T36" fmla="*/ 381 w 829"/>
                  <a:gd name="T37" fmla="*/ 0 h 782"/>
                  <a:gd name="T38" fmla="*/ 19 w 829"/>
                  <a:gd name="T39" fmla="*/ 468 h 782"/>
                  <a:gd name="T40" fmla="*/ 226 w 829"/>
                  <a:gd name="T41" fmla="*/ 204 h 782"/>
                  <a:gd name="T42" fmla="*/ 673 w 829"/>
                  <a:gd name="T43" fmla="*/ 204 h 782"/>
                  <a:gd name="T44" fmla="*/ 829 w 829"/>
                  <a:gd name="T45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9" h="782">
                    <a:moveTo>
                      <a:pt x="3" y="493"/>
                    </a:moveTo>
                    <a:lnTo>
                      <a:pt x="3" y="493"/>
                    </a:lnTo>
                    <a:lnTo>
                      <a:pt x="3" y="493"/>
                    </a:lnTo>
                    <a:close/>
                    <a:moveTo>
                      <a:pt x="3" y="493"/>
                    </a:moveTo>
                    <a:lnTo>
                      <a:pt x="3" y="493"/>
                    </a:lnTo>
                    <a:lnTo>
                      <a:pt x="3" y="493"/>
                    </a:lnTo>
                    <a:close/>
                    <a:moveTo>
                      <a:pt x="3" y="489"/>
                    </a:moveTo>
                    <a:lnTo>
                      <a:pt x="0" y="492"/>
                    </a:lnTo>
                    <a:lnTo>
                      <a:pt x="0" y="493"/>
                    </a:lnTo>
                    <a:lnTo>
                      <a:pt x="223" y="782"/>
                    </a:lnTo>
                    <a:lnTo>
                      <a:pt x="226" y="778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4" y="490"/>
                    </a:lnTo>
                    <a:lnTo>
                      <a:pt x="3" y="489"/>
                    </a:lnTo>
                    <a:close/>
                    <a:moveTo>
                      <a:pt x="829" y="0"/>
                    </a:moveTo>
                    <a:lnTo>
                      <a:pt x="381" y="0"/>
                    </a:lnTo>
                    <a:lnTo>
                      <a:pt x="19" y="468"/>
                    </a:lnTo>
                    <a:lnTo>
                      <a:pt x="226" y="204"/>
                    </a:lnTo>
                    <a:lnTo>
                      <a:pt x="673" y="204"/>
                    </a:lnTo>
                    <a:lnTo>
                      <a:pt x="829" y="0"/>
                    </a:lnTo>
                    <a:close/>
                  </a:path>
                </a:pathLst>
              </a:custGeom>
              <a:gradFill>
                <a:gsLst>
                  <a:gs pos="2000">
                    <a:srgbClr val="73C4CC">
                      <a:alpha val="95000"/>
                    </a:srgbClr>
                  </a:gs>
                  <a:gs pos="100000">
                    <a:schemeClr val="accent1">
                      <a:lumMod val="30000"/>
                      <a:lumOff val="70000"/>
                      <a:alpha val="100000"/>
                    </a:schemeClr>
                  </a:gs>
                </a:gsLst>
                <a:lin ang="420000" scaled="0"/>
              </a:gradFill>
              <a:ln>
                <a:solidFill>
                  <a:schemeClr val="bg1"/>
                </a:solidFill>
              </a:ln>
            </p:spPr>
            <p:txBody>
              <a:bodyPr spcFirstLastPara="1" vert="horz" wrap="square" lIns="0" tIns="0" rIns="0" bIns="0" numCol="1" rtlCol="0" anchor="ctr" anchorCtr="0" compatLnSpc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+mn-ea"/>
                </a:endParaRPr>
              </a:p>
            </p:txBody>
          </p:sp>
          <p:sp>
            <p:nvSpPr>
              <p:cNvPr id="49" name="Freeform 97"/>
              <p:cNvSpPr/>
              <p:nvPr/>
            </p:nvSpPr>
            <p:spPr bwMode="auto">
              <a:xfrm>
                <a:off x="6281638" y="3941998"/>
                <a:ext cx="1063625" cy="457200"/>
              </a:xfrm>
              <a:custGeom>
                <a:avLst/>
                <a:gdLst>
                  <a:gd name="T0" fmla="*/ 670 w 670"/>
                  <a:gd name="T1" fmla="*/ 0 h 288"/>
                  <a:gd name="T2" fmla="*/ 223 w 670"/>
                  <a:gd name="T3" fmla="*/ 0 h 288"/>
                  <a:gd name="T4" fmla="*/ 16 w 670"/>
                  <a:gd name="T5" fmla="*/ 264 h 288"/>
                  <a:gd name="T6" fmla="*/ 0 w 670"/>
                  <a:gd name="T7" fmla="*/ 285 h 288"/>
                  <a:gd name="T8" fmla="*/ 1 w 670"/>
                  <a:gd name="T9" fmla="*/ 286 h 288"/>
                  <a:gd name="T10" fmla="*/ 223 w 670"/>
                  <a:gd name="T11" fmla="*/ 0 h 288"/>
                  <a:gd name="T12" fmla="*/ 446 w 670"/>
                  <a:gd name="T13" fmla="*/ 288 h 288"/>
                  <a:gd name="T14" fmla="*/ 575 w 670"/>
                  <a:gd name="T15" fmla="*/ 123 h 288"/>
                  <a:gd name="T16" fmla="*/ 575 w 670"/>
                  <a:gd name="T17" fmla="*/ 123 h 288"/>
                  <a:gd name="T18" fmla="*/ 670 w 670"/>
                  <a:gd name="T1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0" h="288">
                    <a:moveTo>
                      <a:pt x="670" y="0"/>
                    </a:moveTo>
                    <a:lnTo>
                      <a:pt x="223" y="0"/>
                    </a:lnTo>
                    <a:lnTo>
                      <a:pt x="16" y="264"/>
                    </a:lnTo>
                    <a:lnTo>
                      <a:pt x="0" y="285"/>
                    </a:lnTo>
                    <a:lnTo>
                      <a:pt x="1" y="286"/>
                    </a:lnTo>
                    <a:lnTo>
                      <a:pt x="223" y="0"/>
                    </a:lnTo>
                    <a:lnTo>
                      <a:pt x="446" y="288"/>
                    </a:lnTo>
                    <a:lnTo>
                      <a:pt x="575" y="123"/>
                    </a:lnTo>
                    <a:lnTo>
                      <a:pt x="575" y="123"/>
                    </a:lnTo>
                    <a:lnTo>
                      <a:pt x="670" y="0"/>
                    </a:lnTo>
                    <a:close/>
                  </a:path>
                </a:pathLst>
              </a:custGeom>
              <a:gradFill>
                <a:gsLst>
                  <a:gs pos="2000">
                    <a:srgbClr val="73C4CC">
                      <a:alpha val="95000"/>
                    </a:srgbClr>
                  </a:gs>
                  <a:gs pos="100000">
                    <a:schemeClr val="accent1">
                      <a:lumMod val="30000"/>
                      <a:lumOff val="70000"/>
                      <a:alpha val="100000"/>
                    </a:schemeClr>
                  </a:gs>
                </a:gsLst>
                <a:lin ang="420000" scaled="0"/>
              </a:gradFill>
              <a:ln>
                <a:solidFill>
                  <a:schemeClr val="bg1"/>
                </a:solidFill>
              </a:ln>
            </p:spPr>
            <p:txBody>
              <a:bodyPr spcFirstLastPara="1" vert="horz" wrap="square" lIns="0" tIns="0" rIns="0" bIns="0" numCol="1" rtlCol="0" anchor="ctr" anchorCtr="0" compatLnSpc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+mn-ea"/>
                </a:endParaRPr>
              </a:p>
            </p:txBody>
          </p:sp>
          <p:sp>
            <p:nvSpPr>
              <p:cNvPr id="50" name="Freeform 105"/>
              <p:cNvSpPr/>
              <p:nvPr/>
            </p:nvSpPr>
            <p:spPr bwMode="auto">
              <a:xfrm>
                <a:off x="6292279" y="3941998"/>
                <a:ext cx="706438" cy="900113"/>
              </a:xfrm>
              <a:custGeom>
                <a:avLst/>
                <a:gdLst>
                  <a:gd name="T0" fmla="*/ 222 w 445"/>
                  <a:gd name="T1" fmla="*/ 0 h 567"/>
                  <a:gd name="T2" fmla="*/ 0 w 445"/>
                  <a:gd name="T3" fmla="*/ 286 h 567"/>
                  <a:gd name="T4" fmla="*/ 222 w 445"/>
                  <a:gd name="T5" fmla="*/ 567 h 567"/>
                  <a:gd name="T6" fmla="*/ 228 w 445"/>
                  <a:gd name="T7" fmla="*/ 567 h 567"/>
                  <a:gd name="T8" fmla="*/ 444 w 445"/>
                  <a:gd name="T9" fmla="*/ 289 h 567"/>
                  <a:gd name="T10" fmla="*/ 445 w 445"/>
                  <a:gd name="T11" fmla="*/ 288 h 567"/>
                  <a:gd name="T12" fmla="*/ 222 w 445"/>
                  <a:gd name="T13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5" h="567">
                    <a:moveTo>
                      <a:pt x="222" y="0"/>
                    </a:moveTo>
                    <a:lnTo>
                      <a:pt x="0" y="286"/>
                    </a:lnTo>
                    <a:lnTo>
                      <a:pt x="222" y="567"/>
                    </a:lnTo>
                    <a:lnTo>
                      <a:pt x="228" y="567"/>
                    </a:lnTo>
                    <a:lnTo>
                      <a:pt x="444" y="289"/>
                    </a:lnTo>
                    <a:lnTo>
                      <a:pt x="445" y="288"/>
                    </a:lnTo>
                    <a:lnTo>
                      <a:pt x="222" y="0"/>
                    </a:lnTo>
                    <a:close/>
                  </a:path>
                </a:pathLst>
              </a:custGeom>
              <a:gradFill>
                <a:gsLst>
                  <a:gs pos="2000">
                    <a:srgbClr val="73C4CC">
                      <a:alpha val="95000"/>
                    </a:srgbClr>
                  </a:gs>
                  <a:gs pos="100000">
                    <a:schemeClr val="accent1">
                      <a:lumMod val="30000"/>
                      <a:lumOff val="70000"/>
                      <a:alpha val="100000"/>
                    </a:schemeClr>
                  </a:gs>
                </a:gsLst>
                <a:lin ang="420000" scaled="0"/>
              </a:gradFill>
              <a:ln>
                <a:solidFill>
                  <a:schemeClr val="bg1"/>
                </a:solidFill>
              </a:ln>
            </p:spPr>
            <p:txBody>
              <a:bodyPr spcFirstLastPara="1" vert="horz" wrap="square" lIns="0" tIns="0" rIns="0" bIns="0" numCol="1" rtlCol="0" anchor="ctr" anchorCtr="0" compatLnSpc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+mn-ea"/>
                </a:endParaRPr>
              </a:p>
            </p:txBody>
          </p:sp>
        </p:grpSp>
        <p:sp>
          <p:nvSpPr>
            <p:cNvPr id="51" name="Freeform 35"/>
            <p:cNvSpPr/>
            <p:nvPr/>
          </p:nvSpPr>
          <p:spPr bwMode="auto">
            <a:xfrm flipV="1">
              <a:off x="7020820" y="5305079"/>
              <a:ext cx="869950" cy="204788"/>
            </a:xfrm>
            <a:custGeom>
              <a:avLst/>
              <a:gdLst>
                <a:gd name="T0" fmla="*/ 548 w 548"/>
                <a:gd name="T1" fmla="*/ 0 h 129"/>
                <a:gd name="T2" fmla="*/ 99 w 548"/>
                <a:gd name="T3" fmla="*/ 0 h 129"/>
                <a:gd name="T4" fmla="*/ 0 w 548"/>
                <a:gd name="T5" fmla="*/ 129 h 129"/>
                <a:gd name="T6" fmla="*/ 447 w 548"/>
                <a:gd name="T7" fmla="*/ 129 h 129"/>
                <a:gd name="T8" fmla="*/ 548 w 54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29">
                  <a:moveTo>
                    <a:pt x="548" y="0"/>
                  </a:moveTo>
                  <a:lnTo>
                    <a:pt x="99" y="0"/>
                  </a:lnTo>
                  <a:lnTo>
                    <a:pt x="0" y="129"/>
                  </a:lnTo>
                  <a:lnTo>
                    <a:pt x="447" y="129"/>
                  </a:lnTo>
                  <a:lnTo>
                    <a:pt x="548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52" name="Freeform 37"/>
            <p:cNvSpPr/>
            <p:nvPr/>
          </p:nvSpPr>
          <p:spPr bwMode="auto">
            <a:xfrm flipV="1">
              <a:off x="7197032" y="5546380"/>
              <a:ext cx="869950" cy="203200"/>
            </a:xfrm>
            <a:custGeom>
              <a:avLst/>
              <a:gdLst>
                <a:gd name="T0" fmla="*/ 548 w 548"/>
                <a:gd name="T1" fmla="*/ 0 h 128"/>
                <a:gd name="T2" fmla="*/ 99 w 548"/>
                <a:gd name="T3" fmla="*/ 0 h 128"/>
                <a:gd name="T4" fmla="*/ 0 w 548"/>
                <a:gd name="T5" fmla="*/ 128 h 128"/>
                <a:gd name="T6" fmla="*/ 447 w 548"/>
                <a:gd name="T7" fmla="*/ 128 h 128"/>
                <a:gd name="T8" fmla="*/ 548 w 548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28">
                  <a:moveTo>
                    <a:pt x="548" y="0"/>
                  </a:moveTo>
                  <a:lnTo>
                    <a:pt x="99" y="0"/>
                  </a:lnTo>
                  <a:lnTo>
                    <a:pt x="0" y="128"/>
                  </a:lnTo>
                  <a:lnTo>
                    <a:pt x="447" y="128"/>
                  </a:lnTo>
                  <a:lnTo>
                    <a:pt x="548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  <p:sp>
          <p:nvSpPr>
            <p:cNvPr id="53" name="Freeform 39"/>
            <p:cNvSpPr>
              <a:spLocks noEditPoints="1"/>
            </p:cNvSpPr>
            <p:nvPr/>
          </p:nvSpPr>
          <p:spPr bwMode="auto">
            <a:xfrm flipV="1">
              <a:off x="7373245" y="5778155"/>
              <a:ext cx="869950" cy="203200"/>
            </a:xfrm>
            <a:custGeom>
              <a:avLst/>
              <a:gdLst>
                <a:gd name="T0" fmla="*/ 260 w 548"/>
                <a:gd name="T1" fmla="*/ 90 h 128"/>
                <a:gd name="T2" fmla="*/ 260 w 548"/>
                <a:gd name="T3" fmla="*/ 90 h 128"/>
                <a:gd name="T4" fmla="*/ 260 w 548"/>
                <a:gd name="T5" fmla="*/ 90 h 128"/>
                <a:gd name="T6" fmla="*/ 260 w 548"/>
                <a:gd name="T7" fmla="*/ 90 h 128"/>
                <a:gd name="T8" fmla="*/ 548 w 548"/>
                <a:gd name="T9" fmla="*/ 0 h 128"/>
                <a:gd name="T10" fmla="*/ 99 w 548"/>
                <a:gd name="T11" fmla="*/ 0 h 128"/>
                <a:gd name="T12" fmla="*/ 0 w 548"/>
                <a:gd name="T13" fmla="*/ 128 h 128"/>
                <a:gd name="T14" fmla="*/ 447 w 548"/>
                <a:gd name="T15" fmla="*/ 128 h 128"/>
                <a:gd name="T16" fmla="*/ 548 w 548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128">
                  <a:moveTo>
                    <a:pt x="260" y="90"/>
                  </a:move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close/>
                  <a:moveTo>
                    <a:pt x="548" y="0"/>
                  </a:moveTo>
                  <a:lnTo>
                    <a:pt x="99" y="0"/>
                  </a:lnTo>
                  <a:lnTo>
                    <a:pt x="0" y="128"/>
                  </a:lnTo>
                  <a:lnTo>
                    <a:pt x="447" y="128"/>
                  </a:lnTo>
                  <a:lnTo>
                    <a:pt x="548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7000" decel="8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7000" decel="8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sp>
        <p:nvSpPr>
          <p:cNvPr id="20" name="任意多边形 19"/>
          <p:cNvSpPr/>
          <p:nvPr/>
        </p:nvSpPr>
        <p:spPr bwMode="auto">
          <a:xfrm>
            <a:off x="1720850" y="4114165"/>
            <a:ext cx="2139950" cy="1908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466" extrusionOk="0">
                <a:moveTo>
                  <a:pt x="9685" y="2749"/>
                </a:moveTo>
                <a:cubicBezTo>
                  <a:pt x="10641" y="3320"/>
                  <a:pt x="11182" y="2928"/>
                  <a:pt x="13126" y="1821"/>
                </a:cubicBezTo>
                <a:cubicBezTo>
                  <a:pt x="15037" y="678"/>
                  <a:pt x="15865" y="2285"/>
                  <a:pt x="15865" y="2285"/>
                </a:cubicBezTo>
                <a:cubicBezTo>
                  <a:pt x="14336" y="5462"/>
                  <a:pt x="14336" y="5462"/>
                  <a:pt x="14336" y="5462"/>
                </a:cubicBezTo>
                <a:cubicBezTo>
                  <a:pt x="21122" y="12996"/>
                  <a:pt x="21122" y="12996"/>
                  <a:pt x="21122" y="12996"/>
                </a:cubicBezTo>
                <a:cubicBezTo>
                  <a:pt x="21568" y="13531"/>
                  <a:pt x="21600" y="14388"/>
                  <a:pt x="21122" y="14924"/>
                </a:cubicBezTo>
                <a:cubicBezTo>
                  <a:pt x="20644" y="15459"/>
                  <a:pt x="19880" y="15459"/>
                  <a:pt x="19402" y="14924"/>
                </a:cubicBezTo>
                <a:cubicBezTo>
                  <a:pt x="18414" y="13817"/>
                  <a:pt x="18414" y="13817"/>
                  <a:pt x="18414" y="13817"/>
                </a:cubicBezTo>
                <a:cubicBezTo>
                  <a:pt x="18350" y="13781"/>
                  <a:pt x="18287" y="13745"/>
                  <a:pt x="18223" y="13745"/>
                </a:cubicBezTo>
                <a:cubicBezTo>
                  <a:pt x="18159" y="13745"/>
                  <a:pt x="18096" y="13781"/>
                  <a:pt x="18032" y="13817"/>
                </a:cubicBezTo>
                <a:cubicBezTo>
                  <a:pt x="17936" y="13924"/>
                  <a:pt x="17936" y="14138"/>
                  <a:pt x="18032" y="14245"/>
                </a:cubicBezTo>
                <a:cubicBezTo>
                  <a:pt x="19529" y="15923"/>
                  <a:pt x="19529" y="15923"/>
                  <a:pt x="19529" y="15923"/>
                </a:cubicBezTo>
                <a:cubicBezTo>
                  <a:pt x="20007" y="16459"/>
                  <a:pt x="20007" y="17316"/>
                  <a:pt x="19561" y="17851"/>
                </a:cubicBezTo>
                <a:cubicBezTo>
                  <a:pt x="19561" y="17851"/>
                  <a:pt x="19561" y="17851"/>
                  <a:pt x="19561" y="17851"/>
                </a:cubicBezTo>
                <a:cubicBezTo>
                  <a:pt x="19083" y="18387"/>
                  <a:pt x="18319" y="18387"/>
                  <a:pt x="17841" y="17851"/>
                </a:cubicBezTo>
                <a:cubicBezTo>
                  <a:pt x="16280" y="16102"/>
                  <a:pt x="16280" y="16102"/>
                  <a:pt x="16280" y="16102"/>
                </a:cubicBezTo>
                <a:cubicBezTo>
                  <a:pt x="16248" y="16066"/>
                  <a:pt x="16152" y="16030"/>
                  <a:pt x="16088" y="16030"/>
                </a:cubicBezTo>
                <a:cubicBezTo>
                  <a:pt x="16025" y="16030"/>
                  <a:pt x="15961" y="16066"/>
                  <a:pt x="15897" y="16102"/>
                </a:cubicBezTo>
                <a:cubicBezTo>
                  <a:pt x="15802" y="16245"/>
                  <a:pt x="15802" y="16423"/>
                  <a:pt x="15897" y="16530"/>
                </a:cubicBezTo>
                <a:cubicBezTo>
                  <a:pt x="17076" y="17816"/>
                  <a:pt x="17076" y="17816"/>
                  <a:pt x="17076" y="17816"/>
                </a:cubicBezTo>
                <a:cubicBezTo>
                  <a:pt x="17299" y="18065"/>
                  <a:pt x="17427" y="18422"/>
                  <a:pt x="17427" y="18780"/>
                </a:cubicBezTo>
                <a:cubicBezTo>
                  <a:pt x="17427" y="19137"/>
                  <a:pt x="17299" y="19494"/>
                  <a:pt x="17076" y="19743"/>
                </a:cubicBezTo>
                <a:cubicBezTo>
                  <a:pt x="16598" y="20279"/>
                  <a:pt x="15834" y="20279"/>
                  <a:pt x="15356" y="19743"/>
                </a:cubicBezTo>
                <a:cubicBezTo>
                  <a:pt x="13731" y="17923"/>
                  <a:pt x="13731" y="17923"/>
                  <a:pt x="13731" y="17923"/>
                </a:cubicBezTo>
                <a:cubicBezTo>
                  <a:pt x="13635" y="17816"/>
                  <a:pt x="13444" y="17816"/>
                  <a:pt x="13349" y="17923"/>
                </a:cubicBezTo>
                <a:cubicBezTo>
                  <a:pt x="13349" y="17923"/>
                  <a:pt x="13349" y="17923"/>
                  <a:pt x="13349" y="17923"/>
                </a:cubicBezTo>
                <a:cubicBezTo>
                  <a:pt x="13317" y="17994"/>
                  <a:pt x="13285" y="18065"/>
                  <a:pt x="13285" y="18137"/>
                </a:cubicBezTo>
                <a:cubicBezTo>
                  <a:pt x="13285" y="18244"/>
                  <a:pt x="13317" y="18315"/>
                  <a:pt x="13349" y="18351"/>
                </a:cubicBezTo>
                <a:cubicBezTo>
                  <a:pt x="14081" y="19137"/>
                  <a:pt x="14081" y="19137"/>
                  <a:pt x="14081" y="19137"/>
                </a:cubicBezTo>
                <a:cubicBezTo>
                  <a:pt x="14527" y="19672"/>
                  <a:pt x="14559" y="20529"/>
                  <a:pt x="14081" y="21064"/>
                </a:cubicBezTo>
                <a:cubicBezTo>
                  <a:pt x="13604" y="21600"/>
                  <a:pt x="12839" y="21600"/>
                  <a:pt x="12361" y="21064"/>
                </a:cubicBezTo>
                <a:cubicBezTo>
                  <a:pt x="6595" y="14638"/>
                  <a:pt x="6595" y="14638"/>
                  <a:pt x="6595" y="14638"/>
                </a:cubicBezTo>
                <a:cubicBezTo>
                  <a:pt x="5894" y="13888"/>
                  <a:pt x="5320" y="12996"/>
                  <a:pt x="4874" y="12032"/>
                </a:cubicBezTo>
                <a:cubicBezTo>
                  <a:pt x="4396" y="11032"/>
                  <a:pt x="3791" y="10104"/>
                  <a:pt x="3058" y="9318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5225" y="0"/>
                  <a:pt x="5225" y="0"/>
                  <a:pt x="5225" y="0"/>
                </a:cubicBezTo>
                <a:lnTo>
                  <a:pt x="9685" y="2749"/>
                </a:lnTo>
                <a:close/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21" name="任意多边形 20"/>
          <p:cNvSpPr/>
          <p:nvPr/>
        </p:nvSpPr>
        <p:spPr bwMode="auto">
          <a:xfrm>
            <a:off x="780415" y="2630805"/>
            <a:ext cx="1908810" cy="2140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6" h="21481" extrusionOk="0">
                <a:moveTo>
                  <a:pt x="18717" y="9685"/>
                </a:moveTo>
                <a:cubicBezTo>
                  <a:pt x="18146" y="10641"/>
                  <a:pt x="18538" y="11182"/>
                  <a:pt x="19645" y="13126"/>
                </a:cubicBezTo>
                <a:cubicBezTo>
                  <a:pt x="20788" y="15037"/>
                  <a:pt x="19181" y="15865"/>
                  <a:pt x="19181" y="15865"/>
                </a:cubicBezTo>
                <a:cubicBezTo>
                  <a:pt x="16004" y="14336"/>
                  <a:pt x="16004" y="14336"/>
                  <a:pt x="16004" y="14336"/>
                </a:cubicBezTo>
                <a:cubicBezTo>
                  <a:pt x="8470" y="21122"/>
                  <a:pt x="8470" y="21122"/>
                  <a:pt x="8470" y="21122"/>
                </a:cubicBezTo>
                <a:cubicBezTo>
                  <a:pt x="7935" y="21600"/>
                  <a:pt x="7078" y="21600"/>
                  <a:pt x="6542" y="21122"/>
                </a:cubicBezTo>
                <a:cubicBezTo>
                  <a:pt x="6007" y="20644"/>
                  <a:pt x="6007" y="19880"/>
                  <a:pt x="6542" y="19402"/>
                </a:cubicBezTo>
                <a:cubicBezTo>
                  <a:pt x="7649" y="18414"/>
                  <a:pt x="7649" y="18414"/>
                  <a:pt x="7649" y="18414"/>
                </a:cubicBezTo>
                <a:cubicBezTo>
                  <a:pt x="7721" y="18350"/>
                  <a:pt x="7721" y="18287"/>
                  <a:pt x="7721" y="18223"/>
                </a:cubicBezTo>
                <a:cubicBezTo>
                  <a:pt x="7721" y="18159"/>
                  <a:pt x="7721" y="18096"/>
                  <a:pt x="7649" y="18032"/>
                </a:cubicBezTo>
                <a:cubicBezTo>
                  <a:pt x="7542" y="17936"/>
                  <a:pt x="7328" y="17936"/>
                  <a:pt x="7221" y="18032"/>
                </a:cubicBezTo>
                <a:cubicBezTo>
                  <a:pt x="5543" y="19561"/>
                  <a:pt x="5543" y="19561"/>
                  <a:pt x="5543" y="19561"/>
                </a:cubicBezTo>
                <a:cubicBezTo>
                  <a:pt x="5007" y="20007"/>
                  <a:pt x="4150" y="20007"/>
                  <a:pt x="3615" y="19561"/>
                </a:cubicBezTo>
                <a:cubicBezTo>
                  <a:pt x="3615" y="19561"/>
                  <a:pt x="3615" y="19561"/>
                  <a:pt x="3615" y="19561"/>
                </a:cubicBezTo>
                <a:cubicBezTo>
                  <a:pt x="3115" y="19083"/>
                  <a:pt x="3079" y="18319"/>
                  <a:pt x="3615" y="17841"/>
                </a:cubicBezTo>
                <a:cubicBezTo>
                  <a:pt x="5364" y="16280"/>
                  <a:pt x="5364" y="16280"/>
                  <a:pt x="5364" y="16280"/>
                </a:cubicBezTo>
                <a:cubicBezTo>
                  <a:pt x="5400" y="16248"/>
                  <a:pt x="5436" y="16184"/>
                  <a:pt x="5436" y="16088"/>
                </a:cubicBezTo>
                <a:cubicBezTo>
                  <a:pt x="5436" y="16025"/>
                  <a:pt x="5400" y="15961"/>
                  <a:pt x="5364" y="15897"/>
                </a:cubicBezTo>
                <a:cubicBezTo>
                  <a:pt x="5221" y="15802"/>
                  <a:pt x="5043" y="15802"/>
                  <a:pt x="4936" y="15897"/>
                </a:cubicBezTo>
                <a:cubicBezTo>
                  <a:pt x="3650" y="17076"/>
                  <a:pt x="3650" y="17076"/>
                  <a:pt x="3650" y="17076"/>
                </a:cubicBezTo>
                <a:cubicBezTo>
                  <a:pt x="3401" y="17299"/>
                  <a:pt x="3044" y="17427"/>
                  <a:pt x="2686" y="17427"/>
                </a:cubicBezTo>
                <a:cubicBezTo>
                  <a:pt x="2329" y="17427"/>
                  <a:pt x="1972" y="17299"/>
                  <a:pt x="1723" y="17076"/>
                </a:cubicBezTo>
                <a:cubicBezTo>
                  <a:pt x="1187" y="16598"/>
                  <a:pt x="1187" y="15834"/>
                  <a:pt x="1723" y="15356"/>
                </a:cubicBezTo>
                <a:cubicBezTo>
                  <a:pt x="3543" y="13731"/>
                  <a:pt x="3543" y="13731"/>
                  <a:pt x="3543" y="13731"/>
                </a:cubicBezTo>
                <a:cubicBezTo>
                  <a:pt x="3650" y="13635"/>
                  <a:pt x="3650" y="13476"/>
                  <a:pt x="3543" y="13349"/>
                </a:cubicBezTo>
                <a:cubicBezTo>
                  <a:pt x="3543" y="13349"/>
                  <a:pt x="3543" y="13349"/>
                  <a:pt x="3543" y="13349"/>
                </a:cubicBezTo>
                <a:cubicBezTo>
                  <a:pt x="3472" y="13317"/>
                  <a:pt x="3401" y="13285"/>
                  <a:pt x="3329" y="13285"/>
                </a:cubicBezTo>
                <a:cubicBezTo>
                  <a:pt x="3258" y="13285"/>
                  <a:pt x="3151" y="13317"/>
                  <a:pt x="3115" y="13349"/>
                </a:cubicBezTo>
                <a:cubicBezTo>
                  <a:pt x="2329" y="14081"/>
                  <a:pt x="2329" y="14081"/>
                  <a:pt x="2329" y="14081"/>
                </a:cubicBezTo>
                <a:cubicBezTo>
                  <a:pt x="1794" y="14527"/>
                  <a:pt x="937" y="14559"/>
                  <a:pt x="402" y="14081"/>
                </a:cubicBezTo>
                <a:cubicBezTo>
                  <a:pt x="-134" y="13604"/>
                  <a:pt x="-134" y="12839"/>
                  <a:pt x="402" y="12361"/>
                </a:cubicBezTo>
                <a:cubicBezTo>
                  <a:pt x="6828" y="6595"/>
                  <a:pt x="6828" y="6595"/>
                  <a:pt x="6828" y="6595"/>
                </a:cubicBezTo>
                <a:cubicBezTo>
                  <a:pt x="7613" y="5894"/>
                  <a:pt x="8470" y="5320"/>
                  <a:pt x="9434" y="4874"/>
                </a:cubicBezTo>
                <a:cubicBezTo>
                  <a:pt x="10434" y="4396"/>
                  <a:pt x="11362" y="3791"/>
                  <a:pt x="12183" y="3058"/>
                </a:cubicBezTo>
                <a:cubicBezTo>
                  <a:pt x="15575" y="0"/>
                  <a:pt x="15575" y="0"/>
                  <a:pt x="15575" y="0"/>
                </a:cubicBezTo>
                <a:cubicBezTo>
                  <a:pt x="21466" y="5225"/>
                  <a:pt x="21466" y="5225"/>
                  <a:pt x="21466" y="5225"/>
                </a:cubicBezTo>
                <a:lnTo>
                  <a:pt x="18717" y="9685"/>
                </a:lnTo>
                <a:close/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vert="horz" wrap="square" lIns="0" tIns="0" rIns="0" bIns="0" numCol="1" rtlCol="0" anchor="ctr" anchorCtr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>
            <a:off x="2102485" y="1684020"/>
            <a:ext cx="2139950" cy="1908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466" extrusionOk="0">
                <a:moveTo>
                  <a:pt x="11784" y="18717"/>
                </a:moveTo>
                <a:cubicBezTo>
                  <a:pt x="10828" y="18146"/>
                  <a:pt x="10287" y="18538"/>
                  <a:pt x="8343" y="19645"/>
                </a:cubicBezTo>
                <a:cubicBezTo>
                  <a:pt x="6432" y="20788"/>
                  <a:pt x="5604" y="19181"/>
                  <a:pt x="5604" y="19181"/>
                </a:cubicBezTo>
                <a:cubicBezTo>
                  <a:pt x="7133" y="16004"/>
                  <a:pt x="7133" y="16004"/>
                  <a:pt x="7133" y="16004"/>
                </a:cubicBezTo>
                <a:cubicBezTo>
                  <a:pt x="347" y="8470"/>
                  <a:pt x="347" y="8470"/>
                  <a:pt x="347" y="8470"/>
                </a:cubicBezTo>
                <a:cubicBezTo>
                  <a:pt x="-99" y="7935"/>
                  <a:pt x="-131" y="7078"/>
                  <a:pt x="347" y="6542"/>
                </a:cubicBezTo>
                <a:cubicBezTo>
                  <a:pt x="825" y="6007"/>
                  <a:pt x="1589" y="6007"/>
                  <a:pt x="2067" y="6542"/>
                </a:cubicBezTo>
                <a:cubicBezTo>
                  <a:pt x="3055" y="7649"/>
                  <a:pt x="3055" y="7649"/>
                  <a:pt x="3055" y="7649"/>
                </a:cubicBezTo>
                <a:cubicBezTo>
                  <a:pt x="3119" y="7721"/>
                  <a:pt x="3182" y="7756"/>
                  <a:pt x="3246" y="7721"/>
                </a:cubicBezTo>
                <a:cubicBezTo>
                  <a:pt x="3310" y="7721"/>
                  <a:pt x="3405" y="7721"/>
                  <a:pt x="3437" y="7649"/>
                </a:cubicBezTo>
                <a:cubicBezTo>
                  <a:pt x="3533" y="7542"/>
                  <a:pt x="3533" y="7328"/>
                  <a:pt x="3437" y="7221"/>
                </a:cubicBezTo>
                <a:cubicBezTo>
                  <a:pt x="1940" y="5543"/>
                  <a:pt x="1940" y="5543"/>
                  <a:pt x="1940" y="5543"/>
                </a:cubicBezTo>
                <a:cubicBezTo>
                  <a:pt x="1462" y="5007"/>
                  <a:pt x="1462" y="4150"/>
                  <a:pt x="1908" y="3615"/>
                </a:cubicBezTo>
                <a:cubicBezTo>
                  <a:pt x="1908" y="3615"/>
                  <a:pt x="1908" y="3615"/>
                  <a:pt x="1908" y="3615"/>
                </a:cubicBezTo>
                <a:cubicBezTo>
                  <a:pt x="2386" y="3115"/>
                  <a:pt x="3150" y="3079"/>
                  <a:pt x="3628" y="3615"/>
                </a:cubicBezTo>
                <a:cubicBezTo>
                  <a:pt x="5189" y="5364"/>
                  <a:pt x="5189" y="5364"/>
                  <a:pt x="5189" y="5364"/>
                </a:cubicBezTo>
                <a:cubicBezTo>
                  <a:pt x="5221" y="5400"/>
                  <a:pt x="5317" y="5436"/>
                  <a:pt x="5381" y="5436"/>
                </a:cubicBezTo>
                <a:cubicBezTo>
                  <a:pt x="5444" y="5436"/>
                  <a:pt x="5508" y="5400"/>
                  <a:pt x="5572" y="5364"/>
                </a:cubicBezTo>
                <a:cubicBezTo>
                  <a:pt x="5667" y="5221"/>
                  <a:pt x="5667" y="5043"/>
                  <a:pt x="5572" y="4936"/>
                </a:cubicBezTo>
                <a:cubicBezTo>
                  <a:pt x="4393" y="3650"/>
                  <a:pt x="4393" y="3650"/>
                  <a:pt x="4393" y="3650"/>
                </a:cubicBezTo>
                <a:cubicBezTo>
                  <a:pt x="4170" y="3401"/>
                  <a:pt x="4042" y="3044"/>
                  <a:pt x="4042" y="2686"/>
                </a:cubicBezTo>
                <a:cubicBezTo>
                  <a:pt x="4042" y="2329"/>
                  <a:pt x="4170" y="1972"/>
                  <a:pt x="4393" y="1723"/>
                </a:cubicBezTo>
                <a:cubicBezTo>
                  <a:pt x="4871" y="1187"/>
                  <a:pt x="5635" y="1187"/>
                  <a:pt x="6113" y="1723"/>
                </a:cubicBezTo>
                <a:cubicBezTo>
                  <a:pt x="7738" y="3543"/>
                  <a:pt x="7738" y="3543"/>
                  <a:pt x="7738" y="3543"/>
                </a:cubicBezTo>
                <a:cubicBezTo>
                  <a:pt x="7834" y="3650"/>
                  <a:pt x="8025" y="3650"/>
                  <a:pt x="8120" y="3543"/>
                </a:cubicBezTo>
                <a:cubicBezTo>
                  <a:pt x="8120" y="3543"/>
                  <a:pt x="8120" y="3543"/>
                  <a:pt x="8120" y="3543"/>
                </a:cubicBezTo>
                <a:cubicBezTo>
                  <a:pt x="8152" y="3472"/>
                  <a:pt x="8184" y="3401"/>
                  <a:pt x="8184" y="3329"/>
                </a:cubicBezTo>
                <a:cubicBezTo>
                  <a:pt x="8184" y="3258"/>
                  <a:pt x="8152" y="3186"/>
                  <a:pt x="8120" y="3115"/>
                </a:cubicBezTo>
                <a:cubicBezTo>
                  <a:pt x="7388" y="2329"/>
                  <a:pt x="7388" y="2329"/>
                  <a:pt x="7388" y="2329"/>
                </a:cubicBezTo>
                <a:cubicBezTo>
                  <a:pt x="6942" y="1794"/>
                  <a:pt x="6942" y="937"/>
                  <a:pt x="7388" y="402"/>
                </a:cubicBezTo>
                <a:cubicBezTo>
                  <a:pt x="7865" y="-134"/>
                  <a:pt x="8630" y="-134"/>
                  <a:pt x="9108" y="402"/>
                </a:cubicBezTo>
                <a:cubicBezTo>
                  <a:pt x="14874" y="6828"/>
                  <a:pt x="14874" y="6828"/>
                  <a:pt x="14874" y="6828"/>
                </a:cubicBezTo>
                <a:cubicBezTo>
                  <a:pt x="15575" y="7613"/>
                  <a:pt x="16149" y="8470"/>
                  <a:pt x="16595" y="9434"/>
                </a:cubicBezTo>
                <a:cubicBezTo>
                  <a:pt x="17073" y="10434"/>
                  <a:pt x="17678" y="11362"/>
                  <a:pt x="18411" y="12183"/>
                </a:cubicBezTo>
                <a:cubicBezTo>
                  <a:pt x="21469" y="15575"/>
                  <a:pt x="21469" y="15575"/>
                  <a:pt x="21469" y="15575"/>
                </a:cubicBezTo>
                <a:cubicBezTo>
                  <a:pt x="16244" y="21466"/>
                  <a:pt x="16244" y="21466"/>
                  <a:pt x="16244" y="21466"/>
                </a:cubicBezTo>
                <a:lnTo>
                  <a:pt x="11784" y="18717"/>
                </a:lnTo>
                <a:close/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23" name="任意多边形 22"/>
          <p:cNvSpPr/>
          <p:nvPr/>
        </p:nvSpPr>
        <p:spPr bwMode="auto">
          <a:xfrm>
            <a:off x="3242310" y="2975610"/>
            <a:ext cx="1908810" cy="2138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6" h="21488" extrusionOk="0">
                <a:moveTo>
                  <a:pt x="2749" y="11789"/>
                </a:moveTo>
                <a:cubicBezTo>
                  <a:pt x="3320" y="10832"/>
                  <a:pt x="2928" y="10289"/>
                  <a:pt x="1821" y="8343"/>
                </a:cubicBezTo>
                <a:cubicBezTo>
                  <a:pt x="678" y="6429"/>
                  <a:pt x="2285" y="5599"/>
                  <a:pt x="2285" y="5599"/>
                </a:cubicBezTo>
                <a:cubicBezTo>
                  <a:pt x="5462" y="7131"/>
                  <a:pt x="5462" y="7131"/>
                  <a:pt x="5462" y="7131"/>
                </a:cubicBezTo>
                <a:cubicBezTo>
                  <a:pt x="12996" y="335"/>
                  <a:pt x="12996" y="335"/>
                  <a:pt x="12996" y="335"/>
                </a:cubicBezTo>
                <a:cubicBezTo>
                  <a:pt x="13531" y="-112"/>
                  <a:pt x="14388" y="-112"/>
                  <a:pt x="14924" y="335"/>
                </a:cubicBezTo>
                <a:cubicBezTo>
                  <a:pt x="15459" y="813"/>
                  <a:pt x="15459" y="1579"/>
                  <a:pt x="14924" y="2058"/>
                </a:cubicBezTo>
                <a:cubicBezTo>
                  <a:pt x="13817" y="3047"/>
                  <a:pt x="13817" y="3047"/>
                  <a:pt x="13817" y="3047"/>
                </a:cubicBezTo>
                <a:cubicBezTo>
                  <a:pt x="13745" y="3110"/>
                  <a:pt x="13745" y="3174"/>
                  <a:pt x="13745" y="3238"/>
                </a:cubicBezTo>
                <a:cubicBezTo>
                  <a:pt x="13745" y="3302"/>
                  <a:pt x="13745" y="3398"/>
                  <a:pt x="13817" y="3430"/>
                </a:cubicBezTo>
                <a:cubicBezTo>
                  <a:pt x="13924" y="3525"/>
                  <a:pt x="14138" y="3525"/>
                  <a:pt x="14245" y="3430"/>
                </a:cubicBezTo>
                <a:cubicBezTo>
                  <a:pt x="15923" y="1930"/>
                  <a:pt x="15923" y="1930"/>
                  <a:pt x="15923" y="1930"/>
                </a:cubicBezTo>
                <a:cubicBezTo>
                  <a:pt x="16459" y="1451"/>
                  <a:pt x="17316" y="1451"/>
                  <a:pt x="17851" y="1898"/>
                </a:cubicBezTo>
                <a:cubicBezTo>
                  <a:pt x="17851" y="1898"/>
                  <a:pt x="17851" y="1898"/>
                  <a:pt x="17851" y="1898"/>
                </a:cubicBezTo>
                <a:cubicBezTo>
                  <a:pt x="18387" y="2377"/>
                  <a:pt x="18387" y="3142"/>
                  <a:pt x="17851" y="3621"/>
                </a:cubicBezTo>
                <a:cubicBezTo>
                  <a:pt x="16102" y="5184"/>
                  <a:pt x="16102" y="5184"/>
                  <a:pt x="16102" y="5184"/>
                </a:cubicBezTo>
                <a:cubicBezTo>
                  <a:pt x="16066" y="5248"/>
                  <a:pt x="16030" y="5312"/>
                  <a:pt x="16030" y="5376"/>
                </a:cubicBezTo>
                <a:cubicBezTo>
                  <a:pt x="16030" y="5440"/>
                  <a:pt x="16066" y="5503"/>
                  <a:pt x="16102" y="5567"/>
                </a:cubicBezTo>
                <a:cubicBezTo>
                  <a:pt x="16245" y="5663"/>
                  <a:pt x="16423" y="5663"/>
                  <a:pt x="16530" y="5567"/>
                </a:cubicBezTo>
                <a:cubicBezTo>
                  <a:pt x="17816" y="4387"/>
                  <a:pt x="17816" y="4387"/>
                  <a:pt x="17816" y="4387"/>
                </a:cubicBezTo>
                <a:cubicBezTo>
                  <a:pt x="18065" y="4163"/>
                  <a:pt x="18422" y="4036"/>
                  <a:pt x="18780" y="4036"/>
                </a:cubicBezTo>
                <a:cubicBezTo>
                  <a:pt x="19137" y="4036"/>
                  <a:pt x="19494" y="4163"/>
                  <a:pt x="19743" y="4387"/>
                </a:cubicBezTo>
                <a:cubicBezTo>
                  <a:pt x="20279" y="4865"/>
                  <a:pt x="20279" y="5631"/>
                  <a:pt x="19743" y="6110"/>
                </a:cubicBezTo>
                <a:cubicBezTo>
                  <a:pt x="17923" y="7737"/>
                  <a:pt x="17923" y="7737"/>
                  <a:pt x="17923" y="7737"/>
                </a:cubicBezTo>
                <a:cubicBezTo>
                  <a:pt x="17816" y="7832"/>
                  <a:pt x="17816" y="8024"/>
                  <a:pt x="17923" y="8120"/>
                </a:cubicBezTo>
                <a:cubicBezTo>
                  <a:pt x="17923" y="8120"/>
                  <a:pt x="17923" y="8120"/>
                  <a:pt x="17923" y="8120"/>
                </a:cubicBezTo>
                <a:cubicBezTo>
                  <a:pt x="17994" y="8152"/>
                  <a:pt x="18065" y="8183"/>
                  <a:pt x="18137" y="8183"/>
                </a:cubicBezTo>
                <a:cubicBezTo>
                  <a:pt x="18208" y="8183"/>
                  <a:pt x="18315" y="8152"/>
                  <a:pt x="18351" y="8120"/>
                </a:cubicBezTo>
                <a:cubicBezTo>
                  <a:pt x="19137" y="7418"/>
                  <a:pt x="19137" y="7418"/>
                  <a:pt x="19137" y="7418"/>
                </a:cubicBezTo>
                <a:cubicBezTo>
                  <a:pt x="19672" y="6939"/>
                  <a:pt x="20529" y="6939"/>
                  <a:pt x="21064" y="7386"/>
                </a:cubicBezTo>
                <a:cubicBezTo>
                  <a:pt x="21600" y="7864"/>
                  <a:pt x="21600" y="8630"/>
                  <a:pt x="21064" y="9109"/>
                </a:cubicBezTo>
                <a:cubicBezTo>
                  <a:pt x="14638" y="14884"/>
                  <a:pt x="14638" y="14884"/>
                  <a:pt x="14638" y="14884"/>
                </a:cubicBezTo>
                <a:cubicBezTo>
                  <a:pt x="13888" y="15585"/>
                  <a:pt x="12996" y="16160"/>
                  <a:pt x="12032" y="16606"/>
                </a:cubicBezTo>
                <a:cubicBezTo>
                  <a:pt x="11032" y="17085"/>
                  <a:pt x="10104" y="17691"/>
                  <a:pt x="9318" y="18425"/>
                </a:cubicBezTo>
                <a:cubicBezTo>
                  <a:pt x="5891" y="21488"/>
                  <a:pt x="5891" y="21488"/>
                  <a:pt x="5891" y="21488"/>
                </a:cubicBezTo>
                <a:cubicBezTo>
                  <a:pt x="0" y="16256"/>
                  <a:pt x="0" y="16256"/>
                  <a:pt x="0" y="16256"/>
                </a:cubicBezTo>
                <a:lnTo>
                  <a:pt x="2749" y="11789"/>
                </a:lnTo>
                <a:close/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vert="horz" wrap="square" lIns="0" tIns="0" rIns="0" bIns="0" numCol="1" rtlCol="0" anchor="ctr" anchorCtr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444625" y="2741930"/>
            <a:ext cx="574675" cy="5778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870075" y="4815840"/>
            <a:ext cx="577850" cy="5778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943985" y="4390390"/>
            <a:ext cx="577850" cy="5746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515360" y="2316480"/>
            <a:ext cx="577850" cy="5746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4093210" y="4541520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679825" y="2458720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1598930" y="2891155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2019300" y="5001260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0450" y="2630805"/>
            <a:ext cx="2294890" cy="4984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40450" y="2322830"/>
            <a:ext cx="1261745" cy="307975"/>
          </a:xfrm>
          <a:prstGeom prst="rect">
            <a:avLst/>
          </a:prstGeom>
          <a:noFill/>
        </p:spPr>
        <p:txBody>
          <a:bodyPr wrap="none"/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06840" y="2630805"/>
            <a:ext cx="2294890" cy="4984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06840" y="2322830"/>
            <a:ext cx="1261745" cy="307975"/>
          </a:xfrm>
          <a:prstGeom prst="rect">
            <a:avLst/>
          </a:prstGeom>
          <a:noFill/>
        </p:spPr>
        <p:txBody>
          <a:bodyPr wrap="none"/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40450" y="4390390"/>
            <a:ext cx="2294890" cy="4984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0450" y="4082415"/>
            <a:ext cx="1261745" cy="307975"/>
          </a:xfrm>
          <a:prstGeom prst="rect">
            <a:avLst/>
          </a:prstGeom>
          <a:noFill/>
        </p:spPr>
        <p:txBody>
          <a:bodyPr wrap="none"/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06840" y="4390390"/>
            <a:ext cx="2294890" cy="4984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006840" y="4082415"/>
            <a:ext cx="1261745" cy="307975"/>
          </a:xfrm>
          <a:prstGeom prst="rect">
            <a:avLst/>
          </a:prstGeom>
          <a:noFill/>
        </p:spPr>
        <p:txBody>
          <a:bodyPr wrap="none"/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776595" y="2562860"/>
            <a:ext cx="325755" cy="325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8642350" y="2562860"/>
            <a:ext cx="325755" cy="325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b="1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5776595" y="4322445"/>
            <a:ext cx="325755" cy="325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8642350" y="4322445"/>
            <a:ext cx="325755" cy="325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sp>
        <p:nvSpPr>
          <p:cNvPr id="12" name="圆角矩形 1"/>
          <p:cNvSpPr/>
          <p:nvPr/>
        </p:nvSpPr>
        <p:spPr bwMode="auto">
          <a:xfrm>
            <a:off x="5311140" y="1605280"/>
            <a:ext cx="2383790" cy="32816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pic>
        <p:nvPicPr>
          <p:cNvPr id="33" name="图片 32" descr="D:\360安全浏览器下载\a34a41f1_P1492636_07d8bb06.jpga34a41f1_P1492636_07d8bb0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9730" y="1784985"/>
            <a:ext cx="2141855" cy="2922905"/>
          </a:xfrm>
          <a:custGeom>
            <a:avLst/>
            <a:gdLst>
              <a:gd name="connsiteX0" fmla="*/ 1061792 w 2123584"/>
              <a:gd name="connsiteY0" fmla="*/ 0 h 2924012"/>
              <a:gd name="connsiteX1" fmla="*/ 2123584 w 2123584"/>
              <a:gd name="connsiteY1" fmla="*/ 1061792 h 2924012"/>
              <a:gd name="connsiteX2" fmla="*/ 2123583 w 2123584"/>
              <a:gd name="connsiteY2" fmla="*/ 1862220 h 2924012"/>
              <a:gd name="connsiteX3" fmla="*/ 1061791 w 2123584"/>
              <a:gd name="connsiteY3" fmla="*/ 2924012 h 2924012"/>
              <a:gd name="connsiteX4" fmla="*/ 1061792 w 2123584"/>
              <a:gd name="connsiteY4" fmla="*/ 2924011 h 2924012"/>
              <a:gd name="connsiteX5" fmla="*/ 0 w 2123584"/>
              <a:gd name="connsiteY5" fmla="*/ 1862219 h 2924012"/>
              <a:gd name="connsiteX6" fmla="*/ 0 w 2123584"/>
              <a:gd name="connsiteY6" fmla="*/ 1061792 h 2924012"/>
              <a:gd name="connsiteX7" fmla="*/ 1061792 w 2123584"/>
              <a:gd name="connsiteY7" fmla="*/ 0 h 29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3584" h="2924012">
                <a:moveTo>
                  <a:pt x="1061792" y="0"/>
                </a:moveTo>
                <a:cubicBezTo>
                  <a:pt x="1648204" y="0"/>
                  <a:pt x="2123584" y="475380"/>
                  <a:pt x="2123584" y="1061792"/>
                </a:cubicBezTo>
                <a:cubicBezTo>
                  <a:pt x="2123584" y="1328601"/>
                  <a:pt x="2123583" y="1595411"/>
                  <a:pt x="2123583" y="1862220"/>
                </a:cubicBezTo>
                <a:cubicBezTo>
                  <a:pt x="2123583" y="2448632"/>
                  <a:pt x="1648203" y="2924012"/>
                  <a:pt x="1061791" y="2924012"/>
                </a:cubicBezTo>
                <a:lnTo>
                  <a:pt x="1061792" y="2924011"/>
                </a:lnTo>
                <a:cubicBezTo>
                  <a:pt x="475380" y="2924011"/>
                  <a:pt x="0" y="2448631"/>
                  <a:pt x="0" y="1862219"/>
                </a:cubicBezTo>
                <a:lnTo>
                  <a:pt x="0" y="1061792"/>
                </a:lnTo>
                <a:cubicBezTo>
                  <a:pt x="0" y="475380"/>
                  <a:pt x="475380" y="0"/>
                  <a:pt x="1061792" y="0"/>
                </a:cubicBezTo>
                <a:close/>
              </a:path>
            </a:pathLst>
          </a:custGeom>
          <a:effectLst/>
        </p:spPr>
      </p:pic>
      <p:sp>
        <p:nvSpPr>
          <p:cNvPr id="23" name="文本框 22"/>
          <p:cNvSpPr txBox="1"/>
          <p:nvPr/>
        </p:nvSpPr>
        <p:spPr>
          <a:xfrm>
            <a:off x="5114925" y="4940300"/>
            <a:ext cx="2824480" cy="5490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marR="0" lvl="0" indent="0" algn="ctr" defTabSz="913765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7" name="圆角矩形 11"/>
          <p:cNvSpPr/>
          <p:nvPr/>
        </p:nvSpPr>
        <p:spPr bwMode="auto">
          <a:xfrm>
            <a:off x="8621395" y="1605280"/>
            <a:ext cx="2383790" cy="3281680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vert="horz" wrap="square" lIns="0" tIns="0" rIns="0" bIns="0" numCol="1" rtlCol="0" anchor="ctr" anchorCtr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pic>
        <p:nvPicPr>
          <p:cNvPr id="10" name="图片 9" descr="D:\360安全浏览器下载\156efcd4_P1494880_9d69d7ff.jpg156efcd4_P1494880_9d69d7f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5"/>
          <a:stretch>
            <a:fillRect/>
          </a:stretch>
        </p:blipFill>
        <p:spPr>
          <a:xfrm>
            <a:off x="8707120" y="1784350"/>
            <a:ext cx="2202815" cy="2924175"/>
          </a:xfrm>
          <a:custGeom>
            <a:avLst/>
            <a:gdLst>
              <a:gd name="connsiteX0" fmla="*/ 1061792 w 2123584"/>
              <a:gd name="connsiteY0" fmla="*/ 0 h 2924012"/>
              <a:gd name="connsiteX1" fmla="*/ 2123584 w 2123584"/>
              <a:gd name="connsiteY1" fmla="*/ 1061792 h 2924012"/>
              <a:gd name="connsiteX2" fmla="*/ 2123583 w 2123584"/>
              <a:gd name="connsiteY2" fmla="*/ 1862220 h 2924012"/>
              <a:gd name="connsiteX3" fmla="*/ 1061791 w 2123584"/>
              <a:gd name="connsiteY3" fmla="*/ 2924012 h 2924012"/>
              <a:gd name="connsiteX4" fmla="*/ 1061792 w 2123584"/>
              <a:gd name="connsiteY4" fmla="*/ 2924011 h 2924012"/>
              <a:gd name="connsiteX5" fmla="*/ 0 w 2123584"/>
              <a:gd name="connsiteY5" fmla="*/ 1862219 h 2924012"/>
              <a:gd name="connsiteX6" fmla="*/ 0 w 2123584"/>
              <a:gd name="connsiteY6" fmla="*/ 1061792 h 2924012"/>
              <a:gd name="connsiteX7" fmla="*/ 1061792 w 2123584"/>
              <a:gd name="connsiteY7" fmla="*/ 0 h 29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3584" h="2924012">
                <a:moveTo>
                  <a:pt x="1061792" y="0"/>
                </a:moveTo>
                <a:cubicBezTo>
                  <a:pt x="1648204" y="0"/>
                  <a:pt x="2123584" y="475380"/>
                  <a:pt x="2123584" y="1061792"/>
                </a:cubicBezTo>
                <a:cubicBezTo>
                  <a:pt x="2123584" y="1328601"/>
                  <a:pt x="2123583" y="1595411"/>
                  <a:pt x="2123583" y="1862220"/>
                </a:cubicBezTo>
                <a:cubicBezTo>
                  <a:pt x="2123583" y="2448632"/>
                  <a:pt x="1648203" y="2924012"/>
                  <a:pt x="1061791" y="2924012"/>
                </a:cubicBezTo>
                <a:lnTo>
                  <a:pt x="1061792" y="2924011"/>
                </a:lnTo>
                <a:cubicBezTo>
                  <a:pt x="475380" y="2924011"/>
                  <a:pt x="0" y="2448631"/>
                  <a:pt x="0" y="1862219"/>
                </a:cubicBezTo>
                <a:lnTo>
                  <a:pt x="0" y="1061792"/>
                </a:lnTo>
                <a:cubicBezTo>
                  <a:pt x="0" y="475380"/>
                  <a:pt x="475380" y="0"/>
                  <a:pt x="1061792" y="0"/>
                </a:cubicBezTo>
                <a:close/>
              </a:path>
            </a:pathLst>
          </a:custGeom>
          <a:effectLst/>
        </p:spPr>
      </p:pic>
      <p:sp>
        <p:nvSpPr>
          <p:cNvPr id="24" name="文本框 23"/>
          <p:cNvSpPr txBox="1"/>
          <p:nvPr/>
        </p:nvSpPr>
        <p:spPr>
          <a:xfrm>
            <a:off x="8527415" y="4940300"/>
            <a:ext cx="2824480" cy="5490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marR="0" lvl="0" indent="0" algn="ctr" defTabSz="913765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3" name="矩形: 圆角 15"/>
          <p:cNvSpPr/>
          <p:nvPr/>
        </p:nvSpPr>
        <p:spPr>
          <a:xfrm>
            <a:off x="1277620" y="5263514"/>
            <a:ext cx="1411891" cy="37147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C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keyword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277464" y="2081981"/>
            <a:ext cx="2241576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223645" y="2982595"/>
            <a:ext cx="3131185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366520" y="2736215"/>
            <a:ext cx="5905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4034186" y="1537268"/>
            <a:ext cx="2129187" cy="4039917"/>
          </a:xfrm>
          <a:custGeom>
            <a:avLst/>
            <a:gdLst>
              <a:gd name="T0" fmla="*/ 126 w 126"/>
              <a:gd name="T1" fmla="*/ 49 h 239"/>
              <a:gd name="T2" fmla="*/ 63 w 126"/>
              <a:gd name="T3" fmla="*/ 0 h 239"/>
              <a:gd name="T4" fmla="*/ 26 w 126"/>
              <a:gd name="T5" fmla="*/ 29 h 239"/>
              <a:gd name="T6" fmla="*/ 26 w 126"/>
              <a:gd name="T7" fmla="*/ 30 h 239"/>
              <a:gd name="T8" fmla="*/ 0 w 126"/>
              <a:gd name="T9" fmla="*/ 50 h 239"/>
              <a:gd name="T10" fmla="*/ 0 w 126"/>
              <a:gd name="T11" fmla="*/ 108 h 239"/>
              <a:gd name="T12" fmla="*/ 28 w 126"/>
              <a:gd name="T13" fmla="*/ 87 h 239"/>
              <a:gd name="T14" fmla="*/ 28 w 126"/>
              <a:gd name="T15" fmla="*/ 239 h 239"/>
              <a:gd name="T16" fmla="*/ 102 w 126"/>
              <a:gd name="T17" fmla="*/ 239 h 239"/>
              <a:gd name="T18" fmla="*/ 102 w 126"/>
              <a:gd name="T19" fmla="*/ 88 h 239"/>
              <a:gd name="T20" fmla="*/ 102 w 126"/>
              <a:gd name="T21" fmla="*/ 88 h 239"/>
              <a:gd name="T22" fmla="*/ 126 w 126"/>
              <a:gd name="T23" fmla="*/ 107 h 239"/>
              <a:gd name="T24" fmla="*/ 126 w 126"/>
              <a:gd name="T25" fmla="*/ 49 h 239"/>
              <a:gd name="connsiteX0" fmla="*/ 10000 w 10000"/>
              <a:gd name="connsiteY0" fmla="*/ 2050 h 10000"/>
              <a:gd name="connsiteX1" fmla="*/ 5000 w 10000"/>
              <a:gd name="connsiteY1" fmla="*/ 0 h 10000"/>
              <a:gd name="connsiteX2" fmla="*/ 2063 w 10000"/>
              <a:gd name="connsiteY2" fmla="*/ 1213 h 10000"/>
              <a:gd name="connsiteX3" fmla="*/ 0 w 10000"/>
              <a:gd name="connsiteY3" fmla="*/ 2092 h 10000"/>
              <a:gd name="connsiteX4" fmla="*/ 0 w 10000"/>
              <a:gd name="connsiteY4" fmla="*/ 4519 h 10000"/>
              <a:gd name="connsiteX5" fmla="*/ 2222 w 10000"/>
              <a:gd name="connsiteY5" fmla="*/ 3640 h 10000"/>
              <a:gd name="connsiteX6" fmla="*/ 2222 w 10000"/>
              <a:gd name="connsiteY6" fmla="*/ 10000 h 10000"/>
              <a:gd name="connsiteX7" fmla="*/ 8095 w 10000"/>
              <a:gd name="connsiteY7" fmla="*/ 10000 h 10000"/>
              <a:gd name="connsiteX8" fmla="*/ 8095 w 10000"/>
              <a:gd name="connsiteY8" fmla="*/ 3682 h 10000"/>
              <a:gd name="connsiteX9" fmla="*/ 8095 w 10000"/>
              <a:gd name="connsiteY9" fmla="*/ 3682 h 10000"/>
              <a:gd name="connsiteX10" fmla="*/ 10000 w 10000"/>
              <a:gd name="connsiteY10" fmla="*/ 4477 h 10000"/>
              <a:gd name="connsiteX11" fmla="*/ 10000 w 10000"/>
              <a:gd name="connsiteY11" fmla="*/ 2050 h 10000"/>
              <a:gd name="connsiteX0-1" fmla="*/ 10000 w 10000"/>
              <a:gd name="connsiteY0-2" fmla="*/ 2050 h 10000"/>
              <a:gd name="connsiteX1-3" fmla="*/ 5000 w 10000"/>
              <a:gd name="connsiteY1-4" fmla="*/ 0 h 10000"/>
              <a:gd name="connsiteX2-5" fmla="*/ 0 w 10000"/>
              <a:gd name="connsiteY2-6" fmla="*/ 2092 h 10000"/>
              <a:gd name="connsiteX3-7" fmla="*/ 0 w 10000"/>
              <a:gd name="connsiteY3-8" fmla="*/ 4519 h 10000"/>
              <a:gd name="connsiteX4-9" fmla="*/ 2222 w 10000"/>
              <a:gd name="connsiteY4-10" fmla="*/ 3640 h 10000"/>
              <a:gd name="connsiteX5-11" fmla="*/ 2222 w 10000"/>
              <a:gd name="connsiteY5-12" fmla="*/ 10000 h 10000"/>
              <a:gd name="connsiteX6-13" fmla="*/ 8095 w 10000"/>
              <a:gd name="connsiteY6-14" fmla="*/ 10000 h 10000"/>
              <a:gd name="connsiteX7-15" fmla="*/ 8095 w 10000"/>
              <a:gd name="connsiteY7-16" fmla="*/ 3682 h 10000"/>
              <a:gd name="connsiteX8-17" fmla="*/ 8095 w 10000"/>
              <a:gd name="connsiteY8-18" fmla="*/ 3682 h 10000"/>
              <a:gd name="connsiteX9-19" fmla="*/ 10000 w 10000"/>
              <a:gd name="connsiteY9-20" fmla="*/ 4477 h 10000"/>
              <a:gd name="connsiteX10-21" fmla="*/ 10000 w 10000"/>
              <a:gd name="connsiteY10-22" fmla="*/ 205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000" h="10000">
                <a:moveTo>
                  <a:pt x="10000" y="2050"/>
                </a:moveTo>
                <a:lnTo>
                  <a:pt x="5000" y="0"/>
                </a:lnTo>
                <a:lnTo>
                  <a:pt x="0" y="2092"/>
                </a:lnTo>
                <a:lnTo>
                  <a:pt x="0" y="4519"/>
                </a:lnTo>
                <a:lnTo>
                  <a:pt x="2222" y="3640"/>
                </a:lnTo>
                <a:lnTo>
                  <a:pt x="2222" y="10000"/>
                </a:lnTo>
                <a:lnTo>
                  <a:pt x="8095" y="10000"/>
                </a:lnTo>
                <a:lnTo>
                  <a:pt x="8095" y="3682"/>
                </a:lnTo>
                <a:lnTo>
                  <a:pt x="8095" y="3682"/>
                </a:lnTo>
                <a:lnTo>
                  <a:pt x="10000" y="4477"/>
                </a:lnTo>
                <a:lnTo>
                  <a:pt x="10000" y="2050"/>
                </a:lnTo>
                <a:close/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632867" y="2044649"/>
            <a:ext cx="963420" cy="9634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2" name="Freeform 8"/>
          <p:cNvSpPr/>
          <p:nvPr/>
        </p:nvSpPr>
        <p:spPr bwMode="auto">
          <a:xfrm rot="10800000">
            <a:off x="6096000" y="1759750"/>
            <a:ext cx="2129187" cy="4039917"/>
          </a:xfrm>
          <a:custGeom>
            <a:avLst/>
            <a:gdLst>
              <a:gd name="T0" fmla="*/ 126 w 126"/>
              <a:gd name="T1" fmla="*/ 49 h 239"/>
              <a:gd name="T2" fmla="*/ 63 w 126"/>
              <a:gd name="T3" fmla="*/ 0 h 239"/>
              <a:gd name="T4" fmla="*/ 26 w 126"/>
              <a:gd name="T5" fmla="*/ 29 h 239"/>
              <a:gd name="T6" fmla="*/ 26 w 126"/>
              <a:gd name="T7" fmla="*/ 30 h 239"/>
              <a:gd name="T8" fmla="*/ 0 w 126"/>
              <a:gd name="T9" fmla="*/ 50 h 239"/>
              <a:gd name="T10" fmla="*/ 0 w 126"/>
              <a:gd name="T11" fmla="*/ 108 h 239"/>
              <a:gd name="T12" fmla="*/ 28 w 126"/>
              <a:gd name="T13" fmla="*/ 87 h 239"/>
              <a:gd name="T14" fmla="*/ 28 w 126"/>
              <a:gd name="T15" fmla="*/ 239 h 239"/>
              <a:gd name="T16" fmla="*/ 102 w 126"/>
              <a:gd name="T17" fmla="*/ 239 h 239"/>
              <a:gd name="T18" fmla="*/ 102 w 126"/>
              <a:gd name="T19" fmla="*/ 88 h 239"/>
              <a:gd name="T20" fmla="*/ 102 w 126"/>
              <a:gd name="T21" fmla="*/ 88 h 239"/>
              <a:gd name="T22" fmla="*/ 126 w 126"/>
              <a:gd name="T23" fmla="*/ 107 h 239"/>
              <a:gd name="T24" fmla="*/ 126 w 126"/>
              <a:gd name="T25" fmla="*/ 49 h 239"/>
              <a:gd name="connsiteX0" fmla="*/ 10000 w 10000"/>
              <a:gd name="connsiteY0" fmla="*/ 2050 h 10000"/>
              <a:gd name="connsiteX1" fmla="*/ 5000 w 10000"/>
              <a:gd name="connsiteY1" fmla="*/ 0 h 10000"/>
              <a:gd name="connsiteX2" fmla="*/ 2063 w 10000"/>
              <a:gd name="connsiteY2" fmla="*/ 1213 h 10000"/>
              <a:gd name="connsiteX3" fmla="*/ 0 w 10000"/>
              <a:gd name="connsiteY3" fmla="*/ 2092 h 10000"/>
              <a:gd name="connsiteX4" fmla="*/ 0 w 10000"/>
              <a:gd name="connsiteY4" fmla="*/ 4519 h 10000"/>
              <a:gd name="connsiteX5" fmla="*/ 2222 w 10000"/>
              <a:gd name="connsiteY5" fmla="*/ 3640 h 10000"/>
              <a:gd name="connsiteX6" fmla="*/ 2222 w 10000"/>
              <a:gd name="connsiteY6" fmla="*/ 10000 h 10000"/>
              <a:gd name="connsiteX7" fmla="*/ 8095 w 10000"/>
              <a:gd name="connsiteY7" fmla="*/ 10000 h 10000"/>
              <a:gd name="connsiteX8" fmla="*/ 8095 w 10000"/>
              <a:gd name="connsiteY8" fmla="*/ 3682 h 10000"/>
              <a:gd name="connsiteX9" fmla="*/ 8095 w 10000"/>
              <a:gd name="connsiteY9" fmla="*/ 3682 h 10000"/>
              <a:gd name="connsiteX10" fmla="*/ 10000 w 10000"/>
              <a:gd name="connsiteY10" fmla="*/ 4477 h 10000"/>
              <a:gd name="connsiteX11" fmla="*/ 10000 w 10000"/>
              <a:gd name="connsiteY11" fmla="*/ 2050 h 10000"/>
              <a:gd name="connsiteX0-1" fmla="*/ 10000 w 10000"/>
              <a:gd name="connsiteY0-2" fmla="*/ 2050 h 10000"/>
              <a:gd name="connsiteX1-3" fmla="*/ 5000 w 10000"/>
              <a:gd name="connsiteY1-4" fmla="*/ 0 h 10000"/>
              <a:gd name="connsiteX2-5" fmla="*/ 0 w 10000"/>
              <a:gd name="connsiteY2-6" fmla="*/ 2092 h 10000"/>
              <a:gd name="connsiteX3-7" fmla="*/ 0 w 10000"/>
              <a:gd name="connsiteY3-8" fmla="*/ 4519 h 10000"/>
              <a:gd name="connsiteX4-9" fmla="*/ 2222 w 10000"/>
              <a:gd name="connsiteY4-10" fmla="*/ 3640 h 10000"/>
              <a:gd name="connsiteX5-11" fmla="*/ 2222 w 10000"/>
              <a:gd name="connsiteY5-12" fmla="*/ 10000 h 10000"/>
              <a:gd name="connsiteX6-13" fmla="*/ 8095 w 10000"/>
              <a:gd name="connsiteY6-14" fmla="*/ 10000 h 10000"/>
              <a:gd name="connsiteX7-15" fmla="*/ 8095 w 10000"/>
              <a:gd name="connsiteY7-16" fmla="*/ 3682 h 10000"/>
              <a:gd name="connsiteX8-17" fmla="*/ 8095 w 10000"/>
              <a:gd name="connsiteY8-18" fmla="*/ 3682 h 10000"/>
              <a:gd name="connsiteX9-19" fmla="*/ 10000 w 10000"/>
              <a:gd name="connsiteY9-20" fmla="*/ 4477 h 10000"/>
              <a:gd name="connsiteX10-21" fmla="*/ 10000 w 10000"/>
              <a:gd name="connsiteY10-22" fmla="*/ 205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000" h="10000">
                <a:moveTo>
                  <a:pt x="10000" y="2050"/>
                </a:moveTo>
                <a:lnTo>
                  <a:pt x="5000" y="0"/>
                </a:lnTo>
                <a:lnTo>
                  <a:pt x="0" y="2092"/>
                </a:lnTo>
                <a:lnTo>
                  <a:pt x="0" y="4519"/>
                </a:lnTo>
                <a:lnTo>
                  <a:pt x="2222" y="3640"/>
                </a:lnTo>
                <a:lnTo>
                  <a:pt x="2222" y="10000"/>
                </a:lnTo>
                <a:lnTo>
                  <a:pt x="8095" y="10000"/>
                </a:lnTo>
                <a:lnTo>
                  <a:pt x="8095" y="3682"/>
                </a:lnTo>
                <a:lnTo>
                  <a:pt x="8095" y="3682"/>
                </a:lnTo>
                <a:lnTo>
                  <a:pt x="10000" y="4477"/>
                </a:lnTo>
                <a:lnTo>
                  <a:pt x="10000" y="2050"/>
                </a:lnTo>
                <a:close/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vert="horz" wrap="square" lIns="0" tIns="0" rIns="0" bIns="0" numCol="1" rtlCol="0" anchor="ctr" anchorCtr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 rot="10800000">
            <a:off x="6708078" y="4328867"/>
            <a:ext cx="963420" cy="9634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4" name="Freeform 18"/>
          <p:cNvSpPr>
            <a:spLocks noEditPoints="1"/>
          </p:cNvSpPr>
          <p:nvPr/>
        </p:nvSpPr>
        <p:spPr bwMode="auto">
          <a:xfrm>
            <a:off x="4812792" y="2273300"/>
            <a:ext cx="579443" cy="480110"/>
          </a:xfrm>
          <a:custGeom>
            <a:avLst/>
            <a:gdLst>
              <a:gd name="T0" fmla="*/ 802586282 w 99"/>
              <a:gd name="T1" fmla="*/ 2147483646 h 82"/>
              <a:gd name="T2" fmla="*/ 802586282 w 99"/>
              <a:gd name="T3" fmla="*/ 2147483646 h 82"/>
              <a:gd name="T4" fmla="*/ 987799105 w 99"/>
              <a:gd name="T5" fmla="*/ 2147483646 h 82"/>
              <a:gd name="T6" fmla="*/ 1358224751 w 99"/>
              <a:gd name="T7" fmla="*/ 2147483646 h 82"/>
              <a:gd name="T8" fmla="*/ 1543437574 w 99"/>
              <a:gd name="T9" fmla="*/ 2147483646 h 82"/>
              <a:gd name="T10" fmla="*/ 1543437574 w 99"/>
              <a:gd name="T11" fmla="*/ 2147483646 h 82"/>
              <a:gd name="T12" fmla="*/ 1358224751 w 99"/>
              <a:gd name="T13" fmla="*/ 2147483646 h 82"/>
              <a:gd name="T14" fmla="*/ 987799105 w 99"/>
              <a:gd name="T15" fmla="*/ 2147483646 h 82"/>
              <a:gd name="T16" fmla="*/ 802586282 w 99"/>
              <a:gd name="T17" fmla="*/ 2147483646 h 82"/>
              <a:gd name="T18" fmla="*/ 2147483646 w 99"/>
              <a:gd name="T19" fmla="*/ 2100538415 h 82"/>
              <a:gd name="T20" fmla="*/ 2037341056 w 99"/>
              <a:gd name="T21" fmla="*/ 2147483646 h 82"/>
              <a:gd name="T22" fmla="*/ 2037341056 w 99"/>
              <a:gd name="T23" fmla="*/ 2147483646 h 82"/>
              <a:gd name="T24" fmla="*/ 2147483646 w 99"/>
              <a:gd name="T25" fmla="*/ 2147483646 h 82"/>
              <a:gd name="T26" fmla="*/ 2147483646 w 99"/>
              <a:gd name="T27" fmla="*/ 2147483646 h 82"/>
              <a:gd name="T28" fmla="*/ 2147483646 w 99"/>
              <a:gd name="T29" fmla="*/ 2147483646 h 82"/>
              <a:gd name="T30" fmla="*/ 2147483646 w 99"/>
              <a:gd name="T31" fmla="*/ 2147483646 h 82"/>
              <a:gd name="T32" fmla="*/ 2147483646 w 99"/>
              <a:gd name="T33" fmla="*/ 2100538415 h 82"/>
              <a:gd name="T34" fmla="*/ 2147483646 w 99"/>
              <a:gd name="T35" fmla="*/ 2100538415 h 82"/>
              <a:gd name="T36" fmla="*/ 2147483646 w 99"/>
              <a:gd name="T37" fmla="*/ 1668077860 h 82"/>
              <a:gd name="T38" fmla="*/ 2147483646 w 99"/>
              <a:gd name="T39" fmla="*/ 1853418098 h 82"/>
              <a:gd name="T40" fmla="*/ 2147483646 w 99"/>
              <a:gd name="T41" fmla="*/ 2147483646 h 82"/>
              <a:gd name="T42" fmla="*/ 2147483646 w 99"/>
              <a:gd name="T43" fmla="*/ 2147483646 h 82"/>
              <a:gd name="T44" fmla="*/ 2147483646 w 99"/>
              <a:gd name="T45" fmla="*/ 2147483646 h 82"/>
              <a:gd name="T46" fmla="*/ 2147483646 w 99"/>
              <a:gd name="T47" fmla="*/ 2147483646 h 82"/>
              <a:gd name="T48" fmla="*/ 2147483646 w 99"/>
              <a:gd name="T49" fmla="*/ 1853418098 h 82"/>
              <a:gd name="T50" fmla="*/ 2147483646 w 99"/>
              <a:gd name="T51" fmla="*/ 1668077860 h 82"/>
              <a:gd name="T52" fmla="*/ 2147483646 w 99"/>
              <a:gd name="T53" fmla="*/ 1668077860 h 82"/>
              <a:gd name="T54" fmla="*/ 2147483646 w 99"/>
              <a:gd name="T55" fmla="*/ 1235609445 h 82"/>
              <a:gd name="T56" fmla="*/ 2147483646 w 99"/>
              <a:gd name="T57" fmla="*/ 1420949683 h 82"/>
              <a:gd name="T58" fmla="*/ 2147483646 w 99"/>
              <a:gd name="T59" fmla="*/ 2147483646 h 82"/>
              <a:gd name="T60" fmla="*/ 2147483646 w 99"/>
              <a:gd name="T61" fmla="*/ 2147483646 h 82"/>
              <a:gd name="T62" fmla="*/ 2147483646 w 99"/>
              <a:gd name="T63" fmla="*/ 2147483646 h 82"/>
              <a:gd name="T64" fmla="*/ 2147483646 w 99"/>
              <a:gd name="T65" fmla="*/ 2147483646 h 82"/>
              <a:gd name="T66" fmla="*/ 2147483646 w 99"/>
              <a:gd name="T67" fmla="*/ 1420949683 h 82"/>
              <a:gd name="T68" fmla="*/ 2147483646 w 99"/>
              <a:gd name="T69" fmla="*/ 1235609445 h 82"/>
              <a:gd name="T70" fmla="*/ 2147483646 w 99"/>
              <a:gd name="T71" fmla="*/ 1235609445 h 82"/>
              <a:gd name="T72" fmla="*/ 926064116 w 99"/>
              <a:gd name="T73" fmla="*/ 2038758336 h 82"/>
              <a:gd name="T74" fmla="*/ 2147483646 w 99"/>
              <a:gd name="T75" fmla="*/ 679588732 h 82"/>
              <a:gd name="T76" fmla="*/ 2147483646 w 99"/>
              <a:gd name="T77" fmla="*/ 864928970 h 82"/>
              <a:gd name="T78" fmla="*/ 2147483646 w 99"/>
              <a:gd name="T79" fmla="*/ 247120317 h 82"/>
              <a:gd name="T80" fmla="*/ 2147483646 w 99"/>
              <a:gd name="T81" fmla="*/ 185340238 h 82"/>
              <a:gd name="T82" fmla="*/ 2147483646 w 99"/>
              <a:gd name="T83" fmla="*/ 432460555 h 82"/>
              <a:gd name="T84" fmla="*/ 864329128 w 99"/>
              <a:gd name="T85" fmla="*/ 1729857940 h 82"/>
              <a:gd name="T86" fmla="*/ 926064116 w 99"/>
              <a:gd name="T87" fmla="*/ 2038758336 h 82"/>
              <a:gd name="T88" fmla="*/ 2147483646 w 99"/>
              <a:gd name="T89" fmla="*/ 2147483646 h 82"/>
              <a:gd name="T90" fmla="*/ 2147483646 w 99"/>
              <a:gd name="T91" fmla="*/ 2147483646 h 82"/>
              <a:gd name="T92" fmla="*/ 2147483646 w 99"/>
              <a:gd name="T93" fmla="*/ 2147483646 h 82"/>
              <a:gd name="T94" fmla="*/ 493903481 w 99"/>
              <a:gd name="T95" fmla="*/ 2147483646 h 82"/>
              <a:gd name="T96" fmla="*/ 493903481 w 99"/>
              <a:gd name="T97" fmla="*/ 617808653 h 82"/>
              <a:gd name="T98" fmla="*/ 679116304 w 99"/>
              <a:gd name="T99" fmla="*/ 617808653 h 82"/>
              <a:gd name="T100" fmla="*/ 370425646 w 99"/>
              <a:gd name="T101" fmla="*/ 0 h 82"/>
              <a:gd name="T102" fmla="*/ 0 w 99"/>
              <a:gd name="T103" fmla="*/ 617808653 h 82"/>
              <a:gd name="T104" fmla="*/ 185212823 w 99"/>
              <a:gd name="T105" fmla="*/ 617808653 h 82"/>
              <a:gd name="T106" fmla="*/ 185212823 w 99"/>
              <a:gd name="T107" fmla="*/ 2147483646 h 82"/>
              <a:gd name="T108" fmla="*/ 185212823 w 99"/>
              <a:gd name="T109" fmla="*/ 2147483646 h 82"/>
              <a:gd name="T110" fmla="*/ 185212823 w 99"/>
              <a:gd name="T111" fmla="*/ 2147483646 h 82"/>
              <a:gd name="T112" fmla="*/ 2147483646 w 99"/>
              <a:gd name="T113" fmla="*/ 2147483646 h 82"/>
              <a:gd name="T114" fmla="*/ 2147483646 w 99"/>
              <a:gd name="T115" fmla="*/ 2147483646 h 82"/>
              <a:gd name="T116" fmla="*/ 2147483646 w 99"/>
              <a:gd name="T117" fmla="*/ 2147483646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9" h="82">
                <a:moveTo>
                  <a:pt x="13" y="67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43"/>
                  <a:pt x="14" y="41"/>
                  <a:pt x="16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1"/>
                  <a:pt x="25" y="43"/>
                  <a:pt x="25" y="45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9"/>
                  <a:pt x="24" y="70"/>
                  <a:pt x="22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3" y="69"/>
                  <a:pt x="13" y="67"/>
                </a:cubicBezTo>
                <a:close/>
                <a:moveTo>
                  <a:pt x="36" y="34"/>
                </a:moveTo>
                <a:cubicBezTo>
                  <a:pt x="34" y="34"/>
                  <a:pt x="33" y="35"/>
                  <a:pt x="33" y="37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69"/>
                  <a:pt x="34" y="70"/>
                  <a:pt x="36" y="70"/>
                </a:cubicBezTo>
                <a:cubicBezTo>
                  <a:pt x="42" y="70"/>
                  <a:pt x="42" y="70"/>
                  <a:pt x="42" y="70"/>
                </a:cubicBezTo>
                <a:cubicBezTo>
                  <a:pt x="43" y="70"/>
                  <a:pt x="45" y="69"/>
                  <a:pt x="45" y="6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5"/>
                  <a:pt x="43" y="34"/>
                  <a:pt x="42" y="34"/>
                </a:cubicBezTo>
                <a:lnTo>
                  <a:pt x="36" y="34"/>
                </a:lnTo>
                <a:close/>
                <a:moveTo>
                  <a:pt x="56" y="27"/>
                </a:moveTo>
                <a:cubicBezTo>
                  <a:pt x="54" y="27"/>
                  <a:pt x="53" y="28"/>
                  <a:pt x="53" y="30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9"/>
                  <a:pt x="54" y="70"/>
                  <a:pt x="56" y="70"/>
                </a:cubicBezTo>
                <a:cubicBezTo>
                  <a:pt x="61" y="70"/>
                  <a:pt x="61" y="70"/>
                  <a:pt x="61" y="70"/>
                </a:cubicBezTo>
                <a:cubicBezTo>
                  <a:pt x="63" y="70"/>
                  <a:pt x="65" y="69"/>
                  <a:pt x="65" y="67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8"/>
                  <a:pt x="63" y="27"/>
                  <a:pt x="61" y="27"/>
                </a:cubicBezTo>
                <a:lnTo>
                  <a:pt x="56" y="27"/>
                </a:lnTo>
                <a:close/>
                <a:moveTo>
                  <a:pt x="76" y="20"/>
                </a:moveTo>
                <a:cubicBezTo>
                  <a:pt x="74" y="20"/>
                  <a:pt x="72" y="21"/>
                  <a:pt x="72" y="23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9"/>
                  <a:pt x="74" y="70"/>
                  <a:pt x="76" y="70"/>
                </a:cubicBezTo>
                <a:cubicBezTo>
                  <a:pt x="81" y="70"/>
                  <a:pt x="81" y="70"/>
                  <a:pt x="81" y="70"/>
                </a:cubicBezTo>
                <a:cubicBezTo>
                  <a:pt x="83" y="70"/>
                  <a:pt x="84" y="69"/>
                  <a:pt x="84" y="67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21"/>
                  <a:pt x="83" y="20"/>
                  <a:pt x="81" y="20"/>
                </a:cubicBezTo>
                <a:lnTo>
                  <a:pt x="76" y="20"/>
                </a:lnTo>
                <a:close/>
                <a:moveTo>
                  <a:pt x="15" y="33"/>
                </a:moveTo>
                <a:cubicBezTo>
                  <a:pt x="36" y="29"/>
                  <a:pt x="55" y="21"/>
                  <a:pt x="73" y="11"/>
                </a:cubicBezTo>
                <a:cubicBezTo>
                  <a:pt x="75" y="14"/>
                  <a:pt x="75" y="14"/>
                  <a:pt x="75" y="14"/>
                </a:cubicBezTo>
                <a:cubicBezTo>
                  <a:pt x="81" y="4"/>
                  <a:pt x="81" y="4"/>
                  <a:pt x="81" y="4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7"/>
                  <a:pt x="71" y="7"/>
                  <a:pt x="71" y="7"/>
                </a:cubicBezTo>
                <a:cubicBezTo>
                  <a:pt x="54" y="17"/>
                  <a:pt x="34" y="25"/>
                  <a:pt x="14" y="28"/>
                </a:cubicBezTo>
                <a:lnTo>
                  <a:pt x="15" y="33"/>
                </a:lnTo>
                <a:close/>
                <a:moveTo>
                  <a:pt x="99" y="77"/>
                </a:moveTo>
                <a:cubicBezTo>
                  <a:pt x="89" y="71"/>
                  <a:pt x="89" y="71"/>
                  <a:pt x="89" y="71"/>
                </a:cubicBezTo>
                <a:cubicBezTo>
                  <a:pt x="89" y="74"/>
                  <a:pt x="89" y="74"/>
                  <a:pt x="89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10"/>
                  <a:pt x="8" y="10"/>
                  <a:pt x="8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0"/>
                  <a:pt x="6" y="0"/>
                  <a:pt x="6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9"/>
                  <a:pt x="3" y="79"/>
                  <a:pt x="3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82"/>
                  <a:pt x="89" y="82"/>
                  <a:pt x="89" y="82"/>
                </a:cubicBezTo>
                <a:lnTo>
                  <a:pt x="99" y="77"/>
                </a:lnTo>
                <a:close/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25" name="loss-chart_64690"/>
          <p:cNvSpPr>
            <a:spLocks noChangeAspect="1"/>
          </p:cNvSpPr>
          <p:nvPr/>
        </p:nvSpPr>
        <p:spPr bwMode="auto">
          <a:xfrm>
            <a:off x="6950242" y="4566906"/>
            <a:ext cx="488076" cy="487341"/>
          </a:xfrm>
          <a:custGeom>
            <a:avLst/>
            <a:gdLst>
              <a:gd name="connsiteX0" fmla="*/ 157465 w 608415"/>
              <a:gd name="connsiteY0" fmla="*/ 128853 h 607498"/>
              <a:gd name="connsiteX1" fmla="*/ 253810 w 608415"/>
              <a:gd name="connsiteY1" fmla="*/ 253560 h 607498"/>
              <a:gd name="connsiteX2" fmla="*/ 383401 w 608415"/>
              <a:gd name="connsiteY2" fmla="*/ 178319 h 607498"/>
              <a:gd name="connsiteX3" fmla="*/ 504517 w 608415"/>
              <a:gd name="connsiteY3" fmla="*/ 351452 h 607498"/>
              <a:gd name="connsiteX4" fmla="*/ 536327 w 608415"/>
              <a:gd name="connsiteY4" fmla="*/ 329192 h 607498"/>
              <a:gd name="connsiteX5" fmla="*/ 547800 w 608415"/>
              <a:gd name="connsiteY5" fmla="*/ 461710 h 607498"/>
              <a:gd name="connsiteX6" fmla="*/ 427206 w 608415"/>
              <a:gd name="connsiteY6" fmla="*/ 405344 h 607498"/>
              <a:gd name="connsiteX7" fmla="*/ 459017 w 608415"/>
              <a:gd name="connsiteY7" fmla="*/ 383215 h 607498"/>
              <a:gd name="connsiteX8" fmla="*/ 367104 w 608415"/>
              <a:gd name="connsiteY8" fmla="*/ 251998 h 607498"/>
              <a:gd name="connsiteX9" fmla="*/ 239600 w 608415"/>
              <a:gd name="connsiteY9" fmla="*/ 326068 h 607498"/>
              <a:gd name="connsiteX10" fmla="*/ 113399 w 608415"/>
              <a:gd name="connsiteY10" fmla="*/ 162698 h 607498"/>
              <a:gd name="connsiteX11" fmla="*/ 0 w 608415"/>
              <a:gd name="connsiteY11" fmla="*/ 0 h 607498"/>
              <a:gd name="connsiteX12" fmla="*/ 69484 w 608415"/>
              <a:gd name="connsiteY12" fmla="*/ 0 h 607498"/>
              <a:gd name="connsiteX13" fmla="*/ 69484 w 608415"/>
              <a:gd name="connsiteY13" fmla="*/ 537988 h 607498"/>
              <a:gd name="connsiteX14" fmla="*/ 608415 w 608415"/>
              <a:gd name="connsiteY14" fmla="*/ 537988 h 607498"/>
              <a:gd name="connsiteX15" fmla="*/ 608415 w 608415"/>
              <a:gd name="connsiteY15" fmla="*/ 607498 h 607498"/>
              <a:gd name="connsiteX16" fmla="*/ 0 w 608415"/>
              <a:gd name="connsiteY16" fmla="*/ 607498 h 60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8415" h="607498">
                <a:moveTo>
                  <a:pt x="157465" y="128853"/>
                </a:moveTo>
                <a:lnTo>
                  <a:pt x="253810" y="253560"/>
                </a:lnTo>
                <a:lnTo>
                  <a:pt x="383401" y="178319"/>
                </a:lnTo>
                <a:lnTo>
                  <a:pt x="504517" y="351452"/>
                </a:lnTo>
                <a:lnTo>
                  <a:pt x="536327" y="329192"/>
                </a:lnTo>
                <a:lnTo>
                  <a:pt x="547800" y="461710"/>
                </a:lnTo>
                <a:lnTo>
                  <a:pt x="427206" y="405344"/>
                </a:lnTo>
                <a:lnTo>
                  <a:pt x="459017" y="383215"/>
                </a:lnTo>
                <a:lnTo>
                  <a:pt x="367104" y="251998"/>
                </a:lnTo>
                <a:lnTo>
                  <a:pt x="239600" y="326068"/>
                </a:lnTo>
                <a:lnTo>
                  <a:pt x="113399" y="162698"/>
                </a:lnTo>
                <a:close/>
                <a:moveTo>
                  <a:pt x="0" y="0"/>
                </a:moveTo>
                <a:lnTo>
                  <a:pt x="69484" y="0"/>
                </a:lnTo>
                <a:lnTo>
                  <a:pt x="69484" y="537988"/>
                </a:lnTo>
                <a:lnTo>
                  <a:pt x="608415" y="537988"/>
                </a:lnTo>
                <a:lnTo>
                  <a:pt x="608415" y="607498"/>
                </a:lnTo>
                <a:lnTo>
                  <a:pt x="0" y="607498"/>
                </a:lnTo>
                <a:close/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20000" scaled="0"/>
          </a:gradFill>
          <a:ln>
            <a:noFill/>
          </a:ln>
        </p:spPr>
        <p:txBody>
          <a:bodyPr/>
          <a:lstStyle/>
          <a:p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1"/>
          <p:cNvSpPr txBox="1">
            <a:spLocks noChangeArrowheads="1"/>
          </p:cNvSpPr>
          <p:nvPr/>
        </p:nvSpPr>
        <p:spPr bwMode="auto">
          <a:xfrm>
            <a:off x="1377315" y="3578860"/>
            <a:ext cx="19624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1"/>
          <p:cNvSpPr txBox="1">
            <a:spLocks noChangeArrowheads="1"/>
          </p:cNvSpPr>
          <p:nvPr/>
        </p:nvSpPr>
        <p:spPr bwMode="auto">
          <a:xfrm>
            <a:off x="1377089" y="3960472"/>
            <a:ext cx="215007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1"/>
          <p:cNvSpPr txBox="1">
            <a:spLocks noChangeArrowheads="1"/>
          </p:cNvSpPr>
          <p:nvPr/>
        </p:nvSpPr>
        <p:spPr bwMode="auto">
          <a:xfrm>
            <a:off x="1283709" y="2690336"/>
            <a:ext cx="20690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4800" b="1" dirty="0">
                <a:solidFill>
                  <a:srgbClr val="FFD44F"/>
                </a:solidFill>
                <a:latin typeface="微软雅黑" panose="020B0503020204020204" pitchFamily="34" charset="-122"/>
                <a:cs typeface="+mn-ea"/>
                <a:sym typeface="+mn-lt"/>
              </a:rPr>
              <a:t>+20%</a:t>
            </a:r>
          </a:p>
        </p:txBody>
      </p:sp>
      <p:sp>
        <p:nvSpPr>
          <p:cNvPr id="29" name="1"/>
          <p:cNvSpPr txBox="1">
            <a:spLocks noChangeArrowheads="1"/>
          </p:cNvSpPr>
          <p:nvPr/>
        </p:nvSpPr>
        <p:spPr bwMode="auto">
          <a:xfrm>
            <a:off x="8776970" y="3578860"/>
            <a:ext cx="19624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1"/>
          <p:cNvSpPr txBox="1">
            <a:spLocks noChangeArrowheads="1"/>
          </p:cNvSpPr>
          <p:nvPr/>
        </p:nvSpPr>
        <p:spPr bwMode="auto">
          <a:xfrm>
            <a:off x="8776957" y="3960472"/>
            <a:ext cx="215007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1"/>
          <p:cNvSpPr txBox="1">
            <a:spLocks noChangeArrowheads="1"/>
          </p:cNvSpPr>
          <p:nvPr/>
        </p:nvSpPr>
        <p:spPr bwMode="auto">
          <a:xfrm>
            <a:off x="8683577" y="2690336"/>
            <a:ext cx="20690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4800" b="1" dirty="0">
                <a:solidFill>
                  <a:srgbClr val="73C4CC"/>
                </a:solidFill>
                <a:latin typeface="微软雅黑" panose="020B0503020204020204" pitchFamily="34" charset="-122"/>
                <a:cs typeface="+mn-ea"/>
                <a:sym typeface="+mn-lt"/>
              </a:rPr>
              <a:t>-20%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60045" y="242570"/>
            <a:ext cx="11647170" cy="6087110"/>
            <a:chOff x="567" y="1071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409" y="-3772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2" y="1899"/>
              <a:ext cx="15726" cy="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36" name="图片 35" descr="35dc9026324930b9881276805cf2fc9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0705" y="0"/>
            <a:ext cx="12971145" cy="6858000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3686175" y="3217545"/>
            <a:ext cx="4806315" cy="138430"/>
          </a:xfrm>
          <a:prstGeom prst="roundRect">
            <a:avLst/>
          </a:prstGeom>
          <a:solidFill>
            <a:srgbClr val="B4D7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82854" y="1858029"/>
            <a:ext cx="385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Review of work content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81045" y="3586480"/>
            <a:ext cx="596709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text content, such as keywords, some brief introductions, etc.</a:t>
            </a:r>
          </a:p>
        </p:txBody>
      </p:sp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3281045" y="2150745"/>
            <a:ext cx="5694045" cy="12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6600" b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  <a:sym typeface="+mn-ea"/>
              </a:rPr>
              <a:t>Add title text</a:t>
            </a:r>
            <a:endParaRPr lang="zh-CN" altLang="en-US" sz="6600" b="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汉仪大宋简" panose="02010609000101010101" pitchFamily="49" charset="-122"/>
              <a:ea typeface="汉仪大宋简" panose="02010609000101010101" pitchFamily="49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21703" y="4396168"/>
            <a:ext cx="237424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4CB1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PART.04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35dc9026324930b9881276805cf2fc9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0705" y="0"/>
            <a:ext cx="12971145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32080" y="242570"/>
            <a:ext cx="12277725" cy="6615430"/>
            <a:chOff x="567" y="1071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409" y="-3772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2" y="1899"/>
              <a:ext cx="15726" cy="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2040639" y="614336"/>
            <a:ext cx="864705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  <a:alpha val="6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</a:p>
        </p:txBody>
      </p:sp>
      <p:sp>
        <p:nvSpPr>
          <p:cNvPr id="54" name="PA_文本框 2"/>
          <p:cNvSpPr txBox="1"/>
          <p:nvPr>
            <p:custDataLst>
              <p:tags r:id="rId2"/>
            </p:custDataLst>
          </p:nvPr>
        </p:nvSpPr>
        <p:spPr>
          <a:xfrm>
            <a:off x="4117923" y="764515"/>
            <a:ext cx="4374884" cy="10050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CONTENTS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汉仪大宋简" panose="02010609000101010101" pitchFamily="49" charset="-122"/>
              <a:ea typeface="汉仪大宋简" panose="02010609000101010101" pitchFamily="49" charset="-122"/>
              <a:cs typeface="阿里巴巴普惠体" panose="00020600040101010101" charset="-122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13205" y="2646680"/>
            <a:ext cx="41141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73C4CC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rPr>
              <a:t>Add title text</a:t>
            </a:r>
            <a:endParaRPr lang="zh-CN" altLang="en-US" sz="2800" dirty="0">
              <a:solidFill>
                <a:srgbClr val="73C4CC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阿里巴巴普惠体" panose="0002060004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14140" y="1915160"/>
            <a:ext cx="17235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rgbClr val="73C4CC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rPr>
              <a:t>01 </a:t>
            </a:r>
          </a:p>
        </p:txBody>
      </p:sp>
      <p:sp>
        <p:nvSpPr>
          <p:cNvPr id="19" name="Rectangle 13"/>
          <p:cNvSpPr txBox="1"/>
          <p:nvPr/>
        </p:nvSpPr>
        <p:spPr>
          <a:xfrm>
            <a:off x="1586230" y="3081655"/>
            <a:ext cx="4237990" cy="570284"/>
          </a:xfrm>
          <a:prstGeom prst="rect">
            <a:avLst/>
          </a:prstGeom>
          <a:ln w="12700">
            <a:miter lim="400000"/>
          </a:ln>
        </p:spPr>
        <p:txBody>
          <a:bodyPr wrap="square" lIns="22771" rIns="22771">
            <a:spAutoFit/>
          </a:bodyPr>
          <a:lstStyle>
            <a:lvl1pPr algn="just">
              <a:lnSpc>
                <a:spcPct val="150000"/>
              </a:lnSpc>
              <a:defRPr sz="1600">
                <a:latin typeface="Noto Sans CJK SC Regular"/>
                <a:ea typeface="Noto Sans CJK SC Regular"/>
                <a:cs typeface="Noto Sans CJK SC Regular"/>
                <a:sym typeface="Noto Sans CJK SC Regular"/>
              </a:defRPr>
            </a:lvl1pPr>
          </a:lstStyle>
          <a:p>
            <a:pPr algn="l"/>
            <a:r>
              <a:rPr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阿里巴巴普惠体"/>
              </a:rPr>
              <a:t>The image of the ‘tortured artist’ is a familiar that asserts that the most creative among</a:t>
            </a:r>
          </a:p>
        </p:txBody>
      </p:sp>
      <p:sp>
        <p:nvSpPr>
          <p:cNvPr id="20" name="矩形 19"/>
          <p:cNvSpPr/>
          <p:nvPr/>
        </p:nvSpPr>
        <p:spPr>
          <a:xfrm>
            <a:off x="6463030" y="2654300"/>
            <a:ext cx="41141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4CB1D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  <a:sym typeface="+mn-ea"/>
              </a:rPr>
              <a:t>Add title text</a:t>
            </a:r>
            <a:endParaRPr lang="zh-CN" altLang="en-US" sz="2800" dirty="0">
              <a:solidFill>
                <a:srgbClr val="F4CB1D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863965" y="1922780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rgbClr val="F4CB1D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rPr>
              <a:t>0</a:t>
            </a:r>
            <a:r>
              <a:rPr lang="en-US" altLang="zh-CN" sz="8000" dirty="0">
                <a:solidFill>
                  <a:srgbClr val="F4CB1D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rPr>
              <a:t>2</a:t>
            </a:r>
          </a:p>
        </p:txBody>
      </p:sp>
      <p:sp>
        <p:nvSpPr>
          <p:cNvPr id="22" name="Rectangle 13"/>
          <p:cNvSpPr txBox="1"/>
          <p:nvPr/>
        </p:nvSpPr>
        <p:spPr>
          <a:xfrm>
            <a:off x="6536055" y="3089275"/>
            <a:ext cx="4237990" cy="570284"/>
          </a:xfrm>
          <a:prstGeom prst="rect">
            <a:avLst/>
          </a:prstGeom>
          <a:ln w="12700">
            <a:miter lim="400000"/>
          </a:ln>
        </p:spPr>
        <p:txBody>
          <a:bodyPr wrap="square" lIns="22771" rIns="22771">
            <a:spAutoFit/>
          </a:bodyPr>
          <a:lstStyle>
            <a:lvl1pPr algn="just">
              <a:lnSpc>
                <a:spcPct val="150000"/>
              </a:lnSpc>
              <a:defRPr sz="1600">
                <a:latin typeface="Noto Sans CJK SC Regular"/>
                <a:ea typeface="Noto Sans CJK SC Regular"/>
                <a:cs typeface="Noto Sans CJK SC Regular"/>
                <a:sym typeface="Noto Sans CJK SC Regular"/>
              </a:defRPr>
            </a:lvl1pPr>
          </a:lstStyle>
          <a:p>
            <a:pPr algn="l"/>
            <a:r>
              <a:rPr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阿里巴巴普惠体"/>
              </a:rPr>
              <a:t>The image of the ‘tortured artist’ is a familiar that asserts that the most creative among</a:t>
            </a:r>
          </a:p>
        </p:txBody>
      </p:sp>
      <p:sp>
        <p:nvSpPr>
          <p:cNvPr id="23" name="矩形 22"/>
          <p:cNvSpPr/>
          <p:nvPr/>
        </p:nvSpPr>
        <p:spPr>
          <a:xfrm>
            <a:off x="1485900" y="4434205"/>
            <a:ext cx="41141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4CB1D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  <a:sym typeface="+mn-ea"/>
              </a:rPr>
              <a:t>Add title text</a:t>
            </a:r>
            <a:endParaRPr lang="zh-CN" altLang="en-US" sz="2800" dirty="0">
              <a:solidFill>
                <a:srgbClr val="F4CB1D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86835" y="3702685"/>
            <a:ext cx="12089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rgbClr val="F4CB1D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rPr>
              <a:t>0</a:t>
            </a:r>
            <a:r>
              <a:rPr lang="en-US" altLang="zh-CN" sz="8000" dirty="0">
                <a:solidFill>
                  <a:srgbClr val="F4CB1D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rPr>
              <a:t>3</a:t>
            </a:r>
          </a:p>
        </p:txBody>
      </p:sp>
      <p:sp>
        <p:nvSpPr>
          <p:cNvPr id="25" name="Rectangle 13"/>
          <p:cNvSpPr txBox="1"/>
          <p:nvPr/>
        </p:nvSpPr>
        <p:spPr>
          <a:xfrm>
            <a:off x="1558925" y="4869180"/>
            <a:ext cx="4237990" cy="570284"/>
          </a:xfrm>
          <a:prstGeom prst="rect">
            <a:avLst/>
          </a:prstGeom>
          <a:ln w="12700">
            <a:miter lim="400000"/>
          </a:ln>
        </p:spPr>
        <p:txBody>
          <a:bodyPr wrap="square" lIns="22771" rIns="22771">
            <a:spAutoFit/>
          </a:bodyPr>
          <a:lstStyle>
            <a:lvl1pPr algn="just">
              <a:lnSpc>
                <a:spcPct val="150000"/>
              </a:lnSpc>
              <a:defRPr sz="1600">
                <a:latin typeface="Noto Sans CJK SC Regular"/>
                <a:ea typeface="Noto Sans CJK SC Regular"/>
                <a:cs typeface="Noto Sans CJK SC Regular"/>
                <a:sym typeface="Noto Sans CJK SC Regular"/>
              </a:defRPr>
            </a:lvl1pPr>
          </a:lstStyle>
          <a:p>
            <a:pPr algn="l"/>
            <a:r>
              <a:rPr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阿里巴巴普惠体"/>
              </a:rPr>
              <a:t>The image of the ‘tortured artist’ is a familiar that asserts that the most creative among</a:t>
            </a:r>
          </a:p>
        </p:txBody>
      </p:sp>
      <p:sp>
        <p:nvSpPr>
          <p:cNvPr id="26" name="矩形 25"/>
          <p:cNvSpPr/>
          <p:nvPr/>
        </p:nvSpPr>
        <p:spPr>
          <a:xfrm>
            <a:off x="6435725" y="4441825"/>
            <a:ext cx="41141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73C4CC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  <a:sym typeface="+mn-ea"/>
              </a:rPr>
              <a:t>Add title text</a:t>
            </a:r>
            <a:endParaRPr lang="en-US" altLang="zh-CN" sz="2800" dirty="0">
              <a:solidFill>
                <a:srgbClr val="73C4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836660" y="3710305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rgbClr val="73C4CC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rPr>
              <a:t>0</a:t>
            </a:r>
            <a:r>
              <a:rPr lang="en-US" altLang="zh-CN" sz="8000" dirty="0">
                <a:solidFill>
                  <a:srgbClr val="73C4CC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rPr>
              <a:t>4</a:t>
            </a:r>
          </a:p>
        </p:txBody>
      </p:sp>
      <p:sp>
        <p:nvSpPr>
          <p:cNvPr id="28" name="Rectangle 13"/>
          <p:cNvSpPr txBox="1"/>
          <p:nvPr/>
        </p:nvSpPr>
        <p:spPr>
          <a:xfrm>
            <a:off x="6508750" y="4876800"/>
            <a:ext cx="4237990" cy="571503"/>
          </a:xfrm>
          <a:prstGeom prst="rect">
            <a:avLst/>
          </a:prstGeom>
          <a:ln w="12700">
            <a:miter lim="400000"/>
          </a:ln>
        </p:spPr>
        <p:txBody>
          <a:bodyPr wrap="square" lIns="22771" rIns="22771">
            <a:spAutoFit/>
          </a:bodyPr>
          <a:lstStyle>
            <a:lvl1pPr algn="just">
              <a:lnSpc>
                <a:spcPct val="150000"/>
              </a:lnSpc>
              <a:defRPr sz="1600">
                <a:latin typeface="Noto Sans CJK SC Regular"/>
                <a:ea typeface="Noto Sans CJK SC Regular"/>
                <a:cs typeface="Noto Sans CJK SC Regular"/>
                <a:sym typeface="Noto Sans CJK SC Regular"/>
              </a:defRPr>
            </a:lvl1pPr>
          </a:lstStyle>
          <a:p>
            <a:pPr algn="l"/>
            <a:r>
              <a:rPr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阿里巴巴普惠体"/>
              </a:rPr>
              <a:t>The image of the ‘tortured artist’ is a familiar that asserts that the most creative among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BC54B7CC-D763-4840-9960-BBB76C74CD77}"/>
              </a:ext>
            </a:extLst>
          </p:cNvPr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sp>
        <p:nvSpPr>
          <p:cNvPr id="4" name="稻壳儿榴莲果果"/>
          <p:cNvSpPr/>
          <p:nvPr/>
        </p:nvSpPr>
        <p:spPr>
          <a:xfrm>
            <a:off x="4741379" y="2238837"/>
            <a:ext cx="2709242" cy="2711215"/>
          </a:xfrm>
          <a:prstGeom prst="donut">
            <a:avLst>
              <a:gd name="adj" fmla="val 6327"/>
            </a:avLst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3200" dirty="0">
              <a:solidFill>
                <a:schemeClr val="accen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阿里巴巴普惠体" panose="00020600040101010101" charset="-122"/>
              <a:sym typeface="思源黑体 CN Light" panose="020B0300000000000000" pitchFamily="34" charset="-122"/>
            </a:endParaRPr>
          </a:p>
        </p:txBody>
      </p:sp>
      <p:sp>
        <p:nvSpPr>
          <p:cNvPr id="14" name="稻壳儿榴莲果果"/>
          <p:cNvSpPr/>
          <p:nvPr/>
        </p:nvSpPr>
        <p:spPr bwMode="auto">
          <a:xfrm>
            <a:off x="6079023" y="2084812"/>
            <a:ext cx="4073737" cy="537109"/>
          </a:xfrm>
          <a:custGeom>
            <a:avLst/>
            <a:gdLst>
              <a:gd name="T0" fmla="*/ 27367 w 3275513"/>
              <a:gd name="T1" fmla="*/ 0 h 431880"/>
              <a:gd name="T2" fmla="*/ 3058172 w 3275513"/>
              <a:gd name="T3" fmla="*/ 0 h 431880"/>
              <a:gd name="T4" fmla="*/ 3274013 w 3275513"/>
              <a:gd name="T5" fmla="*/ 215820 h 431880"/>
              <a:gd name="T6" fmla="*/ 3058172 w 3275513"/>
              <a:gd name="T7" fmla="*/ 431640 h 431880"/>
              <a:gd name="T8" fmla="*/ 873032 w 3275513"/>
              <a:gd name="T9" fmla="*/ 431640 h 431880"/>
              <a:gd name="T10" fmla="*/ 803886 w 3275513"/>
              <a:gd name="T11" fmla="*/ 355570 h 431880"/>
              <a:gd name="T12" fmla="*/ 69518 w 3275513"/>
              <a:gd name="T13" fmla="*/ 6269 h 431880"/>
              <a:gd name="T14" fmla="*/ 0 w 3275513"/>
              <a:gd name="T15" fmla="*/ 2757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思源黑体 CN Light" panose="020B0300000000000000" pitchFamily="34" charset="-122"/>
            </a:endParaRPr>
          </a:p>
        </p:txBody>
      </p:sp>
      <p:sp>
        <p:nvSpPr>
          <p:cNvPr id="15" name="稻壳儿榴莲果果"/>
          <p:cNvSpPr/>
          <p:nvPr/>
        </p:nvSpPr>
        <p:spPr bwMode="auto">
          <a:xfrm>
            <a:off x="1930250" y="4568941"/>
            <a:ext cx="4079660" cy="537109"/>
          </a:xfrm>
          <a:custGeom>
            <a:avLst/>
            <a:gdLst>
              <a:gd name="T0" fmla="*/ 216036 w 3279285"/>
              <a:gd name="T1" fmla="*/ 0 h 431880"/>
              <a:gd name="T2" fmla="*/ 2354086 w 3279285"/>
              <a:gd name="T3" fmla="*/ 0 h 431880"/>
              <a:gd name="T4" fmla="*/ 2423293 w 3279285"/>
              <a:gd name="T5" fmla="*/ 76072 h 431880"/>
              <a:gd name="T6" fmla="*/ 3158326 w 3279285"/>
              <a:gd name="T7" fmla="*/ 425372 h 431880"/>
              <a:gd name="T8" fmla="*/ 3280755 w 3279285"/>
              <a:gd name="T9" fmla="*/ 431549 h 431880"/>
              <a:gd name="T10" fmla="*/ 3279845 w 3279285"/>
              <a:gd name="T11" fmla="*/ 431640 h 431880"/>
              <a:gd name="T12" fmla="*/ 216036 w 3279285"/>
              <a:gd name="T13" fmla="*/ 431640 h 431880"/>
              <a:gd name="T14" fmla="*/ 0 w 3279285"/>
              <a:gd name="T15" fmla="*/ 215820 h 431880"/>
              <a:gd name="T16" fmla="*/ 216036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4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vert="horz" wrap="square" lIns="0" tIns="0" rIns="0" bIns="0" numCol="1" rtlCol="0" anchor="ctr" anchorCtr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思源黑体 CN Light" panose="020B0300000000000000" pitchFamily="34" charset="-122"/>
            </a:endParaRPr>
          </a:p>
        </p:txBody>
      </p:sp>
      <p:sp>
        <p:nvSpPr>
          <p:cNvPr id="16" name="稻壳儿榴莲果果"/>
          <p:cNvSpPr/>
          <p:nvPr/>
        </p:nvSpPr>
        <p:spPr>
          <a:xfrm>
            <a:off x="7536336" y="2143558"/>
            <a:ext cx="2050552" cy="39658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 Light" panose="020B0300000000000000" pitchFamily="34" charset="-122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思源黑体 CN Light" panose="020B0300000000000000" pitchFamily="34" charset="-122"/>
            </a:endParaRPr>
          </a:p>
        </p:txBody>
      </p:sp>
      <p:sp>
        <p:nvSpPr>
          <p:cNvPr id="17" name="稻壳儿榴莲果果"/>
          <p:cNvSpPr/>
          <p:nvPr/>
        </p:nvSpPr>
        <p:spPr>
          <a:xfrm>
            <a:off x="2322985" y="4636792"/>
            <a:ext cx="2050552" cy="40209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 Light" panose="020B0300000000000000" pitchFamily="34" charset="-122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思源黑体 CN Light" panose="020B0300000000000000" pitchFamily="34" charset="-122"/>
            </a:endParaRPr>
          </a:p>
        </p:txBody>
      </p:sp>
      <p:sp>
        <p:nvSpPr>
          <p:cNvPr id="19" name="稻壳儿榴莲果果"/>
          <p:cNvSpPr/>
          <p:nvPr/>
        </p:nvSpPr>
        <p:spPr bwMode="auto">
          <a:xfrm>
            <a:off x="2039348" y="3461202"/>
            <a:ext cx="2616424" cy="64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content, content to match the title.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稻壳儿榴莲果果"/>
          <p:cNvSpPr/>
          <p:nvPr/>
        </p:nvSpPr>
        <p:spPr bwMode="auto">
          <a:xfrm>
            <a:off x="7560323" y="2766465"/>
            <a:ext cx="2616424" cy="133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content, content to match the title.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稻壳儿榴莲果果" descr="D:\360安全浏览器下载\bc52ac77_P1493384_539b73ef.jpgbc52ac77_P1493384_539b73ef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165" y="2444115"/>
            <a:ext cx="2463800" cy="2299970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pic>
        <p:nvPicPr>
          <p:cNvPr id="4" name="图片 3" descr="D:\360安全浏览器下载\a34a41f1_P1492636_07d8bb06.jpga34a41f1_P1492636_07d8bb0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735" y="1762760"/>
            <a:ext cx="4653280" cy="3101975"/>
          </a:xfrm>
          <a:custGeom>
            <a:avLst/>
            <a:gdLst>
              <a:gd name="connsiteX0" fmla="*/ 0 w 1611086"/>
              <a:gd name="connsiteY0" fmla="*/ 0 h 4074786"/>
              <a:gd name="connsiteX1" fmla="*/ 1611086 w 1611086"/>
              <a:gd name="connsiteY1" fmla="*/ 0 h 4074786"/>
              <a:gd name="connsiteX2" fmla="*/ 1611086 w 1611086"/>
              <a:gd name="connsiteY2" fmla="*/ 4074786 h 4074786"/>
              <a:gd name="connsiteX3" fmla="*/ 0 w 1611086"/>
              <a:gd name="connsiteY3" fmla="*/ 4074786 h 4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086" h="4074786">
                <a:moveTo>
                  <a:pt x="0" y="0"/>
                </a:moveTo>
                <a:lnTo>
                  <a:pt x="1611086" y="0"/>
                </a:lnTo>
                <a:lnTo>
                  <a:pt x="1611086" y="4074786"/>
                </a:lnTo>
                <a:lnTo>
                  <a:pt x="0" y="4074786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6" name="Straight Connector 4"/>
          <p:cNvCxnSpPr/>
          <p:nvPr/>
        </p:nvCxnSpPr>
        <p:spPr>
          <a:xfrm>
            <a:off x="1546769" y="4176013"/>
            <a:ext cx="3115624" cy="0"/>
          </a:xfrm>
          <a:prstGeom prst="line">
            <a:avLst/>
          </a:prstGeom>
          <a:ln w="381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/>
        </p:nvCxnSpPr>
        <p:spPr>
          <a:xfrm>
            <a:off x="1546769" y="4176013"/>
            <a:ext cx="226042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/>
          <p:nvPr/>
        </p:nvSpPr>
        <p:spPr>
          <a:xfrm>
            <a:off x="1454851" y="3860174"/>
            <a:ext cx="1815329" cy="2766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4183866" y="3869263"/>
            <a:ext cx="576013" cy="276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78%</a:t>
            </a:r>
          </a:p>
        </p:txBody>
      </p:sp>
      <p:cxnSp>
        <p:nvCxnSpPr>
          <p:cNvPr id="14" name="Straight Connector 11"/>
          <p:cNvCxnSpPr/>
          <p:nvPr/>
        </p:nvCxnSpPr>
        <p:spPr>
          <a:xfrm>
            <a:off x="1546769" y="4751931"/>
            <a:ext cx="3115624" cy="0"/>
          </a:xfrm>
          <a:prstGeom prst="line">
            <a:avLst/>
          </a:prstGeom>
          <a:ln w="381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2"/>
          <p:cNvCxnSpPr/>
          <p:nvPr/>
        </p:nvCxnSpPr>
        <p:spPr>
          <a:xfrm>
            <a:off x="1546769" y="4751931"/>
            <a:ext cx="272825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/>
          <p:nvPr/>
        </p:nvSpPr>
        <p:spPr>
          <a:xfrm>
            <a:off x="1454851" y="4436092"/>
            <a:ext cx="1815329" cy="2766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</a:p>
        </p:txBody>
      </p:sp>
      <p:sp>
        <p:nvSpPr>
          <p:cNvPr id="17" name="Title 1"/>
          <p:cNvSpPr txBox="1"/>
          <p:nvPr/>
        </p:nvSpPr>
        <p:spPr>
          <a:xfrm>
            <a:off x="4183866" y="4445181"/>
            <a:ext cx="576013" cy="276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90%</a:t>
            </a:r>
          </a:p>
        </p:txBody>
      </p:sp>
      <p:cxnSp>
        <p:nvCxnSpPr>
          <p:cNvPr id="19" name="Straight Connector 16"/>
          <p:cNvCxnSpPr/>
          <p:nvPr/>
        </p:nvCxnSpPr>
        <p:spPr>
          <a:xfrm>
            <a:off x="1546769" y="5327849"/>
            <a:ext cx="3115624" cy="0"/>
          </a:xfrm>
          <a:prstGeom prst="line">
            <a:avLst/>
          </a:prstGeom>
          <a:ln w="381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/>
        </p:nvCxnSpPr>
        <p:spPr>
          <a:xfrm>
            <a:off x="1546769" y="5327849"/>
            <a:ext cx="137792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/>
          <p:nvPr/>
        </p:nvSpPr>
        <p:spPr>
          <a:xfrm>
            <a:off x="1454851" y="5012010"/>
            <a:ext cx="1815329" cy="2766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</a:p>
        </p:txBody>
      </p:sp>
      <p:sp>
        <p:nvSpPr>
          <p:cNvPr id="22" name="Title 1"/>
          <p:cNvSpPr txBox="1"/>
          <p:nvPr/>
        </p:nvSpPr>
        <p:spPr>
          <a:xfrm>
            <a:off x="4183866" y="5021099"/>
            <a:ext cx="576013" cy="276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40%</a:t>
            </a:r>
          </a:p>
        </p:txBody>
      </p:sp>
      <p:cxnSp>
        <p:nvCxnSpPr>
          <p:cNvPr id="24" name="Straight Connector 21"/>
          <p:cNvCxnSpPr/>
          <p:nvPr/>
        </p:nvCxnSpPr>
        <p:spPr>
          <a:xfrm>
            <a:off x="1546769" y="5903768"/>
            <a:ext cx="3115624" cy="0"/>
          </a:xfrm>
          <a:prstGeom prst="line">
            <a:avLst/>
          </a:prstGeom>
          <a:ln w="381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2"/>
          <p:cNvCxnSpPr/>
          <p:nvPr/>
        </p:nvCxnSpPr>
        <p:spPr>
          <a:xfrm>
            <a:off x="1546769" y="5903768"/>
            <a:ext cx="226042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/>
          <p:nvPr/>
        </p:nvSpPr>
        <p:spPr>
          <a:xfrm>
            <a:off x="1454851" y="5587929"/>
            <a:ext cx="1815329" cy="2766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</a:p>
        </p:txBody>
      </p:sp>
      <p:sp>
        <p:nvSpPr>
          <p:cNvPr id="27" name="Title 1"/>
          <p:cNvSpPr txBox="1"/>
          <p:nvPr/>
        </p:nvSpPr>
        <p:spPr>
          <a:xfrm>
            <a:off x="4183866" y="5597018"/>
            <a:ext cx="576013" cy="276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90%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454851" y="2583270"/>
            <a:ext cx="3174703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54851" y="1907846"/>
            <a:ext cx="3348876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555546" y="2483764"/>
            <a:ext cx="476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 bwMode="auto">
          <a:xfrm>
            <a:off x="5675967" y="2820361"/>
            <a:ext cx="2303529" cy="2765425"/>
          </a:xfrm>
          <a:prstGeom prst="rect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rot="0" spcFirstLastPara="1" vert="horz" wrap="square" lIns="0" tIns="0" rIns="0" bIns="0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893520" y="5014470"/>
            <a:ext cx="241777" cy="24177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3" name="dollar-bag_17794"/>
          <p:cNvSpPr/>
          <p:nvPr/>
        </p:nvSpPr>
        <p:spPr>
          <a:xfrm>
            <a:off x="5972499" y="5081235"/>
            <a:ext cx="83820" cy="108248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273455" y="5014470"/>
            <a:ext cx="241777" cy="24177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5" name="dollar-bag_17794"/>
          <p:cNvSpPr/>
          <p:nvPr/>
        </p:nvSpPr>
        <p:spPr>
          <a:xfrm>
            <a:off x="6352434" y="5081235"/>
            <a:ext cx="83820" cy="108248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653390" y="5014470"/>
            <a:ext cx="241777" cy="24177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7" name="dollar-bag_17794"/>
          <p:cNvSpPr/>
          <p:nvPr/>
        </p:nvSpPr>
        <p:spPr>
          <a:xfrm>
            <a:off x="6732368" y="5081235"/>
            <a:ext cx="83820" cy="108248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793270" y="3302452"/>
            <a:ext cx="1945574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793270" y="3930432"/>
            <a:ext cx="2068923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5907538" y="3827751"/>
            <a:ext cx="476581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 bwMode="auto">
          <a:xfrm>
            <a:off x="10572442" y="4655002"/>
            <a:ext cx="431800" cy="431800"/>
          </a:xfrm>
          <a:prstGeom prst="rect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vert="horz" wrap="square" lIns="0" tIns="0" rIns="0" bIns="0" numCol="1" rtlCol="0" anchor="ctr" anchorCtr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1054437" y="1923882"/>
            <a:ext cx="397421" cy="396305"/>
          </a:xfrm>
          <a:custGeom>
            <a:avLst/>
            <a:gdLst>
              <a:gd name="T0" fmla="*/ 74 w 148"/>
              <a:gd name="T1" fmla="*/ 0 h 148"/>
              <a:gd name="T2" fmla="*/ 148 w 148"/>
              <a:gd name="T3" fmla="*/ 74 h 148"/>
              <a:gd name="T4" fmla="*/ 74 w 148"/>
              <a:gd name="T5" fmla="*/ 148 h 148"/>
              <a:gd name="T6" fmla="*/ 0 w 148"/>
              <a:gd name="T7" fmla="*/ 74 h 148"/>
              <a:gd name="T8" fmla="*/ 74 w 148"/>
              <a:gd name="T9" fmla="*/ 0 h 148"/>
              <a:gd name="T10" fmla="*/ 67 w 148"/>
              <a:gd name="T11" fmla="*/ 81 h 148"/>
              <a:gd name="T12" fmla="*/ 67 w 148"/>
              <a:gd name="T13" fmla="*/ 82 h 148"/>
              <a:gd name="T14" fmla="*/ 67 w 148"/>
              <a:gd name="T15" fmla="*/ 102 h 148"/>
              <a:gd name="T16" fmla="*/ 67 w 148"/>
              <a:gd name="T17" fmla="*/ 108 h 148"/>
              <a:gd name="T18" fmla="*/ 72 w 148"/>
              <a:gd name="T19" fmla="*/ 115 h 148"/>
              <a:gd name="T20" fmla="*/ 79 w 148"/>
              <a:gd name="T21" fmla="*/ 113 h 148"/>
              <a:gd name="T22" fmla="*/ 81 w 148"/>
              <a:gd name="T23" fmla="*/ 107 h 148"/>
              <a:gd name="T24" fmla="*/ 81 w 148"/>
              <a:gd name="T25" fmla="*/ 82 h 148"/>
              <a:gd name="T26" fmla="*/ 81 w 148"/>
              <a:gd name="T27" fmla="*/ 81 h 148"/>
              <a:gd name="T28" fmla="*/ 82 w 148"/>
              <a:gd name="T29" fmla="*/ 81 h 148"/>
              <a:gd name="T30" fmla="*/ 106 w 148"/>
              <a:gd name="T31" fmla="*/ 81 h 148"/>
              <a:gd name="T32" fmla="*/ 108 w 148"/>
              <a:gd name="T33" fmla="*/ 81 h 148"/>
              <a:gd name="T34" fmla="*/ 115 w 148"/>
              <a:gd name="T35" fmla="*/ 75 h 148"/>
              <a:gd name="T36" fmla="*/ 111 w 148"/>
              <a:gd name="T37" fmla="*/ 68 h 148"/>
              <a:gd name="T38" fmla="*/ 107 w 148"/>
              <a:gd name="T39" fmla="*/ 67 h 148"/>
              <a:gd name="T40" fmla="*/ 82 w 148"/>
              <a:gd name="T41" fmla="*/ 67 h 148"/>
              <a:gd name="T42" fmla="*/ 81 w 148"/>
              <a:gd name="T43" fmla="*/ 67 h 148"/>
              <a:gd name="T44" fmla="*/ 81 w 148"/>
              <a:gd name="T45" fmla="*/ 65 h 148"/>
              <a:gd name="T46" fmla="*/ 81 w 148"/>
              <a:gd name="T47" fmla="*/ 41 h 148"/>
              <a:gd name="T48" fmla="*/ 81 w 148"/>
              <a:gd name="T49" fmla="*/ 38 h 148"/>
              <a:gd name="T50" fmla="*/ 75 w 148"/>
              <a:gd name="T51" fmla="*/ 33 h 148"/>
              <a:gd name="T52" fmla="*/ 68 w 148"/>
              <a:gd name="T53" fmla="*/ 37 h 148"/>
              <a:gd name="T54" fmla="*/ 67 w 148"/>
              <a:gd name="T55" fmla="*/ 41 h 148"/>
              <a:gd name="T56" fmla="*/ 67 w 148"/>
              <a:gd name="T57" fmla="*/ 66 h 148"/>
              <a:gd name="T58" fmla="*/ 67 w 148"/>
              <a:gd name="T59" fmla="*/ 67 h 148"/>
              <a:gd name="T60" fmla="*/ 66 w 148"/>
              <a:gd name="T61" fmla="*/ 67 h 148"/>
              <a:gd name="T62" fmla="*/ 42 w 148"/>
              <a:gd name="T63" fmla="*/ 67 h 148"/>
              <a:gd name="T64" fmla="*/ 40 w 148"/>
              <a:gd name="T65" fmla="*/ 67 h 148"/>
              <a:gd name="T66" fmla="*/ 33 w 148"/>
              <a:gd name="T67" fmla="*/ 72 h 148"/>
              <a:gd name="T68" fmla="*/ 36 w 148"/>
              <a:gd name="T69" fmla="*/ 80 h 148"/>
              <a:gd name="T70" fmla="*/ 41 w 148"/>
              <a:gd name="T71" fmla="*/ 81 h 148"/>
              <a:gd name="T72" fmla="*/ 66 w 148"/>
              <a:gd name="T73" fmla="*/ 81 h 148"/>
              <a:gd name="T74" fmla="*/ 67 w 148"/>
              <a:gd name="T75" fmla="*/ 8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8" h="148">
                <a:moveTo>
                  <a:pt x="74" y="0"/>
                </a:moveTo>
                <a:cubicBezTo>
                  <a:pt x="114" y="0"/>
                  <a:pt x="148" y="33"/>
                  <a:pt x="148" y="74"/>
                </a:cubicBezTo>
                <a:cubicBezTo>
                  <a:pt x="148" y="115"/>
                  <a:pt x="115" y="148"/>
                  <a:pt x="74" y="148"/>
                </a:cubicBezTo>
                <a:cubicBezTo>
                  <a:pt x="34" y="148"/>
                  <a:pt x="0" y="115"/>
                  <a:pt x="0" y="74"/>
                </a:cubicBezTo>
                <a:cubicBezTo>
                  <a:pt x="0" y="34"/>
                  <a:pt x="33" y="0"/>
                  <a:pt x="74" y="0"/>
                </a:cubicBezTo>
                <a:close/>
                <a:moveTo>
                  <a:pt x="67" y="81"/>
                </a:moveTo>
                <a:cubicBezTo>
                  <a:pt x="67" y="82"/>
                  <a:pt x="67" y="82"/>
                  <a:pt x="67" y="82"/>
                </a:cubicBezTo>
                <a:cubicBezTo>
                  <a:pt x="67" y="89"/>
                  <a:pt x="67" y="96"/>
                  <a:pt x="67" y="102"/>
                </a:cubicBezTo>
                <a:cubicBezTo>
                  <a:pt x="67" y="104"/>
                  <a:pt x="67" y="106"/>
                  <a:pt x="67" y="108"/>
                </a:cubicBezTo>
                <a:cubicBezTo>
                  <a:pt x="67" y="111"/>
                  <a:pt x="69" y="114"/>
                  <a:pt x="72" y="115"/>
                </a:cubicBezTo>
                <a:cubicBezTo>
                  <a:pt x="74" y="116"/>
                  <a:pt x="78" y="115"/>
                  <a:pt x="79" y="113"/>
                </a:cubicBezTo>
                <a:cubicBezTo>
                  <a:pt x="81" y="111"/>
                  <a:pt x="81" y="109"/>
                  <a:pt x="81" y="107"/>
                </a:cubicBezTo>
                <a:cubicBezTo>
                  <a:pt x="81" y="99"/>
                  <a:pt x="81" y="91"/>
                  <a:pt x="81" y="82"/>
                </a:cubicBezTo>
                <a:cubicBezTo>
                  <a:pt x="81" y="82"/>
                  <a:pt x="81" y="82"/>
                  <a:pt x="81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90" y="81"/>
                  <a:pt x="98" y="81"/>
                  <a:pt x="106" y="81"/>
                </a:cubicBezTo>
                <a:cubicBezTo>
                  <a:pt x="107" y="81"/>
                  <a:pt x="107" y="81"/>
                  <a:pt x="108" y="81"/>
                </a:cubicBezTo>
                <a:cubicBezTo>
                  <a:pt x="112" y="81"/>
                  <a:pt x="114" y="79"/>
                  <a:pt x="115" y="75"/>
                </a:cubicBezTo>
                <a:cubicBezTo>
                  <a:pt x="115" y="73"/>
                  <a:pt x="114" y="69"/>
                  <a:pt x="111" y="68"/>
                </a:cubicBezTo>
                <a:cubicBezTo>
                  <a:pt x="110" y="67"/>
                  <a:pt x="109" y="67"/>
                  <a:pt x="107" y="67"/>
                </a:cubicBezTo>
                <a:cubicBezTo>
                  <a:pt x="99" y="67"/>
                  <a:pt x="91" y="67"/>
                  <a:pt x="82" y="67"/>
                </a:cubicBezTo>
                <a:cubicBezTo>
                  <a:pt x="82" y="67"/>
                  <a:pt x="82" y="67"/>
                  <a:pt x="81" y="67"/>
                </a:cubicBezTo>
                <a:cubicBezTo>
                  <a:pt x="81" y="66"/>
                  <a:pt x="81" y="66"/>
                  <a:pt x="81" y="65"/>
                </a:cubicBezTo>
                <a:cubicBezTo>
                  <a:pt x="81" y="57"/>
                  <a:pt x="81" y="49"/>
                  <a:pt x="81" y="41"/>
                </a:cubicBezTo>
                <a:cubicBezTo>
                  <a:pt x="81" y="40"/>
                  <a:pt x="81" y="39"/>
                  <a:pt x="81" y="38"/>
                </a:cubicBezTo>
                <a:cubicBezTo>
                  <a:pt x="80" y="35"/>
                  <a:pt x="78" y="33"/>
                  <a:pt x="75" y="33"/>
                </a:cubicBezTo>
                <a:cubicBezTo>
                  <a:pt x="72" y="33"/>
                  <a:pt x="69" y="34"/>
                  <a:pt x="68" y="37"/>
                </a:cubicBezTo>
                <a:cubicBezTo>
                  <a:pt x="67" y="38"/>
                  <a:pt x="67" y="40"/>
                  <a:pt x="67" y="41"/>
                </a:cubicBezTo>
                <a:cubicBezTo>
                  <a:pt x="67" y="49"/>
                  <a:pt x="67" y="57"/>
                  <a:pt x="67" y="66"/>
                </a:cubicBezTo>
                <a:cubicBezTo>
                  <a:pt x="67" y="66"/>
                  <a:pt x="67" y="66"/>
                  <a:pt x="67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58" y="67"/>
                  <a:pt x="50" y="67"/>
                  <a:pt x="42" y="67"/>
                </a:cubicBezTo>
                <a:cubicBezTo>
                  <a:pt x="41" y="67"/>
                  <a:pt x="40" y="67"/>
                  <a:pt x="40" y="67"/>
                </a:cubicBezTo>
                <a:cubicBezTo>
                  <a:pt x="37" y="67"/>
                  <a:pt x="34" y="69"/>
                  <a:pt x="33" y="72"/>
                </a:cubicBezTo>
                <a:cubicBezTo>
                  <a:pt x="32" y="75"/>
                  <a:pt x="33" y="78"/>
                  <a:pt x="36" y="80"/>
                </a:cubicBezTo>
                <a:cubicBezTo>
                  <a:pt x="37" y="81"/>
                  <a:pt x="39" y="81"/>
                  <a:pt x="41" y="81"/>
                </a:cubicBezTo>
                <a:cubicBezTo>
                  <a:pt x="49" y="81"/>
                  <a:pt x="57" y="81"/>
                  <a:pt x="66" y="81"/>
                </a:cubicBezTo>
                <a:cubicBezTo>
                  <a:pt x="66" y="81"/>
                  <a:pt x="66" y="81"/>
                  <a:pt x="67" y="81"/>
                </a:cubicBezTo>
                <a:close/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rot="0" spcFirstLastPara="1" vert="horz" wrap="square" lIns="0" tIns="0" rIns="0" bIns="0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054437" y="4038449"/>
            <a:ext cx="397421" cy="396305"/>
          </a:xfrm>
          <a:custGeom>
            <a:avLst/>
            <a:gdLst>
              <a:gd name="T0" fmla="*/ 74 w 148"/>
              <a:gd name="T1" fmla="*/ 0 h 148"/>
              <a:gd name="T2" fmla="*/ 148 w 148"/>
              <a:gd name="T3" fmla="*/ 74 h 148"/>
              <a:gd name="T4" fmla="*/ 74 w 148"/>
              <a:gd name="T5" fmla="*/ 148 h 148"/>
              <a:gd name="T6" fmla="*/ 0 w 148"/>
              <a:gd name="T7" fmla="*/ 74 h 148"/>
              <a:gd name="T8" fmla="*/ 74 w 148"/>
              <a:gd name="T9" fmla="*/ 0 h 148"/>
              <a:gd name="T10" fmla="*/ 67 w 148"/>
              <a:gd name="T11" fmla="*/ 81 h 148"/>
              <a:gd name="T12" fmla="*/ 67 w 148"/>
              <a:gd name="T13" fmla="*/ 82 h 148"/>
              <a:gd name="T14" fmla="*/ 67 w 148"/>
              <a:gd name="T15" fmla="*/ 102 h 148"/>
              <a:gd name="T16" fmla="*/ 67 w 148"/>
              <a:gd name="T17" fmla="*/ 108 h 148"/>
              <a:gd name="T18" fmla="*/ 72 w 148"/>
              <a:gd name="T19" fmla="*/ 115 h 148"/>
              <a:gd name="T20" fmla="*/ 79 w 148"/>
              <a:gd name="T21" fmla="*/ 113 h 148"/>
              <a:gd name="T22" fmla="*/ 81 w 148"/>
              <a:gd name="T23" fmla="*/ 107 h 148"/>
              <a:gd name="T24" fmla="*/ 81 w 148"/>
              <a:gd name="T25" fmla="*/ 82 h 148"/>
              <a:gd name="T26" fmla="*/ 81 w 148"/>
              <a:gd name="T27" fmla="*/ 81 h 148"/>
              <a:gd name="T28" fmla="*/ 82 w 148"/>
              <a:gd name="T29" fmla="*/ 81 h 148"/>
              <a:gd name="T30" fmla="*/ 106 w 148"/>
              <a:gd name="T31" fmla="*/ 81 h 148"/>
              <a:gd name="T32" fmla="*/ 108 w 148"/>
              <a:gd name="T33" fmla="*/ 81 h 148"/>
              <a:gd name="T34" fmla="*/ 115 w 148"/>
              <a:gd name="T35" fmla="*/ 75 h 148"/>
              <a:gd name="T36" fmla="*/ 111 w 148"/>
              <a:gd name="T37" fmla="*/ 68 h 148"/>
              <a:gd name="T38" fmla="*/ 107 w 148"/>
              <a:gd name="T39" fmla="*/ 67 h 148"/>
              <a:gd name="T40" fmla="*/ 82 w 148"/>
              <a:gd name="T41" fmla="*/ 67 h 148"/>
              <a:gd name="T42" fmla="*/ 81 w 148"/>
              <a:gd name="T43" fmla="*/ 67 h 148"/>
              <a:gd name="T44" fmla="*/ 81 w 148"/>
              <a:gd name="T45" fmla="*/ 65 h 148"/>
              <a:gd name="T46" fmla="*/ 81 w 148"/>
              <a:gd name="T47" fmla="*/ 41 h 148"/>
              <a:gd name="T48" fmla="*/ 81 w 148"/>
              <a:gd name="T49" fmla="*/ 38 h 148"/>
              <a:gd name="T50" fmla="*/ 75 w 148"/>
              <a:gd name="T51" fmla="*/ 33 h 148"/>
              <a:gd name="T52" fmla="*/ 68 w 148"/>
              <a:gd name="T53" fmla="*/ 37 h 148"/>
              <a:gd name="T54" fmla="*/ 67 w 148"/>
              <a:gd name="T55" fmla="*/ 41 h 148"/>
              <a:gd name="T56" fmla="*/ 67 w 148"/>
              <a:gd name="T57" fmla="*/ 66 h 148"/>
              <a:gd name="T58" fmla="*/ 67 w 148"/>
              <a:gd name="T59" fmla="*/ 67 h 148"/>
              <a:gd name="T60" fmla="*/ 66 w 148"/>
              <a:gd name="T61" fmla="*/ 67 h 148"/>
              <a:gd name="T62" fmla="*/ 42 w 148"/>
              <a:gd name="T63" fmla="*/ 67 h 148"/>
              <a:gd name="T64" fmla="*/ 40 w 148"/>
              <a:gd name="T65" fmla="*/ 67 h 148"/>
              <a:gd name="T66" fmla="*/ 33 w 148"/>
              <a:gd name="T67" fmla="*/ 72 h 148"/>
              <a:gd name="T68" fmla="*/ 36 w 148"/>
              <a:gd name="T69" fmla="*/ 80 h 148"/>
              <a:gd name="T70" fmla="*/ 41 w 148"/>
              <a:gd name="T71" fmla="*/ 81 h 148"/>
              <a:gd name="T72" fmla="*/ 66 w 148"/>
              <a:gd name="T73" fmla="*/ 81 h 148"/>
              <a:gd name="T74" fmla="*/ 67 w 148"/>
              <a:gd name="T75" fmla="*/ 8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8" h="148">
                <a:moveTo>
                  <a:pt x="74" y="0"/>
                </a:moveTo>
                <a:cubicBezTo>
                  <a:pt x="114" y="0"/>
                  <a:pt x="148" y="33"/>
                  <a:pt x="148" y="74"/>
                </a:cubicBezTo>
                <a:cubicBezTo>
                  <a:pt x="148" y="115"/>
                  <a:pt x="115" y="148"/>
                  <a:pt x="74" y="148"/>
                </a:cubicBezTo>
                <a:cubicBezTo>
                  <a:pt x="34" y="148"/>
                  <a:pt x="0" y="115"/>
                  <a:pt x="0" y="74"/>
                </a:cubicBezTo>
                <a:cubicBezTo>
                  <a:pt x="0" y="34"/>
                  <a:pt x="33" y="0"/>
                  <a:pt x="74" y="0"/>
                </a:cubicBezTo>
                <a:close/>
                <a:moveTo>
                  <a:pt x="67" y="81"/>
                </a:moveTo>
                <a:cubicBezTo>
                  <a:pt x="67" y="82"/>
                  <a:pt x="67" y="82"/>
                  <a:pt x="67" y="82"/>
                </a:cubicBezTo>
                <a:cubicBezTo>
                  <a:pt x="67" y="89"/>
                  <a:pt x="67" y="96"/>
                  <a:pt x="67" y="102"/>
                </a:cubicBezTo>
                <a:cubicBezTo>
                  <a:pt x="67" y="104"/>
                  <a:pt x="67" y="106"/>
                  <a:pt x="67" y="108"/>
                </a:cubicBezTo>
                <a:cubicBezTo>
                  <a:pt x="67" y="111"/>
                  <a:pt x="69" y="114"/>
                  <a:pt x="72" y="115"/>
                </a:cubicBezTo>
                <a:cubicBezTo>
                  <a:pt x="74" y="116"/>
                  <a:pt x="78" y="115"/>
                  <a:pt x="79" y="113"/>
                </a:cubicBezTo>
                <a:cubicBezTo>
                  <a:pt x="81" y="111"/>
                  <a:pt x="81" y="109"/>
                  <a:pt x="81" y="107"/>
                </a:cubicBezTo>
                <a:cubicBezTo>
                  <a:pt x="81" y="99"/>
                  <a:pt x="81" y="91"/>
                  <a:pt x="81" y="82"/>
                </a:cubicBezTo>
                <a:cubicBezTo>
                  <a:pt x="81" y="82"/>
                  <a:pt x="81" y="82"/>
                  <a:pt x="81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90" y="81"/>
                  <a:pt x="98" y="81"/>
                  <a:pt x="106" y="81"/>
                </a:cubicBezTo>
                <a:cubicBezTo>
                  <a:pt x="107" y="81"/>
                  <a:pt x="107" y="81"/>
                  <a:pt x="108" y="81"/>
                </a:cubicBezTo>
                <a:cubicBezTo>
                  <a:pt x="112" y="81"/>
                  <a:pt x="114" y="79"/>
                  <a:pt x="115" y="75"/>
                </a:cubicBezTo>
                <a:cubicBezTo>
                  <a:pt x="115" y="73"/>
                  <a:pt x="114" y="69"/>
                  <a:pt x="111" y="68"/>
                </a:cubicBezTo>
                <a:cubicBezTo>
                  <a:pt x="110" y="67"/>
                  <a:pt x="109" y="67"/>
                  <a:pt x="107" y="67"/>
                </a:cubicBezTo>
                <a:cubicBezTo>
                  <a:pt x="99" y="67"/>
                  <a:pt x="91" y="67"/>
                  <a:pt x="82" y="67"/>
                </a:cubicBezTo>
                <a:cubicBezTo>
                  <a:pt x="82" y="67"/>
                  <a:pt x="82" y="67"/>
                  <a:pt x="81" y="67"/>
                </a:cubicBezTo>
                <a:cubicBezTo>
                  <a:pt x="81" y="66"/>
                  <a:pt x="81" y="66"/>
                  <a:pt x="81" y="65"/>
                </a:cubicBezTo>
                <a:cubicBezTo>
                  <a:pt x="81" y="57"/>
                  <a:pt x="81" y="49"/>
                  <a:pt x="81" y="41"/>
                </a:cubicBezTo>
                <a:cubicBezTo>
                  <a:pt x="81" y="40"/>
                  <a:pt x="81" y="39"/>
                  <a:pt x="81" y="38"/>
                </a:cubicBezTo>
                <a:cubicBezTo>
                  <a:pt x="80" y="35"/>
                  <a:pt x="78" y="33"/>
                  <a:pt x="75" y="33"/>
                </a:cubicBezTo>
                <a:cubicBezTo>
                  <a:pt x="72" y="33"/>
                  <a:pt x="69" y="34"/>
                  <a:pt x="68" y="37"/>
                </a:cubicBezTo>
                <a:cubicBezTo>
                  <a:pt x="67" y="38"/>
                  <a:pt x="67" y="40"/>
                  <a:pt x="67" y="41"/>
                </a:cubicBezTo>
                <a:cubicBezTo>
                  <a:pt x="67" y="49"/>
                  <a:pt x="67" y="57"/>
                  <a:pt x="67" y="66"/>
                </a:cubicBezTo>
                <a:cubicBezTo>
                  <a:pt x="67" y="66"/>
                  <a:pt x="67" y="66"/>
                  <a:pt x="67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58" y="67"/>
                  <a:pt x="50" y="67"/>
                  <a:pt x="42" y="67"/>
                </a:cubicBezTo>
                <a:cubicBezTo>
                  <a:pt x="41" y="67"/>
                  <a:pt x="40" y="67"/>
                  <a:pt x="40" y="67"/>
                </a:cubicBezTo>
                <a:cubicBezTo>
                  <a:pt x="37" y="67"/>
                  <a:pt x="34" y="69"/>
                  <a:pt x="33" y="72"/>
                </a:cubicBezTo>
                <a:cubicBezTo>
                  <a:pt x="32" y="75"/>
                  <a:pt x="33" y="78"/>
                  <a:pt x="36" y="80"/>
                </a:cubicBezTo>
                <a:cubicBezTo>
                  <a:pt x="37" y="81"/>
                  <a:pt x="39" y="81"/>
                  <a:pt x="41" y="81"/>
                </a:cubicBezTo>
                <a:cubicBezTo>
                  <a:pt x="49" y="81"/>
                  <a:pt x="57" y="81"/>
                  <a:pt x="66" y="81"/>
                </a:cubicBezTo>
                <a:cubicBezTo>
                  <a:pt x="66" y="81"/>
                  <a:pt x="66" y="81"/>
                  <a:pt x="67" y="81"/>
                </a:cubicBezTo>
                <a:close/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6345555" y="1795145"/>
            <a:ext cx="3503930" cy="580390"/>
          </a:xfrm>
          <a:prstGeom prst="rect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Add title text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6345555" y="2620010"/>
            <a:ext cx="4057015" cy="593090"/>
          </a:xfrm>
          <a:prstGeom prst="rect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rot="0" spcFirstLastPara="1" vert="horz" wrap="square" lIns="0" tIns="0" rIns="0" bIns="0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Add title text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345555" y="3452495"/>
            <a:ext cx="4596130" cy="573405"/>
          </a:xfrm>
          <a:prstGeom prst="rect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Add title text</a:t>
            </a: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6345555" y="4277995"/>
            <a:ext cx="4057015" cy="580390"/>
          </a:xfrm>
          <a:prstGeom prst="rect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rot="0" spcFirstLastPara="1" vert="horz" wrap="square" lIns="0" tIns="0" rIns="0" bIns="0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Add title text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6345555" y="5097145"/>
            <a:ext cx="3586480" cy="586105"/>
          </a:xfrm>
          <a:prstGeom prst="rect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Add title text</a:t>
            </a:r>
          </a:p>
        </p:txBody>
      </p:sp>
      <p:sp>
        <p:nvSpPr>
          <p:cNvPr id="43" name="任意多边形 102"/>
          <p:cNvSpPr/>
          <p:nvPr/>
        </p:nvSpPr>
        <p:spPr bwMode="auto">
          <a:xfrm>
            <a:off x="5539105" y="1795145"/>
            <a:ext cx="806450" cy="1348105"/>
          </a:xfrm>
          <a:custGeom>
            <a:avLst/>
            <a:gdLst>
              <a:gd name="connsiteX0" fmla="*/ 889093 w 889093"/>
              <a:gd name="connsiteY0" fmla="*/ 0 h 1486097"/>
              <a:gd name="connsiteX1" fmla="*/ 889093 w 889093"/>
              <a:gd name="connsiteY1" fmla="*/ 639763 h 1486097"/>
              <a:gd name="connsiteX2" fmla="*/ 120112 w 889093"/>
              <a:gd name="connsiteY2" fmla="*/ 1486097 h 1486097"/>
              <a:gd name="connsiteX3" fmla="*/ 62725 w 889093"/>
              <a:gd name="connsiteY3" fmla="*/ 1409355 h 1486097"/>
              <a:gd name="connsiteX4" fmla="*/ 0 w 889093"/>
              <a:gd name="connsiteY4" fmla="*/ 1340341 h 148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92" h="1486097">
                <a:moveTo>
                  <a:pt x="889093" y="0"/>
                </a:moveTo>
                <a:lnTo>
                  <a:pt x="889093" y="639763"/>
                </a:lnTo>
                <a:lnTo>
                  <a:pt x="120112" y="1486097"/>
                </a:lnTo>
                <a:lnTo>
                  <a:pt x="62725" y="1409355"/>
                </a:lnTo>
                <a:lnTo>
                  <a:pt x="0" y="1340341"/>
                </a:lnTo>
                <a:close/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44" name="任意多边形 103"/>
          <p:cNvSpPr/>
          <p:nvPr/>
        </p:nvSpPr>
        <p:spPr bwMode="auto">
          <a:xfrm>
            <a:off x="5708650" y="2620010"/>
            <a:ext cx="637540" cy="866775"/>
          </a:xfrm>
          <a:custGeom>
            <a:avLst/>
            <a:gdLst>
              <a:gd name="connsiteX0" fmla="*/ 702378 w 702378"/>
              <a:gd name="connsiteY0" fmla="*/ 0 h 955675"/>
              <a:gd name="connsiteX1" fmla="*/ 702378 w 702378"/>
              <a:gd name="connsiteY1" fmla="*/ 654050 h 955675"/>
              <a:gd name="connsiteX2" fmla="*/ 106066 w 702378"/>
              <a:gd name="connsiteY2" fmla="*/ 955675 h 955675"/>
              <a:gd name="connsiteX3" fmla="*/ 96224 w 702378"/>
              <a:gd name="connsiteY3" fmla="*/ 938153 h 955675"/>
              <a:gd name="connsiteX4" fmla="*/ 80699 w 702378"/>
              <a:gd name="connsiteY4" fmla="*/ 877774 h 955675"/>
              <a:gd name="connsiteX5" fmla="*/ 43168 w 702378"/>
              <a:gd name="connsiteY5" fmla="*/ 775229 h 955675"/>
              <a:gd name="connsiteX6" fmla="*/ 0 w 702378"/>
              <a:gd name="connsiteY6" fmla="*/ 685619 h 95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378" h="955675">
                <a:moveTo>
                  <a:pt x="702378" y="0"/>
                </a:moveTo>
                <a:lnTo>
                  <a:pt x="702378" y="654050"/>
                </a:lnTo>
                <a:lnTo>
                  <a:pt x="106066" y="955675"/>
                </a:lnTo>
                <a:lnTo>
                  <a:pt x="96224" y="938153"/>
                </a:lnTo>
                <a:lnTo>
                  <a:pt x="80699" y="877774"/>
                </a:lnTo>
                <a:cubicBezTo>
                  <a:pt x="69829" y="842825"/>
                  <a:pt x="57287" y="808612"/>
                  <a:pt x="43168" y="775229"/>
                </a:cubicBezTo>
                <a:lnTo>
                  <a:pt x="0" y="685619"/>
                </a:lnTo>
                <a:close/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rot="0" spcFirstLastPara="1" vert="horz" wrap="square" lIns="0" tIns="0" rIns="0" bIns="0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45" name="任意多边形 104"/>
          <p:cNvSpPr/>
          <p:nvPr/>
        </p:nvSpPr>
        <p:spPr bwMode="auto">
          <a:xfrm>
            <a:off x="5807710" y="3452495"/>
            <a:ext cx="538480" cy="573405"/>
          </a:xfrm>
          <a:custGeom>
            <a:avLst/>
            <a:gdLst>
              <a:gd name="connsiteX0" fmla="*/ 593196 w 593196"/>
              <a:gd name="connsiteY0" fmla="*/ 0 h 631825"/>
              <a:gd name="connsiteX1" fmla="*/ 593196 w 593196"/>
              <a:gd name="connsiteY1" fmla="*/ 631825 h 631825"/>
              <a:gd name="connsiteX2" fmla="*/ 0 w 593196"/>
              <a:gd name="connsiteY2" fmla="*/ 510619 h 631825"/>
              <a:gd name="connsiteX3" fmla="*/ 15934 w 593196"/>
              <a:gd name="connsiteY3" fmla="*/ 406217 h 631825"/>
              <a:gd name="connsiteX4" fmla="*/ 21696 w 593196"/>
              <a:gd name="connsiteY4" fmla="*/ 292100 h 631825"/>
              <a:gd name="connsiteX5" fmla="*/ 15934 w 593196"/>
              <a:gd name="connsiteY5" fmla="*/ 177983 h 631825"/>
              <a:gd name="connsiteX6" fmla="*/ 6631 w 593196"/>
              <a:gd name="connsiteY6" fmla="*/ 117031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96" h="631825">
                <a:moveTo>
                  <a:pt x="593196" y="0"/>
                </a:moveTo>
                <a:lnTo>
                  <a:pt x="593196" y="631825"/>
                </a:lnTo>
                <a:lnTo>
                  <a:pt x="0" y="510619"/>
                </a:lnTo>
                <a:lnTo>
                  <a:pt x="15934" y="406217"/>
                </a:lnTo>
                <a:cubicBezTo>
                  <a:pt x="19744" y="368696"/>
                  <a:pt x="21696" y="330626"/>
                  <a:pt x="21696" y="292100"/>
                </a:cubicBezTo>
                <a:cubicBezTo>
                  <a:pt x="21696" y="253574"/>
                  <a:pt x="19744" y="215504"/>
                  <a:pt x="15934" y="177983"/>
                </a:cubicBezTo>
                <a:lnTo>
                  <a:pt x="6631" y="117031"/>
                </a:lnTo>
                <a:close/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46" name="任意多边形 105"/>
          <p:cNvSpPr/>
          <p:nvPr/>
        </p:nvSpPr>
        <p:spPr bwMode="auto">
          <a:xfrm>
            <a:off x="5665470" y="4038600"/>
            <a:ext cx="680085" cy="819785"/>
          </a:xfrm>
          <a:custGeom>
            <a:avLst/>
            <a:gdLst>
              <a:gd name="connsiteX0" fmla="*/ 120132 w 749822"/>
              <a:gd name="connsiteY0" fmla="*/ 0 h 903510"/>
              <a:gd name="connsiteX1" fmla="*/ 749822 w 749822"/>
              <a:gd name="connsiteY1" fmla="*/ 263748 h 903510"/>
              <a:gd name="connsiteX2" fmla="*/ 749822 w 749822"/>
              <a:gd name="connsiteY2" fmla="*/ 903510 h 903510"/>
              <a:gd name="connsiteX3" fmla="*/ 0 w 749822"/>
              <a:gd name="connsiteY3" fmla="*/ 250009 h 903510"/>
              <a:gd name="connsiteX4" fmla="*/ 43612 w 749822"/>
              <a:gd name="connsiteY4" fmla="*/ 178221 h 903510"/>
              <a:gd name="connsiteX5" fmla="*/ 90612 w 749822"/>
              <a:gd name="connsiteY5" fmla="*/ 80656 h 90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822" h="903510">
                <a:moveTo>
                  <a:pt x="120132" y="0"/>
                </a:moveTo>
                <a:lnTo>
                  <a:pt x="749822" y="263748"/>
                </a:lnTo>
                <a:lnTo>
                  <a:pt x="749822" y="903510"/>
                </a:lnTo>
                <a:lnTo>
                  <a:pt x="0" y="250009"/>
                </a:lnTo>
                <a:lnTo>
                  <a:pt x="43612" y="178221"/>
                </a:lnTo>
                <a:cubicBezTo>
                  <a:pt x="60794" y="146592"/>
                  <a:pt x="76492" y="114039"/>
                  <a:pt x="90612" y="80656"/>
                </a:cubicBezTo>
                <a:close/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rot="0" spcFirstLastPara="1" vert="horz" wrap="square" lIns="0" tIns="0" rIns="0" bIns="0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47" name="任意多边形 108"/>
          <p:cNvSpPr/>
          <p:nvPr/>
        </p:nvSpPr>
        <p:spPr bwMode="auto">
          <a:xfrm>
            <a:off x="5516245" y="4295775"/>
            <a:ext cx="829310" cy="1387475"/>
          </a:xfrm>
          <a:custGeom>
            <a:avLst/>
            <a:gdLst>
              <a:gd name="connsiteX0" fmla="*/ 142427 w 914320"/>
              <a:gd name="connsiteY0" fmla="*/ 0 h 1529828"/>
              <a:gd name="connsiteX1" fmla="*/ 914320 w 914320"/>
              <a:gd name="connsiteY1" fmla="*/ 883716 h 1529828"/>
              <a:gd name="connsiteX2" fmla="*/ 914320 w 914320"/>
              <a:gd name="connsiteY2" fmla="*/ 1529828 h 1529828"/>
              <a:gd name="connsiteX3" fmla="*/ 0 w 914320"/>
              <a:gd name="connsiteY3" fmla="*/ 165241 h 1529828"/>
              <a:gd name="connsiteX4" fmla="*/ 15915 w 914320"/>
              <a:gd name="connsiteY4" fmla="*/ 152110 h 1529828"/>
              <a:gd name="connsiteX5" fmla="*/ 87952 w 914320"/>
              <a:gd name="connsiteY5" fmla="*/ 72850 h 152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320" h="1529828">
                <a:moveTo>
                  <a:pt x="142427" y="0"/>
                </a:moveTo>
                <a:lnTo>
                  <a:pt x="914320" y="883716"/>
                </a:lnTo>
                <a:lnTo>
                  <a:pt x="914320" y="1529828"/>
                </a:lnTo>
                <a:lnTo>
                  <a:pt x="0" y="165241"/>
                </a:lnTo>
                <a:lnTo>
                  <a:pt x="15915" y="152110"/>
                </a:lnTo>
                <a:cubicBezTo>
                  <a:pt x="41162" y="126863"/>
                  <a:pt x="65206" y="100411"/>
                  <a:pt x="87952" y="72850"/>
                </a:cubicBezTo>
                <a:close/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7" name="椭圆 36"/>
          <p:cNvSpPr/>
          <p:nvPr/>
        </p:nvSpPr>
        <p:spPr bwMode="auto">
          <a:xfrm>
            <a:off x="4193540" y="2981960"/>
            <a:ext cx="1515110" cy="15151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9454515" y="1678305"/>
            <a:ext cx="864235" cy="864235"/>
          </a:xfrm>
          <a:prstGeom prst="ellipse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10008235" y="2491105"/>
            <a:ext cx="864235" cy="864235"/>
          </a:xfrm>
          <a:prstGeom prst="ellipse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rot="0" spcFirstLastPara="1" vert="horz" wrap="square" lIns="0" tIns="0" rIns="0" bIns="0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10559415" y="3307080"/>
            <a:ext cx="864235" cy="864235"/>
          </a:xfrm>
          <a:prstGeom prst="ellipse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10008235" y="4127500"/>
            <a:ext cx="864235" cy="864235"/>
          </a:xfrm>
          <a:prstGeom prst="ellipse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rot="0" spcFirstLastPara="1" vert="horz" wrap="square" lIns="0" tIns="0" rIns="0" bIns="0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9454515" y="4958080"/>
            <a:ext cx="864235" cy="864235"/>
          </a:xfrm>
          <a:prstGeom prst="ellipse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03115" y="3247390"/>
            <a:ext cx="696595" cy="982980"/>
            <a:chOff x="4755227" y="3094625"/>
            <a:chExt cx="696560" cy="982815"/>
          </a:xfrm>
        </p:grpSpPr>
        <p:sp>
          <p:nvSpPr>
            <p:cNvPr id="28" name="Freeform 85"/>
            <p:cNvSpPr>
              <a:spLocks noEditPoints="1"/>
            </p:cNvSpPr>
            <p:nvPr/>
          </p:nvSpPr>
          <p:spPr bwMode="auto">
            <a:xfrm>
              <a:off x="4755227" y="3094625"/>
              <a:ext cx="696560" cy="885010"/>
            </a:xfrm>
            <a:custGeom>
              <a:avLst/>
              <a:gdLst>
                <a:gd name="T0" fmla="*/ 60 w 122"/>
                <a:gd name="T1" fmla="*/ 155 h 155"/>
                <a:gd name="T2" fmla="*/ 42 w 122"/>
                <a:gd name="T3" fmla="*/ 155 h 155"/>
                <a:gd name="T4" fmla="*/ 28 w 122"/>
                <a:gd name="T5" fmla="*/ 144 h 155"/>
                <a:gd name="T6" fmla="*/ 28 w 122"/>
                <a:gd name="T7" fmla="*/ 140 h 155"/>
                <a:gd name="T8" fmla="*/ 28 w 122"/>
                <a:gd name="T9" fmla="*/ 113 h 155"/>
                <a:gd name="T10" fmla="*/ 27 w 122"/>
                <a:gd name="T11" fmla="*/ 111 h 155"/>
                <a:gd name="T12" fmla="*/ 6 w 122"/>
                <a:gd name="T13" fmla="*/ 86 h 155"/>
                <a:gd name="T14" fmla="*/ 1 w 122"/>
                <a:gd name="T15" fmla="*/ 58 h 155"/>
                <a:gd name="T16" fmla="*/ 12 w 122"/>
                <a:gd name="T17" fmla="*/ 28 h 155"/>
                <a:gd name="T18" fmla="*/ 48 w 122"/>
                <a:gd name="T19" fmla="*/ 4 h 155"/>
                <a:gd name="T20" fmla="*/ 98 w 122"/>
                <a:gd name="T21" fmla="*/ 16 h 155"/>
                <a:gd name="T22" fmla="*/ 119 w 122"/>
                <a:gd name="T23" fmla="*/ 54 h 155"/>
                <a:gd name="T24" fmla="*/ 99 w 122"/>
                <a:gd name="T25" fmla="*/ 107 h 155"/>
                <a:gd name="T26" fmla="*/ 93 w 122"/>
                <a:gd name="T27" fmla="*/ 112 h 155"/>
                <a:gd name="T28" fmla="*/ 93 w 122"/>
                <a:gd name="T29" fmla="*/ 113 h 155"/>
                <a:gd name="T30" fmla="*/ 93 w 122"/>
                <a:gd name="T31" fmla="*/ 141 h 155"/>
                <a:gd name="T32" fmla="*/ 83 w 122"/>
                <a:gd name="T33" fmla="*/ 154 h 155"/>
                <a:gd name="T34" fmla="*/ 78 w 122"/>
                <a:gd name="T35" fmla="*/ 155 h 155"/>
                <a:gd name="T36" fmla="*/ 60 w 122"/>
                <a:gd name="T37" fmla="*/ 155 h 155"/>
                <a:gd name="T38" fmla="*/ 82 w 122"/>
                <a:gd name="T39" fmla="*/ 118 h 155"/>
                <a:gd name="T40" fmla="*/ 82 w 122"/>
                <a:gd name="T41" fmla="*/ 117 h 155"/>
                <a:gd name="T42" fmla="*/ 82 w 122"/>
                <a:gd name="T43" fmla="*/ 107 h 155"/>
                <a:gd name="T44" fmla="*/ 83 w 122"/>
                <a:gd name="T45" fmla="*/ 106 h 155"/>
                <a:gd name="T46" fmla="*/ 88 w 122"/>
                <a:gd name="T47" fmla="*/ 103 h 155"/>
                <a:gd name="T48" fmla="*/ 109 w 122"/>
                <a:gd name="T49" fmla="*/ 68 h 155"/>
                <a:gd name="T50" fmla="*/ 103 w 122"/>
                <a:gd name="T51" fmla="*/ 39 h 155"/>
                <a:gd name="T52" fmla="*/ 52 w 122"/>
                <a:gd name="T53" fmla="*/ 14 h 155"/>
                <a:gd name="T54" fmla="*/ 19 w 122"/>
                <a:gd name="T55" fmla="*/ 35 h 155"/>
                <a:gd name="T56" fmla="*/ 12 w 122"/>
                <a:gd name="T57" fmla="*/ 70 h 155"/>
                <a:gd name="T58" fmla="*/ 24 w 122"/>
                <a:gd name="T59" fmla="*/ 95 h 155"/>
                <a:gd name="T60" fmla="*/ 36 w 122"/>
                <a:gd name="T61" fmla="*/ 105 h 155"/>
                <a:gd name="T62" fmla="*/ 38 w 122"/>
                <a:gd name="T63" fmla="*/ 108 h 155"/>
                <a:gd name="T64" fmla="*/ 38 w 122"/>
                <a:gd name="T65" fmla="*/ 117 h 155"/>
                <a:gd name="T66" fmla="*/ 38 w 122"/>
                <a:gd name="T67" fmla="*/ 118 h 155"/>
                <a:gd name="T68" fmla="*/ 82 w 122"/>
                <a:gd name="T69" fmla="*/ 118 h 155"/>
                <a:gd name="T70" fmla="*/ 38 w 122"/>
                <a:gd name="T71" fmla="*/ 129 h 155"/>
                <a:gd name="T72" fmla="*/ 38 w 122"/>
                <a:gd name="T73" fmla="*/ 141 h 155"/>
                <a:gd name="T74" fmla="*/ 42 w 122"/>
                <a:gd name="T75" fmla="*/ 144 h 155"/>
                <a:gd name="T76" fmla="*/ 79 w 122"/>
                <a:gd name="T77" fmla="*/ 144 h 155"/>
                <a:gd name="T78" fmla="*/ 82 w 122"/>
                <a:gd name="T79" fmla="*/ 141 h 155"/>
                <a:gd name="T80" fmla="*/ 82 w 122"/>
                <a:gd name="T81" fmla="*/ 129 h 155"/>
                <a:gd name="T82" fmla="*/ 82 w 122"/>
                <a:gd name="T83" fmla="*/ 129 h 155"/>
                <a:gd name="T84" fmla="*/ 38 w 122"/>
                <a:gd name="T85" fmla="*/ 12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155">
                  <a:moveTo>
                    <a:pt x="60" y="155"/>
                  </a:moveTo>
                  <a:cubicBezTo>
                    <a:pt x="54" y="155"/>
                    <a:pt x="48" y="155"/>
                    <a:pt x="42" y="155"/>
                  </a:cubicBezTo>
                  <a:cubicBezTo>
                    <a:pt x="35" y="155"/>
                    <a:pt x="30" y="150"/>
                    <a:pt x="28" y="144"/>
                  </a:cubicBezTo>
                  <a:cubicBezTo>
                    <a:pt x="28" y="143"/>
                    <a:pt x="28" y="142"/>
                    <a:pt x="28" y="140"/>
                  </a:cubicBezTo>
                  <a:cubicBezTo>
                    <a:pt x="28" y="131"/>
                    <a:pt x="28" y="122"/>
                    <a:pt x="28" y="113"/>
                  </a:cubicBezTo>
                  <a:cubicBezTo>
                    <a:pt x="28" y="112"/>
                    <a:pt x="28" y="112"/>
                    <a:pt x="27" y="111"/>
                  </a:cubicBezTo>
                  <a:cubicBezTo>
                    <a:pt x="17" y="105"/>
                    <a:pt x="10" y="96"/>
                    <a:pt x="6" y="86"/>
                  </a:cubicBezTo>
                  <a:cubicBezTo>
                    <a:pt x="2" y="77"/>
                    <a:pt x="0" y="68"/>
                    <a:pt x="1" y="58"/>
                  </a:cubicBezTo>
                  <a:cubicBezTo>
                    <a:pt x="2" y="47"/>
                    <a:pt x="5" y="37"/>
                    <a:pt x="12" y="28"/>
                  </a:cubicBezTo>
                  <a:cubicBezTo>
                    <a:pt x="21" y="15"/>
                    <a:pt x="33" y="7"/>
                    <a:pt x="48" y="4"/>
                  </a:cubicBezTo>
                  <a:cubicBezTo>
                    <a:pt x="66" y="0"/>
                    <a:pt x="83" y="4"/>
                    <a:pt x="98" y="16"/>
                  </a:cubicBezTo>
                  <a:cubicBezTo>
                    <a:pt x="110" y="26"/>
                    <a:pt x="117" y="39"/>
                    <a:pt x="119" y="54"/>
                  </a:cubicBezTo>
                  <a:cubicBezTo>
                    <a:pt x="122" y="75"/>
                    <a:pt x="115" y="93"/>
                    <a:pt x="99" y="107"/>
                  </a:cubicBezTo>
                  <a:cubicBezTo>
                    <a:pt x="97" y="109"/>
                    <a:pt x="95" y="110"/>
                    <a:pt x="93" y="112"/>
                  </a:cubicBezTo>
                  <a:cubicBezTo>
                    <a:pt x="93" y="112"/>
                    <a:pt x="93" y="112"/>
                    <a:pt x="93" y="113"/>
                  </a:cubicBezTo>
                  <a:cubicBezTo>
                    <a:pt x="93" y="122"/>
                    <a:pt x="93" y="131"/>
                    <a:pt x="93" y="141"/>
                  </a:cubicBezTo>
                  <a:cubicBezTo>
                    <a:pt x="93" y="147"/>
                    <a:pt x="89" y="152"/>
                    <a:pt x="83" y="154"/>
                  </a:cubicBezTo>
                  <a:cubicBezTo>
                    <a:pt x="82" y="154"/>
                    <a:pt x="80" y="155"/>
                    <a:pt x="78" y="155"/>
                  </a:cubicBezTo>
                  <a:cubicBezTo>
                    <a:pt x="72" y="155"/>
                    <a:pt x="66" y="155"/>
                    <a:pt x="60" y="155"/>
                  </a:cubicBezTo>
                  <a:close/>
                  <a:moveTo>
                    <a:pt x="82" y="118"/>
                  </a:moveTo>
                  <a:cubicBezTo>
                    <a:pt x="82" y="118"/>
                    <a:pt x="82" y="117"/>
                    <a:pt x="82" y="117"/>
                  </a:cubicBezTo>
                  <a:cubicBezTo>
                    <a:pt x="82" y="114"/>
                    <a:pt x="82" y="110"/>
                    <a:pt x="82" y="107"/>
                  </a:cubicBezTo>
                  <a:cubicBezTo>
                    <a:pt x="82" y="106"/>
                    <a:pt x="82" y="106"/>
                    <a:pt x="83" y="106"/>
                  </a:cubicBezTo>
                  <a:cubicBezTo>
                    <a:pt x="84" y="105"/>
                    <a:pt x="86" y="104"/>
                    <a:pt x="88" y="103"/>
                  </a:cubicBezTo>
                  <a:cubicBezTo>
                    <a:pt x="100" y="94"/>
                    <a:pt x="107" y="83"/>
                    <a:pt x="109" y="68"/>
                  </a:cubicBezTo>
                  <a:cubicBezTo>
                    <a:pt x="110" y="58"/>
                    <a:pt x="108" y="48"/>
                    <a:pt x="103" y="39"/>
                  </a:cubicBezTo>
                  <a:cubicBezTo>
                    <a:pt x="93" y="20"/>
                    <a:pt x="73" y="10"/>
                    <a:pt x="52" y="14"/>
                  </a:cubicBezTo>
                  <a:cubicBezTo>
                    <a:pt x="38" y="16"/>
                    <a:pt x="27" y="24"/>
                    <a:pt x="19" y="35"/>
                  </a:cubicBezTo>
                  <a:cubicBezTo>
                    <a:pt x="12" y="46"/>
                    <a:pt x="10" y="58"/>
                    <a:pt x="12" y="70"/>
                  </a:cubicBezTo>
                  <a:cubicBezTo>
                    <a:pt x="14" y="80"/>
                    <a:pt x="18" y="88"/>
                    <a:pt x="24" y="95"/>
                  </a:cubicBezTo>
                  <a:cubicBezTo>
                    <a:pt x="28" y="99"/>
                    <a:pt x="32" y="103"/>
                    <a:pt x="36" y="105"/>
                  </a:cubicBezTo>
                  <a:cubicBezTo>
                    <a:pt x="38" y="106"/>
                    <a:pt x="38" y="107"/>
                    <a:pt x="38" y="108"/>
                  </a:cubicBezTo>
                  <a:cubicBezTo>
                    <a:pt x="38" y="111"/>
                    <a:pt x="38" y="114"/>
                    <a:pt x="38" y="117"/>
                  </a:cubicBezTo>
                  <a:cubicBezTo>
                    <a:pt x="38" y="117"/>
                    <a:pt x="38" y="118"/>
                    <a:pt x="38" y="118"/>
                  </a:cubicBezTo>
                  <a:cubicBezTo>
                    <a:pt x="53" y="118"/>
                    <a:pt x="67" y="118"/>
                    <a:pt x="82" y="118"/>
                  </a:cubicBezTo>
                  <a:close/>
                  <a:moveTo>
                    <a:pt x="38" y="129"/>
                  </a:moveTo>
                  <a:cubicBezTo>
                    <a:pt x="38" y="133"/>
                    <a:pt x="38" y="137"/>
                    <a:pt x="38" y="141"/>
                  </a:cubicBezTo>
                  <a:cubicBezTo>
                    <a:pt x="38" y="143"/>
                    <a:pt x="40" y="144"/>
                    <a:pt x="42" y="144"/>
                  </a:cubicBezTo>
                  <a:cubicBezTo>
                    <a:pt x="54" y="144"/>
                    <a:pt x="66" y="144"/>
                    <a:pt x="79" y="144"/>
                  </a:cubicBezTo>
                  <a:cubicBezTo>
                    <a:pt x="81" y="144"/>
                    <a:pt x="82" y="143"/>
                    <a:pt x="82" y="141"/>
                  </a:cubicBezTo>
                  <a:cubicBezTo>
                    <a:pt x="82" y="137"/>
                    <a:pt x="82" y="133"/>
                    <a:pt x="82" y="12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67" y="129"/>
                    <a:pt x="53" y="129"/>
                    <a:pt x="38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9" name="Freeform 86"/>
            <p:cNvSpPr/>
            <p:nvPr/>
          </p:nvSpPr>
          <p:spPr bwMode="auto">
            <a:xfrm>
              <a:off x="4965150" y="4015418"/>
              <a:ext cx="269559" cy="62022"/>
            </a:xfrm>
            <a:custGeom>
              <a:avLst/>
              <a:gdLst>
                <a:gd name="T0" fmla="*/ 23 w 47"/>
                <a:gd name="T1" fmla="*/ 11 h 11"/>
                <a:gd name="T2" fmla="*/ 5 w 47"/>
                <a:gd name="T3" fmla="*/ 11 h 11"/>
                <a:gd name="T4" fmla="*/ 0 w 47"/>
                <a:gd name="T5" fmla="*/ 5 h 11"/>
                <a:gd name="T6" fmla="*/ 5 w 47"/>
                <a:gd name="T7" fmla="*/ 0 h 11"/>
                <a:gd name="T8" fmla="*/ 6 w 47"/>
                <a:gd name="T9" fmla="*/ 0 h 11"/>
                <a:gd name="T10" fmla="*/ 41 w 47"/>
                <a:gd name="T11" fmla="*/ 0 h 11"/>
                <a:gd name="T12" fmla="*/ 46 w 47"/>
                <a:gd name="T13" fmla="*/ 4 h 11"/>
                <a:gd name="T14" fmla="*/ 41 w 47"/>
                <a:gd name="T15" fmla="*/ 11 h 11"/>
                <a:gd name="T16" fmla="*/ 27 w 47"/>
                <a:gd name="T17" fmla="*/ 11 h 11"/>
                <a:gd name="T18" fmla="*/ 23 w 47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1">
                  <a:moveTo>
                    <a:pt x="23" y="11"/>
                  </a:moveTo>
                  <a:cubicBezTo>
                    <a:pt x="17" y="11"/>
                    <a:pt x="11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7" y="0"/>
                    <a:pt x="29" y="0"/>
                    <a:pt x="41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7" y="7"/>
                    <a:pt x="45" y="11"/>
                    <a:pt x="41" y="11"/>
                  </a:cubicBezTo>
                  <a:cubicBezTo>
                    <a:pt x="37" y="11"/>
                    <a:pt x="32" y="11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3" name="Group 93"/>
          <p:cNvGrpSpPr>
            <a:grpSpLocks noChangeAspect="1"/>
          </p:cNvGrpSpPr>
          <p:nvPr/>
        </p:nvGrpSpPr>
        <p:grpSpPr>
          <a:xfrm>
            <a:off x="10673080" y="3525520"/>
            <a:ext cx="536575" cy="500380"/>
            <a:chOff x="2775" y="2062"/>
            <a:chExt cx="205" cy="191"/>
          </a:xfrm>
          <a:solidFill>
            <a:schemeClr val="bg1"/>
          </a:solidFill>
        </p:grpSpPr>
        <p:sp>
          <p:nvSpPr>
            <p:cNvPr id="26" name="Freeform 95"/>
            <p:cNvSpPr/>
            <p:nvPr/>
          </p:nvSpPr>
          <p:spPr bwMode="auto">
            <a:xfrm>
              <a:off x="2775" y="2062"/>
              <a:ext cx="205" cy="160"/>
            </a:xfrm>
            <a:custGeom>
              <a:avLst/>
              <a:gdLst>
                <a:gd name="T0" fmla="*/ 67 w 85"/>
                <a:gd name="T1" fmla="*/ 19 h 66"/>
                <a:gd name="T2" fmla="*/ 63 w 85"/>
                <a:gd name="T3" fmla="*/ 23 h 66"/>
                <a:gd name="T4" fmla="*/ 30 w 85"/>
                <a:gd name="T5" fmla="*/ 53 h 66"/>
                <a:gd name="T6" fmla="*/ 28 w 85"/>
                <a:gd name="T7" fmla="*/ 54 h 66"/>
                <a:gd name="T8" fmla="*/ 1 w 85"/>
                <a:gd name="T9" fmla="*/ 45 h 66"/>
                <a:gd name="T10" fmla="*/ 0 w 85"/>
                <a:gd name="T11" fmla="*/ 44 h 66"/>
                <a:gd name="T12" fmla="*/ 1 w 85"/>
                <a:gd name="T13" fmla="*/ 43 h 66"/>
                <a:gd name="T14" fmla="*/ 14 w 85"/>
                <a:gd name="T15" fmla="*/ 36 h 66"/>
                <a:gd name="T16" fmla="*/ 84 w 85"/>
                <a:gd name="T17" fmla="*/ 1 h 66"/>
                <a:gd name="T18" fmla="*/ 84 w 85"/>
                <a:gd name="T19" fmla="*/ 1 h 66"/>
                <a:gd name="T20" fmla="*/ 85 w 85"/>
                <a:gd name="T21" fmla="*/ 2 h 66"/>
                <a:gd name="T22" fmla="*/ 85 w 85"/>
                <a:gd name="T23" fmla="*/ 3 h 66"/>
                <a:gd name="T24" fmla="*/ 71 w 85"/>
                <a:gd name="T25" fmla="*/ 62 h 66"/>
                <a:gd name="T26" fmla="*/ 70 w 85"/>
                <a:gd name="T27" fmla="*/ 65 h 66"/>
                <a:gd name="T28" fmla="*/ 68 w 85"/>
                <a:gd name="T29" fmla="*/ 66 h 66"/>
                <a:gd name="T30" fmla="*/ 38 w 85"/>
                <a:gd name="T31" fmla="*/ 57 h 66"/>
                <a:gd name="T32" fmla="*/ 37 w 85"/>
                <a:gd name="T33" fmla="*/ 56 h 66"/>
                <a:gd name="T34" fmla="*/ 37 w 85"/>
                <a:gd name="T35" fmla="*/ 55 h 66"/>
                <a:gd name="T36" fmla="*/ 45 w 85"/>
                <a:gd name="T37" fmla="*/ 46 h 66"/>
                <a:gd name="T38" fmla="*/ 67 w 85"/>
                <a:gd name="T39" fmla="*/ 20 h 66"/>
                <a:gd name="T40" fmla="*/ 67 w 85"/>
                <a:gd name="T41" fmla="*/ 20 h 66"/>
                <a:gd name="T42" fmla="*/ 67 w 85"/>
                <a:gd name="T43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66">
                  <a:moveTo>
                    <a:pt x="67" y="19"/>
                  </a:moveTo>
                  <a:cubicBezTo>
                    <a:pt x="66" y="21"/>
                    <a:pt x="65" y="22"/>
                    <a:pt x="63" y="23"/>
                  </a:cubicBezTo>
                  <a:cubicBezTo>
                    <a:pt x="52" y="33"/>
                    <a:pt x="41" y="43"/>
                    <a:pt x="30" y="53"/>
                  </a:cubicBezTo>
                  <a:cubicBezTo>
                    <a:pt x="29" y="54"/>
                    <a:pt x="29" y="54"/>
                    <a:pt x="28" y="54"/>
                  </a:cubicBezTo>
                  <a:cubicBezTo>
                    <a:pt x="19" y="51"/>
                    <a:pt x="10" y="48"/>
                    <a:pt x="1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5" y="41"/>
                    <a:pt x="10" y="39"/>
                    <a:pt x="14" y="36"/>
                  </a:cubicBezTo>
                  <a:cubicBezTo>
                    <a:pt x="37" y="24"/>
                    <a:pt x="61" y="13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5" y="1"/>
                    <a:pt x="85" y="2"/>
                  </a:cubicBezTo>
                  <a:cubicBezTo>
                    <a:pt x="85" y="2"/>
                    <a:pt x="85" y="2"/>
                    <a:pt x="85" y="3"/>
                  </a:cubicBezTo>
                  <a:cubicBezTo>
                    <a:pt x="80" y="22"/>
                    <a:pt x="75" y="42"/>
                    <a:pt x="71" y="62"/>
                  </a:cubicBezTo>
                  <a:cubicBezTo>
                    <a:pt x="70" y="63"/>
                    <a:pt x="70" y="64"/>
                    <a:pt x="70" y="65"/>
                  </a:cubicBezTo>
                  <a:cubicBezTo>
                    <a:pt x="70" y="66"/>
                    <a:pt x="69" y="66"/>
                    <a:pt x="68" y="66"/>
                  </a:cubicBezTo>
                  <a:cubicBezTo>
                    <a:pt x="58" y="63"/>
                    <a:pt x="48" y="60"/>
                    <a:pt x="38" y="57"/>
                  </a:cubicBezTo>
                  <a:cubicBezTo>
                    <a:pt x="38" y="57"/>
                    <a:pt x="37" y="57"/>
                    <a:pt x="37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40" y="52"/>
                    <a:pt x="42" y="49"/>
                    <a:pt x="45" y="46"/>
                  </a:cubicBezTo>
                  <a:cubicBezTo>
                    <a:pt x="52" y="38"/>
                    <a:pt x="60" y="29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19"/>
                    <a:pt x="67" y="19"/>
                    <a:pt x="6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7" name="Freeform 96"/>
            <p:cNvSpPr/>
            <p:nvPr/>
          </p:nvSpPr>
          <p:spPr bwMode="auto">
            <a:xfrm>
              <a:off x="2864" y="2210"/>
              <a:ext cx="24" cy="43"/>
            </a:xfrm>
            <a:custGeom>
              <a:avLst/>
              <a:gdLst>
                <a:gd name="T0" fmla="*/ 0 w 10"/>
                <a:gd name="T1" fmla="*/ 9 h 18"/>
                <a:gd name="T2" fmla="*/ 0 w 10"/>
                <a:gd name="T3" fmla="*/ 1 h 18"/>
                <a:gd name="T4" fmla="*/ 1 w 10"/>
                <a:gd name="T5" fmla="*/ 0 h 18"/>
                <a:gd name="T6" fmla="*/ 9 w 10"/>
                <a:gd name="T7" fmla="*/ 3 h 18"/>
                <a:gd name="T8" fmla="*/ 10 w 10"/>
                <a:gd name="T9" fmla="*/ 4 h 18"/>
                <a:gd name="T10" fmla="*/ 2 w 10"/>
                <a:gd name="T11" fmla="*/ 17 h 18"/>
                <a:gd name="T12" fmla="*/ 1 w 10"/>
                <a:gd name="T13" fmla="*/ 17 h 18"/>
                <a:gd name="T14" fmla="*/ 0 w 10"/>
                <a:gd name="T15" fmla="*/ 18 h 18"/>
                <a:gd name="T16" fmla="*/ 0 w 10"/>
                <a:gd name="T17" fmla="*/ 17 h 18"/>
                <a:gd name="T18" fmla="*/ 0 w 10"/>
                <a:gd name="T19" fmla="*/ 13 h 18"/>
                <a:gd name="T20" fmla="*/ 0 w 10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8">
                  <a:moveTo>
                    <a:pt x="0" y="9"/>
                  </a:moveTo>
                  <a:cubicBezTo>
                    <a:pt x="0" y="6"/>
                    <a:pt x="0" y="4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1"/>
                    <a:pt x="7" y="2"/>
                    <a:pt x="9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7" y="9"/>
                    <a:pt x="4" y="13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0" y="12"/>
                    <a:pt x="0" y="1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14" name="Freeform 47"/>
          <p:cNvSpPr>
            <a:spLocks noEditPoints="1"/>
          </p:cNvSpPr>
          <p:nvPr/>
        </p:nvSpPr>
        <p:spPr bwMode="auto">
          <a:xfrm>
            <a:off x="10198100" y="4361180"/>
            <a:ext cx="518160" cy="412750"/>
          </a:xfrm>
          <a:custGeom>
            <a:avLst/>
            <a:gdLst>
              <a:gd name="T0" fmla="*/ 50 w 112"/>
              <a:gd name="T1" fmla="*/ 83 h 89"/>
              <a:gd name="T2" fmla="*/ 32 w 112"/>
              <a:gd name="T3" fmla="*/ 80 h 89"/>
              <a:gd name="T4" fmla="*/ 27 w 112"/>
              <a:gd name="T5" fmla="*/ 78 h 89"/>
              <a:gd name="T6" fmla="*/ 22 w 112"/>
              <a:gd name="T7" fmla="*/ 75 h 89"/>
              <a:gd name="T8" fmla="*/ 19 w 112"/>
              <a:gd name="T9" fmla="*/ 76 h 89"/>
              <a:gd name="T10" fmla="*/ 15 w 112"/>
              <a:gd name="T11" fmla="*/ 81 h 89"/>
              <a:gd name="T12" fmla="*/ 11 w 112"/>
              <a:gd name="T13" fmla="*/ 86 h 89"/>
              <a:gd name="T14" fmla="*/ 3 w 112"/>
              <a:gd name="T15" fmla="*/ 85 h 89"/>
              <a:gd name="T16" fmla="*/ 1 w 112"/>
              <a:gd name="T17" fmla="*/ 82 h 89"/>
              <a:gd name="T18" fmla="*/ 1 w 112"/>
              <a:gd name="T19" fmla="*/ 78 h 89"/>
              <a:gd name="T20" fmla="*/ 6 w 112"/>
              <a:gd name="T21" fmla="*/ 72 h 89"/>
              <a:gd name="T22" fmla="*/ 11 w 112"/>
              <a:gd name="T23" fmla="*/ 68 h 89"/>
              <a:gd name="T24" fmla="*/ 12 w 112"/>
              <a:gd name="T25" fmla="*/ 67 h 89"/>
              <a:gd name="T26" fmla="*/ 12 w 112"/>
              <a:gd name="T27" fmla="*/ 64 h 89"/>
              <a:gd name="T28" fmla="*/ 11 w 112"/>
              <a:gd name="T29" fmla="*/ 59 h 89"/>
              <a:gd name="T30" fmla="*/ 14 w 112"/>
              <a:gd name="T31" fmla="*/ 39 h 89"/>
              <a:gd name="T32" fmla="*/ 24 w 112"/>
              <a:gd name="T33" fmla="*/ 25 h 89"/>
              <a:gd name="T34" fmla="*/ 44 w 112"/>
              <a:gd name="T35" fmla="*/ 14 h 89"/>
              <a:gd name="T36" fmla="*/ 51 w 112"/>
              <a:gd name="T37" fmla="*/ 12 h 89"/>
              <a:gd name="T38" fmla="*/ 69 w 112"/>
              <a:gd name="T39" fmla="*/ 12 h 89"/>
              <a:gd name="T40" fmla="*/ 83 w 112"/>
              <a:gd name="T41" fmla="*/ 10 h 89"/>
              <a:gd name="T42" fmla="*/ 90 w 112"/>
              <a:gd name="T43" fmla="*/ 8 h 89"/>
              <a:gd name="T44" fmla="*/ 92 w 112"/>
              <a:gd name="T45" fmla="*/ 6 h 89"/>
              <a:gd name="T46" fmla="*/ 97 w 112"/>
              <a:gd name="T47" fmla="*/ 2 h 89"/>
              <a:gd name="T48" fmla="*/ 98 w 112"/>
              <a:gd name="T49" fmla="*/ 2 h 89"/>
              <a:gd name="T50" fmla="*/ 98 w 112"/>
              <a:gd name="T51" fmla="*/ 1 h 89"/>
              <a:gd name="T52" fmla="*/ 101 w 112"/>
              <a:gd name="T53" fmla="*/ 0 h 89"/>
              <a:gd name="T54" fmla="*/ 102 w 112"/>
              <a:gd name="T55" fmla="*/ 0 h 89"/>
              <a:gd name="T56" fmla="*/ 103 w 112"/>
              <a:gd name="T57" fmla="*/ 0 h 89"/>
              <a:gd name="T58" fmla="*/ 107 w 112"/>
              <a:gd name="T59" fmla="*/ 3 h 89"/>
              <a:gd name="T60" fmla="*/ 110 w 112"/>
              <a:gd name="T61" fmla="*/ 12 h 89"/>
              <a:gd name="T62" fmla="*/ 112 w 112"/>
              <a:gd name="T63" fmla="*/ 26 h 89"/>
              <a:gd name="T64" fmla="*/ 108 w 112"/>
              <a:gd name="T65" fmla="*/ 45 h 89"/>
              <a:gd name="T66" fmla="*/ 99 w 112"/>
              <a:gd name="T67" fmla="*/ 60 h 89"/>
              <a:gd name="T68" fmla="*/ 75 w 112"/>
              <a:gd name="T69" fmla="*/ 77 h 89"/>
              <a:gd name="T70" fmla="*/ 60 w 112"/>
              <a:gd name="T71" fmla="*/ 82 h 89"/>
              <a:gd name="T72" fmla="*/ 50 w 112"/>
              <a:gd name="T73" fmla="*/ 83 h 89"/>
              <a:gd name="T74" fmla="*/ 50 w 112"/>
              <a:gd name="T75" fmla="*/ 83 h 89"/>
              <a:gd name="T76" fmla="*/ 28 w 112"/>
              <a:gd name="T77" fmla="*/ 64 h 89"/>
              <a:gd name="T78" fmla="*/ 31 w 112"/>
              <a:gd name="T79" fmla="*/ 63 h 89"/>
              <a:gd name="T80" fmla="*/ 38 w 112"/>
              <a:gd name="T81" fmla="*/ 56 h 89"/>
              <a:gd name="T82" fmla="*/ 50 w 112"/>
              <a:gd name="T83" fmla="*/ 47 h 89"/>
              <a:gd name="T84" fmla="*/ 69 w 112"/>
              <a:gd name="T85" fmla="*/ 40 h 89"/>
              <a:gd name="T86" fmla="*/ 76 w 112"/>
              <a:gd name="T87" fmla="*/ 40 h 89"/>
              <a:gd name="T88" fmla="*/ 80 w 112"/>
              <a:gd name="T89" fmla="*/ 36 h 89"/>
              <a:gd name="T90" fmla="*/ 76 w 112"/>
              <a:gd name="T91" fmla="*/ 32 h 89"/>
              <a:gd name="T92" fmla="*/ 64 w 112"/>
              <a:gd name="T93" fmla="*/ 33 h 89"/>
              <a:gd name="T94" fmla="*/ 42 w 112"/>
              <a:gd name="T95" fmla="*/ 43 h 89"/>
              <a:gd name="T96" fmla="*/ 29 w 112"/>
              <a:gd name="T97" fmla="*/ 54 h 89"/>
              <a:gd name="T98" fmla="*/ 25 w 112"/>
              <a:gd name="T99" fmla="*/ 58 h 89"/>
              <a:gd name="T100" fmla="*/ 25 w 112"/>
              <a:gd name="T101" fmla="*/ 62 h 89"/>
              <a:gd name="T102" fmla="*/ 28 w 112"/>
              <a:gd name="T103" fmla="*/ 6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2" h="89">
                <a:moveTo>
                  <a:pt x="50" y="83"/>
                </a:moveTo>
                <a:cubicBezTo>
                  <a:pt x="44" y="83"/>
                  <a:pt x="38" y="82"/>
                  <a:pt x="32" y="80"/>
                </a:cubicBezTo>
                <a:cubicBezTo>
                  <a:pt x="31" y="80"/>
                  <a:pt x="29" y="79"/>
                  <a:pt x="27" y="78"/>
                </a:cubicBezTo>
                <a:cubicBezTo>
                  <a:pt x="26" y="77"/>
                  <a:pt x="24" y="76"/>
                  <a:pt x="22" y="75"/>
                </a:cubicBezTo>
                <a:cubicBezTo>
                  <a:pt x="20" y="75"/>
                  <a:pt x="20" y="75"/>
                  <a:pt x="19" y="76"/>
                </a:cubicBezTo>
                <a:cubicBezTo>
                  <a:pt x="17" y="78"/>
                  <a:pt x="16" y="80"/>
                  <a:pt x="15" y="81"/>
                </a:cubicBezTo>
                <a:cubicBezTo>
                  <a:pt x="14" y="83"/>
                  <a:pt x="13" y="85"/>
                  <a:pt x="11" y="86"/>
                </a:cubicBezTo>
                <a:cubicBezTo>
                  <a:pt x="9" y="89"/>
                  <a:pt x="4" y="88"/>
                  <a:pt x="3" y="85"/>
                </a:cubicBezTo>
                <a:cubicBezTo>
                  <a:pt x="2" y="84"/>
                  <a:pt x="1" y="83"/>
                  <a:pt x="1" y="82"/>
                </a:cubicBezTo>
                <a:cubicBezTo>
                  <a:pt x="0" y="80"/>
                  <a:pt x="0" y="79"/>
                  <a:pt x="1" y="78"/>
                </a:cubicBezTo>
                <a:cubicBezTo>
                  <a:pt x="2" y="75"/>
                  <a:pt x="4" y="74"/>
                  <a:pt x="6" y="72"/>
                </a:cubicBezTo>
                <a:cubicBezTo>
                  <a:pt x="8" y="71"/>
                  <a:pt x="9" y="69"/>
                  <a:pt x="11" y="68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6"/>
                  <a:pt x="13" y="65"/>
                  <a:pt x="12" y="64"/>
                </a:cubicBezTo>
                <a:cubicBezTo>
                  <a:pt x="12" y="62"/>
                  <a:pt x="11" y="61"/>
                  <a:pt x="11" y="59"/>
                </a:cubicBezTo>
                <a:cubicBezTo>
                  <a:pt x="10" y="52"/>
                  <a:pt x="11" y="45"/>
                  <a:pt x="14" y="39"/>
                </a:cubicBezTo>
                <a:cubicBezTo>
                  <a:pt x="16" y="33"/>
                  <a:pt x="19" y="29"/>
                  <a:pt x="24" y="25"/>
                </a:cubicBezTo>
                <a:cubicBezTo>
                  <a:pt x="29" y="20"/>
                  <a:pt x="36" y="16"/>
                  <a:pt x="44" y="14"/>
                </a:cubicBezTo>
                <a:cubicBezTo>
                  <a:pt x="46" y="13"/>
                  <a:pt x="49" y="13"/>
                  <a:pt x="51" y="12"/>
                </a:cubicBezTo>
                <a:cubicBezTo>
                  <a:pt x="57" y="12"/>
                  <a:pt x="63" y="12"/>
                  <a:pt x="69" y="12"/>
                </a:cubicBezTo>
                <a:cubicBezTo>
                  <a:pt x="74" y="11"/>
                  <a:pt x="78" y="11"/>
                  <a:pt x="83" y="10"/>
                </a:cubicBezTo>
                <a:cubicBezTo>
                  <a:pt x="85" y="10"/>
                  <a:pt x="88" y="9"/>
                  <a:pt x="90" y="8"/>
                </a:cubicBezTo>
                <a:cubicBezTo>
                  <a:pt x="91" y="7"/>
                  <a:pt x="92" y="7"/>
                  <a:pt x="92" y="6"/>
                </a:cubicBezTo>
                <a:cubicBezTo>
                  <a:pt x="94" y="5"/>
                  <a:pt x="95" y="3"/>
                  <a:pt x="97" y="2"/>
                </a:cubicBezTo>
                <a:cubicBezTo>
                  <a:pt x="97" y="2"/>
                  <a:pt x="97" y="1"/>
                  <a:pt x="98" y="2"/>
                </a:cubicBezTo>
                <a:cubicBezTo>
                  <a:pt x="98" y="2"/>
                  <a:pt x="98" y="1"/>
                  <a:pt x="98" y="1"/>
                </a:cubicBezTo>
                <a:cubicBezTo>
                  <a:pt x="99" y="1"/>
                  <a:pt x="100" y="0"/>
                  <a:pt x="101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5" y="0"/>
                  <a:pt x="106" y="2"/>
                  <a:pt x="107" y="3"/>
                </a:cubicBezTo>
                <a:cubicBezTo>
                  <a:pt x="109" y="6"/>
                  <a:pt x="110" y="9"/>
                  <a:pt x="110" y="12"/>
                </a:cubicBezTo>
                <a:cubicBezTo>
                  <a:pt x="111" y="16"/>
                  <a:pt x="112" y="21"/>
                  <a:pt x="112" y="26"/>
                </a:cubicBezTo>
                <a:cubicBezTo>
                  <a:pt x="112" y="32"/>
                  <a:pt x="110" y="39"/>
                  <a:pt x="108" y="45"/>
                </a:cubicBezTo>
                <a:cubicBezTo>
                  <a:pt x="106" y="51"/>
                  <a:pt x="103" y="56"/>
                  <a:pt x="99" y="60"/>
                </a:cubicBezTo>
                <a:cubicBezTo>
                  <a:pt x="92" y="67"/>
                  <a:pt x="84" y="73"/>
                  <a:pt x="75" y="77"/>
                </a:cubicBezTo>
                <a:cubicBezTo>
                  <a:pt x="70" y="79"/>
                  <a:pt x="65" y="81"/>
                  <a:pt x="60" y="82"/>
                </a:cubicBezTo>
                <a:cubicBezTo>
                  <a:pt x="57" y="83"/>
                  <a:pt x="54" y="83"/>
                  <a:pt x="50" y="83"/>
                </a:cubicBezTo>
                <a:cubicBezTo>
                  <a:pt x="50" y="83"/>
                  <a:pt x="50" y="83"/>
                  <a:pt x="50" y="83"/>
                </a:cubicBezTo>
                <a:close/>
                <a:moveTo>
                  <a:pt x="28" y="64"/>
                </a:moveTo>
                <a:cubicBezTo>
                  <a:pt x="29" y="64"/>
                  <a:pt x="30" y="63"/>
                  <a:pt x="31" y="63"/>
                </a:cubicBezTo>
                <a:cubicBezTo>
                  <a:pt x="34" y="60"/>
                  <a:pt x="36" y="58"/>
                  <a:pt x="38" y="56"/>
                </a:cubicBezTo>
                <a:cubicBezTo>
                  <a:pt x="42" y="52"/>
                  <a:pt x="46" y="49"/>
                  <a:pt x="50" y="47"/>
                </a:cubicBezTo>
                <a:cubicBezTo>
                  <a:pt x="56" y="43"/>
                  <a:pt x="62" y="41"/>
                  <a:pt x="69" y="40"/>
                </a:cubicBezTo>
                <a:cubicBezTo>
                  <a:pt x="71" y="40"/>
                  <a:pt x="74" y="40"/>
                  <a:pt x="76" y="40"/>
                </a:cubicBezTo>
                <a:cubicBezTo>
                  <a:pt x="79" y="40"/>
                  <a:pt x="80" y="38"/>
                  <a:pt x="80" y="36"/>
                </a:cubicBezTo>
                <a:cubicBezTo>
                  <a:pt x="80" y="33"/>
                  <a:pt x="78" y="32"/>
                  <a:pt x="76" y="32"/>
                </a:cubicBezTo>
                <a:cubicBezTo>
                  <a:pt x="72" y="32"/>
                  <a:pt x="68" y="32"/>
                  <a:pt x="64" y="33"/>
                </a:cubicBezTo>
                <a:cubicBezTo>
                  <a:pt x="56" y="35"/>
                  <a:pt x="48" y="38"/>
                  <a:pt x="42" y="43"/>
                </a:cubicBezTo>
                <a:cubicBezTo>
                  <a:pt x="37" y="46"/>
                  <a:pt x="33" y="50"/>
                  <a:pt x="29" y="54"/>
                </a:cubicBezTo>
                <a:cubicBezTo>
                  <a:pt x="28" y="55"/>
                  <a:pt x="26" y="56"/>
                  <a:pt x="25" y="58"/>
                </a:cubicBezTo>
                <a:cubicBezTo>
                  <a:pt x="24" y="59"/>
                  <a:pt x="24" y="60"/>
                  <a:pt x="25" y="62"/>
                </a:cubicBezTo>
                <a:cubicBezTo>
                  <a:pt x="25" y="63"/>
                  <a:pt x="27" y="64"/>
                  <a:pt x="28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9602470" y="5121275"/>
            <a:ext cx="569595" cy="537845"/>
            <a:chOff x="864" y="477"/>
            <a:chExt cx="563" cy="532"/>
          </a:xfrm>
          <a:solidFill>
            <a:schemeClr val="bg1"/>
          </a:solidFill>
        </p:grpSpPr>
        <p:sp>
          <p:nvSpPr>
            <p:cNvPr id="23" name="Freeform 17"/>
            <p:cNvSpPr/>
            <p:nvPr/>
          </p:nvSpPr>
          <p:spPr bwMode="auto">
            <a:xfrm>
              <a:off x="912" y="477"/>
              <a:ext cx="515" cy="532"/>
            </a:xfrm>
            <a:custGeom>
              <a:avLst/>
              <a:gdLst>
                <a:gd name="T0" fmla="*/ 66 w 216"/>
                <a:gd name="T1" fmla="*/ 37 h 223"/>
                <a:gd name="T2" fmla="*/ 65 w 216"/>
                <a:gd name="T3" fmla="*/ 36 h 223"/>
                <a:gd name="T4" fmla="*/ 62 w 216"/>
                <a:gd name="T5" fmla="*/ 32 h 223"/>
                <a:gd name="T6" fmla="*/ 50 w 216"/>
                <a:gd name="T7" fmla="*/ 24 h 223"/>
                <a:gd name="T8" fmla="*/ 49 w 216"/>
                <a:gd name="T9" fmla="*/ 23 h 223"/>
                <a:gd name="T10" fmla="*/ 172 w 216"/>
                <a:gd name="T11" fmla="*/ 34 h 223"/>
                <a:gd name="T12" fmla="*/ 185 w 216"/>
                <a:gd name="T13" fmla="*/ 170 h 223"/>
                <a:gd name="T14" fmla="*/ 52 w 216"/>
                <a:gd name="T15" fmla="*/ 197 h 223"/>
                <a:gd name="T16" fmla="*/ 6 w 216"/>
                <a:gd name="T17" fmla="*/ 140 h 223"/>
                <a:gd name="T18" fmla="*/ 3 w 216"/>
                <a:gd name="T19" fmla="*/ 92 h 223"/>
                <a:gd name="T20" fmla="*/ 15 w 216"/>
                <a:gd name="T21" fmla="*/ 99 h 223"/>
                <a:gd name="T22" fmla="*/ 18 w 216"/>
                <a:gd name="T23" fmla="*/ 102 h 223"/>
                <a:gd name="T24" fmla="*/ 22 w 216"/>
                <a:gd name="T25" fmla="*/ 102 h 223"/>
                <a:gd name="T26" fmla="*/ 55 w 216"/>
                <a:gd name="T27" fmla="*/ 175 h 223"/>
                <a:gd name="T28" fmla="*/ 116 w 216"/>
                <a:gd name="T29" fmla="*/ 190 h 223"/>
                <a:gd name="T30" fmla="*/ 183 w 216"/>
                <a:gd name="T31" fmla="*/ 88 h 223"/>
                <a:gd name="T32" fmla="*/ 166 w 216"/>
                <a:gd name="T33" fmla="*/ 56 h 223"/>
                <a:gd name="T34" fmla="*/ 136 w 216"/>
                <a:gd name="T35" fmla="*/ 34 h 223"/>
                <a:gd name="T36" fmla="*/ 101 w 216"/>
                <a:gd name="T37" fmla="*/ 27 h 223"/>
                <a:gd name="T38" fmla="*/ 66 w 216"/>
                <a:gd name="T39" fmla="*/ 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23">
                  <a:moveTo>
                    <a:pt x="66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6" y="34"/>
                    <a:pt x="64" y="33"/>
                    <a:pt x="62" y="32"/>
                  </a:cubicBezTo>
                  <a:cubicBezTo>
                    <a:pt x="58" y="30"/>
                    <a:pt x="54" y="27"/>
                    <a:pt x="50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83" y="1"/>
                    <a:pt x="135" y="0"/>
                    <a:pt x="172" y="34"/>
                  </a:cubicBezTo>
                  <a:cubicBezTo>
                    <a:pt x="211" y="70"/>
                    <a:pt x="216" y="129"/>
                    <a:pt x="185" y="170"/>
                  </a:cubicBezTo>
                  <a:cubicBezTo>
                    <a:pt x="154" y="212"/>
                    <a:pt x="97" y="223"/>
                    <a:pt x="52" y="197"/>
                  </a:cubicBezTo>
                  <a:cubicBezTo>
                    <a:pt x="29" y="183"/>
                    <a:pt x="14" y="164"/>
                    <a:pt x="6" y="140"/>
                  </a:cubicBezTo>
                  <a:cubicBezTo>
                    <a:pt x="2" y="126"/>
                    <a:pt x="0" y="100"/>
                    <a:pt x="3" y="92"/>
                  </a:cubicBezTo>
                  <a:cubicBezTo>
                    <a:pt x="7" y="94"/>
                    <a:pt x="11" y="97"/>
                    <a:pt x="15" y="99"/>
                  </a:cubicBezTo>
                  <a:cubicBezTo>
                    <a:pt x="16" y="100"/>
                    <a:pt x="17" y="101"/>
                    <a:pt x="18" y="102"/>
                  </a:cubicBezTo>
                  <a:cubicBezTo>
                    <a:pt x="19" y="102"/>
                    <a:pt x="21" y="102"/>
                    <a:pt x="22" y="102"/>
                  </a:cubicBezTo>
                  <a:cubicBezTo>
                    <a:pt x="20" y="132"/>
                    <a:pt x="31" y="156"/>
                    <a:pt x="55" y="175"/>
                  </a:cubicBezTo>
                  <a:cubicBezTo>
                    <a:pt x="73" y="188"/>
                    <a:pt x="94" y="193"/>
                    <a:pt x="116" y="190"/>
                  </a:cubicBezTo>
                  <a:cubicBezTo>
                    <a:pt x="164" y="182"/>
                    <a:pt x="195" y="135"/>
                    <a:pt x="183" y="88"/>
                  </a:cubicBezTo>
                  <a:cubicBezTo>
                    <a:pt x="179" y="76"/>
                    <a:pt x="174" y="65"/>
                    <a:pt x="166" y="56"/>
                  </a:cubicBezTo>
                  <a:cubicBezTo>
                    <a:pt x="158" y="47"/>
                    <a:pt x="148" y="39"/>
                    <a:pt x="136" y="34"/>
                  </a:cubicBezTo>
                  <a:cubicBezTo>
                    <a:pt x="125" y="29"/>
                    <a:pt x="113" y="27"/>
                    <a:pt x="101" y="27"/>
                  </a:cubicBezTo>
                  <a:cubicBezTo>
                    <a:pt x="88" y="28"/>
                    <a:pt x="77" y="31"/>
                    <a:pt x="6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864" y="508"/>
              <a:ext cx="339" cy="272"/>
            </a:xfrm>
            <a:custGeom>
              <a:avLst/>
              <a:gdLst>
                <a:gd name="T0" fmla="*/ 123 w 142"/>
                <a:gd name="T1" fmla="*/ 114 h 114"/>
                <a:gd name="T2" fmla="*/ 114 w 142"/>
                <a:gd name="T3" fmla="*/ 111 h 114"/>
                <a:gd name="T4" fmla="*/ 86 w 142"/>
                <a:gd name="T5" fmla="*/ 92 h 114"/>
                <a:gd name="T6" fmla="*/ 60 w 142"/>
                <a:gd name="T7" fmla="*/ 75 h 114"/>
                <a:gd name="T8" fmla="*/ 57 w 142"/>
                <a:gd name="T9" fmla="*/ 74 h 114"/>
                <a:gd name="T10" fmla="*/ 42 w 142"/>
                <a:gd name="T11" fmla="*/ 78 h 114"/>
                <a:gd name="T12" fmla="*/ 40 w 142"/>
                <a:gd name="T13" fmla="*/ 78 h 114"/>
                <a:gd name="T14" fmla="*/ 4 w 142"/>
                <a:gd name="T15" fmla="*/ 53 h 114"/>
                <a:gd name="T16" fmla="*/ 0 w 142"/>
                <a:gd name="T17" fmla="*/ 46 h 114"/>
                <a:gd name="T18" fmla="*/ 7 w 142"/>
                <a:gd name="T19" fmla="*/ 40 h 114"/>
                <a:gd name="T20" fmla="*/ 26 w 142"/>
                <a:gd name="T21" fmla="*/ 37 h 114"/>
                <a:gd name="T22" fmla="*/ 31 w 142"/>
                <a:gd name="T23" fmla="*/ 28 h 114"/>
                <a:gd name="T24" fmla="*/ 28 w 142"/>
                <a:gd name="T25" fmla="*/ 8 h 114"/>
                <a:gd name="T26" fmla="*/ 31 w 142"/>
                <a:gd name="T27" fmla="*/ 1 h 114"/>
                <a:gd name="T28" fmla="*/ 39 w 142"/>
                <a:gd name="T29" fmla="*/ 1 h 114"/>
                <a:gd name="T30" fmla="*/ 52 w 142"/>
                <a:gd name="T31" fmla="*/ 11 h 114"/>
                <a:gd name="T32" fmla="*/ 75 w 142"/>
                <a:gd name="T33" fmla="*/ 26 h 114"/>
                <a:gd name="T34" fmla="*/ 76 w 142"/>
                <a:gd name="T35" fmla="*/ 28 h 114"/>
                <a:gd name="T36" fmla="*/ 78 w 142"/>
                <a:gd name="T37" fmla="*/ 45 h 114"/>
                <a:gd name="T38" fmla="*/ 79 w 142"/>
                <a:gd name="T39" fmla="*/ 46 h 114"/>
                <a:gd name="T40" fmla="*/ 122 w 142"/>
                <a:gd name="T41" fmla="*/ 75 h 114"/>
                <a:gd name="T42" fmla="*/ 134 w 142"/>
                <a:gd name="T43" fmla="*/ 83 h 114"/>
                <a:gd name="T44" fmla="*/ 140 w 142"/>
                <a:gd name="T45" fmla="*/ 101 h 114"/>
                <a:gd name="T46" fmla="*/ 126 w 142"/>
                <a:gd name="T47" fmla="*/ 114 h 114"/>
                <a:gd name="T48" fmla="*/ 123 w 142"/>
                <a:gd name="T4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14">
                  <a:moveTo>
                    <a:pt x="123" y="114"/>
                  </a:moveTo>
                  <a:cubicBezTo>
                    <a:pt x="120" y="114"/>
                    <a:pt x="117" y="113"/>
                    <a:pt x="114" y="111"/>
                  </a:cubicBezTo>
                  <a:cubicBezTo>
                    <a:pt x="105" y="105"/>
                    <a:pt x="95" y="98"/>
                    <a:pt x="86" y="92"/>
                  </a:cubicBezTo>
                  <a:cubicBezTo>
                    <a:pt x="77" y="86"/>
                    <a:pt x="69" y="81"/>
                    <a:pt x="60" y="75"/>
                  </a:cubicBezTo>
                  <a:cubicBezTo>
                    <a:pt x="59" y="74"/>
                    <a:pt x="58" y="74"/>
                    <a:pt x="57" y="74"/>
                  </a:cubicBezTo>
                  <a:cubicBezTo>
                    <a:pt x="52" y="76"/>
                    <a:pt x="47" y="77"/>
                    <a:pt x="42" y="78"/>
                  </a:cubicBezTo>
                  <a:cubicBezTo>
                    <a:pt x="41" y="78"/>
                    <a:pt x="40" y="78"/>
                    <a:pt x="40" y="78"/>
                  </a:cubicBezTo>
                  <a:cubicBezTo>
                    <a:pt x="28" y="70"/>
                    <a:pt x="16" y="62"/>
                    <a:pt x="4" y="53"/>
                  </a:cubicBezTo>
                  <a:cubicBezTo>
                    <a:pt x="1" y="51"/>
                    <a:pt x="0" y="49"/>
                    <a:pt x="0" y="46"/>
                  </a:cubicBezTo>
                  <a:cubicBezTo>
                    <a:pt x="1" y="43"/>
                    <a:pt x="3" y="41"/>
                    <a:pt x="7" y="40"/>
                  </a:cubicBezTo>
                  <a:cubicBezTo>
                    <a:pt x="13" y="39"/>
                    <a:pt x="19" y="38"/>
                    <a:pt x="26" y="37"/>
                  </a:cubicBezTo>
                  <a:cubicBezTo>
                    <a:pt x="30" y="36"/>
                    <a:pt x="32" y="32"/>
                    <a:pt x="31" y="28"/>
                  </a:cubicBezTo>
                  <a:cubicBezTo>
                    <a:pt x="30" y="21"/>
                    <a:pt x="29" y="15"/>
                    <a:pt x="28" y="8"/>
                  </a:cubicBezTo>
                  <a:cubicBezTo>
                    <a:pt x="27" y="5"/>
                    <a:pt x="28" y="3"/>
                    <a:pt x="31" y="1"/>
                  </a:cubicBezTo>
                  <a:cubicBezTo>
                    <a:pt x="33" y="0"/>
                    <a:pt x="36" y="0"/>
                    <a:pt x="39" y="1"/>
                  </a:cubicBezTo>
                  <a:cubicBezTo>
                    <a:pt x="43" y="4"/>
                    <a:pt x="48" y="7"/>
                    <a:pt x="52" y="11"/>
                  </a:cubicBezTo>
                  <a:cubicBezTo>
                    <a:pt x="60" y="16"/>
                    <a:pt x="67" y="21"/>
                    <a:pt x="75" y="26"/>
                  </a:cubicBezTo>
                  <a:cubicBezTo>
                    <a:pt x="75" y="26"/>
                    <a:pt x="76" y="27"/>
                    <a:pt x="76" y="28"/>
                  </a:cubicBezTo>
                  <a:cubicBezTo>
                    <a:pt x="77" y="34"/>
                    <a:pt x="77" y="39"/>
                    <a:pt x="78" y="45"/>
                  </a:cubicBezTo>
                  <a:cubicBezTo>
                    <a:pt x="78" y="45"/>
                    <a:pt x="79" y="46"/>
                    <a:pt x="79" y="46"/>
                  </a:cubicBezTo>
                  <a:cubicBezTo>
                    <a:pt x="94" y="56"/>
                    <a:pt x="108" y="65"/>
                    <a:pt x="122" y="75"/>
                  </a:cubicBezTo>
                  <a:cubicBezTo>
                    <a:pt x="126" y="78"/>
                    <a:pt x="130" y="80"/>
                    <a:pt x="134" y="83"/>
                  </a:cubicBezTo>
                  <a:cubicBezTo>
                    <a:pt x="139" y="87"/>
                    <a:pt x="142" y="94"/>
                    <a:pt x="140" y="101"/>
                  </a:cubicBezTo>
                  <a:cubicBezTo>
                    <a:pt x="138" y="107"/>
                    <a:pt x="132" y="113"/>
                    <a:pt x="126" y="114"/>
                  </a:cubicBezTo>
                  <a:cubicBezTo>
                    <a:pt x="125" y="114"/>
                    <a:pt x="124" y="114"/>
                    <a:pt x="1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1017" y="589"/>
              <a:ext cx="291" cy="301"/>
            </a:xfrm>
            <a:custGeom>
              <a:avLst/>
              <a:gdLst>
                <a:gd name="T0" fmla="*/ 2 w 122"/>
                <a:gd name="T1" fmla="*/ 57 h 126"/>
                <a:gd name="T2" fmla="*/ 3 w 122"/>
                <a:gd name="T3" fmla="*/ 58 h 126"/>
                <a:gd name="T4" fmla="*/ 22 w 122"/>
                <a:gd name="T5" fmla="*/ 70 h 126"/>
                <a:gd name="T6" fmla="*/ 23 w 122"/>
                <a:gd name="T7" fmla="*/ 72 h 126"/>
                <a:gd name="T8" fmla="*/ 50 w 122"/>
                <a:gd name="T9" fmla="*/ 98 h 126"/>
                <a:gd name="T10" fmla="*/ 87 w 122"/>
                <a:gd name="T11" fmla="*/ 88 h 126"/>
                <a:gd name="T12" fmla="*/ 97 w 122"/>
                <a:gd name="T13" fmla="*/ 58 h 126"/>
                <a:gd name="T14" fmla="*/ 76 w 122"/>
                <a:gd name="T15" fmla="*/ 29 h 126"/>
                <a:gd name="T16" fmla="*/ 57 w 122"/>
                <a:gd name="T17" fmla="*/ 25 h 126"/>
                <a:gd name="T18" fmla="*/ 56 w 122"/>
                <a:gd name="T19" fmla="*/ 25 h 126"/>
                <a:gd name="T20" fmla="*/ 49 w 122"/>
                <a:gd name="T21" fmla="*/ 23 h 126"/>
                <a:gd name="T22" fmla="*/ 33 w 122"/>
                <a:gd name="T23" fmla="*/ 12 h 126"/>
                <a:gd name="T24" fmla="*/ 32 w 122"/>
                <a:gd name="T25" fmla="*/ 11 h 126"/>
                <a:gd name="T26" fmla="*/ 102 w 122"/>
                <a:gd name="T27" fmla="*/ 23 h 126"/>
                <a:gd name="T28" fmla="*/ 106 w 122"/>
                <a:gd name="T29" fmla="*/ 96 h 126"/>
                <a:gd name="T30" fmla="*/ 35 w 122"/>
                <a:gd name="T31" fmla="*/ 114 h 126"/>
                <a:gd name="T32" fmla="*/ 2 w 122"/>
                <a:gd name="T33" fmla="*/ 5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5">
                  <a:moveTo>
                    <a:pt x="2" y="57"/>
                  </a:moveTo>
                  <a:cubicBezTo>
                    <a:pt x="3" y="57"/>
                    <a:pt x="3" y="57"/>
                    <a:pt x="3" y="58"/>
                  </a:cubicBezTo>
                  <a:cubicBezTo>
                    <a:pt x="9" y="62"/>
                    <a:pt x="16" y="66"/>
                    <a:pt x="22" y="70"/>
                  </a:cubicBezTo>
                  <a:cubicBezTo>
                    <a:pt x="23" y="71"/>
                    <a:pt x="23" y="71"/>
                    <a:pt x="23" y="72"/>
                  </a:cubicBezTo>
                  <a:cubicBezTo>
                    <a:pt x="27" y="85"/>
                    <a:pt x="36" y="95"/>
                    <a:pt x="50" y="98"/>
                  </a:cubicBezTo>
                  <a:cubicBezTo>
                    <a:pt x="64" y="102"/>
                    <a:pt x="77" y="98"/>
                    <a:pt x="87" y="88"/>
                  </a:cubicBezTo>
                  <a:cubicBezTo>
                    <a:pt x="95" y="79"/>
                    <a:pt x="98" y="69"/>
                    <a:pt x="97" y="58"/>
                  </a:cubicBezTo>
                  <a:cubicBezTo>
                    <a:pt x="95" y="45"/>
                    <a:pt x="88" y="35"/>
                    <a:pt x="76" y="29"/>
                  </a:cubicBezTo>
                  <a:cubicBezTo>
                    <a:pt x="70" y="25"/>
                    <a:pt x="64" y="24"/>
                    <a:pt x="57" y="25"/>
                  </a:cubicBezTo>
                  <a:cubicBezTo>
                    <a:pt x="57" y="25"/>
                    <a:pt x="56" y="25"/>
                    <a:pt x="56" y="25"/>
                  </a:cubicBezTo>
                  <a:cubicBezTo>
                    <a:pt x="54" y="26"/>
                    <a:pt x="51" y="25"/>
                    <a:pt x="49" y="23"/>
                  </a:cubicBezTo>
                  <a:cubicBezTo>
                    <a:pt x="44" y="19"/>
                    <a:pt x="39" y="16"/>
                    <a:pt x="33" y="12"/>
                  </a:cubicBezTo>
                  <a:cubicBezTo>
                    <a:pt x="33" y="12"/>
                    <a:pt x="33" y="12"/>
                    <a:pt x="32" y="11"/>
                  </a:cubicBezTo>
                  <a:cubicBezTo>
                    <a:pt x="53" y="0"/>
                    <a:pt x="82" y="2"/>
                    <a:pt x="102" y="23"/>
                  </a:cubicBezTo>
                  <a:cubicBezTo>
                    <a:pt x="120" y="43"/>
                    <a:pt x="122" y="73"/>
                    <a:pt x="106" y="96"/>
                  </a:cubicBezTo>
                  <a:cubicBezTo>
                    <a:pt x="90" y="118"/>
                    <a:pt x="61" y="126"/>
                    <a:pt x="35" y="114"/>
                  </a:cubicBezTo>
                  <a:cubicBezTo>
                    <a:pt x="10" y="102"/>
                    <a:pt x="0" y="77"/>
                    <a:pt x="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620885" y="1896745"/>
            <a:ext cx="567055" cy="462915"/>
            <a:chOff x="5016501" y="2319338"/>
            <a:chExt cx="423862" cy="346076"/>
          </a:xfrm>
          <a:solidFill>
            <a:schemeClr val="bg1"/>
          </a:solidFill>
        </p:grpSpPr>
        <p:sp>
          <p:nvSpPr>
            <p:cNvPr id="21" name="Freeform 64"/>
            <p:cNvSpPr>
              <a:spLocks noEditPoints="1"/>
            </p:cNvSpPr>
            <p:nvPr/>
          </p:nvSpPr>
          <p:spPr bwMode="auto">
            <a:xfrm>
              <a:off x="5016501" y="2319338"/>
              <a:ext cx="298450" cy="274638"/>
            </a:xfrm>
            <a:custGeom>
              <a:avLst/>
              <a:gdLst>
                <a:gd name="T0" fmla="*/ 0 w 79"/>
                <a:gd name="T1" fmla="*/ 32 h 73"/>
                <a:gd name="T2" fmla="*/ 0 w 79"/>
                <a:gd name="T3" fmla="*/ 29 h 73"/>
                <a:gd name="T4" fmla="*/ 5 w 79"/>
                <a:gd name="T5" fmla="*/ 18 h 73"/>
                <a:gd name="T6" fmla="*/ 23 w 79"/>
                <a:gd name="T7" fmla="*/ 3 h 73"/>
                <a:gd name="T8" fmla="*/ 36 w 79"/>
                <a:gd name="T9" fmla="*/ 1 h 73"/>
                <a:gd name="T10" fmla="*/ 59 w 79"/>
                <a:gd name="T11" fmla="*/ 5 h 73"/>
                <a:gd name="T12" fmla="*/ 75 w 79"/>
                <a:gd name="T13" fmla="*/ 18 h 73"/>
                <a:gd name="T14" fmla="*/ 79 w 79"/>
                <a:gd name="T15" fmla="*/ 28 h 73"/>
                <a:gd name="T16" fmla="*/ 77 w 79"/>
                <a:gd name="T17" fmla="*/ 28 h 73"/>
                <a:gd name="T18" fmla="*/ 61 w 79"/>
                <a:gd name="T19" fmla="*/ 31 h 73"/>
                <a:gd name="T20" fmla="*/ 46 w 79"/>
                <a:gd name="T21" fmla="*/ 44 h 73"/>
                <a:gd name="T22" fmla="*/ 42 w 79"/>
                <a:gd name="T23" fmla="*/ 57 h 73"/>
                <a:gd name="T24" fmla="*/ 43 w 79"/>
                <a:gd name="T25" fmla="*/ 67 h 73"/>
                <a:gd name="T26" fmla="*/ 43 w 79"/>
                <a:gd name="T27" fmla="*/ 68 h 73"/>
                <a:gd name="T28" fmla="*/ 39 w 79"/>
                <a:gd name="T29" fmla="*/ 68 h 73"/>
                <a:gd name="T30" fmla="*/ 28 w 79"/>
                <a:gd name="T31" fmla="*/ 66 h 73"/>
                <a:gd name="T32" fmla="*/ 23 w 79"/>
                <a:gd name="T33" fmla="*/ 67 h 73"/>
                <a:gd name="T34" fmla="*/ 12 w 79"/>
                <a:gd name="T35" fmla="*/ 73 h 73"/>
                <a:gd name="T36" fmla="*/ 12 w 79"/>
                <a:gd name="T37" fmla="*/ 73 h 73"/>
                <a:gd name="T38" fmla="*/ 12 w 79"/>
                <a:gd name="T39" fmla="*/ 72 h 73"/>
                <a:gd name="T40" fmla="*/ 15 w 79"/>
                <a:gd name="T41" fmla="*/ 61 h 73"/>
                <a:gd name="T42" fmla="*/ 15 w 79"/>
                <a:gd name="T43" fmla="*/ 61 h 73"/>
                <a:gd name="T44" fmla="*/ 6 w 79"/>
                <a:gd name="T45" fmla="*/ 53 h 73"/>
                <a:gd name="T46" fmla="*/ 0 w 79"/>
                <a:gd name="T47" fmla="*/ 38 h 73"/>
                <a:gd name="T48" fmla="*/ 0 w 79"/>
                <a:gd name="T49" fmla="*/ 36 h 73"/>
                <a:gd name="T50" fmla="*/ 0 w 79"/>
                <a:gd name="T51" fmla="*/ 32 h 73"/>
                <a:gd name="T52" fmla="*/ 26 w 79"/>
                <a:gd name="T53" fmla="*/ 27 h 73"/>
                <a:gd name="T54" fmla="*/ 30 w 79"/>
                <a:gd name="T55" fmla="*/ 26 h 73"/>
                <a:gd name="T56" fmla="*/ 31 w 79"/>
                <a:gd name="T57" fmla="*/ 21 h 73"/>
                <a:gd name="T58" fmla="*/ 28 w 79"/>
                <a:gd name="T59" fmla="*/ 18 h 73"/>
                <a:gd name="T60" fmla="*/ 22 w 79"/>
                <a:gd name="T61" fmla="*/ 19 h 73"/>
                <a:gd name="T62" fmla="*/ 22 w 79"/>
                <a:gd name="T63" fmla="*/ 25 h 73"/>
                <a:gd name="T64" fmla="*/ 26 w 79"/>
                <a:gd name="T65" fmla="*/ 27 h 73"/>
                <a:gd name="T66" fmla="*/ 54 w 79"/>
                <a:gd name="T67" fmla="*/ 27 h 73"/>
                <a:gd name="T68" fmla="*/ 58 w 79"/>
                <a:gd name="T69" fmla="*/ 26 h 73"/>
                <a:gd name="T70" fmla="*/ 59 w 79"/>
                <a:gd name="T71" fmla="*/ 21 h 73"/>
                <a:gd name="T72" fmla="*/ 57 w 79"/>
                <a:gd name="T73" fmla="*/ 18 h 73"/>
                <a:gd name="T74" fmla="*/ 50 w 79"/>
                <a:gd name="T75" fmla="*/ 19 h 73"/>
                <a:gd name="T76" fmla="*/ 49 w 79"/>
                <a:gd name="T77" fmla="*/ 25 h 73"/>
                <a:gd name="T78" fmla="*/ 54 w 79"/>
                <a:gd name="T79" fmla="*/ 2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73">
                  <a:moveTo>
                    <a:pt x="0" y="32"/>
                  </a:moveTo>
                  <a:cubicBezTo>
                    <a:pt x="0" y="31"/>
                    <a:pt x="0" y="30"/>
                    <a:pt x="0" y="29"/>
                  </a:cubicBezTo>
                  <a:cubicBezTo>
                    <a:pt x="1" y="25"/>
                    <a:pt x="2" y="21"/>
                    <a:pt x="5" y="18"/>
                  </a:cubicBezTo>
                  <a:cubicBezTo>
                    <a:pt x="9" y="11"/>
                    <a:pt x="16" y="6"/>
                    <a:pt x="23" y="3"/>
                  </a:cubicBezTo>
                  <a:cubicBezTo>
                    <a:pt x="28" y="2"/>
                    <a:pt x="32" y="1"/>
                    <a:pt x="36" y="1"/>
                  </a:cubicBezTo>
                  <a:cubicBezTo>
                    <a:pt x="44" y="0"/>
                    <a:pt x="52" y="2"/>
                    <a:pt x="59" y="5"/>
                  </a:cubicBezTo>
                  <a:cubicBezTo>
                    <a:pt x="66" y="8"/>
                    <a:pt x="71" y="12"/>
                    <a:pt x="75" y="18"/>
                  </a:cubicBezTo>
                  <a:cubicBezTo>
                    <a:pt x="77" y="21"/>
                    <a:pt x="79" y="25"/>
                    <a:pt x="79" y="28"/>
                  </a:cubicBezTo>
                  <a:cubicBezTo>
                    <a:pt x="78" y="28"/>
                    <a:pt x="78" y="28"/>
                    <a:pt x="77" y="28"/>
                  </a:cubicBezTo>
                  <a:cubicBezTo>
                    <a:pt x="71" y="28"/>
                    <a:pt x="66" y="29"/>
                    <a:pt x="61" y="31"/>
                  </a:cubicBezTo>
                  <a:cubicBezTo>
                    <a:pt x="55" y="34"/>
                    <a:pt x="50" y="38"/>
                    <a:pt x="46" y="44"/>
                  </a:cubicBezTo>
                  <a:cubicBezTo>
                    <a:pt x="44" y="48"/>
                    <a:pt x="42" y="53"/>
                    <a:pt x="42" y="57"/>
                  </a:cubicBezTo>
                  <a:cubicBezTo>
                    <a:pt x="42" y="61"/>
                    <a:pt x="42" y="64"/>
                    <a:pt x="43" y="67"/>
                  </a:cubicBezTo>
                  <a:cubicBezTo>
                    <a:pt x="43" y="67"/>
                    <a:pt x="43" y="68"/>
                    <a:pt x="43" y="68"/>
                  </a:cubicBezTo>
                  <a:cubicBezTo>
                    <a:pt x="42" y="68"/>
                    <a:pt x="40" y="68"/>
                    <a:pt x="39" y="68"/>
                  </a:cubicBezTo>
                  <a:cubicBezTo>
                    <a:pt x="35" y="68"/>
                    <a:pt x="31" y="67"/>
                    <a:pt x="28" y="66"/>
                  </a:cubicBezTo>
                  <a:cubicBezTo>
                    <a:pt x="26" y="66"/>
                    <a:pt x="25" y="66"/>
                    <a:pt x="23" y="67"/>
                  </a:cubicBezTo>
                  <a:cubicBezTo>
                    <a:pt x="20" y="69"/>
                    <a:pt x="16" y="71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2"/>
                    <a:pt x="12" y="72"/>
                  </a:cubicBezTo>
                  <a:cubicBezTo>
                    <a:pt x="13" y="69"/>
                    <a:pt x="14" y="65"/>
                    <a:pt x="15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2" y="58"/>
                    <a:pt x="9" y="56"/>
                    <a:pt x="6" y="53"/>
                  </a:cubicBezTo>
                  <a:cubicBezTo>
                    <a:pt x="3" y="48"/>
                    <a:pt x="1" y="43"/>
                    <a:pt x="0" y="38"/>
                  </a:cubicBezTo>
                  <a:cubicBezTo>
                    <a:pt x="0" y="37"/>
                    <a:pt x="0" y="37"/>
                    <a:pt x="0" y="36"/>
                  </a:cubicBezTo>
                  <a:cubicBezTo>
                    <a:pt x="0" y="35"/>
                    <a:pt x="0" y="34"/>
                    <a:pt x="0" y="32"/>
                  </a:cubicBezTo>
                  <a:close/>
                  <a:moveTo>
                    <a:pt x="26" y="27"/>
                  </a:moveTo>
                  <a:cubicBezTo>
                    <a:pt x="28" y="27"/>
                    <a:pt x="29" y="27"/>
                    <a:pt x="30" y="26"/>
                  </a:cubicBezTo>
                  <a:cubicBezTo>
                    <a:pt x="31" y="24"/>
                    <a:pt x="32" y="23"/>
                    <a:pt x="31" y="21"/>
                  </a:cubicBezTo>
                  <a:cubicBezTo>
                    <a:pt x="31" y="19"/>
                    <a:pt x="30" y="18"/>
                    <a:pt x="28" y="18"/>
                  </a:cubicBezTo>
                  <a:cubicBezTo>
                    <a:pt x="26" y="17"/>
                    <a:pt x="24" y="17"/>
                    <a:pt x="22" y="19"/>
                  </a:cubicBezTo>
                  <a:cubicBezTo>
                    <a:pt x="20" y="20"/>
                    <a:pt x="20" y="23"/>
                    <a:pt x="22" y="25"/>
                  </a:cubicBezTo>
                  <a:cubicBezTo>
                    <a:pt x="23" y="27"/>
                    <a:pt x="25" y="27"/>
                    <a:pt x="26" y="27"/>
                  </a:cubicBezTo>
                  <a:close/>
                  <a:moveTo>
                    <a:pt x="54" y="27"/>
                  </a:moveTo>
                  <a:cubicBezTo>
                    <a:pt x="56" y="27"/>
                    <a:pt x="57" y="27"/>
                    <a:pt x="58" y="26"/>
                  </a:cubicBezTo>
                  <a:cubicBezTo>
                    <a:pt x="59" y="24"/>
                    <a:pt x="59" y="23"/>
                    <a:pt x="59" y="21"/>
                  </a:cubicBezTo>
                  <a:cubicBezTo>
                    <a:pt x="59" y="20"/>
                    <a:pt x="58" y="19"/>
                    <a:pt x="57" y="18"/>
                  </a:cubicBezTo>
                  <a:cubicBezTo>
                    <a:pt x="55" y="17"/>
                    <a:pt x="52" y="17"/>
                    <a:pt x="50" y="19"/>
                  </a:cubicBezTo>
                  <a:cubicBezTo>
                    <a:pt x="48" y="21"/>
                    <a:pt x="48" y="23"/>
                    <a:pt x="49" y="25"/>
                  </a:cubicBezTo>
                  <a:cubicBezTo>
                    <a:pt x="50" y="27"/>
                    <a:pt x="52" y="27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2" name="Freeform 65"/>
            <p:cNvSpPr>
              <a:spLocks noEditPoints="1"/>
            </p:cNvSpPr>
            <p:nvPr/>
          </p:nvSpPr>
          <p:spPr bwMode="auto">
            <a:xfrm>
              <a:off x="5180013" y="2432051"/>
              <a:ext cx="260350" cy="233363"/>
            </a:xfrm>
            <a:custGeom>
              <a:avLst/>
              <a:gdLst>
                <a:gd name="T0" fmla="*/ 69 w 69"/>
                <a:gd name="T1" fmla="*/ 30 h 62"/>
                <a:gd name="T2" fmla="*/ 68 w 69"/>
                <a:gd name="T3" fmla="*/ 33 h 62"/>
                <a:gd name="T4" fmla="*/ 64 w 69"/>
                <a:gd name="T5" fmla="*/ 43 h 62"/>
                <a:gd name="T6" fmla="*/ 56 w 69"/>
                <a:gd name="T7" fmla="*/ 51 h 62"/>
                <a:gd name="T8" fmla="*/ 55 w 69"/>
                <a:gd name="T9" fmla="*/ 52 h 62"/>
                <a:gd name="T10" fmla="*/ 58 w 69"/>
                <a:gd name="T11" fmla="*/ 62 h 62"/>
                <a:gd name="T12" fmla="*/ 57 w 69"/>
                <a:gd name="T13" fmla="*/ 61 h 62"/>
                <a:gd name="T14" fmla="*/ 47 w 69"/>
                <a:gd name="T15" fmla="*/ 56 h 62"/>
                <a:gd name="T16" fmla="*/ 46 w 69"/>
                <a:gd name="T17" fmla="*/ 56 h 62"/>
                <a:gd name="T18" fmla="*/ 38 w 69"/>
                <a:gd name="T19" fmla="*/ 58 h 62"/>
                <a:gd name="T20" fmla="*/ 29 w 69"/>
                <a:gd name="T21" fmla="*/ 57 h 62"/>
                <a:gd name="T22" fmla="*/ 15 w 69"/>
                <a:gd name="T23" fmla="*/ 52 h 62"/>
                <a:gd name="T24" fmla="*/ 3 w 69"/>
                <a:gd name="T25" fmla="*/ 38 h 62"/>
                <a:gd name="T26" fmla="*/ 4 w 69"/>
                <a:gd name="T27" fmla="*/ 18 h 62"/>
                <a:gd name="T28" fmla="*/ 19 w 69"/>
                <a:gd name="T29" fmla="*/ 4 h 62"/>
                <a:gd name="T30" fmla="*/ 37 w 69"/>
                <a:gd name="T31" fmla="*/ 0 h 62"/>
                <a:gd name="T32" fmla="*/ 61 w 69"/>
                <a:gd name="T33" fmla="*/ 12 h 62"/>
                <a:gd name="T34" fmla="*/ 68 w 69"/>
                <a:gd name="T35" fmla="*/ 25 h 62"/>
                <a:gd name="T36" fmla="*/ 69 w 69"/>
                <a:gd name="T37" fmla="*/ 27 h 62"/>
                <a:gd name="T38" fmla="*/ 69 w 69"/>
                <a:gd name="T39" fmla="*/ 30 h 62"/>
                <a:gd name="T40" fmla="*/ 24 w 69"/>
                <a:gd name="T41" fmla="*/ 24 h 62"/>
                <a:gd name="T42" fmla="*/ 28 w 69"/>
                <a:gd name="T43" fmla="*/ 23 h 62"/>
                <a:gd name="T44" fmla="*/ 28 w 69"/>
                <a:gd name="T45" fmla="*/ 18 h 62"/>
                <a:gd name="T46" fmla="*/ 24 w 69"/>
                <a:gd name="T47" fmla="*/ 16 h 62"/>
                <a:gd name="T48" fmla="*/ 20 w 69"/>
                <a:gd name="T49" fmla="*/ 20 h 62"/>
                <a:gd name="T50" fmla="*/ 24 w 69"/>
                <a:gd name="T51" fmla="*/ 24 h 62"/>
                <a:gd name="T52" fmla="*/ 46 w 69"/>
                <a:gd name="T53" fmla="*/ 24 h 62"/>
                <a:gd name="T54" fmla="*/ 49 w 69"/>
                <a:gd name="T55" fmla="*/ 23 h 62"/>
                <a:gd name="T56" fmla="*/ 51 w 69"/>
                <a:gd name="T57" fmla="*/ 19 h 62"/>
                <a:gd name="T58" fmla="*/ 44 w 69"/>
                <a:gd name="T59" fmla="*/ 17 h 62"/>
                <a:gd name="T60" fmla="*/ 42 w 69"/>
                <a:gd name="T61" fmla="*/ 21 h 62"/>
                <a:gd name="T62" fmla="*/ 46 w 69"/>
                <a:gd name="T63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" h="62">
                  <a:moveTo>
                    <a:pt x="69" y="30"/>
                  </a:moveTo>
                  <a:cubicBezTo>
                    <a:pt x="69" y="31"/>
                    <a:pt x="68" y="32"/>
                    <a:pt x="68" y="33"/>
                  </a:cubicBezTo>
                  <a:cubicBezTo>
                    <a:pt x="67" y="37"/>
                    <a:pt x="66" y="40"/>
                    <a:pt x="64" y="43"/>
                  </a:cubicBezTo>
                  <a:cubicBezTo>
                    <a:pt x="61" y="46"/>
                    <a:pt x="59" y="49"/>
                    <a:pt x="56" y="51"/>
                  </a:cubicBezTo>
                  <a:cubicBezTo>
                    <a:pt x="55" y="51"/>
                    <a:pt x="55" y="52"/>
                    <a:pt x="55" y="52"/>
                  </a:cubicBezTo>
                  <a:cubicBezTo>
                    <a:pt x="56" y="55"/>
                    <a:pt x="57" y="58"/>
                    <a:pt x="58" y="62"/>
                  </a:cubicBezTo>
                  <a:cubicBezTo>
                    <a:pt x="57" y="62"/>
                    <a:pt x="57" y="62"/>
                    <a:pt x="57" y="61"/>
                  </a:cubicBezTo>
                  <a:cubicBezTo>
                    <a:pt x="54" y="60"/>
                    <a:pt x="51" y="58"/>
                    <a:pt x="47" y="56"/>
                  </a:cubicBezTo>
                  <a:cubicBezTo>
                    <a:pt x="47" y="56"/>
                    <a:pt x="47" y="56"/>
                    <a:pt x="46" y="56"/>
                  </a:cubicBezTo>
                  <a:cubicBezTo>
                    <a:pt x="44" y="57"/>
                    <a:pt x="41" y="57"/>
                    <a:pt x="38" y="58"/>
                  </a:cubicBezTo>
                  <a:cubicBezTo>
                    <a:pt x="35" y="58"/>
                    <a:pt x="32" y="58"/>
                    <a:pt x="29" y="57"/>
                  </a:cubicBezTo>
                  <a:cubicBezTo>
                    <a:pt x="24" y="57"/>
                    <a:pt x="19" y="55"/>
                    <a:pt x="15" y="52"/>
                  </a:cubicBezTo>
                  <a:cubicBezTo>
                    <a:pt x="10" y="49"/>
                    <a:pt x="5" y="44"/>
                    <a:pt x="3" y="38"/>
                  </a:cubicBezTo>
                  <a:cubicBezTo>
                    <a:pt x="0" y="31"/>
                    <a:pt x="1" y="24"/>
                    <a:pt x="4" y="18"/>
                  </a:cubicBezTo>
                  <a:cubicBezTo>
                    <a:pt x="7" y="11"/>
                    <a:pt x="13" y="7"/>
                    <a:pt x="19" y="4"/>
                  </a:cubicBezTo>
                  <a:cubicBezTo>
                    <a:pt x="25" y="1"/>
                    <a:pt x="31" y="0"/>
                    <a:pt x="37" y="0"/>
                  </a:cubicBezTo>
                  <a:cubicBezTo>
                    <a:pt x="46" y="1"/>
                    <a:pt x="55" y="4"/>
                    <a:pt x="61" y="12"/>
                  </a:cubicBezTo>
                  <a:cubicBezTo>
                    <a:pt x="65" y="15"/>
                    <a:pt x="67" y="20"/>
                    <a:pt x="68" y="25"/>
                  </a:cubicBezTo>
                  <a:cubicBezTo>
                    <a:pt x="68" y="26"/>
                    <a:pt x="69" y="26"/>
                    <a:pt x="69" y="27"/>
                  </a:cubicBezTo>
                  <a:cubicBezTo>
                    <a:pt x="69" y="28"/>
                    <a:pt x="69" y="29"/>
                    <a:pt x="69" y="30"/>
                  </a:cubicBezTo>
                  <a:close/>
                  <a:moveTo>
                    <a:pt x="24" y="24"/>
                  </a:moveTo>
                  <a:cubicBezTo>
                    <a:pt x="25" y="24"/>
                    <a:pt x="27" y="24"/>
                    <a:pt x="28" y="23"/>
                  </a:cubicBezTo>
                  <a:cubicBezTo>
                    <a:pt x="29" y="22"/>
                    <a:pt x="29" y="19"/>
                    <a:pt x="28" y="18"/>
                  </a:cubicBezTo>
                  <a:cubicBezTo>
                    <a:pt x="27" y="17"/>
                    <a:pt x="26" y="16"/>
                    <a:pt x="24" y="16"/>
                  </a:cubicBezTo>
                  <a:cubicBezTo>
                    <a:pt x="22" y="16"/>
                    <a:pt x="20" y="18"/>
                    <a:pt x="20" y="20"/>
                  </a:cubicBezTo>
                  <a:cubicBezTo>
                    <a:pt x="20" y="22"/>
                    <a:pt x="22" y="24"/>
                    <a:pt x="24" y="24"/>
                  </a:cubicBezTo>
                  <a:close/>
                  <a:moveTo>
                    <a:pt x="46" y="24"/>
                  </a:moveTo>
                  <a:cubicBezTo>
                    <a:pt x="47" y="24"/>
                    <a:pt x="48" y="24"/>
                    <a:pt x="49" y="23"/>
                  </a:cubicBezTo>
                  <a:cubicBezTo>
                    <a:pt x="51" y="22"/>
                    <a:pt x="51" y="20"/>
                    <a:pt x="51" y="19"/>
                  </a:cubicBezTo>
                  <a:cubicBezTo>
                    <a:pt x="49" y="16"/>
                    <a:pt x="46" y="15"/>
                    <a:pt x="44" y="17"/>
                  </a:cubicBezTo>
                  <a:cubicBezTo>
                    <a:pt x="42" y="18"/>
                    <a:pt x="42" y="20"/>
                    <a:pt x="42" y="21"/>
                  </a:cubicBezTo>
                  <a:cubicBezTo>
                    <a:pt x="43" y="23"/>
                    <a:pt x="44" y="24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17" name="Group 85"/>
          <p:cNvGrpSpPr>
            <a:grpSpLocks noChangeAspect="1"/>
          </p:cNvGrpSpPr>
          <p:nvPr/>
        </p:nvGrpSpPr>
        <p:grpSpPr>
          <a:xfrm>
            <a:off x="10220325" y="2726690"/>
            <a:ext cx="440055" cy="387985"/>
            <a:chOff x="2772" y="2067"/>
            <a:chExt cx="211" cy="186"/>
          </a:xfrm>
          <a:solidFill>
            <a:schemeClr val="bg1"/>
          </a:solidFill>
        </p:grpSpPr>
        <p:sp>
          <p:nvSpPr>
            <p:cNvPr id="18" name="Freeform 87"/>
            <p:cNvSpPr/>
            <p:nvPr/>
          </p:nvSpPr>
          <p:spPr bwMode="auto">
            <a:xfrm>
              <a:off x="2782" y="2172"/>
              <a:ext cx="191" cy="81"/>
            </a:xfrm>
            <a:custGeom>
              <a:avLst/>
              <a:gdLst>
                <a:gd name="T0" fmla="*/ 0 w 79"/>
                <a:gd name="T1" fmla="*/ 0 h 33"/>
                <a:gd name="T2" fmla="*/ 28 w 79"/>
                <a:gd name="T3" fmla="*/ 0 h 33"/>
                <a:gd name="T4" fmla="*/ 28 w 79"/>
                <a:gd name="T5" fmla="*/ 4 h 33"/>
                <a:gd name="T6" fmla="*/ 51 w 79"/>
                <a:gd name="T7" fmla="*/ 4 h 33"/>
                <a:gd name="T8" fmla="*/ 51 w 79"/>
                <a:gd name="T9" fmla="*/ 0 h 33"/>
                <a:gd name="T10" fmla="*/ 79 w 79"/>
                <a:gd name="T11" fmla="*/ 0 h 33"/>
                <a:gd name="T12" fmla="*/ 79 w 79"/>
                <a:gd name="T13" fmla="*/ 1 h 33"/>
                <a:gd name="T14" fmla="*/ 79 w 79"/>
                <a:gd name="T15" fmla="*/ 27 h 33"/>
                <a:gd name="T16" fmla="*/ 74 w 79"/>
                <a:gd name="T17" fmla="*/ 32 h 33"/>
                <a:gd name="T18" fmla="*/ 73 w 79"/>
                <a:gd name="T19" fmla="*/ 33 h 33"/>
                <a:gd name="T20" fmla="*/ 6 w 79"/>
                <a:gd name="T21" fmla="*/ 33 h 33"/>
                <a:gd name="T22" fmla="*/ 0 w 79"/>
                <a:gd name="T23" fmla="*/ 28 h 33"/>
                <a:gd name="T24" fmla="*/ 0 w 79"/>
                <a:gd name="T25" fmla="*/ 27 h 33"/>
                <a:gd name="T26" fmla="*/ 0 w 79"/>
                <a:gd name="T27" fmla="*/ 1 h 33"/>
                <a:gd name="T28" fmla="*/ 0 w 79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33">
                  <a:moveTo>
                    <a:pt x="0" y="0"/>
                  </a:moveTo>
                  <a:cubicBezTo>
                    <a:pt x="10" y="0"/>
                    <a:pt x="19" y="0"/>
                    <a:pt x="28" y="0"/>
                  </a:cubicBezTo>
                  <a:cubicBezTo>
                    <a:pt x="28" y="1"/>
                    <a:pt x="28" y="3"/>
                    <a:pt x="28" y="4"/>
                  </a:cubicBezTo>
                  <a:cubicBezTo>
                    <a:pt x="36" y="4"/>
                    <a:pt x="44" y="4"/>
                    <a:pt x="51" y="4"/>
                  </a:cubicBezTo>
                  <a:cubicBezTo>
                    <a:pt x="51" y="3"/>
                    <a:pt x="51" y="1"/>
                    <a:pt x="51" y="0"/>
                  </a:cubicBezTo>
                  <a:cubicBezTo>
                    <a:pt x="61" y="0"/>
                    <a:pt x="70" y="0"/>
                    <a:pt x="79" y="0"/>
                  </a:cubicBezTo>
                  <a:cubicBezTo>
                    <a:pt x="79" y="0"/>
                    <a:pt x="79" y="0"/>
                    <a:pt x="79" y="1"/>
                  </a:cubicBezTo>
                  <a:cubicBezTo>
                    <a:pt x="79" y="9"/>
                    <a:pt x="79" y="18"/>
                    <a:pt x="79" y="27"/>
                  </a:cubicBezTo>
                  <a:cubicBezTo>
                    <a:pt x="79" y="30"/>
                    <a:pt x="77" y="32"/>
                    <a:pt x="74" y="32"/>
                  </a:cubicBezTo>
                  <a:cubicBezTo>
                    <a:pt x="74" y="33"/>
                    <a:pt x="73" y="33"/>
                    <a:pt x="73" y="33"/>
                  </a:cubicBezTo>
                  <a:cubicBezTo>
                    <a:pt x="51" y="33"/>
                    <a:pt x="29" y="33"/>
                    <a:pt x="6" y="33"/>
                  </a:cubicBezTo>
                  <a:cubicBezTo>
                    <a:pt x="3" y="33"/>
                    <a:pt x="1" y="31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18"/>
                    <a:pt x="0" y="9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9" name="Freeform 88"/>
            <p:cNvSpPr>
              <a:spLocks noEditPoints="1"/>
            </p:cNvSpPr>
            <p:nvPr/>
          </p:nvSpPr>
          <p:spPr bwMode="auto">
            <a:xfrm>
              <a:off x="2772" y="2067"/>
              <a:ext cx="211" cy="96"/>
            </a:xfrm>
            <a:custGeom>
              <a:avLst/>
              <a:gdLst>
                <a:gd name="T0" fmla="*/ 55 w 87"/>
                <a:gd name="T1" fmla="*/ 39 h 39"/>
                <a:gd name="T2" fmla="*/ 55 w 87"/>
                <a:gd name="T3" fmla="*/ 33 h 39"/>
                <a:gd name="T4" fmla="*/ 32 w 87"/>
                <a:gd name="T5" fmla="*/ 33 h 39"/>
                <a:gd name="T6" fmla="*/ 32 w 87"/>
                <a:gd name="T7" fmla="*/ 39 h 39"/>
                <a:gd name="T8" fmla="*/ 31 w 87"/>
                <a:gd name="T9" fmla="*/ 39 h 39"/>
                <a:gd name="T10" fmla="*/ 6 w 87"/>
                <a:gd name="T11" fmla="*/ 39 h 39"/>
                <a:gd name="T12" fmla="*/ 1 w 87"/>
                <a:gd name="T13" fmla="*/ 35 h 39"/>
                <a:gd name="T14" fmla="*/ 0 w 87"/>
                <a:gd name="T15" fmla="*/ 33 h 39"/>
                <a:gd name="T16" fmla="*/ 0 w 87"/>
                <a:gd name="T17" fmla="*/ 17 h 39"/>
                <a:gd name="T18" fmla="*/ 6 w 87"/>
                <a:gd name="T19" fmla="*/ 11 h 39"/>
                <a:gd name="T20" fmla="*/ 27 w 87"/>
                <a:gd name="T21" fmla="*/ 11 h 39"/>
                <a:gd name="T22" fmla="*/ 28 w 87"/>
                <a:gd name="T23" fmla="*/ 11 h 39"/>
                <a:gd name="T24" fmla="*/ 28 w 87"/>
                <a:gd name="T25" fmla="*/ 9 h 39"/>
                <a:gd name="T26" fmla="*/ 32 w 87"/>
                <a:gd name="T27" fmla="*/ 4 h 39"/>
                <a:gd name="T28" fmla="*/ 41 w 87"/>
                <a:gd name="T29" fmla="*/ 1 h 39"/>
                <a:gd name="T30" fmla="*/ 51 w 87"/>
                <a:gd name="T31" fmla="*/ 2 h 39"/>
                <a:gd name="T32" fmla="*/ 57 w 87"/>
                <a:gd name="T33" fmla="*/ 5 h 39"/>
                <a:gd name="T34" fmla="*/ 59 w 87"/>
                <a:gd name="T35" fmla="*/ 10 h 39"/>
                <a:gd name="T36" fmla="*/ 59 w 87"/>
                <a:gd name="T37" fmla="*/ 11 h 39"/>
                <a:gd name="T38" fmla="*/ 60 w 87"/>
                <a:gd name="T39" fmla="*/ 11 h 39"/>
                <a:gd name="T40" fmla="*/ 81 w 87"/>
                <a:gd name="T41" fmla="*/ 11 h 39"/>
                <a:gd name="T42" fmla="*/ 87 w 87"/>
                <a:gd name="T43" fmla="*/ 15 h 39"/>
                <a:gd name="T44" fmla="*/ 87 w 87"/>
                <a:gd name="T45" fmla="*/ 17 h 39"/>
                <a:gd name="T46" fmla="*/ 87 w 87"/>
                <a:gd name="T47" fmla="*/ 33 h 39"/>
                <a:gd name="T48" fmla="*/ 81 w 87"/>
                <a:gd name="T49" fmla="*/ 39 h 39"/>
                <a:gd name="T50" fmla="*/ 56 w 87"/>
                <a:gd name="T51" fmla="*/ 39 h 39"/>
                <a:gd name="T52" fmla="*/ 55 w 87"/>
                <a:gd name="T53" fmla="*/ 39 h 39"/>
                <a:gd name="T54" fmla="*/ 32 w 87"/>
                <a:gd name="T55" fmla="*/ 11 h 39"/>
                <a:gd name="T56" fmla="*/ 55 w 87"/>
                <a:gd name="T57" fmla="*/ 11 h 39"/>
                <a:gd name="T58" fmla="*/ 54 w 87"/>
                <a:gd name="T59" fmla="*/ 8 h 39"/>
                <a:gd name="T60" fmla="*/ 50 w 87"/>
                <a:gd name="T61" fmla="*/ 6 h 39"/>
                <a:gd name="T62" fmla="*/ 39 w 87"/>
                <a:gd name="T63" fmla="*/ 5 h 39"/>
                <a:gd name="T64" fmla="*/ 33 w 87"/>
                <a:gd name="T65" fmla="*/ 8 h 39"/>
                <a:gd name="T66" fmla="*/ 32 w 87"/>
                <a:gd name="T6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39">
                  <a:moveTo>
                    <a:pt x="55" y="39"/>
                  </a:moveTo>
                  <a:cubicBezTo>
                    <a:pt x="55" y="37"/>
                    <a:pt x="55" y="35"/>
                    <a:pt x="55" y="33"/>
                  </a:cubicBezTo>
                  <a:cubicBezTo>
                    <a:pt x="48" y="33"/>
                    <a:pt x="40" y="33"/>
                    <a:pt x="32" y="33"/>
                  </a:cubicBezTo>
                  <a:cubicBezTo>
                    <a:pt x="32" y="35"/>
                    <a:pt x="32" y="37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23" y="39"/>
                    <a:pt x="15" y="39"/>
                    <a:pt x="6" y="39"/>
                  </a:cubicBezTo>
                  <a:cubicBezTo>
                    <a:pt x="3" y="39"/>
                    <a:pt x="1" y="37"/>
                    <a:pt x="1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28"/>
                    <a:pt x="0" y="22"/>
                    <a:pt x="0" y="17"/>
                  </a:cubicBezTo>
                  <a:cubicBezTo>
                    <a:pt x="0" y="13"/>
                    <a:pt x="3" y="11"/>
                    <a:pt x="6" y="11"/>
                  </a:cubicBezTo>
                  <a:cubicBezTo>
                    <a:pt x="13" y="11"/>
                    <a:pt x="20" y="11"/>
                    <a:pt x="27" y="11"/>
                  </a:cubicBezTo>
                  <a:cubicBezTo>
                    <a:pt x="27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9"/>
                  </a:cubicBezTo>
                  <a:cubicBezTo>
                    <a:pt x="29" y="7"/>
                    <a:pt x="30" y="5"/>
                    <a:pt x="32" y="4"/>
                  </a:cubicBezTo>
                  <a:cubicBezTo>
                    <a:pt x="34" y="2"/>
                    <a:pt x="38" y="1"/>
                    <a:pt x="41" y="1"/>
                  </a:cubicBezTo>
                  <a:cubicBezTo>
                    <a:pt x="44" y="0"/>
                    <a:pt x="48" y="1"/>
                    <a:pt x="51" y="2"/>
                  </a:cubicBezTo>
                  <a:cubicBezTo>
                    <a:pt x="53" y="2"/>
                    <a:pt x="55" y="4"/>
                    <a:pt x="57" y="5"/>
                  </a:cubicBezTo>
                  <a:cubicBezTo>
                    <a:pt x="59" y="7"/>
                    <a:pt x="59" y="8"/>
                    <a:pt x="59" y="10"/>
                  </a:cubicBezTo>
                  <a:cubicBezTo>
                    <a:pt x="59" y="10"/>
                    <a:pt x="59" y="10"/>
                    <a:pt x="59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7" y="11"/>
                    <a:pt x="74" y="11"/>
                    <a:pt x="81" y="11"/>
                  </a:cubicBezTo>
                  <a:cubicBezTo>
                    <a:pt x="84" y="11"/>
                    <a:pt x="86" y="12"/>
                    <a:pt x="87" y="15"/>
                  </a:cubicBezTo>
                  <a:cubicBezTo>
                    <a:pt x="87" y="16"/>
                    <a:pt x="87" y="16"/>
                    <a:pt x="87" y="17"/>
                  </a:cubicBezTo>
                  <a:cubicBezTo>
                    <a:pt x="87" y="22"/>
                    <a:pt x="87" y="28"/>
                    <a:pt x="87" y="33"/>
                  </a:cubicBezTo>
                  <a:cubicBezTo>
                    <a:pt x="87" y="37"/>
                    <a:pt x="85" y="39"/>
                    <a:pt x="81" y="39"/>
                  </a:cubicBezTo>
                  <a:cubicBezTo>
                    <a:pt x="73" y="39"/>
                    <a:pt x="64" y="39"/>
                    <a:pt x="56" y="39"/>
                  </a:cubicBezTo>
                  <a:cubicBezTo>
                    <a:pt x="56" y="39"/>
                    <a:pt x="56" y="39"/>
                    <a:pt x="55" y="39"/>
                  </a:cubicBezTo>
                  <a:close/>
                  <a:moveTo>
                    <a:pt x="32" y="11"/>
                  </a:moveTo>
                  <a:cubicBezTo>
                    <a:pt x="40" y="11"/>
                    <a:pt x="48" y="11"/>
                    <a:pt x="55" y="11"/>
                  </a:cubicBezTo>
                  <a:cubicBezTo>
                    <a:pt x="55" y="10"/>
                    <a:pt x="55" y="9"/>
                    <a:pt x="54" y="8"/>
                  </a:cubicBezTo>
                  <a:cubicBezTo>
                    <a:pt x="53" y="7"/>
                    <a:pt x="52" y="6"/>
                    <a:pt x="50" y="6"/>
                  </a:cubicBezTo>
                  <a:cubicBezTo>
                    <a:pt x="47" y="4"/>
                    <a:pt x="43" y="4"/>
                    <a:pt x="39" y="5"/>
                  </a:cubicBezTo>
                  <a:cubicBezTo>
                    <a:pt x="37" y="5"/>
                    <a:pt x="35" y="6"/>
                    <a:pt x="33" y="8"/>
                  </a:cubicBezTo>
                  <a:cubicBezTo>
                    <a:pt x="33" y="8"/>
                    <a:pt x="32" y="9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20" name="Freeform 89"/>
            <p:cNvSpPr/>
            <p:nvPr/>
          </p:nvSpPr>
          <p:spPr bwMode="auto">
            <a:xfrm>
              <a:off x="2859" y="2158"/>
              <a:ext cx="39" cy="14"/>
            </a:xfrm>
            <a:custGeom>
              <a:avLst/>
              <a:gdLst>
                <a:gd name="T0" fmla="*/ 16 w 16"/>
                <a:gd name="T1" fmla="*/ 0 h 6"/>
                <a:gd name="T2" fmla="*/ 16 w 16"/>
                <a:gd name="T3" fmla="*/ 6 h 6"/>
                <a:gd name="T4" fmla="*/ 0 w 16"/>
                <a:gd name="T5" fmla="*/ 6 h 6"/>
                <a:gd name="T6" fmla="*/ 0 w 16"/>
                <a:gd name="T7" fmla="*/ 0 h 6"/>
                <a:gd name="T8" fmla="*/ 16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cubicBezTo>
                    <a:pt x="16" y="2"/>
                    <a:pt x="16" y="4"/>
                    <a:pt x="16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513205" y="2431415"/>
            <a:ext cx="2006600" cy="78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513205" y="1855470"/>
            <a:ext cx="2006600" cy="40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</a:p>
        </p:txBody>
      </p:sp>
      <p:sp>
        <p:nvSpPr>
          <p:cNvPr id="55" name="矩形: 圆角 54"/>
          <p:cNvSpPr/>
          <p:nvPr/>
        </p:nvSpPr>
        <p:spPr>
          <a:xfrm>
            <a:off x="1615440" y="2319020"/>
            <a:ext cx="539750" cy="4572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513205" y="4601210"/>
            <a:ext cx="2006600" cy="78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513205" y="4025900"/>
            <a:ext cx="2006600" cy="40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1615440" y="4488815"/>
            <a:ext cx="539750" cy="4572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14557" y="1354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sp>
        <p:nvSpPr>
          <p:cNvPr id="37" name="Rectangle 73"/>
          <p:cNvSpPr/>
          <p:nvPr/>
        </p:nvSpPr>
        <p:spPr>
          <a:xfrm>
            <a:off x="3511494" y="1600966"/>
            <a:ext cx="3510336" cy="465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3765">
              <a:lnSpc>
                <a:spcPct val="130000"/>
              </a:lnSpc>
              <a:buSzPct val="25000"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39" name="Oval 55"/>
          <p:cNvSpPr/>
          <p:nvPr/>
        </p:nvSpPr>
        <p:spPr bwMode="auto">
          <a:xfrm>
            <a:off x="974090" y="1671320"/>
            <a:ext cx="307340" cy="307340"/>
          </a:xfrm>
          <a:prstGeom prst="ellipse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41" name="Oval 56"/>
          <p:cNvSpPr/>
          <p:nvPr/>
        </p:nvSpPr>
        <p:spPr bwMode="auto">
          <a:xfrm>
            <a:off x="974090" y="2929255"/>
            <a:ext cx="307340" cy="307340"/>
          </a:xfrm>
          <a:prstGeom prst="ellipse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rot="0" spcFirstLastPara="1" vert="horz" wrap="square" lIns="0" tIns="0" rIns="0" bIns="0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2" name="Oval 57"/>
          <p:cNvSpPr/>
          <p:nvPr/>
        </p:nvSpPr>
        <p:spPr bwMode="auto">
          <a:xfrm>
            <a:off x="974090" y="4187825"/>
            <a:ext cx="307340" cy="307340"/>
          </a:xfrm>
          <a:prstGeom prst="ellipse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43" name="Oval 58"/>
          <p:cNvSpPr/>
          <p:nvPr/>
        </p:nvSpPr>
        <p:spPr bwMode="auto">
          <a:xfrm>
            <a:off x="974090" y="5445760"/>
            <a:ext cx="307340" cy="307340"/>
          </a:xfrm>
          <a:prstGeom prst="ellipse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rot="0" spcFirstLastPara="1" vert="horz" wrap="square" lIns="0" tIns="0" rIns="0" bIns="0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6" name="TextBox 61"/>
          <p:cNvSpPr txBox="1"/>
          <p:nvPr/>
        </p:nvSpPr>
        <p:spPr>
          <a:xfrm flipH="1">
            <a:off x="1360164" y="1655445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25000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54" name="TextBox 64"/>
          <p:cNvSpPr txBox="1"/>
          <p:nvPr/>
        </p:nvSpPr>
        <p:spPr>
          <a:xfrm flipH="1">
            <a:off x="1318254" y="5430520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25000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58" name="TextBox 67"/>
          <p:cNvSpPr txBox="1"/>
          <p:nvPr/>
        </p:nvSpPr>
        <p:spPr>
          <a:xfrm flipH="1">
            <a:off x="1360164" y="4171950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25000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60" name="TextBox 70"/>
          <p:cNvSpPr txBox="1"/>
          <p:nvPr/>
        </p:nvSpPr>
        <p:spPr>
          <a:xfrm flipH="1">
            <a:off x="1360164" y="2914015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25000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Arial" panose="020B0604020202020204" pitchFamily="34" charset="0"/>
            </a:endParaRPr>
          </a:p>
        </p:txBody>
      </p:sp>
      <p:cxnSp>
        <p:nvCxnSpPr>
          <p:cNvPr id="61" name="Straight Connector 83"/>
          <p:cNvCxnSpPr>
            <a:stCxn id="39" idx="4"/>
            <a:endCxn id="41" idx="0"/>
          </p:cNvCxnSpPr>
          <p:nvPr/>
        </p:nvCxnSpPr>
        <p:spPr>
          <a:xfrm flipH="1">
            <a:off x="1127760" y="1978025"/>
            <a:ext cx="0" cy="9512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84"/>
          <p:cNvCxnSpPr>
            <a:stCxn id="41" idx="4"/>
            <a:endCxn id="42" idx="0"/>
          </p:cNvCxnSpPr>
          <p:nvPr/>
        </p:nvCxnSpPr>
        <p:spPr>
          <a:xfrm flipH="1">
            <a:off x="1127760" y="3236595"/>
            <a:ext cx="0" cy="9512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85"/>
          <p:cNvCxnSpPr>
            <a:stCxn id="42" idx="4"/>
            <a:endCxn id="43" idx="0"/>
          </p:cNvCxnSpPr>
          <p:nvPr/>
        </p:nvCxnSpPr>
        <p:spPr>
          <a:xfrm flipH="1">
            <a:off x="1127760" y="4495165"/>
            <a:ext cx="0" cy="9512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3"/>
          <p:cNvSpPr/>
          <p:nvPr/>
        </p:nvSpPr>
        <p:spPr>
          <a:xfrm>
            <a:off x="3511494" y="2860041"/>
            <a:ext cx="3510336" cy="465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3765">
              <a:lnSpc>
                <a:spcPct val="130000"/>
              </a:lnSpc>
              <a:buSzPct val="25000"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76" name="Rectangle 73"/>
          <p:cNvSpPr/>
          <p:nvPr/>
        </p:nvSpPr>
        <p:spPr>
          <a:xfrm>
            <a:off x="3511494" y="4115076"/>
            <a:ext cx="3510336" cy="465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3765">
              <a:lnSpc>
                <a:spcPct val="130000"/>
              </a:lnSpc>
              <a:buSzPct val="25000"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77" name="Rectangle 73"/>
          <p:cNvSpPr/>
          <p:nvPr/>
        </p:nvSpPr>
        <p:spPr>
          <a:xfrm>
            <a:off x="3511494" y="5362474"/>
            <a:ext cx="3510336" cy="465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3765">
              <a:lnSpc>
                <a:spcPct val="130000"/>
              </a:lnSpc>
              <a:buSzPct val="25000"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78" name="矩形: 圆角 77"/>
          <p:cNvSpPr/>
          <p:nvPr/>
        </p:nvSpPr>
        <p:spPr bwMode="auto">
          <a:xfrm>
            <a:off x="8252508" y="918210"/>
            <a:ext cx="3086052" cy="5219933"/>
          </a:xfrm>
          <a:prstGeom prst="roundRect">
            <a:avLst>
              <a:gd name="adj" fmla="val 5144"/>
            </a:avLst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rot="0" spcFirstLastPara="1" vert="horz" wrap="square" lIns="0" tIns="0" rIns="0" bIns="0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pic>
        <p:nvPicPr>
          <p:cNvPr id="80" name="图片 79" descr="D:\360安全浏览器下载\156efcd4_P1494880_9d69d7ff.jpg156efcd4_P1494880_9d69d7f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686040" y="1121410"/>
            <a:ext cx="3310890" cy="4733925"/>
          </a:xfrm>
          <a:prstGeom prst="roundRect">
            <a:avLst>
              <a:gd name="adj" fmla="val 2511"/>
            </a:avLst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5" grpId="0"/>
      <p:bldP spid="76" grpId="0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60045" y="680085"/>
            <a:ext cx="11647170" cy="5497195"/>
            <a:chOff x="567" y="1071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409" y="-3772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2" y="1899"/>
              <a:ext cx="15726" cy="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7" name="图片 6" descr="35dc9026324930b9881276805cf2fc9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0705" y="0"/>
            <a:ext cx="12971145" cy="6858000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3391535" y="3209925"/>
            <a:ext cx="5334000" cy="137795"/>
          </a:xfrm>
          <a:prstGeom prst="roundRect">
            <a:avLst/>
          </a:prstGeom>
          <a:solidFill>
            <a:srgbClr val="B4D7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507615" y="3559175"/>
            <a:ext cx="719137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text content, such as keywords, some brief introductions, etc.t to simulate what text would look like.</a:t>
            </a:r>
          </a:p>
        </p:txBody>
      </p:sp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699895" y="1848702"/>
            <a:ext cx="8583295" cy="1579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8800" b="0" spc="-500" dirty="0">
                <a:solidFill>
                  <a:srgbClr val="73C4CC"/>
                </a:solidFill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rPr>
              <a:t>THANKS </a:t>
            </a:r>
            <a:endParaRPr lang="zh-CN" altLang="en-US" sz="8800" b="0" spc="-5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汉仪大宋简" panose="02010609000101010101" pitchFamily="49" charset="-122"/>
              <a:ea typeface="汉仪大宋简" panose="02010609000101010101" pitchFamily="49" charset="-122"/>
              <a:cs typeface="阿里巴巴普惠体" panose="0002060004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43551" y="4405317"/>
            <a:ext cx="3307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Report 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：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www.freeppt7.com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22198BF7-5648-5164-1B3D-14F186612660}"/>
              </a:ext>
            </a:extLst>
          </p:cNvPr>
          <p:cNvSpPr/>
          <p:nvPr/>
        </p:nvSpPr>
        <p:spPr>
          <a:xfrm>
            <a:off x="8376591" y="20207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14557" y="1354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cxnSp>
        <p:nvCxnSpPr>
          <p:cNvPr id="61" name="Straight Connector 83"/>
          <p:cNvCxnSpPr>
            <a:cxnSpLocks/>
          </p:cNvCxnSpPr>
          <p:nvPr/>
        </p:nvCxnSpPr>
        <p:spPr>
          <a:xfrm flipH="1">
            <a:off x="1127760" y="1978025"/>
            <a:ext cx="0" cy="9512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84"/>
          <p:cNvCxnSpPr>
            <a:cxnSpLocks/>
          </p:cNvCxnSpPr>
          <p:nvPr/>
        </p:nvCxnSpPr>
        <p:spPr>
          <a:xfrm flipH="1">
            <a:off x="1127760" y="3236595"/>
            <a:ext cx="0" cy="9512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85"/>
          <p:cNvCxnSpPr>
            <a:cxnSpLocks/>
          </p:cNvCxnSpPr>
          <p:nvPr/>
        </p:nvCxnSpPr>
        <p:spPr>
          <a:xfrm flipH="1">
            <a:off x="1127760" y="4495165"/>
            <a:ext cx="0" cy="9512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">
            <a:extLst>
              <a:ext uri="{FF2B5EF4-FFF2-40B4-BE49-F238E27FC236}">
                <a16:creationId xmlns:a16="http://schemas.microsoft.com/office/drawing/2014/main" id="{E1F8F620-3908-3583-0FCF-7577230C5A3F}"/>
              </a:ext>
            </a:extLst>
          </p:cNvPr>
          <p:cNvGrpSpPr/>
          <p:nvPr/>
        </p:nvGrpSpPr>
        <p:grpSpPr>
          <a:xfrm>
            <a:off x="1659924" y="1233005"/>
            <a:ext cx="8872151" cy="3560070"/>
            <a:chOff x="1659925" y="1622451"/>
            <a:chExt cx="8872151" cy="3560070"/>
          </a:xfrm>
        </p:grpSpPr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5B2C0A72-4F50-FD01-7D53-A8BBADDB2B6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67D0E036-C2DE-DAAB-D0FD-39BB14951F17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12" name="Picture 4" descr="Facebook icon circle Logo PNG Vector (EPS) Free Download">
                <a:hlinkClick r:id="rId6"/>
                <a:extLst>
                  <a:ext uri="{FF2B5EF4-FFF2-40B4-BE49-F238E27FC236}">
                    <a16:creationId xmlns:a16="http://schemas.microsoft.com/office/drawing/2014/main" id="{0A7F1856-4D13-B6FB-1157-2B80B1E70D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Instagram Logo Icon Png #96303 - Free Icons Library">
                <a:hlinkClick r:id="rId8"/>
                <a:extLst>
                  <a:ext uri="{FF2B5EF4-FFF2-40B4-BE49-F238E27FC236}">
                    <a16:creationId xmlns:a16="http://schemas.microsoft.com/office/drawing/2014/main" id="{57D26EF8-5E30-C892-C2B6-119BC31F48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Youtube PNG images free download">
                <a:hlinkClick r:id="rId10"/>
                <a:extLst>
                  <a:ext uri="{FF2B5EF4-FFF2-40B4-BE49-F238E27FC236}">
                    <a16:creationId xmlns:a16="http://schemas.microsoft.com/office/drawing/2014/main" id="{4693E510-7B69-E8AD-9B26-5925EAA06C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0" descr="Download Twitter Logo Png Transparent Background - Logo Twitter Png PNG  Image with No Background - PNGkey.com">
                <a:hlinkClick r:id="rId12"/>
                <a:extLst>
                  <a:ext uri="{FF2B5EF4-FFF2-40B4-BE49-F238E27FC236}">
                    <a16:creationId xmlns:a16="http://schemas.microsoft.com/office/drawing/2014/main" id="{66146CE4-CCAC-01B8-62E5-C0E7F0B17D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2" descr="LinkedIn Logo – Free PNG format download (2022)">
                <a:hlinkClick r:id="rId14"/>
                <a:extLst>
                  <a:ext uri="{FF2B5EF4-FFF2-40B4-BE49-F238E27FC236}">
                    <a16:creationId xmlns:a16="http://schemas.microsoft.com/office/drawing/2014/main" id="{79D15B38-1006-8E09-EB7D-63CDB44749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9F4CBA9-BFF1-4979-0283-B116948BB4D2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CF6F2629-F8D1-3589-AB9A-7236F40BEE04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7" name="TextBox 3">
            <a:hlinkClick r:id="rId17"/>
            <a:extLst>
              <a:ext uri="{FF2B5EF4-FFF2-40B4-BE49-F238E27FC236}">
                <a16:creationId xmlns:a16="http://schemas.microsoft.com/office/drawing/2014/main" id="{2FFDC7E7-5894-C487-174B-CB9AC3444507}"/>
              </a:ext>
            </a:extLst>
          </p:cNvPr>
          <p:cNvSpPr txBox="1"/>
          <p:nvPr/>
        </p:nvSpPr>
        <p:spPr>
          <a:xfrm>
            <a:off x="3672300" y="532645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88095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60045" y="242570"/>
            <a:ext cx="11647170" cy="6087110"/>
            <a:chOff x="567" y="1071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409" y="-3772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2" y="1899"/>
              <a:ext cx="15726" cy="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36" name="图片 35" descr="35dc9026324930b9881276805cf2fc9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0705" y="0"/>
            <a:ext cx="12971145" cy="6858000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3686175" y="3217545"/>
            <a:ext cx="4806315" cy="138430"/>
          </a:xfrm>
          <a:prstGeom prst="roundRect">
            <a:avLst/>
          </a:prstGeom>
          <a:solidFill>
            <a:srgbClr val="B4D7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82854" y="1858029"/>
            <a:ext cx="385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Review of work content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81045" y="3586480"/>
            <a:ext cx="596709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text content, such as keywords, some brief introductions, etc.t</a:t>
            </a:r>
          </a:p>
        </p:txBody>
      </p:sp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3281045" y="2150745"/>
            <a:ext cx="5694045" cy="12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6600" b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  <a:sym typeface="+mn-ea"/>
              </a:rPr>
              <a:t>Add title text</a:t>
            </a:r>
            <a:endParaRPr lang="zh-CN" altLang="en-US" sz="6600" b="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汉仪大宋简" panose="02010609000101010101" pitchFamily="49" charset="-122"/>
              <a:ea typeface="汉仪大宋简" panose="02010609000101010101" pitchFamily="49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21703" y="4396168"/>
            <a:ext cx="237424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73C4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PART.01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60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2800" b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  <a:sym typeface="+mn-ea"/>
              </a:rPr>
              <a:t>Add title text</a:t>
            </a:r>
            <a:endParaRPr lang="zh-CN" altLang="en-US" sz="2800" b="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汉仪大宋简" panose="02010609000101010101" pitchFamily="49" charset="-122"/>
              <a:ea typeface="汉仪大宋简" panose="02010609000101010101" pitchFamily="49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87650" y="1440420"/>
            <a:ext cx="461665" cy="9239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1422248" y="18060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79675" y="1678415"/>
            <a:ext cx="1698171" cy="1698171"/>
          </a:xfrm>
          <a:prstGeom prst="ellipse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1" name="矩形: 圆角 15"/>
          <p:cNvSpPr/>
          <p:nvPr/>
        </p:nvSpPr>
        <p:spPr>
          <a:xfrm>
            <a:off x="873125" y="5353049"/>
            <a:ext cx="1411891" cy="37147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C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keyword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079825" y="1678415"/>
            <a:ext cx="1698171" cy="1698171"/>
          </a:xfrm>
          <a:prstGeom prst="ellipse">
            <a:avLst/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3279975" y="1678415"/>
            <a:ext cx="1698171" cy="1698171"/>
          </a:xfrm>
          <a:prstGeom prst="ellipse">
            <a:avLst/>
          </a:prstGeom>
          <a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480125" y="1678415"/>
            <a:ext cx="1698171" cy="1698171"/>
          </a:xfrm>
          <a:prstGeom prst="ellipse">
            <a:avLst/>
          </a:prstGeom>
          <a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72969" y="3638366"/>
            <a:ext cx="2241576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19354" y="4100639"/>
            <a:ext cx="5114721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</a:endParaRPr>
          </a:p>
        </p:txBody>
      </p:sp>
      <p:cxnSp>
        <p:nvCxnSpPr>
          <p:cNvPr id="61" name="Straight Connector 4"/>
          <p:cNvCxnSpPr/>
          <p:nvPr/>
        </p:nvCxnSpPr>
        <p:spPr>
          <a:xfrm>
            <a:off x="6969588" y="3954398"/>
            <a:ext cx="3115624" cy="0"/>
          </a:xfrm>
          <a:prstGeom prst="line">
            <a:avLst/>
          </a:prstGeom>
          <a:ln w="381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"/>
          <p:cNvCxnSpPr/>
          <p:nvPr/>
        </p:nvCxnSpPr>
        <p:spPr>
          <a:xfrm>
            <a:off x="6969588" y="3954398"/>
            <a:ext cx="2260428" cy="0"/>
          </a:xfrm>
          <a:prstGeom prst="line">
            <a:avLst/>
          </a:prstGeom>
          <a:ln w="38100">
            <a:solidFill>
              <a:srgbClr val="F4C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/>
          <p:cNvSpPr txBox="1"/>
          <p:nvPr/>
        </p:nvSpPr>
        <p:spPr>
          <a:xfrm>
            <a:off x="6877670" y="3638559"/>
            <a:ext cx="1815329" cy="2766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Add title text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</a:endParaRPr>
          </a:p>
        </p:txBody>
      </p:sp>
      <p:sp>
        <p:nvSpPr>
          <p:cNvPr id="64" name="Title 1"/>
          <p:cNvSpPr txBox="1"/>
          <p:nvPr/>
        </p:nvSpPr>
        <p:spPr>
          <a:xfrm>
            <a:off x="9606685" y="3647648"/>
            <a:ext cx="576013" cy="276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78%</a:t>
            </a:r>
          </a:p>
        </p:txBody>
      </p:sp>
      <p:cxnSp>
        <p:nvCxnSpPr>
          <p:cNvPr id="65" name="Straight Connector 11"/>
          <p:cNvCxnSpPr/>
          <p:nvPr/>
        </p:nvCxnSpPr>
        <p:spPr>
          <a:xfrm>
            <a:off x="6969588" y="4530316"/>
            <a:ext cx="3115624" cy="0"/>
          </a:xfrm>
          <a:prstGeom prst="line">
            <a:avLst/>
          </a:prstGeom>
          <a:ln w="381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2"/>
          <p:cNvCxnSpPr/>
          <p:nvPr/>
        </p:nvCxnSpPr>
        <p:spPr>
          <a:xfrm>
            <a:off x="6969588" y="4530316"/>
            <a:ext cx="2728258" cy="0"/>
          </a:xfrm>
          <a:prstGeom prst="line">
            <a:avLst/>
          </a:prstGeom>
          <a:ln w="38100">
            <a:solidFill>
              <a:srgbClr val="7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le 1"/>
          <p:cNvSpPr txBox="1"/>
          <p:nvPr/>
        </p:nvSpPr>
        <p:spPr>
          <a:xfrm>
            <a:off x="6877670" y="4214477"/>
            <a:ext cx="1815329" cy="2766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Add title text</a:t>
            </a:r>
          </a:p>
        </p:txBody>
      </p:sp>
      <p:sp>
        <p:nvSpPr>
          <p:cNvPr id="68" name="Title 1"/>
          <p:cNvSpPr txBox="1"/>
          <p:nvPr/>
        </p:nvSpPr>
        <p:spPr>
          <a:xfrm>
            <a:off x="9606685" y="4223566"/>
            <a:ext cx="576013" cy="276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90%</a:t>
            </a:r>
          </a:p>
        </p:txBody>
      </p:sp>
      <p:cxnSp>
        <p:nvCxnSpPr>
          <p:cNvPr id="69" name="Straight Connector 16"/>
          <p:cNvCxnSpPr/>
          <p:nvPr/>
        </p:nvCxnSpPr>
        <p:spPr>
          <a:xfrm>
            <a:off x="6969588" y="5106234"/>
            <a:ext cx="3115624" cy="0"/>
          </a:xfrm>
          <a:prstGeom prst="line">
            <a:avLst/>
          </a:prstGeom>
          <a:ln w="381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17"/>
          <p:cNvCxnSpPr/>
          <p:nvPr/>
        </p:nvCxnSpPr>
        <p:spPr>
          <a:xfrm>
            <a:off x="6969588" y="5106234"/>
            <a:ext cx="1377923" cy="0"/>
          </a:xfrm>
          <a:prstGeom prst="line">
            <a:avLst/>
          </a:prstGeom>
          <a:ln w="38100">
            <a:solidFill>
              <a:srgbClr val="F4C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/>
          <p:nvPr/>
        </p:nvSpPr>
        <p:spPr>
          <a:xfrm>
            <a:off x="6877670" y="4790395"/>
            <a:ext cx="1815329" cy="2766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Add title text</a:t>
            </a:r>
          </a:p>
        </p:txBody>
      </p:sp>
      <p:sp>
        <p:nvSpPr>
          <p:cNvPr id="72" name="Title 1"/>
          <p:cNvSpPr txBox="1"/>
          <p:nvPr/>
        </p:nvSpPr>
        <p:spPr>
          <a:xfrm>
            <a:off x="9606685" y="4799484"/>
            <a:ext cx="576013" cy="276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40%</a:t>
            </a:r>
          </a:p>
        </p:txBody>
      </p:sp>
      <p:cxnSp>
        <p:nvCxnSpPr>
          <p:cNvPr id="73" name="Straight Connector 21"/>
          <p:cNvCxnSpPr/>
          <p:nvPr/>
        </p:nvCxnSpPr>
        <p:spPr>
          <a:xfrm>
            <a:off x="6969588" y="5682153"/>
            <a:ext cx="3115624" cy="0"/>
          </a:xfrm>
          <a:prstGeom prst="line">
            <a:avLst/>
          </a:prstGeom>
          <a:ln w="381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22"/>
          <p:cNvCxnSpPr/>
          <p:nvPr/>
        </p:nvCxnSpPr>
        <p:spPr>
          <a:xfrm>
            <a:off x="6969588" y="5682153"/>
            <a:ext cx="2260428" cy="0"/>
          </a:xfrm>
          <a:prstGeom prst="line">
            <a:avLst/>
          </a:prstGeom>
          <a:ln w="38100">
            <a:solidFill>
              <a:srgbClr val="7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 txBox="1"/>
          <p:nvPr/>
        </p:nvSpPr>
        <p:spPr>
          <a:xfrm>
            <a:off x="6877670" y="5366314"/>
            <a:ext cx="1815329" cy="2766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Add title text</a:t>
            </a:r>
          </a:p>
        </p:txBody>
      </p:sp>
      <p:sp>
        <p:nvSpPr>
          <p:cNvPr id="76" name="Title 1"/>
          <p:cNvSpPr txBox="1"/>
          <p:nvPr/>
        </p:nvSpPr>
        <p:spPr>
          <a:xfrm>
            <a:off x="9606685" y="5375403"/>
            <a:ext cx="576013" cy="276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/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</a:rPr>
              <a:t>90%</a:t>
            </a:r>
          </a:p>
        </p:txBody>
      </p:sp>
      <p:sp>
        <p:nvSpPr>
          <p:cNvPr id="77" name="TextBox 65"/>
          <p:cNvSpPr txBox="1"/>
          <p:nvPr/>
        </p:nvSpPr>
        <p:spPr>
          <a:xfrm>
            <a:off x="6877975" y="1772075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73C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Extrabold" panose="020B0906030804020204" pitchFamily="34" charset="0"/>
              </a:rPr>
              <a:t>85</a:t>
            </a:r>
            <a:r>
              <a:rPr lang="id-ID" sz="4400" b="1" dirty="0">
                <a:solidFill>
                  <a:srgbClr val="73C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Extrabold" panose="020B0906030804020204" pitchFamily="34" charset="0"/>
              </a:rPr>
              <a:t>%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6908531" y="2951742"/>
            <a:ext cx="1751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Shape 717"/>
          <p:cNvSpPr txBox="1"/>
          <p:nvPr/>
        </p:nvSpPr>
        <p:spPr>
          <a:xfrm>
            <a:off x="8256190" y="1834896"/>
            <a:ext cx="3275409" cy="9273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ea"/>
              </a:rPr>
              <a:t>Click here to add text content, such as keywords, some brief introductions, etc.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60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2800" b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  <a:sym typeface="+mn-ea"/>
              </a:rPr>
              <a:t>Add title text</a:t>
            </a:r>
            <a:endParaRPr lang="zh-CN" altLang="en-US" sz="2800" b="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汉仪大宋简" panose="02010609000101010101" pitchFamily="49" charset="-122"/>
              <a:ea typeface="汉仪大宋简" panose="02010609000101010101" pitchFamily="49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91" name="Freeform: Shape 4"/>
          <p:cNvSpPr/>
          <p:nvPr/>
        </p:nvSpPr>
        <p:spPr bwMode="auto">
          <a:xfrm>
            <a:off x="6870700" y="3472180"/>
            <a:ext cx="1198245" cy="859790"/>
          </a:xfrm>
          <a:custGeom>
            <a:avLst/>
            <a:gdLst>
              <a:gd name="T0" fmla="*/ 222 w 443"/>
              <a:gd name="T1" fmla="*/ 0 h 318"/>
              <a:gd name="T2" fmla="*/ 115 w 443"/>
              <a:gd name="T3" fmla="*/ 44 h 318"/>
              <a:gd name="T4" fmla="*/ 0 w 443"/>
              <a:gd name="T5" fmla="*/ 159 h 318"/>
              <a:gd name="T6" fmla="*/ 115 w 443"/>
              <a:gd name="T7" fmla="*/ 274 h 318"/>
              <a:gd name="T8" fmla="*/ 222 w 443"/>
              <a:gd name="T9" fmla="*/ 318 h 318"/>
              <a:gd name="T10" fmla="*/ 328 w 443"/>
              <a:gd name="T11" fmla="*/ 274 h 318"/>
              <a:gd name="T12" fmla="*/ 443 w 443"/>
              <a:gd name="T13" fmla="*/ 159 h 318"/>
              <a:gd name="T14" fmla="*/ 328 w 443"/>
              <a:gd name="T15" fmla="*/ 44 h 318"/>
              <a:gd name="T16" fmla="*/ 222 w 443"/>
              <a:gd name="T1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2" h="318">
                <a:moveTo>
                  <a:pt x="222" y="0"/>
                </a:moveTo>
                <a:cubicBezTo>
                  <a:pt x="183" y="0"/>
                  <a:pt x="144" y="14"/>
                  <a:pt x="115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44" y="304"/>
                  <a:pt x="183" y="318"/>
                  <a:pt x="222" y="318"/>
                </a:cubicBezTo>
                <a:cubicBezTo>
                  <a:pt x="260" y="318"/>
                  <a:pt x="299" y="304"/>
                  <a:pt x="328" y="274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299" y="14"/>
                  <a:pt x="260" y="0"/>
                  <a:pt x="222" y="0"/>
                </a:cubicBezTo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sp>
        <p:nvSpPr>
          <p:cNvPr id="92" name="Freeform: Shape 5"/>
          <p:cNvSpPr/>
          <p:nvPr/>
        </p:nvSpPr>
        <p:spPr bwMode="auto">
          <a:xfrm>
            <a:off x="4212590" y="3472180"/>
            <a:ext cx="1201420" cy="859790"/>
          </a:xfrm>
          <a:custGeom>
            <a:avLst/>
            <a:gdLst>
              <a:gd name="T0" fmla="*/ 222 w 444"/>
              <a:gd name="T1" fmla="*/ 0 h 318"/>
              <a:gd name="T2" fmla="*/ 116 w 444"/>
              <a:gd name="T3" fmla="*/ 44 h 318"/>
              <a:gd name="T4" fmla="*/ 0 w 444"/>
              <a:gd name="T5" fmla="*/ 159 h 318"/>
              <a:gd name="T6" fmla="*/ 116 w 444"/>
              <a:gd name="T7" fmla="*/ 274 h 318"/>
              <a:gd name="T8" fmla="*/ 222 w 444"/>
              <a:gd name="T9" fmla="*/ 318 h 318"/>
              <a:gd name="T10" fmla="*/ 329 w 444"/>
              <a:gd name="T11" fmla="*/ 274 h 318"/>
              <a:gd name="T12" fmla="*/ 444 w 444"/>
              <a:gd name="T13" fmla="*/ 159 h 318"/>
              <a:gd name="T14" fmla="*/ 329 w 444"/>
              <a:gd name="T15" fmla="*/ 44 h 318"/>
              <a:gd name="T16" fmla="*/ 222 w 444"/>
              <a:gd name="T1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2" h="318">
                <a:moveTo>
                  <a:pt x="222" y="0"/>
                </a:moveTo>
                <a:cubicBezTo>
                  <a:pt x="184" y="0"/>
                  <a:pt x="145" y="14"/>
                  <a:pt x="116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6" y="274"/>
                  <a:pt x="116" y="274"/>
                  <a:pt x="116" y="274"/>
                </a:cubicBezTo>
                <a:cubicBezTo>
                  <a:pt x="145" y="304"/>
                  <a:pt x="184" y="318"/>
                  <a:pt x="222" y="318"/>
                </a:cubicBezTo>
                <a:cubicBezTo>
                  <a:pt x="261" y="318"/>
                  <a:pt x="299" y="304"/>
                  <a:pt x="329" y="274"/>
                </a:cubicBezTo>
                <a:cubicBezTo>
                  <a:pt x="444" y="159"/>
                  <a:pt x="444" y="159"/>
                  <a:pt x="444" y="159"/>
                </a:cubicBezTo>
                <a:cubicBezTo>
                  <a:pt x="329" y="44"/>
                  <a:pt x="329" y="44"/>
                  <a:pt x="329" y="44"/>
                </a:cubicBezTo>
                <a:cubicBezTo>
                  <a:pt x="299" y="14"/>
                  <a:pt x="261" y="0"/>
                  <a:pt x="222" y="0"/>
                </a:cubicBezTo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sp>
        <p:nvSpPr>
          <p:cNvPr id="93" name="Freeform: Shape 6"/>
          <p:cNvSpPr/>
          <p:nvPr/>
        </p:nvSpPr>
        <p:spPr bwMode="auto">
          <a:xfrm>
            <a:off x="4781550" y="2534920"/>
            <a:ext cx="854710" cy="844550"/>
          </a:xfrm>
          <a:custGeom>
            <a:avLst/>
            <a:gdLst>
              <a:gd name="T0" fmla="*/ 162 w 316"/>
              <a:gd name="T1" fmla="*/ 0 h 312"/>
              <a:gd name="T2" fmla="*/ 0 w 316"/>
              <a:gd name="T3" fmla="*/ 0 h 312"/>
              <a:gd name="T4" fmla="*/ 0 w 316"/>
              <a:gd name="T5" fmla="*/ 164 h 312"/>
              <a:gd name="T6" fmla="*/ 150 w 316"/>
              <a:gd name="T7" fmla="*/ 312 h 312"/>
              <a:gd name="T8" fmla="*/ 316 w 316"/>
              <a:gd name="T9" fmla="*/ 312 h 312"/>
              <a:gd name="T10" fmla="*/ 316 w 316"/>
              <a:gd name="T11" fmla="*/ 152 h 312"/>
              <a:gd name="T12" fmla="*/ 162 w 316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" h="312">
                <a:moveTo>
                  <a:pt x="1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247"/>
                  <a:pt x="67" y="312"/>
                  <a:pt x="150" y="312"/>
                </a:cubicBezTo>
                <a:cubicBezTo>
                  <a:pt x="316" y="312"/>
                  <a:pt x="316" y="312"/>
                  <a:pt x="316" y="312"/>
                </a:cubicBezTo>
                <a:cubicBezTo>
                  <a:pt x="316" y="152"/>
                  <a:pt x="316" y="152"/>
                  <a:pt x="316" y="152"/>
                </a:cubicBezTo>
                <a:cubicBezTo>
                  <a:pt x="316" y="68"/>
                  <a:pt x="245" y="0"/>
                  <a:pt x="162" y="0"/>
                </a:cubicBezTo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94" name="Freeform: Shape 7"/>
          <p:cNvSpPr/>
          <p:nvPr/>
        </p:nvSpPr>
        <p:spPr bwMode="auto">
          <a:xfrm>
            <a:off x="6652260" y="4418965"/>
            <a:ext cx="843280" cy="844550"/>
          </a:xfrm>
          <a:custGeom>
            <a:avLst/>
            <a:gdLst>
              <a:gd name="T0" fmla="*/ 165 w 312"/>
              <a:gd name="T1" fmla="*/ 0 h 312"/>
              <a:gd name="T2" fmla="*/ 0 w 312"/>
              <a:gd name="T3" fmla="*/ 0 h 312"/>
              <a:gd name="T4" fmla="*/ 0 w 312"/>
              <a:gd name="T5" fmla="*/ 162 h 312"/>
              <a:gd name="T6" fmla="*/ 153 w 312"/>
              <a:gd name="T7" fmla="*/ 312 h 312"/>
              <a:gd name="T8" fmla="*/ 312 w 312"/>
              <a:gd name="T9" fmla="*/ 312 h 312"/>
              <a:gd name="T10" fmla="*/ 312 w 312"/>
              <a:gd name="T11" fmla="*/ 150 h 312"/>
              <a:gd name="T12" fmla="*/ 165 w 312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312">
                <a:moveTo>
                  <a:pt x="16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246"/>
                  <a:pt x="69" y="312"/>
                  <a:pt x="153" y="312"/>
                </a:cubicBezTo>
                <a:cubicBezTo>
                  <a:pt x="312" y="312"/>
                  <a:pt x="312" y="312"/>
                  <a:pt x="312" y="312"/>
                </a:cubicBezTo>
                <a:cubicBezTo>
                  <a:pt x="312" y="150"/>
                  <a:pt x="312" y="150"/>
                  <a:pt x="312" y="150"/>
                </a:cubicBezTo>
                <a:cubicBezTo>
                  <a:pt x="312" y="67"/>
                  <a:pt x="248" y="0"/>
                  <a:pt x="165" y="0"/>
                </a:cubicBezTo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95" name="Freeform: Shape 8"/>
          <p:cNvSpPr/>
          <p:nvPr/>
        </p:nvSpPr>
        <p:spPr bwMode="auto">
          <a:xfrm>
            <a:off x="6652260" y="2534920"/>
            <a:ext cx="843280" cy="844550"/>
          </a:xfrm>
          <a:custGeom>
            <a:avLst/>
            <a:gdLst>
              <a:gd name="T0" fmla="*/ 312 w 312"/>
              <a:gd name="T1" fmla="*/ 0 h 312"/>
              <a:gd name="T2" fmla="*/ 153 w 312"/>
              <a:gd name="T3" fmla="*/ 0 h 312"/>
              <a:gd name="T4" fmla="*/ 0 w 312"/>
              <a:gd name="T5" fmla="*/ 152 h 312"/>
              <a:gd name="T6" fmla="*/ 0 w 312"/>
              <a:gd name="T7" fmla="*/ 312 h 312"/>
              <a:gd name="T8" fmla="*/ 165 w 312"/>
              <a:gd name="T9" fmla="*/ 312 h 312"/>
              <a:gd name="T10" fmla="*/ 312 w 312"/>
              <a:gd name="T11" fmla="*/ 164 h 312"/>
              <a:gd name="T12" fmla="*/ 312 w 312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312">
                <a:moveTo>
                  <a:pt x="312" y="0"/>
                </a:moveTo>
                <a:cubicBezTo>
                  <a:pt x="153" y="0"/>
                  <a:pt x="153" y="0"/>
                  <a:pt x="153" y="0"/>
                </a:cubicBezTo>
                <a:cubicBezTo>
                  <a:pt x="69" y="0"/>
                  <a:pt x="0" y="68"/>
                  <a:pt x="0" y="152"/>
                </a:cubicBezTo>
                <a:cubicBezTo>
                  <a:pt x="0" y="312"/>
                  <a:pt x="0" y="312"/>
                  <a:pt x="0" y="312"/>
                </a:cubicBezTo>
                <a:cubicBezTo>
                  <a:pt x="165" y="312"/>
                  <a:pt x="165" y="312"/>
                  <a:pt x="165" y="312"/>
                </a:cubicBezTo>
                <a:cubicBezTo>
                  <a:pt x="248" y="312"/>
                  <a:pt x="312" y="247"/>
                  <a:pt x="312" y="164"/>
                </a:cubicBezTo>
                <a:cubicBezTo>
                  <a:pt x="312" y="0"/>
                  <a:pt x="312" y="0"/>
                  <a:pt x="312" y="0"/>
                </a:cubicBezTo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96" name="Freeform: Shape 9"/>
          <p:cNvSpPr/>
          <p:nvPr/>
        </p:nvSpPr>
        <p:spPr bwMode="auto">
          <a:xfrm>
            <a:off x="4781550" y="4418965"/>
            <a:ext cx="854710" cy="844550"/>
          </a:xfrm>
          <a:custGeom>
            <a:avLst/>
            <a:gdLst>
              <a:gd name="T0" fmla="*/ 316 w 316"/>
              <a:gd name="T1" fmla="*/ 0 h 312"/>
              <a:gd name="T2" fmla="*/ 150 w 316"/>
              <a:gd name="T3" fmla="*/ 0 h 312"/>
              <a:gd name="T4" fmla="*/ 0 w 316"/>
              <a:gd name="T5" fmla="*/ 150 h 312"/>
              <a:gd name="T6" fmla="*/ 0 w 316"/>
              <a:gd name="T7" fmla="*/ 312 h 312"/>
              <a:gd name="T8" fmla="*/ 162 w 316"/>
              <a:gd name="T9" fmla="*/ 312 h 312"/>
              <a:gd name="T10" fmla="*/ 316 w 316"/>
              <a:gd name="T11" fmla="*/ 162 h 312"/>
              <a:gd name="T12" fmla="*/ 316 w 316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" h="312">
                <a:moveTo>
                  <a:pt x="316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312"/>
                  <a:pt x="0" y="312"/>
                  <a:pt x="0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245" y="312"/>
                  <a:pt x="316" y="246"/>
                  <a:pt x="316" y="162"/>
                </a:cubicBezTo>
                <a:cubicBezTo>
                  <a:pt x="316" y="0"/>
                  <a:pt x="316" y="0"/>
                  <a:pt x="316" y="0"/>
                </a:cubicBezTo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noFill/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grpSp>
        <p:nvGrpSpPr>
          <p:cNvPr id="97" name="Group 24"/>
          <p:cNvGrpSpPr/>
          <p:nvPr/>
        </p:nvGrpSpPr>
        <p:grpSpPr>
          <a:xfrm>
            <a:off x="5489575" y="3249930"/>
            <a:ext cx="1304925" cy="1888490"/>
            <a:chOff x="4061109" y="2382841"/>
            <a:chExt cx="1010694" cy="1462576"/>
          </a:xfrm>
          <a:solidFill>
            <a:srgbClr val="F4CB1D"/>
          </a:solidFill>
        </p:grpSpPr>
        <p:sp>
          <p:nvSpPr>
            <p:cNvPr id="106" name="Freeform: Shape 10"/>
            <p:cNvSpPr/>
            <p:nvPr/>
          </p:nvSpPr>
          <p:spPr bwMode="auto">
            <a:xfrm>
              <a:off x="4414979" y="3615019"/>
              <a:ext cx="302954" cy="52190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2"/>
                  </a:cubicBez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endParaRPr>
            </a:p>
          </p:txBody>
        </p:sp>
        <p:sp>
          <p:nvSpPr>
            <p:cNvPr id="107" name="Freeform: Shape 11"/>
            <p:cNvSpPr/>
            <p:nvPr/>
          </p:nvSpPr>
          <p:spPr bwMode="auto">
            <a:xfrm>
              <a:off x="4414979" y="3673573"/>
              <a:ext cx="302954" cy="52190"/>
            </a:xfrm>
            <a:custGeom>
              <a:avLst/>
              <a:gdLst>
                <a:gd name="T0" fmla="*/ 145 w 145"/>
                <a:gd name="T1" fmla="*/ 13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3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3"/>
                  </a:moveTo>
                  <a:cubicBezTo>
                    <a:pt x="145" y="20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3"/>
                  </a:cubicBez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endParaRPr>
            </a:p>
          </p:txBody>
        </p:sp>
        <p:sp>
          <p:nvSpPr>
            <p:cNvPr id="108" name="Freeform: Shape 12"/>
            <p:cNvSpPr/>
            <p:nvPr/>
          </p:nvSpPr>
          <p:spPr bwMode="auto">
            <a:xfrm>
              <a:off x="4414979" y="3734673"/>
              <a:ext cx="302954" cy="52190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5"/>
                    <a:pt x="145" y="12"/>
                  </a:cubicBez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endParaRPr>
            </a:p>
          </p:txBody>
        </p:sp>
        <p:sp>
          <p:nvSpPr>
            <p:cNvPr id="109" name="Freeform: Shape 13"/>
            <p:cNvSpPr/>
            <p:nvPr/>
          </p:nvSpPr>
          <p:spPr bwMode="auto">
            <a:xfrm>
              <a:off x="4479897" y="3793227"/>
              <a:ext cx="171844" cy="52190"/>
            </a:xfrm>
            <a:custGeom>
              <a:avLst/>
              <a:gdLst>
                <a:gd name="T0" fmla="*/ 82 w 82"/>
                <a:gd name="T1" fmla="*/ 0 h 25"/>
                <a:gd name="T2" fmla="*/ 41 w 82"/>
                <a:gd name="T3" fmla="*/ 25 h 25"/>
                <a:gd name="T4" fmla="*/ 0 w 82"/>
                <a:gd name="T5" fmla="*/ 0 h 25"/>
                <a:gd name="T6" fmla="*/ 82 w 8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5">
                  <a:moveTo>
                    <a:pt x="82" y="0"/>
                  </a:moveTo>
                  <a:cubicBezTo>
                    <a:pt x="82" y="14"/>
                    <a:pt x="64" y="25"/>
                    <a:pt x="41" y="25"/>
                  </a:cubicBezTo>
                  <a:cubicBezTo>
                    <a:pt x="18" y="25"/>
                    <a:pt x="0" y="14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endParaRPr>
            </a:p>
          </p:txBody>
        </p:sp>
        <p:sp>
          <p:nvSpPr>
            <p:cNvPr id="110" name="Freeform: Shape 14"/>
            <p:cNvSpPr/>
            <p:nvPr/>
          </p:nvSpPr>
          <p:spPr bwMode="auto">
            <a:xfrm>
              <a:off x="4061109" y="2382841"/>
              <a:ext cx="1010694" cy="1215633"/>
            </a:xfrm>
            <a:custGeom>
              <a:avLst/>
              <a:gdLst>
                <a:gd name="T0" fmla="*/ 241 w 483"/>
                <a:gd name="T1" fmla="*/ 0 h 580"/>
                <a:gd name="T2" fmla="*/ 0 w 483"/>
                <a:gd name="T3" fmla="*/ 241 h 580"/>
                <a:gd name="T4" fmla="*/ 62 w 483"/>
                <a:gd name="T5" fmla="*/ 402 h 580"/>
                <a:gd name="T6" fmla="*/ 62 w 483"/>
                <a:gd name="T7" fmla="*/ 402 h 580"/>
                <a:gd name="T8" fmla="*/ 63 w 483"/>
                <a:gd name="T9" fmla="*/ 403 h 580"/>
                <a:gd name="T10" fmla="*/ 73 w 483"/>
                <a:gd name="T11" fmla="*/ 414 h 580"/>
                <a:gd name="T12" fmla="*/ 129 w 483"/>
                <a:gd name="T13" fmla="*/ 483 h 580"/>
                <a:gd name="T14" fmla="*/ 199 w 483"/>
                <a:gd name="T15" fmla="*/ 580 h 580"/>
                <a:gd name="T16" fmla="*/ 235 w 483"/>
                <a:gd name="T17" fmla="*/ 580 h 580"/>
                <a:gd name="T18" fmla="*/ 247 w 483"/>
                <a:gd name="T19" fmla="*/ 580 h 580"/>
                <a:gd name="T20" fmla="*/ 284 w 483"/>
                <a:gd name="T21" fmla="*/ 580 h 580"/>
                <a:gd name="T22" fmla="*/ 353 w 483"/>
                <a:gd name="T23" fmla="*/ 483 h 580"/>
                <a:gd name="T24" fmla="*/ 407 w 483"/>
                <a:gd name="T25" fmla="*/ 416 h 580"/>
                <a:gd name="T26" fmla="*/ 483 w 483"/>
                <a:gd name="T27" fmla="*/ 241 h 580"/>
                <a:gd name="T28" fmla="*/ 241 w 483"/>
                <a:gd name="T29" fmla="*/ 0 h 580"/>
                <a:gd name="T30" fmla="*/ 331 w 483"/>
                <a:gd name="T31" fmla="*/ 349 h 580"/>
                <a:gd name="T32" fmla="*/ 302 w 483"/>
                <a:gd name="T33" fmla="*/ 388 h 580"/>
                <a:gd name="T34" fmla="*/ 264 w 483"/>
                <a:gd name="T35" fmla="*/ 443 h 580"/>
                <a:gd name="T36" fmla="*/ 245 w 483"/>
                <a:gd name="T37" fmla="*/ 443 h 580"/>
                <a:gd name="T38" fmla="*/ 238 w 483"/>
                <a:gd name="T39" fmla="*/ 443 h 580"/>
                <a:gd name="T40" fmla="*/ 218 w 483"/>
                <a:gd name="T41" fmla="*/ 443 h 580"/>
                <a:gd name="T42" fmla="*/ 181 w 483"/>
                <a:gd name="T43" fmla="*/ 388 h 580"/>
                <a:gd name="T44" fmla="*/ 150 w 483"/>
                <a:gd name="T45" fmla="*/ 348 h 580"/>
                <a:gd name="T46" fmla="*/ 145 w 483"/>
                <a:gd name="T47" fmla="*/ 341 h 580"/>
                <a:gd name="T48" fmla="*/ 144 w 483"/>
                <a:gd name="T49" fmla="*/ 341 h 580"/>
                <a:gd name="T50" fmla="*/ 144 w 483"/>
                <a:gd name="T51" fmla="*/ 341 h 580"/>
                <a:gd name="T52" fmla="*/ 111 w 483"/>
                <a:gd name="T53" fmla="*/ 248 h 580"/>
                <a:gd name="T54" fmla="*/ 241 w 483"/>
                <a:gd name="T55" fmla="*/ 109 h 580"/>
                <a:gd name="T56" fmla="*/ 372 w 483"/>
                <a:gd name="T57" fmla="*/ 248 h 580"/>
                <a:gd name="T58" fmla="*/ 331 w 483"/>
                <a:gd name="T59" fmla="*/ 34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2" h="580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03"/>
                    <a:pt x="23" y="359"/>
                    <a:pt x="62" y="402"/>
                  </a:cubicBezTo>
                  <a:cubicBezTo>
                    <a:pt x="62" y="402"/>
                    <a:pt x="62" y="402"/>
                    <a:pt x="62" y="402"/>
                  </a:cubicBezTo>
                  <a:cubicBezTo>
                    <a:pt x="62" y="402"/>
                    <a:pt x="62" y="402"/>
                    <a:pt x="63" y="403"/>
                  </a:cubicBezTo>
                  <a:cubicBezTo>
                    <a:pt x="66" y="407"/>
                    <a:pt x="70" y="410"/>
                    <a:pt x="73" y="414"/>
                  </a:cubicBezTo>
                  <a:cubicBezTo>
                    <a:pt x="88" y="429"/>
                    <a:pt x="112" y="457"/>
                    <a:pt x="129" y="483"/>
                  </a:cubicBezTo>
                  <a:cubicBezTo>
                    <a:pt x="154" y="523"/>
                    <a:pt x="141" y="580"/>
                    <a:pt x="199" y="580"/>
                  </a:cubicBezTo>
                  <a:cubicBezTo>
                    <a:pt x="235" y="580"/>
                    <a:pt x="235" y="580"/>
                    <a:pt x="235" y="580"/>
                  </a:cubicBezTo>
                  <a:cubicBezTo>
                    <a:pt x="247" y="580"/>
                    <a:pt x="247" y="580"/>
                    <a:pt x="247" y="580"/>
                  </a:cubicBezTo>
                  <a:cubicBezTo>
                    <a:pt x="284" y="580"/>
                    <a:pt x="284" y="580"/>
                    <a:pt x="284" y="580"/>
                  </a:cubicBezTo>
                  <a:cubicBezTo>
                    <a:pt x="341" y="580"/>
                    <a:pt x="329" y="523"/>
                    <a:pt x="353" y="483"/>
                  </a:cubicBezTo>
                  <a:cubicBezTo>
                    <a:pt x="369" y="458"/>
                    <a:pt x="393" y="431"/>
                    <a:pt x="407" y="416"/>
                  </a:cubicBezTo>
                  <a:cubicBezTo>
                    <a:pt x="454" y="372"/>
                    <a:pt x="483" y="310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31" y="349"/>
                  </a:moveTo>
                  <a:cubicBezTo>
                    <a:pt x="323" y="358"/>
                    <a:pt x="311" y="373"/>
                    <a:pt x="302" y="388"/>
                  </a:cubicBezTo>
                  <a:cubicBezTo>
                    <a:pt x="289" y="411"/>
                    <a:pt x="295" y="443"/>
                    <a:pt x="264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38" y="443"/>
                    <a:pt x="238" y="443"/>
                    <a:pt x="238" y="443"/>
                  </a:cubicBezTo>
                  <a:cubicBezTo>
                    <a:pt x="218" y="443"/>
                    <a:pt x="218" y="443"/>
                    <a:pt x="218" y="443"/>
                  </a:cubicBezTo>
                  <a:cubicBezTo>
                    <a:pt x="187" y="443"/>
                    <a:pt x="194" y="411"/>
                    <a:pt x="181" y="388"/>
                  </a:cubicBezTo>
                  <a:cubicBezTo>
                    <a:pt x="172" y="372"/>
                    <a:pt x="158" y="356"/>
                    <a:pt x="150" y="348"/>
                  </a:cubicBezTo>
                  <a:cubicBezTo>
                    <a:pt x="148" y="345"/>
                    <a:pt x="146" y="343"/>
                    <a:pt x="145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23" y="316"/>
                    <a:pt x="111" y="284"/>
                    <a:pt x="111" y="248"/>
                  </a:cubicBezTo>
                  <a:cubicBezTo>
                    <a:pt x="111" y="171"/>
                    <a:pt x="169" y="109"/>
                    <a:pt x="241" y="109"/>
                  </a:cubicBezTo>
                  <a:cubicBezTo>
                    <a:pt x="314" y="109"/>
                    <a:pt x="372" y="171"/>
                    <a:pt x="372" y="248"/>
                  </a:cubicBezTo>
                  <a:cubicBezTo>
                    <a:pt x="372" y="288"/>
                    <a:pt x="356" y="323"/>
                    <a:pt x="331" y="349"/>
                  </a:cubicBez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endParaRPr>
            </a:p>
          </p:txBody>
        </p:sp>
      </p:grpSp>
      <p:sp>
        <p:nvSpPr>
          <p:cNvPr id="98" name="Oval 15"/>
          <p:cNvSpPr/>
          <p:nvPr/>
        </p:nvSpPr>
        <p:spPr bwMode="auto">
          <a:xfrm rot="18900000">
            <a:off x="5774690" y="2214880"/>
            <a:ext cx="766445" cy="767715"/>
          </a:xfrm>
          <a:prstGeom prst="ellipse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sp>
        <p:nvSpPr>
          <p:cNvPr id="67" name="Oval 37"/>
          <p:cNvSpPr/>
          <p:nvPr/>
        </p:nvSpPr>
        <p:spPr bwMode="auto">
          <a:xfrm flipH="1">
            <a:off x="8206105" y="2288540"/>
            <a:ext cx="286385" cy="286385"/>
          </a:xfrm>
          <a:prstGeom prst="ellipse">
            <a:avLst/>
          </a:prstGeom>
          <a:solidFill>
            <a:srgbClr val="FFE87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Oval 39"/>
          <p:cNvSpPr/>
          <p:nvPr/>
        </p:nvSpPr>
        <p:spPr bwMode="auto">
          <a:xfrm flipH="1">
            <a:off x="8206105" y="3692525"/>
            <a:ext cx="286385" cy="286385"/>
          </a:xfrm>
          <a:prstGeom prst="ellipse">
            <a:avLst/>
          </a:prstGeom>
          <a:solidFill>
            <a:srgbClr val="FFE87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Oval 40"/>
          <p:cNvSpPr/>
          <p:nvPr/>
        </p:nvSpPr>
        <p:spPr bwMode="auto">
          <a:xfrm flipH="1">
            <a:off x="8206105" y="5096510"/>
            <a:ext cx="286385" cy="286385"/>
          </a:xfrm>
          <a:prstGeom prst="ellipse">
            <a:avLst/>
          </a:prstGeom>
          <a:solidFill>
            <a:srgbClr val="FFE87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Oval 41"/>
          <p:cNvSpPr/>
          <p:nvPr/>
        </p:nvSpPr>
        <p:spPr bwMode="auto">
          <a:xfrm>
            <a:off x="3790950" y="2288540"/>
            <a:ext cx="286385" cy="286385"/>
          </a:xfrm>
          <a:prstGeom prst="ellipse">
            <a:avLst/>
          </a:prstGeom>
          <a:solidFill>
            <a:srgbClr val="FFE87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Oval 42"/>
          <p:cNvSpPr/>
          <p:nvPr/>
        </p:nvSpPr>
        <p:spPr bwMode="auto">
          <a:xfrm>
            <a:off x="3790950" y="3692525"/>
            <a:ext cx="286385" cy="286385"/>
          </a:xfrm>
          <a:prstGeom prst="ellipse">
            <a:avLst/>
          </a:prstGeom>
          <a:solidFill>
            <a:srgbClr val="FFE87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Oval 43"/>
          <p:cNvSpPr/>
          <p:nvPr/>
        </p:nvSpPr>
        <p:spPr bwMode="auto">
          <a:xfrm>
            <a:off x="3790950" y="5096510"/>
            <a:ext cx="286385" cy="286385"/>
          </a:xfrm>
          <a:prstGeom prst="ellipse">
            <a:avLst/>
          </a:prstGeom>
          <a:solidFill>
            <a:srgbClr val="FFE87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75"/>
          <p:cNvSpPr txBox="1"/>
          <p:nvPr/>
        </p:nvSpPr>
        <p:spPr bwMode="auto">
          <a:xfrm>
            <a:off x="8492490" y="1863725"/>
            <a:ext cx="1631315" cy="373380"/>
          </a:xfrm>
          <a:prstGeom prst="rect">
            <a:avLst/>
          </a:prstGeom>
          <a:noFill/>
        </p:spPr>
        <p:txBody>
          <a:bodyPr wrap="none" lIns="270000" tIns="35100" rIns="67500" bIns="35100"/>
          <a:lstStyle/>
          <a:p>
            <a:pPr algn="l" latinLnBrk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90" name="TextBox 76"/>
          <p:cNvSpPr txBox="1"/>
          <p:nvPr/>
        </p:nvSpPr>
        <p:spPr bwMode="auto">
          <a:xfrm>
            <a:off x="8492490" y="2237105"/>
            <a:ext cx="2990215" cy="592455"/>
          </a:xfrm>
          <a:prstGeom prst="rect">
            <a:avLst/>
          </a:prstGeom>
          <a:noFill/>
        </p:spPr>
        <p:txBody>
          <a:bodyPr wrap="square" lIns="270000" tIns="35100" rIns="67500" bIns="35100"/>
          <a:lstStyle/>
          <a:p>
            <a:pPr algn="l" latinLnBrk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sp>
        <p:nvSpPr>
          <p:cNvPr id="87" name="TextBox 78"/>
          <p:cNvSpPr txBox="1"/>
          <p:nvPr/>
        </p:nvSpPr>
        <p:spPr bwMode="auto">
          <a:xfrm>
            <a:off x="2160270" y="1940560"/>
            <a:ext cx="1631315" cy="373380"/>
          </a:xfrm>
          <a:prstGeom prst="rect">
            <a:avLst/>
          </a:prstGeom>
          <a:noFill/>
        </p:spPr>
        <p:txBody>
          <a:bodyPr wrap="none" lIns="67500" tIns="35100" rIns="270000" bIns="35100"/>
          <a:lstStyle/>
          <a:p>
            <a:pPr algn="r" latinLnBrk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88" name="TextBox 79"/>
          <p:cNvSpPr txBox="1"/>
          <p:nvPr/>
        </p:nvSpPr>
        <p:spPr bwMode="auto">
          <a:xfrm>
            <a:off x="679450" y="2313940"/>
            <a:ext cx="3111500" cy="592455"/>
          </a:xfrm>
          <a:prstGeom prst="rect">
            <a:avLst/>
          </a:prstGeom>
          <a:noFill/>
        </p:spPr>
        <p:txBody>
          <a:bodyPr wrap="square" lIns="67500" tIns="35100" rIns="270000" bIns="35100"/>
          <a:lstStyle/>
          <a:p>
            <a:pPr algn="r" latinLnBrk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sp>
        <p:nvSpPr>
          <p:cNvPr id="85" name="TextBox 81"/>
          <p:cNvSpPr txBox="1"/>
          <p:nvPr/>
        </p:nvSpPr>
        <p:spPr bwMode="auto">
          <a:xfrm>
            <a:off x="8492490" y="4684395"/>
            <a:ext cx="1631315" cy="373380"/>
          </a:xfrm>
          <a:prstGeom prst="rect">
            <a:avLst/>
          </a:prstGeom>
          <a:noFill/>
        </p:spPr>
        <p:txBody>
          <a:bodyPr wrap="none" lIns="270000" tIns="35100" rIns="67500" bIns="35100"/>
          <a:lstStyle/>
          <a:p>
            <a:pPr algn="l" latinLnBrk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86" name="TextBox 82"/>
          <p:cNvSpPr txBox="1"/>
          <p:nvPr/>
        </p:nvSpPr>
        <p:spPr bwMode="auto">
          <a:xfrm>
            <a:off x="8492490" y="5057775"/>
            <a:ext cx="2990215" cy="592455"/>
          </a:xfrm>
          <a:prstGeom prst="rect">
            <a:avLst/>
          </a:prstGeom>
          <a:noFill/>
        </p:spPr>
        <p:txBody>
          <a:bodyPr wrap="square" lIns="270000" tIns="35100" rIns="67500" bIns="35100"/>
          <a:lstStyle/>
          <a:p>
            <a:pPr algn="l" latinLnBrk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sp>
        <p:nvSpPr>
          <p:cNvPr id="83" name="TextBox 84"/>
          <p:cNvSpPr txBox="1"/>
          <p:nvPr/>
        </p:nvSpPr>
        <p:spPr bwMode="auto">
          <a:xfrm>
            <a:off x="2160270" y="4696460"/>
            <a:ext cx="1631315" cy="373380"/>
          </a:xfrm>
          <a:prstGeom prst="rect">
            <a:avLst/>
          </a:prstGeom>
          <a:noFill/>
        </p:spPr>
        <p:txBody>
          <a:bodyPr wrap="none" lIns="67500" tIns="35100" rIns="270000" bIns="35100"/>
          <a:lstStyle/>
          <a:p>
            <a:pPr algn="r" latinLnBrk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84" name="TextBox 85"/>
          <p:cNvSpPr txBox="1"/>
          <p:nvPr/>
        </p:nvSpPr>
        <p:spPr bwMode="auto">
          <a:xfrm>
            <a:off x="1421765" y="5069840"/>
            <a:ext cx="2369185" cy="592455"/>
          </a:xfrm>
          <a:prstGeom prst="rect">
            <a:avLst/>
          </a:prstGeom>
          <a:noFill/>
        </p:spPr>
        <p:txBody>
          <a:bodyPr wrap="square" lIns="67500" tIns="35100" rIns="270000" bIns="35100"/>
          <a:lstStyle/>
          <a:p>
            <a:pPr algn="r" latinLnBrk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sp>
        <p:nvSpPr>
          <p:cNvPr id="81" name="TextBox 87"/>
          <p:cNvSpPr txBox="1"/>
          <p:nvPr/>
        </p:nvSpPr>
        <p:spPr bwMode="auto">
          <a:xfrm>
            <a:off x="8492490" y="3288030"/>
            <a:ext cx="1631315" cy="373380"/>
          </a:xfrm>
          <a:prstGeom prst="rect">
            <a:avLst/>
          </a:prstGeom>
          <a:noFill/>
        </p:spPr>
        <p:txBody>
          <a:bodyPr wrap="none" lIns="270000" tIns="35100" rIns="67500" bIns="35100"/>
          <a:lstStyle/>
          <a:p>
            <a:pPr algn="l" latinLnBrk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82" name="TextBox 88"/>
          <p:cNvSpPr txBox="1"/>
          <p:nvPr/>
        </p:nvSpPr>
        <p:spPr bwMode="auto">
          <a:xfrm>
            <a:off x="8492490" y="3661410"/>
            <a:ext cx="2990215" cy="592455"/>
          </a:xfrm>
          <a:prstGeom prst="rect">
            <a:avLst/>
          </a:prstGeom>
          <a:noFill/>
        </p:spPr>
        <p:txBody>
          <a:bodyPr wrap="square" lIns="270000" tIns="35100" rIns="67500" bIns="35100"/>
          <a:lstStyle/>
          <a:p>
            <a:pPr algn="l" latinLnBrk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sp>
        <p:nvSpPr>
          <p:cNvPr id="79" name="TextBox 90"/>
          <p:cNvSpPr txBox="1"/>
          <p:nvPr/>
        </p:nvSpPr>
        <p:spPr bwMode="auto">
          <a:xfrm>
            <a:off x="2160270" y="3338830"/>
            <a:ext cx="1631315" cy="373380"/>
          </a:xfrm>
          <a:prstGeom prst="rect">
            <a:avLst/>
          </a:prstGeom>
          <a:noFill/>
        </p:spPr>
        <p:txBody>
          <a:bodyPr wrap="none" lIns="67500" tIns="35100" rIns="270000" bIns="35100"/>
          <a:lstStyle/>
          <a:p>
            <a:pPr algn="r" latinLnBrk="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80" name="TextBox 91"/>
          <p:cNvSpPr txBox="1"/>
          <p:nvPr/>
        </p:nvSpPr>
        <p:spPr bwMode="auto">
          <a:xfrm>
            <a:off x="679450" y="3712210"/>
            <a:ext cx="3111500" cy="592455"/>
          </a:xfrm>
          <a:prstGeom prst="rect">
            <a:avLst/>
          </a:prstGeom>
          <a:noFill/>
        </p:spPr>
        <p:txBody>
          <a:bodyPr wrap="square" lIns="67500" tIns="35100" rIns="270000" bIns="35100"/>
          <a:lstStyle/>
          <a:p>
            <a:pPr algn="r" latinLnBrk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pic>
        <p:nvPicPr>
          <p:cNvPr id="4" name="图片 3" descr="333639373138363b343435303739393bbbe1bcc6cafdbed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5185" y="2393315"/>
            <a:ext cx="433070" cy="433070"/>
          </a:xfrm>
          <a:prstGeom prst="rect">
            <a:avLst/>
          </a:prstGeom>
        </p:spPr>
      </p:pic>
      <p:pic>
        <p:nvPicPr>
          <p:cNvPr id="6" name="图片 5" descr="333639373138363b343435303739363bd2b5cef1bcbcc4dc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70700" y="4630420"/>
            <a:ext cx="433070" cy="433070"/>
          </a:xfrm>
          <a:prstGeom prst="rect">
            <a:avLst/>
          </a:prstGeom>
        </p:spPr>
      </p:pic>
      <p:pic>
        <p:nvPicPr>
          <p:cNvPr id="7" name="图片 6" descr="333639373138363b343435303830323bb9a4d7f7d7f7b7e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78955" y="2741295"/>
            <a:ext cx="433070" cy="433070"/>
          </a:xfrm>
          <a:prstGeom prst="rect">
            <a:avLst/>
          </a:prstGeom>
        </p:spPr>
      </p:pic>
      <p:pic>
        <p:nvPicPr>
          <p:cNvPr id="10" name="图片 9" descr="333639373138363b343435303831323bbacbcbe3b9a4d7f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67555" y="3682365"/>
            <a:ext cx="433070" cy="433070"/>
          </a:xfrm>
          <a:prstGeom prst="rect">
            <a:avLst/>
          </a:prstGeom>
        </p:spPr>
      </p:pic>
      <p:pic>
        <p:nvPicPr>
          <p:cNvPr id="11" name="图片 10" descr="333639373138363b343435303830393bc8d5b3a3cac2ceef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05705" y="4625975"/>
            <a:ext cx="433070" cy="433070"/>
          </a:xfrm>
          <a:prstGeom prst="rect">
            <a:avLst/>
          </a:prstGeom>
        </p:spPr>
      </p:pic>
      <p:pic>
        <p:nvPicPr>
          <p:cNvPr id="12" name="图片 11" descr="333639373138363b343435303831343bb9b5cda8b9dcc0ed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56780" y="3683635"/>
            <a:ext cx="433070" cy="433070"/>
          </a:xfrm>
          <a:prstGeom prst="rect">
            <a:avLst/>
          </a:prstGeom>
        </p:spPr>
      </p:pic>
      <p:pic>
        <p:nvPicPr>
          <p:cNvPr id="13" name="图片 12" descr="333639373138363b343435303832353bd7cabdf0b7e7cfd5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980940" y="2814955"/>
            <a:ext cx="433070" cy="433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1406963" y="2142580"/>
            <a:ext cx="1826482" cy="2107700"/>
          </a:xfrm>
          <a:custGeom>
            <a:avLst/>
            <a:gdLst>
              <a:gd name="T0" fmla="*/ 0 w 1273"/>
              <a:gd name="T1" fmla="*/ 1102 h 1469"/>
              <a:gd name="T2" fmla="*/ 0 w 1273"/>
              <a:gd name="T3" fmla="*/ 367 h 1469"/>
              <a:gd name="T4" fmla="*/ 636 w 1273"/>
              <a:gd name="T5" fmla="*/ 0 h 1469"/>
              <a:gd name="T6" fmla="*/ 1273 w 1273"/>
              <a:gd name="T7" fmla="*/ 367 h 1469"/>
              <a:gd name="T8" fmla="*/ 1273 w 1273"/>
              <a:gd name="T9" fmla="*/ 1102 h 1469"/>
              <a:gd name="T10" fmla="*/ 636 w 1273"/>
              <a:gd name="T11" fmla="*/ 1469 h 1469"/>
              <a:gd name="T12" fmla="*/ 0 w 1273"/>
              <a:gd name="T13" fmla="*/ 1102 h 1469"/>
              <a:gd name="T14" fmla="*/ 130 w 1273"/>
              <a:gd name="T15" fmla="*/ 443 h 1469"/>
              <a:gd name="T16" fmla="*/ 130 w 1273"/>
              <a:gd name="T17" fmla="*/ 1026 h 1469"/>
              <a:gd name="T18" fmla="*/ 636 w 1273"/>
              <a:gd name="T19" fmla="*/ 1318 h 1469"/>
              <a:gd name="T20" fmla="*/ 1142 w 1273"/>
              <a:gd name="T21" fmla="*/ 1026 h 1469"/>
              <a:gd name="T22" fmla="*/ 1142 w 1273"/>
              <a:gd name="T23" fmla="*/ 443 h 1469"/>
              <a:gd name="T24" fmla="*/ 636 w 1273"/>
              <a:gd name="T25" fmla="*/ 151 h 1469"/>
              <a:gd name="T26" fmla="*/ 130 w 1273"/>
              <a:gd name="T27" fmla="*/ 443 h 1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3" h="1469">
                <a:moveTo>
                  <a:pt x="0" y="1102"/>
                </a:moveTo>
                <a:lnTo>
                  <a:pt x="0" y="367"/>
                </a:lnTo>
                <a:lnTo>
                  <a:pt x="636" y="0"/>
                </a:lnTo>
                <a:lnTo>
                  <a:pt x="1273" y="367"/>
                </a:lnTo>
                <a:lnTo>
                  <a:pt x="1273" y="1102"/>
                </a:lnTo>
                <a:lnTo>
                  <a:pt x="636" y="1469"/>
                </a:lnTo>
                <a:lnTo>
                  <a:pt x="0" y="1102"/>
                </a:lnTo>
                <a:close/>
                <a:moveTo>
                  <a:pt x="130" y="443"/>
                </a:moveTo>
                <a:lnTo>
                  <a:pt x="130" y="1026"/>
                </a:lnTo>
                <a:lnTo>
                  <a:pt x="636" y="1318"/>
                </a:lnTo>
                <a:lnTo>
                  <a:pt x="1142" y="1026"/>
                </a:lnTo>
                <a:lnTo>
                  <a:pt x="1142" y="443"/>
                </a:lnTo>
                <a:lnTo>
                  <a:pt x="636" y="151"/>
                </a:lnTo>
                <a:lnTo>
                  <a:pt x="130" y="443"/>
                </a:lnTo>
                <a:close/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vert="horz" wrap="square" lIns="0" tIns="0" rIns="0" bIns="0" numCol="1" rtlCol="0" anchor="ctr" anchorCtr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阿里巴巴普惠体"/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1828790" y="1693492"/>
            <a:ext cx="984263" cy="499305"/>
          </a:xfrm>
          <a:custGeom>
            <a:avLst/>
            <a:gdLst>
              <a:gd name="T0" fmla="*/ 686 w 686"/>
              <a:gd name="T1" fmla="*/ 196 h 348"/>
              <a:gd name="T2" fmla="*/ 344 w 686"/>
              <a:gd name="T3" fmla="*/ 0 h 348"/>
              <a:gd name="T4" fmla="*/ 344 w 686"/>
              <a:gd name="T5" fmla="*/ 0 h 348"/>
              <a:gd name="T6" fmla="*/ 342 w 686"/>
              <a:gd name="T7" fmla="*/ 0 h 348"/>
              <a:gd name="T8" fmla="*/ 0 w 686"/>
              <a:gd name="T9" fmla="*/ 196 h 348"/>
              <a:gd name="T10" fmla="*/ 0 w 686"/>
              <a:gd name="T11" fmla="*/ 348 h 348"/>
              <a:gd name="T12" fmla="*/ 344 w 686"/>
              <a:gd name="T13" fmla="*/ 151 h 348"/>
              <a:gd name="T14" fmla="*/ 686 w 686"/>
              <a:gd name="T15" fmla="*/ 348 h 348"/>
              <a:gd name="T16" fmla="*/ 686 w 686"/>
              <a:gd name="T17" fmla="*/ 19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6" h="348">
                <a:moveTo>
                  <a:pt x="686" y="196"/>
                </a:moveTo>
                <a:lnTo>
                  <a:pt x="344" y="0"/>
                </a:lnTo>
                <a:lnTo>
                  <a:pt x="344" y="0"/>
                </a:lnTo>
                <a:lnTo>
                  <a:pt x="342" y="0"/>
                </a:lnTo>
                <a:lnTo>
                  <a:pt x="0" y="196"/>
                </a:lnTo>
                <a:lnTo>
                  <a:pt x="0" y="348"/>
                </a:lnTo>
                <a:lnTo>
                  <a:pt x="344" y="151"/>
                </a:lnTo>
                <a:lnTo>
                  <a:pt x="686" y="348"/>
                </a:lnTo>
                <a:lnTo>
                  <a:pt x="686" y="196"/>
                </a:lnTo>
                <a:close/>
              </a:path>
            </a:pathLst>
          </a:cu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vert="horz" wrap="square" lIns="0" tIns="0" rIns="0" bIns="0" numCol="1" rtlCol="0" anchor="ctr" anchorCtr="0" compatLnSpc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阿里巴巴普惠体"/>
            </a:endParaRPr>
          </a:p>
        </p:txBody>
      </p:sp>
      <p:grpSp>
        <p:nvGrpSpPr>
          <p:cNvPr id="13" name="Group 23"/>
          <p:cNvGrpSpPr/>
          <p:nvPr/>
        </p:nvGrpSpPr>
        <p:grpSpPr>
          <a:xfrm>
            <a:off x="2012139" y="2867215"/>
            <a:ext cx="616130" cy="542280"/>
            <a:chOff x="10059988" y="2759075"/>
            <a:chExt cx="463550" cy="407988"/>
          </a:xfrm>
          <a:solidFill>
            <a:schemeClr val="accent1"/>
          </a:solidFill>
        </p:grpSpPr>
        <p:sp>
          <p:nvSpPr>
            <p:cNvPr id="14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阿里巴巴普惠体"/>
              </a:endParaRPr>
            </a:p>
          </p:txBody>
        </p:sp>
        <p:sp>
          <p:nvSpPr>
            <p:cNvPr id="15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阿里巴巴普惠体"/>
              </a:endParaRPr>
            </a:p>
          </p:txBody>
        </p:sp>
        <p:sp>
          <p:nvSpPr>
            <p:cNvPr id="16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阿里巴巴普惠体"/>
              </a:endParaRPr>
            </a:p>
          </p:txBody>
        </p:sp>
        <p:sp>
          <p:nvSpPr>
            <p:cNvPr id="17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阿里巴巴普惠体"/>
              </a:endParaRPr>
            </a:p>
          </p:txBody>
        </p:sp>
      </p:grpSp>
      <p:sp>
        <p:nvSpPr>
          <p:cNvPr id="26" name="TextBox 41"/>
          <p:cNvSpPr txBox="1"/>
          <p:nvPr/>
        </p:nvSpPr>
        <p:spPr>
          <a:xfrm>
            <a:off x="1361649" y="4461284"/>
            <a:ext cx="18262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1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7" name="TextBox 88"/>
          <p:cNvSpPr txBox="1"/>
          <p:nvPr/>
        </p:nvSpPr>
        <p:spPr>
          <a:xfrm>
            <a:off x="1406963" y="4782381"/>
            <a:ext cx="1734346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7" name="Freeform 12"/>
          <p:cNvSpPr>
            <a:spLocks noEditPoints="1"/>
          </p:cNvSpPr>
          <p:nvPr/>
        </p:nvSpPr>
        <p:spPr bwMode="auto">
          <a:xfrm>
            <a:off x="3924161" y="2142580"/>
            <a:ext cx="1826482" cy="2107700"/>
          </a:xfrm>
          <a:custGeom>
            <a:avLst/>
            <a:gdLst>
              <a:gd name="T0" fmla="*/ 0 w 1273"/>
              <a:gd name="T1" fmla="*/ 1102 h 1469"/>
              <a:gd name="T2" fmla="*/ 0 w 1273"/>
              <a:gd name="T3" fmla="*/ 367 h 1469"/>
              <a:gd name="T4" fmla="*/ 636 w 1273"/>
              <a:gd name="T5" fmla="*/ 0 h 1469"/>
              <a:gd name="T6" fmla="*/ 1273 w 1273"/>
              <a:gd name="T7" fmla="*/ 367 h 1469"/>
              <a:gd name="T8" fmla="*/ 1273 w 1273"/>
              <a:gd name="T9" fmla="*/ 1102 h 1469"/>
              <a:gd name="T10" fmla="*/ 636 w 1273"/>
              <a:gd name="T11" fmla="*/ 1469 h 1469"/>
              <a:gd name="T12" fmla="*/ 0 w 1273"/>
              <a:gd name="T13" fmla="*/ 1102 h 1469"/>
              <a:gd name="T14" fmla="*/ 130 w 1273"/>
              <a:gd name="T15" fmla="*/ 443 h 1469"/>
              <a:gd name="T16" fmla="*/ 130 w 1273"/>
              <a:gd name="T17" fmla="*/ 1026 h 1469"/>
              <a:gd name="T18" fmla="*/ 636 w 1273"/>
              <a:gd name="T19" fmla="*/ 1318 h 1469"/>
              <a:gd name="T20" fmla="*/ 1142 w 1273"/>
              <a:gd name="T21" fmla="*/ 1026 h 1469"/>
              <a:gd name="T22" fmla="*/ 1142 w 1273"/>
              <a:gd name="T23" fmla="*/ 443 h 1469"/>
              <a:gd name="T24" fmla="*/ 636 w 1273"/>
              <a:gd name="T25" fmla="*/ 151 h 1469"/>
              <a:gd name="T26" fmla="*/ 130 w 1273"/>
              <a:gd name="T27" fmla="*/ 443 h 1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3" h="1469">
                <a:moveTo>
                  <a:pt x="0" y="1102"/>
                </a:moveTo>
                <a:lnTo>
                  <a:pt x="0" y="367"/>
                </a:lnTo>
                <a:lnTo>
                  <a:pt x="636" y="0"/>
                </a:lnTo>
                <a:lnTo>
                  <a:pt x="1273" y="367"/>
                </a:lnTo>
                <a:lnTo>
                  <a:pt x="1273" y="1102"/>
                </a:lnTo>
                <a:lnTo>
                  <a:pt x="636" y="1469"/>
                </a:lnTo>
                <a:lnTo>
                  <a:pt x="0" y="1102"/>
                </a:lnTo>
                <a:close/>
                <a:moveTo>
                  <a:pt x="130" y="443"/>
                </a:moveTo>
                <a:lnTo>
                  <a:pt x="130" y="1026"/>
                </a:lnTo>
                <a:lnTo>
                  <a:pt x="636" y="1318"/>
                </a:lnTo>
                <a:lnTo>
                  <a:pt x="1142" y="1026"/>
                </a:lnTo>
                <a:lnTo>
                  <a:pt x="1142" y="443"/>
                </a:lnTo>
                <a:lnTo>
                  <a:pt x="636" y="151"/>
                </a:lnTo>
                <a:lnTo>
                  <a:pt x="130" y="443"/>
                </a:lnTo>
                <a:close/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阿里巴巴普惠体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4345988" y="1693492"/>
            <a:ext cx="984263" cy="499305"/>
          </a:xfrm>
          <a:custGeom>
            <a:avLst/>
            <a:gdLst>
              <a:gd name="T0" fmla="*/ 686 w 686"/>
              <a:gd name="T1" fmla="*/ 196 h 348"/>
              <a:gd name="T2" fmla="*/ 344 w 686"/>
              <a:gd name="T3" fmla="*/ 0 h 348"/>
              <a:gd name="T4" fmla="*/ 344 w 686"/>
              <a:gd name="T5" fmla="*/ 0 h 348"/>
              <a:gd name="T6" fmla="*/ 342 w 686"/>
              <a:gd name="T7" fmla="*/ 0 h 348"/>
              <a:gd name="T8" fmla="*/ 0 w 686"/>
              <a:gd name="T9" fmla="*/ 196 h 348"/>
              <a:gd name="T10" fmla="*/ 0 w 686"/>
              <a:gd name="T11" fmla="*/ 348 h 348"/>
              <a:gd name="T12" fmla="*/ 344 w 686"/>
              <a:gd name="T13" fmla="*/ 151 h 348"/>
              <a:gd name="T14" fmla="*/ 686 w 686"/>
              <a:gd name="T15" fmla="*/ 348 h 348"/>
              <a:gd name="T16" fmla="*/ 686 w 686"/>
              <a:gd name="T17" fmla="*/ 19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6" h="348">
                <a:moveTo>
                  <a:pt x="686" y="196"/>
                </a:moveTo>
                <a:lnTo>
                  <a:pt x="344" y="0"/>
                </a:lnTo>
                <a:lnTo>
                  <a:pt x="344" y="0"/>
                </a:lnTo>
                <a:lnTo>
                  <a:pt x="342" y="0"/>
                </a:lnTo>
                <a:lnTo>
                  <a:pt x="0" y="196"/>
                </a:lnTo>
                <a:lnTo>
                  <a:pt x="0" y="348"/>
                </a:lnTo>
                <a:lnTo>
                  <a:pt x="344" y="151"/>
                </a:lnTo>
                <a:lnTo>
                  <a:pt x="686" y="348"/>
                </a:lnTo>
                <a:lnTo>
                  <a:pt x="686" y="196"/>
                </a:lnTo>
                <a:close/>
              </a:path>
            </a:pathLst>
          </a:cu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阿里巴巴普惠体"/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4519842" y="2873546"/>
            <a:ext cx="635120" cy="529618"/>
            <a:chOff x="10987088" y="1993900"/>
            <a:chExt cx="477837" cy="398463"/>
          </a:xfrm>
          <a:solidFill>
            <a:schemeClr val="accent4"/>
          </a:solidFill>
        </p:grpSpPr>
        <p:sp>
          <p:nvSpPr>
            <p:cNvPr id="12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阿里巴巴普惠体"/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阿里巴巴普惠体"/>
              </a:endParaRPr>
            </a:p>
          </p:txBody>
        </p:sp>
      </p:grpSp>
      <p:sp>
        <p:nvSpPr>
          <p:cNvPr id="28" name="TextBox 41"/>
          <p:cNvSpPr txBox="1"/>
          <p:nvPr/>
        </p:nvSpPr>
        <p:spPr>
          <a:xfrm>
            <a:off x="3926472" y="4461284"/>
            <a:ext cx="18262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1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9" name="TextBox 88"/>
          <p:cNvSpPr txBox="1"/>
          <p:nvPr/>
        </p:nvSpPr>
        <p:spPr>
          <a:xfrm>
            <a:off x="3971786" y="4782381"/>
            <a:ext cx="1734346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441440" y="1693545"/>
            <a:ext cx="1826260" cy="2555875"/>
            <a:chOff x="10144" y="2667"/>
            <a:chExt cx="2876" cy="4025"/>
          </a:xfrm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0144" y="3374"/>
              <a:ext cx="2876" cy="3319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阿里巴巴普惠体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0808" y="2667"/>
              <a:ext cx="1550" cy="786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gradFill>
              <a:gsLst>
                <a:gs pos="2000">
                  <a:srgbClr val="73C4CC">
                    <a:alpha val="95000"/>
                  </a:srgbClr>
                </a:gs>
                <a:gs pos="10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420000" scaled="0"/>
            </a:gradFill>
            <a:ln>
              <a:solidFill>
                <a:schemeClr val="bg1"/>
              </a:solidFill>
            </a:ln>
          </p:spPr>
          <p:txBody>
            <a:bodyPr spcFirstLastPara="1" vert="horz" wrap="square" lIns="0" tIns="0" rIns="0" bIns="0" numCol="1" rtlCol="0" anchor="ctr" anchorCtr="0" compatLnSpc="0">
              <a:noAutofit/>
            </a:bodyPr>
            <a:lstStyle/>
            <a:p>
              <a:pPr lvl="0" algn="ctr">
                <a:buClrTx/>
                <a:buSzTx/>
                <a:buFontTx/>
              </a:pPr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阿里巴巴普惠体"/>
              </a:endParaRPr>
            </a:p>
          </p:txBody>
        </p:sp>
        <p:grpSp>
          <p:nvGrpSpPr>
            <p:cNvPr id="21" name="Group 28"/>
            <p:cNvGrpSpPr/>
            <p:nvPr/>
          </p:nvGrpSpPr>
          <p:grpSpPr>
            <a:xfrm>
              <a:off x="11117" y="4482"/>
              <a:ext cx="930" cy="920"/>
              <a:chOff x="2587625" y="4291013"/>
              <a:chExt cx="444500" cy="439738"/>
            </a:xfrm>
            <a:solidFill>
              <a:schemeClr val="accent4"/>
            </a:solidFill>
          </p:grpSpPr>
          <p:sp>
            <p:nvSpPr>
              <p:cNvPr id="22" name="Freeform 290"/>
              <p:cNvSpPr>
                <a:spLocks noEditPoints="1"/>
              </p:cNvSpPr>
              <p:nvPr/>
            </p:nvSpPr>
            <p:spPr bwMode="auto">
              <a:xfrm>
                <a:off x="2790825" y="4491038"/>
                <a:ext cx="241300" cy="239713"/>
              </a:xfrm>
              <a:custGeom>
                <a:avLst/>
                <a:gdLst>
                  <a:gd name="T0" fmla="*/ 582 w 1676"/>
                  <a:gd name="T1" fmla="*/ 282 h 1813"/>
                  <a:gd name="T2" fmla="*/ 453 w 1676"/>
                  <a:gd name="T3" fmla="*/ 343 h 1813"/>
                  <a:gd name="T4" fmla="*/ 344 w 1676"/>
                  <a:gd name="T5" fmla="*/ 449 h 1813"/>
                  <a:gd name="T6" fmla="*/ 274 w 1676"/>
                  <a:gd name="T7" fmla="*/ 582 h 1813"/>
                  <a:gd name="T8" fmla="*/ 246 w 1676"/>
                  <a:gd name="T9" fmla="*/ 729 h 1813"/>
                  <a:gd name="T10" fmla="*/ 260 w 1676"/>
                  <a:gd name="T11" fmla="*/ 878 h 1813"/>
                  <a:gd name="T12" fmla="*/ 316 w 1676"/>
                  <a:gd name="T13" fmla="*/ 1018 h 1813"/>
                  <a:gd name="T14" fmla="*/ 414 w 1676"/>
                  <a:gd name="T15" fmla="*/ 1136 h 1813"/>
                  <a:gd name="T16" fmla="*/ 538 w 1676"/>
                  <a:gd name="T17" fmla="*/ 1212 h 1813"/>
                  <a:gd name="T18" fmla="*/ 673 w 1676"/>
                  <a:gd name="T19" fmla="*/ 1242 h 1813"/>
                  <a:gd name="T20" fmla="*/ 811 w 1676"/>
                  <a:gd name="T21" fmla="*/ 1227 h 1813"/>
                  <a:gd name="T22" fmla="*/ 941 w 1676"/>
                  <a:gd name="T23" fmla="*/ 1166 h 1813"/>
                  <a:gd name="T24" fmla="*/ 1049 w 1676"/>
                  <a:gd name="T25" fmla="*/ 1061 h 1813"/>
                  <a:gd name="T26" fmla="*/ 1119 w 1676"/>
                  <a:gd name="T27" fmla="*/ 927 h 1813"/>
                  <a:gd name="T28" fmla="*/ 1147 w 1676"/>
                  <a:gd name="T29" fmla="*/ 779 h 1813"/>
                  <a:gd name="T30" fmla="*/ 1133 w 1676"/>
                  <a:gd name="T31" fmla="*/ 630 h 1813"/>
                  <a:gd name="T32" fmla="*/ 1077 w 1676"/>
                  <a:gd name="T33" fmla="*/ 491 h 1813"/>
                  <a:gd name="T34" fmla="*/ 980 w 1676"/>
                  <a:gd name="T35" fmla="*/ 374 h 1813"/>
                  <a:gd name="T36" fmla="*/ 855 w 1676"/>
                  <a:gd name="T37" fmla="*/ 298 h 1813"/>
                  <a:gd name="T38" fmla="*/ 720 w 1676"/>
                  <a:gd name="T39" fmla="*/ 267 h 1813"/>
                  <a:gd name="T40" fmla="*/ 781 w 1676"/>
                  <a:gd name="T41" fmla="*/ 5 h 1813"/>
                  <a:gd name="T42" fmla="*/ 946 w 1676"/>
                  <a:gd name="T43" fmla="*/ 49 h 1813"/>
                  <a:gd name="T44" fmla="*/ 1099 w 1676"/>
                  <a:gd name="T45" fmla="*/ 137 h 1813"/>
                  <a:gd name="T46" fmla="*/ 1230 w 1676"/>
                  <a:gd name="T47" fmla="*/ 267 h 1813"/>
                  <a:gd name="T48" fmla="*/ 1324 w 1676"/>
                  <a:gd name="T49" fmla="*/ 424 h 1813"/>
                  <a:gd name="T50" fmla="*/ 1378 w 1676"/>
                  <a:gd name="T51" fmla="*/ 596 h 1813"/>
                  <a:gd name="T52" fmla="*/ 1393 w 1676"/>
                  <a:gd name="T53" fmla="*/ 775 h 1813"/>
                  <a:gd name="T54" fmla="*/ 1368 w 1676"/>
                  <a:gd name="T55" fmla="*/ 953 h 1813"/>
                  <a:gd name="T56" fmla="*/ 1603 w 1676"/>
                  <a:gd name="T57" fmla="*/ 1363 h 1813"/>
                  <a:gd name="T58" fmla="*/ 1656 w 1676"/>
                  <a:gd name="T59" fmla="*/ 1449 h 1813"/>
                  <a:gd name="T60" fmla="*/ 1676 w 1676"/>
                  <a:gd name="T61" fmla="*/ 1550 h 1813"/>
                  <a:gd name="T62" fmla="*/ 1656 w 1676"/>
                  <a:gd name="T63" fmla="*/ 1651 h 1813"/>
                  <a:gd name="T64" fmla="*/ 1603 w 1676"/>
                  <a:gd name="T65" fmla="*/ 1737 h 1813"/>
                  <a:gd name="T66" fmla="*/ 1515 w 1676"/>
                  <a:gd name="T67" fmla="*/ 1798 h 1813"/>
                  <a:gd name="T68" fmla="*/ 1414 w 1676"/>
                  <a:gd name="T69" fmla="*/ 1813 h 1813"/>
                  <a:gd name="T70" fmla="*/ 1316 w 1676"/>
                  <a:gd name="T71" fmla="*/ 1783 h 1813"/>
                  <a:gd name="T72" fmla="*/ 986 w 1676"/>
                  <a:gd name="T73" fmla="*/ 1441 h 1813"/>
                  <a:gd name="T74" fmla="*/ 826 w 1676"/>
                  <a:gd name="T75" fmla="*/ 1496 h 1813"/>
                  <a:gd name="T76" fmla="*/ 660 w 1676"/>
                  <a:gd name="T77" fmla="*/ 1508 h 1813"/>
                  <a:gd name="T78" fmla="*/ 496 w 1676"/>
                  <a:gd name="T79" fmla="*/ 1477 h 1813"/>
                  <a:gd name="T80" fmla="*/ 341 w 1676"/>
                  <a:gd name="T81" fmla="*/ 1404 h 1813"/>
                  <a:gd name="T82" fmla="*/ 204 w 1676"/>
                  <a:gd name="T83" fmla="*/ 1289 h 1813"/>
                  <a:gd name="T84" fmla="*/ 95 w 1676"/>
                  <a:gd name="T85" fmla="*/ 1137 h 1813"/>
                  <a:gd name="T86" fmla="*/ 27 w 1676"/>
                  <a:gd name="T87" fmla="*/ 966 h 1813"/>
                  <a:gd name="T88" fmla="*/ 0 w 1676"/>
                  <a:gd name="T89" fmla="*/ 785 h 1813"/>
                  <a:gd name="T90" fmla="*/ 13 w 1676"/>
                  <a:gd name="T91" fmla="*/ 602 h 1813"/>
                  <a:gd name="T92" fmla="*/ 67 w 1676"/>
                  <a:gd name="T93" fmla="*/ 427 h 1813"/>
                  <a:gd name="T94" fmla="*/ 162 w 1676"/>
                  <a:gd name="T95" fmla="*/ 268 h 1813"/>
                  <a:gd name="T96" fmla="*/ 294 w 1676"/>
                  <a:gd name="T97" fmla="*/ 137 h 1813"/>
                  <a:gd name="T98" fmla="*/ 447 w 1676"/>
                  <a:gd name="T99" fmla="*/ 49 h 1813"/>
                  <a:gd name="T100" fmla="*/ 612 w 1676"/>
                  <a:gd name="T101" fmla="*/ 5 h 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6" h="1813">
                    <a:moveTo>
                      <a:pt x="673" y="267"/>
                    </a:moveTo>
                    <a:lnTo>
                      <a:pt x="627" y="272"/>
                    </a:lnTo>
                    <a:lnTo>
                      <a:pt x="582" y="282"/>
                    </a:lnTo>
                    <a:lnTo>
                      <a:pt x="538" y="298"/>
                    </a:lnTo>
                    <a:lnTo>
                      <a:pt x="495" y="317"/>
                    </a:lnTo>
                    <a:lnTo>
                      <a:pt x="453" y="343"/>
                    </a:lnTo>
                    <a:lnTo>
                      <a:pt x="414" y="374"/>
                    </a:lnTo>
                    <a:lnTo>
                      <a:pt x="377" y="409"/>
                    </a:lnTo>
                    <a:lnTo>
                      <a:pt x="344" y="449"/>
                    </a:lnTo>
                    <a:lnTo>
                      <a:pt x="316" y="491"/>
                    </a:lnTo>
                    <a:lnTo>
                      <a:pt x="293" y="536"/>
                    </a:lnTo>
                    <a:lnTo>
                      <a:pt x="274" y="582"/>
                    </a:lnTo>
                    <a:lnTo>
                      <a:pt x="260" y="630"/>
                    </a:lnTo>
                    <a:lnTo>
                      <a:pt x="251" y="679"/>
                    </a:lnTo>
                    <a:lnTo>
                      <a:pt x="246" y="729"/>
                    </a:lnTo>
                    <a:lnTo>
                      <a:pt x="246" y="779"/>
                    </a:lnTo>
                    <a:lnTo>
                      <a:pt x="251" y="829"/>
                    </a:lnTo>
                    <a:lnTo>
                      <a:pt x="260" y="878"/>
                    </a:lnTo>
                    <a:lnTo>
                      <a:pt x="274" y="927"/>
                    </a:lnTo>
                    <a:lnTo>
                      <a:pt x="293" y="974"/>
                    </a:lnTo>
                    <a:lnTo>
                      <a:pt x="316" y="1018"/>
                    </a:lnTo>
                    <a:lnTo>
                      <a:pt x="344" y="1061"/>
                    </a:lnTo>
                    <a:lnTo>
                      <a:pt x="377" y="1100"/>
                    </a:lnTo>
                    <a:lnTo>
                      <a:pt x="414" y="1136"/>
                    </a:lnTo>
                    <a:lnTo>
                      <a:pt x="453" y="1166"/>
                    </a:lnTo>
                    <a:lnTo>
                      <a:pt x="495" y="1191"/>
                    </a:lnTo>
                    <a:lnTo>
                      <a:pt x="538" y="1212"/>
                    </a:lnTo>
                    <a:lnTo>
                      <a:pt x="582" y="1227"/>
                    </a:lnTo>
                    <a:lnTo>
                      <a:pt x="627" y="1237"/>
                    </a:lnTo>
                    <a:lnTo>
                      <a:pt x="673" y="1242"/>
                    </a:lnTo>
                    <a:lnTo>
                      <a:pt x="720" y="1242"/>
                    </a:lnTo>
                    <a:lnTo>
                      <a:pt x="766" y="1237"/>
                    </a:lnTo>
                    <a:lnTo>
                      <a:pt x="811" y="1227"/>
                    </a:lnTo>
                    <a:lnTo>
                      <a:pt x="855" y="1212"/>
                    </a:lnTo>
                    <a:lnTo>
                      <a:pt x="898" y="1191"/>
                    </a:lnTo>
                    <a:lnTo>
                      <a:pt x="941" y="1166"/>
                    </a:lnTo>
                    <a:lnTo>
                      <a:pt x="980" y="1136"/>
                    </a:lnTo>
                    <a:lnTo>
                      <a:pt x="1016" y="1100"/>
                    </a:lnTo>
                    <a:lnTo>
                      <a:pt x="1049" y="1061"/>
                    </a:lnTo>
                    <a:lnTo>
                      <a:pt x="1077" y="1018"/>
                    </a:lnTo>
                    <a:lnTo>
                      <a:pt x="1100" y="974"/>
                    </a:lnTo>
                    <a:lnTo>
                      <a:pt x="1119" y="927"/>
                    </a:lnTo>
                    <a:lnTo>
                      <a:pt x="1133" y="878"/>
                    </a:lnTo>
                    <a:lnTo>
                      <a:pt x="1142" y="829"/>
                    </a:lnTo>
                    <a:lnTo>
                      <a:pt x="1147" y="779"/>
                    </a:lnTo>
                    <a:lnTo>
                      <a:pt x="1147" y="729"/>
                    </a:lnTo>
                    <a:lnTo>
                      <a:pt x="1142" y="679"/>
                    </a:lnTo>
                    <a:lnTo>
                      <a:pt x="1133" y="630"/>
                    </a:lnTo>
                    <a:lnTo>
                      <a:pt x="1119" y="582"/>
                    </a:lnTo>
                    <a:lnTo>
                      <a:pt x="1100" y="536"/>
                    </a:lnTo>
                    <a:lnTo>
                      <a:pt x="1077" y="491"/>
                    </a:lnTo>
                    <a:lnTo>
                      <a:pt x="1049" y="449"/>
                    </a:lnTo>
                    <a:lnTo>
                      <a:pt x="1016" y="409"/>
                    </a:lnTo>
                    <a:lnTo>
                      <a:pt x="980" y="374"/>
                    </a:lnTo>
                    <a:lnTo>
                      <a:pt x="941" y="343"/>
                    </a:lnTo>
                    <a:lnTo>
                      <a:pt x="898" y="317"/>
                    </a:lnTo>
                    <a:lnTo>
                      <a:pt x="855" y="298"/>
                    </a:lnTo>
                    <a:lnTo>
                      <a:pt x="811" y="282"/>
                    </a:lnTo>
                    <a:lnTo>
                      <a:pt x="766" y="272"/>
                    </a:lnTo>
                    <a:lnTo>
                      <a:pt x="720" y="267"/>
                    </a:lnTo>
                    <a:lnTo>
                      <a:pt x="673" y="267"/>
                    </a:lnTo>
                    <a:close/>
                    <a:moveTo>
                      <a:pt x="725" y="0"/>
                    </a:moveTo>
                    <a:lnTo>
                      <a:pt x="781" y="5"/>
                    </a:lnTo>
                    <a:lnTo>
                      <a:pt x="837" y="15"/>
                    </a:lnTo>
                    <a:lnTo>
                      <a:pt x="892" y="29"/>
                    </a:lnTo>
                    <a:lnTo>
                      <a:pt x="946" y="49"/>
                    </a:lnTo>
                    <a:lnTo>
                      <a:pt x="999" y="74"/>
                    </a:lnTo>
                    <a:lnTo>
                      <a:pt x="1050" y="103"/>
                    </a:lnTo>
                    <a:lnTo>
                      <a:pt x="1099" y="137"/>
                    </a:lnTo>
                    <a:lnTo>
                      <a:pt x="1145" y="176"/>
                    </a:lnTo>
                    <a:lnTo>
                      <a:pt x="1190" y="219"/>
                    </a:lnTo>
                    <a:lnTo>
                      <a:pt x="1230" y="267"/>
                    </a:lnTo>
                    <a:lnTo>
                      <a:pt x="1266" y="317"/>
                    </a:lnTo>
                    <a:lnTo>
                      <a:pt x="1297" y="369"/>
                    </a:lnTo>
                    <a:lnTo>
                      <a:pt x="1324" y="424"/>
                    </a:lnTo>
                    <a:lnTo>
                      <a:pt x="1346" y="479"/>
                    </a:lnTo>
                    <a:lnTo>
                      <a:pt x="1364" y="537"/>
                    </a:lnTo>
                    <a:lnTo>
                      <a:pt x="1378" y="596"/>
                    </a:lnTo>
                    <a:lnTo>
                      <a:pt x="1387" y="655"/>
                    </a:lnTo>
                    <a:lnTo>
                      <a:pt x="1392" y="715"/>
                    </a:lnTo>
                    <a:lnTo>
                      <a:pt x="1393" y="775"/>
                    </a:lnTo>
                    <a:lnTo>
                      <a:pt x="1389" y="835"/>
                    </a:lnTo>
                    <a:lnTo>
                      <a:pt x="1381" y="895"/>
                    </a:lnTo>
                    <a:lnTo>
                      <a:pt x="1368" y="953"/>
                    </a:lnTo>
                    <a:lnTo>
                      <a:pt x="1351" y="1011"/>
                    </a:lnTo>
                    <a:lnTo>
                      <a:pt x="1330" y="1067"/>
                    </a:lnTo>
                    <a:lnTo>
                      <a:pt x="1603" y="1363"/>
                    </a:lnTo>
                    <a:lnTo>
                      <a:pt x="1625" y="1389"/>
                    </a:lnTo>
                    <a:lnTo>
                      <a:pt x="1642" y="1419"/>
                    </a:lnTo>
                    <a:lnTo>
                      <a:pt x="1656" y="1449"/>
                    </a:lnTo>
                    <a:lnTo>
                      <a:pt x="1668" y="1482"/>
                    </a:lnTo>
                    <a:lnTo>
                      <a:pt x="1674" y="1515"/>
                    </a:lnTo>
                    <a:lnTo>
                      <a:pt x="1676" y="1550"/>
                    </a:lnTo>
                    <a:lnTo>
                      <a:pt x="1674" y="1585"/>
                    </a:lnTo>
                    <a:lnTo>
                      <a:pt x="1668" y="1619"/>
                    </a:lnTo>
                    <a:lnTo>
                      <a:pt x="1656" y="1651"/>
                    </a:lnTo>
                    <a:lnTo>
                      <a:pt x="1642" y="1682"/>
                    </a:lnTo>
                    <a:lnTo>
                      <a:pt x="1625" y="1711"/>
                    </a:lnTo>
                    <a:lnTo>
                      <a:pt x="1603" y="1737"/>
                    </a:lnTo>
                    <a:lnTo>
                      <a:pt x="1576" y="1762"/>
                    </a:lnTo>
                    <a:lnTo>
                      <a:pt x="1547" y="1783"/>
                    </a:lnTo>
                    <a:lnTo>
                      <a:pt x="1515" y="1798"/>
                    </a:lnTo>
                    <a:lnTo>
                      <a:pt x="1482" y="1809"/>
                    </a:lnTo>
                    <a:lnTo>
                      <a:pt x="1449" y="1813"/>
                    </a:lnTo>
                    <a:lnTo>
                      <a:pt x="1414" y="1813"/>
                    </a:lnTo>
                    <a:lnTo>
                      <a:pt x="1380" y="1809"/>
                    </a:lnTo>
                    <a:lnTo>
                      <a:pt x="1347" y="1798"/>
                    </a:lnTo>
                    <a:lnTo>
                      <a:pt x="1316" y="1783"/>
                    </a:lnTo>
                    <a:lnTo>
                      <a:pt x="1286" y="1762"/>
                    </a:lnTo>
                    <a:lnTo>
                      <a:pt x="1259" y="1737"/>
                    </a:lnTo>
                    <a:lnTo>
                      <a:pt x="986" y="1441"/>
                    </a:lnTo>
                    <a:lnTo>
                      <a:pt x="934" y="1464"/>
                    </a:lnTo>
                    <a:lnTo>
                      <a:pt x="880" y="1483"/>
                    </a:lnTo>
                    <a:lnTo>
                      <a:pt x="826" y="1496"/>
                    </a:lnTo>
                    <a:lnTo>
                      <a:pt x="771" y="1504"/>
                    </a:lnTo>
                    <a:lnTo>
                      <a:pt x="716" y="1509"/>
                    </a:lnTo>
                    <a:lnTo>
                      <a:pt x="660" y="1508"/>
                    </a:lnTo>
                    <a:lnTo>
                      <a:pt x="605" y="1503"/>
                    </a:lnTo>
                    <a:lnTo>
                      <a:pt x="550" y="1493"/>
                    </a:lnTo>
                    <a:lnTo>
                      <a:pt x="496" y="1477"/>
                    </a:lnTo>
                    <a:lnTo>
                      <a:pt x="443" y="1458"/>
                    </a:lnTo>
                    <a:lnTo>
                      <a:pt x="391" y="1434"/>
                    </a:lnTo>
                    <a:lnTo>
                      <a:pt x="341" y="1404"/>
                    </a:lnTo>
                    <a:lnTo>
                      <a:pt x="293" y="1371"/>
                    </a:lnTo>
                    <a:lnTo>
                      <a:pt x="247" y="1332"/>
                    </a:lnTo>
                    <a:lnTo>
                      <a:pt x="204" y="1289"/>
                    </a:lnTo>
                    <a:lnTo>
                      <a:pt x="162" y="1240"/>
                    </a:lnTo>
                    <a:lnTo>
                      <a:pt x="126" y="1190"/>
                    </a:lnTo>
                    <a:lnTo>
                      <a:pt x="95" y="1137"/>
                    </a:lnTo>
                    <a:lnTo>
                      <a:pt x="68" y="1082"/>
                    </a:lnTo>
                    <a:lnTo>
                      <a:pt x="45" y="1024"/>
                    </a:lnTo>
                    <a:lnTo>
                      <a:pt x="27" y="966"/>
                    </a:lnTo>
                    <a:lnTo>
                      <a:pt x="13" y="906"/>
                    </a:lnTo>
                    <a:lnTo>
                      <a:pt x="4" y="846"/>
                    </a:lnTo>
                    <a:lnTo>
                      <a:pt x="0" y="785"/>
                    </a:lnTo>
                    <a:lnTo>
                      <a:pt x="0" y="724"/>
                    </a:lnTo>
                    <a:lnTo>
                      <a:pt x="4" y="663"/>
                    </a:lnTo>
                    <a:lnTo>
                      <a:pt x="13" y="602"/>
                    </a:lnTo>
                    <a:lnTo>
                      <a:pt x="27" y="543"/>
                    </a:lnTo>
                    <a:lnTo>
                      <a:pt x="45" y="485"/>
                    </a:lnTo>
                    <a:lnTo>
                      <a:pt x="67" y="427"/>
                    </a:lnTo>
                    <a:lnTo>
                      <a:pt x="94" y="373"/>
                    </a:lnTo>
                    <a:lnTo>
                      <a:pt x="126" y="319"/>
                    </a:lnTo>
                    <a:lnTo>
                      <a:pt x="162" y="268"/>
                    </a:lnTo>
                    <a:lnTo>
                      <a:pt x="203" y="220"/>
                    </a:lnTo>
                    <a:lnTo>
                      <a:pt x="247" y="176"/>
                    </a:lnTo>
                    <a:lnTo>
                      <a:pt x="294" y="137"/>
                    </a:lnTo>
                    <a:lnTo>
                      <a:pt x="343" y="103"/>
                    </a:lnTo>
                    <a:lnTo>
                      <a:pt x="394" y="74"/>
                    </a:lnTo>
                    <a:lnTo>
                      <a:pt x="447" y="49"/>
                    </a:lnTo>
                    <a:lnTo>
                      <a:pt x="501" y="29"/>
                    </a:lnTo>
                    <a:lnTo>
                      <a:pt x="556" y="15"/>
                    </a:lnTo>
                    <a:lnTo>
                      <a:pt x="612" y="5"/>
                    </a:lnTo>
                    <a:lnTo>
                      <a:pt x="668" y="0"/>
                    </a:lnTo>
                    <a:lnTo>
                      <a:pt x="725" y="0"/>
                    </a:lnTo>
                    <a:close/>
                  </a:path>
                </a:pathLst>
              </a:custGeom>
              <a:gradFill>
                <a:gsLst>
                  <a:gs pos="2000">
                    <a:srgbClr val="73C4CC">
                      <a:alpha val="95000"/>
                    </a:srgbClr>
                  </a:gs>
                  <a:gs pos="100000">
                    <a:schemeClr val="accent1">
                      <a:lumMod val="30000"/>
                      <a:lumOff val="70000"/>
                      <a:alpha val="100000"/>
                    </a:schemeClr>
                  </a:gs>
                </a:gsLst>
                <a:lin ang="420000" scaled="0"/>
              </a:gradFill>
              <a:ln>
                <a:solidFill>
                  <a:schemeClr val="bg1"/>
                </a:solidFill>
              </a:ln>
            </p:spPr>
            <p:txBody>
              <a:bodyPr spcFirstLastPara="1" vert="horz" wrap="square" lIns="0" tIns="0" rIns="0" bIns="0" numCol="1" rtlCol="0" anchor="ctr" anchorCtr="0" compatLnSpc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阿里巴巴普惠体"/>
                </a:endParaRPr>
              </a:p>
            </p:txBody>
          </p:sp>
          <p:sp>
            <p:nvSpPr>
              <p:cNvPr id="23" name="Freeform 291"/>
              <p:cNvSpPr/>
              <p:nvPr/>
            </p:nvSpPr>
            <p:spPr bwMode="auto">
              <a:xfrm>
                <a:off x="2811463" y="4335463"/>
                <a:ext cx="217488" cy="274638"/>
              </a:xfrm>
              <a:custGeom>
                <a:avLst/>
                <a:gdLst>
                  <a:gd name="T0" fmla="*/ 459 w 1508"/>
                  <a:gd name="T1" fmla="*/ 30 h 2083"/>
                  <a:gd name="T2" fmla="*/ 619 w 1508"/>
                  <a:gd name="T3" fmla="*/ 254 h 2083"/>
                  <a:gd name="T4" fmla="*/ 841 w 1508"/>
                  <a:gd name="T5" fmla="*/ 542 h 2083"/>
                  <a:gd name="T6" fmla="*/ 960 w 1508"/>
                  <a:gd name="T7" fmla="*/ 441 h 2083"/>
                  <a:gd name="T8" fmla="*/ 1249 w 1508"/>
                  <a:gd name="T9" fmla="*/ 400 h 2083"/>
                  <a:gd name="T10" fmla="*/ 1340 w 1508"/>
                  <a:gd name="T11" fmla="*/ 564 h 2083"/>
                  <a:gd name="T12" fmla="*/ 1411 w 1508"/>
                  <a:gd name="T13" fmla="*/ 741 h 2083"/>
                  <a:gd name="T14" fmla="*/ 1464 w 1508"/>
                  <a:gd name="T15" fmla="*/ 927 h 2083"/>
                  <a:gd name="T16" fmla="*/ 1497 w 1508"/>
                  <a:gd name="T17" fmla="*/ 1121 h 2083"/>
                  <a:gd name="T18" fmla="*/ 1508 w 1508"/>
                  <a:gd name="T19" fmla="*/ 1322 h 2083"/>
                  <a:gd name="T20" fmla="*/ 1497 w 1508"/>
                  <a:gd name="T21" fmla="*/ 1526 h 2083"/>
                  <a:gd name="T22" fmla="*/ 1463 w 1508"/>
                  <a:gd name="T23" fmla="*/ 1720 h 2083"/>
                  <a:gd name="T24" fmla="*/ 1409 w 1508"/>
                  <a:gd name="T25" fmla="*/ 1907 h 2083"/>
                  <a:gd name="T26" fmla="*/ 1337 w 1508"/>
                  <a:gd name="T27" fmla="*/ 2083 h 2083"/>
                  <a:gd name="T28" fmla="*/ 1349 w 1508"/>
                  <a:gd name="T29" fmla="*/ 1945 h 2083"/>
                  <a:gd name="T30" fmla="*/ 1341 w 1508"/>
                  <a:gd name="T31" fmla="*/ 1808 h 2083"/>
                  <a:gd name="T32" fmla="*/ 1313 w 1508"/>
                  <a:gd name="T33" fmla="*/ 1675 h 2083"/>
                  <a:gd name="T34" fmla="*/ 1266 w 1508"/>
                  <a:gd name="T35" fmla="*/ 1547 h 2083"/>
                  <a:gd name="T36" fmla="*/ 1201 w 1508"/>
                  <a:gd name="T37" fmla="*/ 1429 h 2083"/>
                  <a:gd name="T38" fmla="*/ 1117 w 1508"/>
                  <a:gd name="T39" fmla="*/ 1321 h 2083"/>
                  <a:gd name="T40" fmla="*/ 1021 w 1508"/>
                  <a:gd name="T41" fmla="*/ 1233 h 2083"/>
                  <a:gd name="T42" fmla="*/ 915 w 1508"/>
                  <a:gd name="T43" fmla="*/ 1162 h 2083"/>
                  <a:gd name="T44" fmla="*/ 801 w 1508"/>
                  <a:gd name="T45" fmla="*/ 1111 h 2083"/>
                  <a:gd name="T46" fmla="*/ 680 w 1508"/>
                  <a:gd name="T47" fmla="*/ 1080 h 2083"/>
                  <a:gd name="T48" fmla="*/ 554 w 1508"/>
                  <a:gd name="T49" fmla="*/ 1069 h 2083"/>
                  <a:gd name="T50" fmla="*/ 416 w 1508"/>
                  <a:gd name="T51" fmla="*/ 1082 h 2083"/>
                  <a:gd name="T52" fmla="*/ 283 w 1508"/>
                  <a:gd name="T53" fmla="*/ 1120 h 2083"/>
                  <a:gd name="T54" fmla="*/ 160 w 1508"/>
                  <a:gd name="T55" fmla="*/ 1182 h 2083"/>
                  <a:gd name="T56" fmla="*/ 591 w 1508"/>
                  <a:gd name="T57" fmla="*/ 812 h 2083"/>
                  <a:gd name="T58" fmla="*/ 751 w 1508"/>
                  <a:gd name="T59" fmla="*/ 755 h 2083"/>
                  <a:gd name="T60" fmla="*/ 500 w 1508"/>
                  <a:gd name="T61" fmla="*/ 407 h 2083"/>
                  <a:gd name="T62" fmla="*/ 338 w 1508"/>
                  <a:gd name="T63" fmla="*/ 367 h 2083"/>
                  <a:gd name="T64" fmla="*/ 175 w 1508"/>
                  <a:gd name="T65" fmla="*/ 519 h 2083"/>
                  <a:gd name="T66" fmla="*/ 0 w 1508"/>
                  <a:gd name="T67" fmla="*/ 375 h 2083"/>
                  <a:gd name="T68" fmla="*/ 166 w 1508"/>
                  <a:gd name="T69" fmla="*/ 151 h 2083"/>
                  <a:gd name="T70" fmla="*/ 287 w 1508"/>
                  <a:gd name="T71" fmla="*/ 289 h 2083"/>
                  <a:gd name="T72" fmla="*/ 445 w 1508"/>
                  <a:gd name="T73" fmla="*/ 351 h 2083"/>
                  <a:gd name="T74" fmla="*/ 453 w 1508"/>
                  <a:gd name="T75" fmla="*/ 220 h 2083"/>
                  <a:gd name="T76" fmla="*/ 316 w 1508"/>
                  <a:gd name="T77" fmla="*/ 0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8" h="2083">
                    <a:moveTo>
                      <a:pt x="316" y="0"/>
                    </a:moveTo>
                    <a:lnTo>
                      <a:pt x="459" y="30"/>
                    </a:lnTo>
                    <a:lnTo>
                      <a:pt x="582" y="149"/>
                    </a:lnTo>
                    <a:lnTo>
                      <a:pt x="619" y="254"/>
                    </a:lnTo>
                    <a:lnTo>
                      <a:pt x="647" y="352"/>
                    </a:lnTo>
                    <a:lnTo>
                      <a:pt x="841" y="542"/>
                    </a:lnTo>
                    <a:lnTo>
                      <a:pt x="891" y="559"/>
                    </a:lnTo>
                    <a:lnTo>
                      <a:pt x="960" y="441"/>
                    </a:lnTo>
                    <a:lnTo>
                      <a:pt x="1204" y="417"/>
                    </a:lnTo>
                    <a:lnTo>
                      <a:pt x="1249" y="400"/>
                    </a:lnTo>
                    <a:lnTo>
                      <a:pt x="1297" y="481"/>
                    </a:lnTo>
                    <a:lnTo>
                      <a:pt x="1340" y="564"/>
                    </a:lnTo>
                    <a:lnTo>
                      <a:pt x="1378" y="651"/>
                    </a:lnTo>
                    <a:lnTo>
                      <a:pt x="1411" y="741"/>
                    </a:lnTo>
                    <a:lnTo>
                      <a:pt x="1440" y="832"/>
                    </a:lnTo>
                    <a:lnTo>
                      <a:pt x="1464" y="927"/>
                    </a:lnTo>
                    <a:lnTo>
                      <a:pt x="1483" y="1022"/>
                    </a:lnTo>
                    <a:lnTo>
                      <a:pt x="1497" y="1121"/>
                    </a:lnTo>
                    <a:lnTo>
                      <a:pt x="1505" y="1221"/>
                    </a:lnTo>
                    <a:lnTo>
                      <a:pt x="1508" y="1322"/>
                    </a:lnTo>
                    <a:lnTo>
                      <a:pt x="1505" y="1425"/>
                    </a:lnTo>
                    <a:lnTo>
                      <a:pt x="1497" y="1526"/>
                    </a:lnTo>
                    <a:lnTo>
                      <a:pt x="1483" y="1623"/>
                    </a:lnTo>
                    <a:lnTo>
                      <a:pt x="1463" y="1720"/>
                    </a:lnTo>
                    <a:lnTo>
                      <a:pt x="1439" y="1815"/>
                    </a:lnTo>
                    <a:lnTo>
                      <a:pt x="1409" y="1907"/>
                    </a:lnTo>
                    <a:lnTo>
                      <a:pt x="1375" y="1996"/>
                    </a:lnTo>
                    <a:lnTo>
                      <a:pt x="1337" y="2083"/>
                    </a:lnTo>
                    <a:lnTo>
                      <a:pt x="1345" y="2015"/>
                    </a:lnTo>
                    <a:lnTo>
                      <a:pt x="1349" y="1945"/>
                    </a:lnTo>
                    <a:lnTo>
                      <a:pt x="1347" y="1877"/>
                    </a:lnTo>
                    <a:lnTo>
                      <a:pt x="1341" y="1808"/>
                    </a:lnTo>
                    <a:lnTo>
                      <a:pt x="1329" y="1741"/>
                    </a:lnTo>
                    <a:lnTo>
                      <a:pt x="1313" y="1675"/>
                    </a:lnTo>
                    <a:lnTo>
                      <a:pt x="1293" y="1610"/>
                    </a:lnTo>
                    <a:lnTo>
                      <a:pt x="1266" y="1547"/>
                    </a:lnTo>
                    <a:lnTo>
                      <a:pt x="1236" y="1486"/>
                    </a:lnTo>
                    <a:lnTo>
                      <a:pt x="1201" y="1429"/>
                    </a:lnTo>
                    <a:lnTo>
                      <a:pt x="1161" y="1373"/>
                    </a:lnTo>
                    <a:lnTo>
                      <a:pt x="1117" y="1321"/>
                    </a:lnTo>
                    <a:lnTo>
                      <a:pt x="1071" y="1276"/>
                    </a:lnTo>
                    <a:lnTo>
                      <a:pt x="1021" y="1233"/>
                    </a:lnTo>
                    <a:lnTo>
                      <a:pt x="969" y="1195"/>
                    </a:lnTo>
                    <a:lnTo>
                      <a:pt x="915" y="1162"/>
                    </a:lnTo>
                    <a:lnTo>
                      <a:pt x="859" y="1134"/>
                    </a:lnTo>
                    <a:lnTo>
                      <a:pt x="801" y="1111"/>
                    </a:lnTo>
                    <a:lnTo>
                      <a:pt x="741" y="1093"/>
                    </a:lnTo>
                    <a:lnTo>
                      <a:pt x="680" y="1080"/>
                    </a:lnTo>
                    <a:lnTo>
                      <a:pt x="617" y="1072"/>
                    </a:lnTo>
                    <a:lnTo>
                      <a:pt x="554" y="1069"/>
                    </a:lnTo>
                    <a:lnTo>
                      <a:pt x="484" y="1072"/>
                    </a:lnTo>
                    <a:lnTo>
                      <a:pt x="416" y="1082"/>
                    </a:lnTo>
                    <a:lnTo>
                      <a:pt x="349" y="1098"/>
                    </a:lnTo>
                    <a:lnTo>
                      <a:pt x="283" y="1120"/>
                    </a:lnTo>
                    <a:lnTo>
                      <a:pt x="220" y="1148"/>
                    </a:lnTo>
                    <a:lnTo>
                      <a:pt x="160" y="1182"/>
                    </a:lnTo>
                    <a:lnTo>
                      <a:pt x="338" y="952"/>
                    </a:lnTo>
                    <a:lnTo>
                      <a:pt x="591" y="812"/>
                    </a:lnTo>
                    <a:lnTo>
                      <a:pt x="738" y="833"/>
                    </a:lnTo>
                    <a:lnTo>
                      <a:pt x="751" y="755"/>
                    </a:lnTo>
                    <a:lnTo>
                      <a:pt x="570" y="556"/>
                    </a:lnTo>
                    <a:lnTo>
                      <a:pt x="500" y="407"/>
                    </a:lnTo>
                    <a:lnTo>
                      <a:pt x="400" y="407"/>
                    </a:lnTo>
                    <a:lnTo>
                      <a:pt x="338" y="367"/>
                    </a:lnTo>
                    <a:lnTo>
                      <a:pt x="203" y="345"/>
                    </a:lnTo>
                    <a:lnTo>
                      <a:pt x="175" y="519"/>
                    </a:lnTo>
                    <a:lnTo>
                      <a:pt x="12" y="484"/>
                    </a:lnTo>
                    <a:lnTo>
                      <a:pt x="0" y="375"/>
                    </a:lnTo>
                    <a:lnTo>
                      <a:pt x="125" y="345"/>
                    </a:lnTo>
                    <a:lnTo>
                      <a:pt x="166" y="151"/>
                    </a:lnTo>
                    <a:lnTo>
                      <a:pt x="291" y="207"/>
                    </a:lnTo>
                    <a:lnTo>
                      <a:pt x="287" y="289"/>
                    </a:lnTo>
                    <a:lnTo>
                      <a:pt x="382" y="332"/>
                    </a:lnTo>
                    <a:lnTo>
                      <a:pt x="445" y="351"/>
                    </a:lnTo>
                    <a:lnTo>
                      <a:pt x="522" y="308"/>
                    </a:lnTo>
                    <a:lnTo>
                      <a:pt x="453" y="220"/>
                    </a:lnTo>
                    <a:lnTo>
                      <a:pt x="313" y="71"/>
                    </a:lnTo>
                    <a:lnTo>
                      <a:pt x="316" y="0"/>
                    </a:lnTo>
                    <a:close/>
                  </a:path>
                </a:pathLst>
              </a:custGeom>
              <a:gradFill>
                <a:gsLst>
                  <a:gs pos="2000">
                    <a:srgbClr val="73C4CC">
                      <a:alpha val="95000"/>
                    </a:srgbClr>
                  </a:gs>
                  <a:gs pos="100000">
                    <a:schemeClr val="accent1">
                      <a:lumMod val="30000"/>
                      <a:lumOff val="70000"/>
                      <a:alpha val="100000"/>
                    </a:schemeClr>
                  </a:gs>
                </a:gsLst>
                <a:lin ang="420000" scaled="0"/>
              </a:gradFill>
              <a:ln>
                <a:solidFill>
                  <a:schemeClr val="bg1"/>
                </a:solidFill>
              </a:ln>
            </p:spPr>
            <p:txBody>
              <a:bodyPr spcFirstLastPara="1" vert="horz" wrap="square" lIns="0" tIns="0" rIns="0" bIns="0" numCol="1" rtlCol="0" anchor="ctr" anchorCtr="0" compatLnSpc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阿里巴巴普惠体"/>
                </a:endParaRPr>
              </a:p>
            </p:txBody>
          </p:sp>
          <p:sp>
            <p:nvSpPr>
              <p:cNvPr id="24" name="Freeform 292"/>
              <p:cNvSpPr/>
              <p:nvPr/>
            </p:nvSpPr>
            <p:spPr bwMode="auto">
              <a:xfrm>
                <a:off x="2786063" y="4497388"/>
                <a:ext cx="30163" cy="26988"/>
              </a:xfrm>
              <a:custGeom>
                <a:avLst/>
                <a:gdLst>
                  <a:gd name="T0" fmla="*/ 118 w 208"/>
                  <a:gd name="T1" fmla="*/ 0 h 197"/>
                  <a:gd name="T2" fmla="*/ 208 w 208"/>
                  <a:gd name="T3" fmla="*/ 45 h 197"/>
                  <a:gd name="T4" fmla="*/ 186 w 208"/>
                  <a:gd name="T5" fmla="*/ 66 h 197"/>
                  <a:gd name="T6" fmla="*/ 165 w 208"/>
                  <a:gd name="T7" fmla="*/ 89 h 197"/>
                  <a:gd name="T8" fmla="*/ 147 w 208"/>
                  <a:gd name="T9" fmla="*/ 109 h 197"/>
                  <a:gd name="T10" fmla="*/ 130 w 208"/>
                  <a:gd name="T11" fmla="*/ 131 h 197"/>
                  <a:gd name="T12" fmla="*/ 81 w 208"/>
                  <a:gd name="T13" fmla="*/ 132 h 197"/>
                  <a:gd name="T14" fmla="*/ 29 w 208"/>
                  <a:gd name="T15" fmla="*/ 197 h 197"/>
                  <a:gd name="T16" fmla="*/ 0 w 208"/>
                  <a:gd name="T17" fmla="*/ 61 h 197"/>
                  <a:gd name="T18" fmla="*/ 118 w 208"/>
                  <a:gd name="T1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197">
                    <a:moveTo>
                      <a:pt x="118" y="0"/>
                    </a:moveTo>
                    <a:lnTo>
                      <a:pt x="208" y="45"/>
                    </a:lnTo>
                    <a:lnTo>
                      <a:pt x="186" y="66"/>
                    </a:lnTo>
                    <a:lnTo>
                      <a:pt x="165" y="89"/>
                    </a:lnTo>
                    <a:lnTo>
                      <a:pt x="147" y="109"/>
                    </a:lnTo>
                    <a:lnTo>
                      <a:pt x="130" y="131"/>
                    </a:lnTo>
                    <a:lnTo>
                      <a:pt x="81" y="132"/>
                    </a:lnTo>
                    <a:lnTo>
                      <a:pt x="29" y="197"/>
                    </a:lnTo>
                    <a:lnTo>
                      <a:pt x="0" y="61"/>
                    </a:lnTo>
                    <a:lnTo>
                      <a:pt x="118" y="0"/>
                    </a:lnTo>
                    <a:close/>
                  </a:path>
                </a:pathLst>
              </a:custGeom>
              <a:gradFill>
                <a:gsLst>
                  <a:gs pos="2000">
                    <a:srgbClr val="73C4CC">
                      <a:alpha val="95000"/>
                    </a:srgbClr>
                  </a:gs>
                  <a:gs pos="100000">
                    <a:schemeClr val="accent1">
                      <a:lumMod val="30000"/>
                      <a:lumOff val="70000"/>
                      <a:alpha val="100000"/>
                    </a:schemeClr>
                  </a:gs>
                </a:gsLst>
                <a:lin ang="420000" scaled="0"/>
              </a:gradFill>
              <a:ln>
                <a:solidFill>
                  <a:schemeClr val="bg1"/>
                </a:solidFill>
              </a:ln>
            </p:spPr>
            <p:txBody>
              <a:bodyPr spcFirstLastPara="1" vert="horz" wrap="square" lIns="0" tIns="0" rIns="0" bIns="0" numCol="1" rtlCol="0" anchor="ctr" anchorCtr="0" compatLnSpc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阿里巴巴普惠体"/>
                </a:endParaRPr>
              </a:p>
            </p:txBody>
          </p:sp>
          <p:sp>
            <p:nvSpPr>
              <p:cNvPr id="25" name="Freeform 293"/>
              <p:cNvSpPr/>
              <p:nvPr/>
            </p:nvSpPr>
            <p:spPr bwMode="auto">
              <a:xfrm>
                <a:off x="2860675" y="4702175"/>
                <a:ext cx="52388" cy="20638"/>
              </a:xfrm>
              <a:custGeom>
                <a:avLst/>
                <a:gdLst>
                  <a:gd name="T0" fmla="*/ 368 w 368"/>
                  <a:gd name="T1" fmla="*/ 0 h 153"/>
                  <a:gd name="T2" fmla="*/ 298 w 368"/>
                  <a:gd name="T3" fmla="*/ 38 h 153"/>
                  <a:gd name="T4" fmla="*/ 227 w 368"/>
                  <a:gd name="T5" fmla="*/ 73 h 153"/>
                  <a:gd name="T6" fmla="*/ 152 w 368"/>
                  <a:gd name="T7" fmla="*/ 105 h 153"/>
                  <a:gd name="T8" fmla="*/ 77 w 368"/>
                  <a:gd name="T9" fmla="*/ 131 h 153"/>
                  <a:gd name="T10" fmla="*/ 0 w 368"/>
                  <a:gd name="T11" fmla="*/ 153 h 153"/>
                  <a:gd name="T12" fmla="*/ 28 w 368"/>
                  <a:gd name="T13" fmla="*/ 44 h 153"/>
                  <a:gd name="T14" fmla="*/ 83 w 368"/>
                  <a:gd name="T15" fmla="*/ 5 h 153"/>
                  <a:gd name="T16" fmla="*/ 148 w 368"/>
                  <a:gd name="T17" fmla="*/ 13 h 153"/>
                  <a:gd name="T18" fmla="*/ 215 w 368"/>
                  <a:gd name="T19" fmla="*/ 16 h 153"/>
                  <a:gd name="T20" fmla="*/ 266 w 368"/>
                  <a:gd name="T21" fmla="*/ 14 h 153"/>
                  <a:gd name="T22" fmla="*/ 317 w 368"/>
                  <a:gd name="T23" fmla="*/ 9 h 153"/>
                  <a:gd name="T24" fmla="*/ 368 w 368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8" h="153">
                    <a:moveTo>
                      <a:pt x="368" y="0"/>
                    </a:moveTo>
                    <a:lnTo>
                      <a:pt x="298" y="38"/>
                    </a:lnTo>
                    <a:lnTo>
                      <a:pt x="227" y="73"/>
                    </a:lnTo>
                    <a:lnTo>
                      <a:pt x="152" y="105"/>
                    </a:lnTo>
                    <a:lnTo>
                      <a:pt x="77" y="131"/>
                    </a:lnTo>
                    <a:lnTo>
                      <a:pt x="0" y="153"/>
                    </a:lnTo>
                    <a:lnTo>
                      <a:pt x="28" y="44"/>
                    </a:lnTo>
                    <a:lnTo>
                      <a:pt x="83" y="5"/>
                    </a:lnTo>
                    <a:lnTo>
                      <a:pt x="148" y="13"/>
                    </a:lnTo>
                    <a:lnTo>
                      <a:pt x="215" y="16"/>
                    </a:lnTo>
                    <a:lnTo>
                      <a:pt x="266" y="14"/>
                    </a:lnTo>
                    <a:lnTo>
                      <a:pt x="317" y="9"/>
                    </a:lnTo>
                    <a:lnTo>
                      <a:pt x="368" y="0"/>
                    </a:lnTo>
                    <a:close/>
                  </a:path>
                </a:pathLst>
              </a:custGeom>
              <a:gradFill>
                <a:gsLst>
                  <a:gs pos="2000">
                    <a:srgbClr val="73C4CC">
                      <a:alpha val="95000"/>
                    </a:srgbClr>
                  </a:gs>
                  <a:gs pos="100000">
                    <a:schemeClr val="accent1">
                      <a:lumMod val="30000"/>
                      <a:lumOff val="70000"/>
                      <a:alpha val="100000"/>
                    </a:schemeClr>
                  </a:gs>
                </a:gsLst>
                <a:lin ang="420000" scaled="0"/>
              </a:gradFill>
              <a:ln>
                <a:solidFill>
                  <a:schemeClr val="bg1"/>
                </a:solidFill>
              </a:ln>
            </p:spPr>
            <p:txBody>
              <a:bodyPr spcFirstLastPara="1" vert="horz" wrap="square" lIns="0" tIns="0" rIns="0" bIns="0" numCol="1" rtlCol="0" anchor="ctr" anchorCtr="0" compatLnSpc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阿里巴巴普惠体"/>
                </a:endParaRPr>
              </a:p>
            </p:txBody>
          </p:sp>
          <p:sp>
            <p:nvSpPr>
              <p:cNvPr id="30" name="Freeform 294"/>
              <p:cNvSpPr/>
              <p:nvPr/>
            </p:nvSpPr>
            <p:spPr bwMode="auto">
              <a:xfrm>
                <a:off x="2587625" y="4395788"/>
                <a:ext cx="249238" cy="333375"/>
              </a:xfrm>
              <a:custGeom>
                <a:avLst/>
                <a:gdLst>
                  <a:gd name="T0" fmla="*/ 210 w 1723"/>
                  <a:gd name="T1" fmla="*/ 95 h 2519"/>
                  <a:gd name="T2" fmla="*/ 468 w 1723"/>
                  <a:gd name="T3" fmla="*/ 157 h 2519"/>
                  <a:gd name="T4" fmla="*/ 884 w 1723"/>
                  <a:gd name="T5" fmla="*/ 389 h 2519"/>
                  <a:gd name="T6" fmla="*/ 1103 w 1723"/>
                  <a:gd name="T7" fmla="*/ 976 h 2519"/>
                  <a:gd name="T8" fmla="*/ 1141 w 1723"/>
                  <a:gd name="T9" fmla="*/ 862 h 2519"/>
                  <a:gd name="T10" fmla="*/ 1389 w 1723"/>
                  <a:gd name="T11" fmla="*/ 1094 h 2519"/>
                  <a:gd name="T12" fmla="*/ 1344 w 1723"/>
                  <a:gd name="T13" fmla="*/ 1213 h 2519"/>
                  <a:gd name="T14" fmla="*/ 1316 w 1723"/>
                  <a:gd name="T15" fmla="*/ 1341 h 2519"/>
                  <a:gd name="T16" fmla="*/ 1307 w 1723"/>
                  <a:gd name="T17" fmla="*/ 1472 h 2519"/>
                  <a:gd name="T18" fmla="*/ 1317 w 1723"/>
                  <a:gd name="T19" fmla="*/ 1609 h 2519"/>
                  <a:gd name="T20" fmla="*/ 1346 w 1723"/>
                  <a:gd name="T21" fmla="*/ 1741 h 2519"/>
                  <a:gd name="T22" fmla="*/ 1394 w 1723"/>
                  <a:gd name="T23" fmla="*/ 1865 h 2519"/>
                  <a:gd name="T24" fmla="*/ 1459 w 1723"/>
                  <a:gd name="T25" fmla="*/ 1979 h 2519"/>
                  <a:gd name="T26" fmla="*/ 1541 w 1723"/>
                  <a:gd name="T27" fmla="*/ 2083 h 2519"/>
                  <a:gd name="T28" fmla="*/ 1628 w 1723"/>
                  <a:gd name="T29" fmla="*/ 2165 h 2519"/>
                  <a:gd name="T30" fmla="*/ 1723 w 1723"/>
                  <a:gd name="T31" fmla="*/ 2230 h 2519"/>
                  <a:gd name="T32" fmla="*/ 1714 w 1723"/>
                  <a:gd name="T33" fmla="*/ 2268 h 2519"/>
                  <a:gd name="T34" fmla="*/ 1708 w 1723"/>
                  <a:gd name="T35" fmla="*/ 2294 h 2519"/>
                  <a:gd name="T36" fmla="*/ 1706 w 1723"/>
                  <a:gd name="T37" fmla="*/ 2304 h 2519"/>
                  <a:gd name="T38" fmla="*/ 1659 w 1723"/>
                  <a:gd name="T39" fmla="*/ 2513 h 2519"/>
                  <a:gd name="T40" fmla="*/ 1530 w 1723"/>
                  <a:gd name="T41" fmla="*/ 2519 h 2519"/>
                  <a:gd name="T42" fmla="*/ 1338 w 1723"/>
                  <a:gd name="T43" fmla="*/ 2506 h 2519"/>
                  <a:gd name="T44" fmla="*/ 1154 w 1723"/>
                  <a:gd name="T45" fmla="*/ 2468 h 2519"/>
                  <a:gd name="T46" fmla="*/ 977 w 1723"/>
                  <a:gd name="T47" fmla="*/ 2407 h 2519"/>
                  <a:gd name="T48" fmla="*/ 810 w 1723"/>
                  <a:gd name="T49" fmla="*/ 2325 h 2519"/>
                  <a:gd name="T50" fmla="*/ 656 w 1723"/>
                  <a:gd name="T51" fmla="*/ 2222 h 2519"/>
                  <a:gd name="T52" fmla="*/ 514 w 1723"/>
                  <a:gd name="T53" fmla="*/ 2101 h 2519"/>
                  <a:gd name="T54" fmla="*/ 387 w 1723"/>
                  <a:gd name="T55" fmla="*/ 1963 h 2519"/>
                  <a:gd name="T56" fmla="*/ 274 w 1723"/>
                  <a:gd name="T57" fmla="*/ 1809 h 2519"/>
                  <a:gd name="T58" fmla="*/ 180 w 1723"/>
                  <a:gd name="T59" fmla="*/ 1641 h 2519"/>
                  <a:gd name="T60" fmla="*/ 103 w 1723"/>
                  <a:gd name="T61" fmla="*/ 1461 h 2519"/>
                  <a:gd name="T62" fmla="*/ 47 w 1723"/>
                  <a:gd name="T63" fmla="*/ 1270 h 2519"/>
                  <a:gd name="T64" fmla="*/ 12 w 1723"/>
                  <a:gd name="T65" fmla="*/ 1070 h 2519"/>
                  <a:gd name="T66" fmla="*/ 0 w 1723"/>
                  <a:gd name="T67" fmla="*/ 862 h 2519"/>
                  <a:gd name="T68" fmla="*/ 11 w 1723"/>
                  <a:gd name="T69" fmla="*/ 662 h 2519"/>
                  <a:gd name="T70" fmla="*/ 44 w 1723"/>
                  <a:gd name="T71" fmla="*/ 470 h 2519"/>
                  <a:gd name="T72" fmla="*/ 96 w 1723"/>
                  <a:gd name="T73" fmla="*/ 285 h 2519"/>
                  <a:gd name="T74" fmla="*/ 168 w 1723"/>
                  <a:gd name="T75" fmla="*/ 111 h 2519"/>
                  <a:gd name="T76" fmla="*/ 320 w 1723"/>
                  <a:gd name="T77" fmla="*/ 0 h 2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3" h="2519">
                    <a:moveTo>
                      <a:pt x="320" y="0"/>
                    </a:moveTo>
                    <a:lnTo>
                      <a:pt x="210" y="95"/>
                    </a:lnTo>
                    <a:lnTo>
                      <a:pt x="296" y="157"/>
                    </a:lnTo>
                    <a:lnTo>
                      <a:pt x="468" y="157"/>
                    </a:lnTo>
                    <a:lnTo>
                      <a:pt x="724" y="107"/>
                    </a:lnTo>
                    <a:lnTo>
                      <a:pt x="884" y="389"/>
                    </a:lnTo>
                    <a:lnTo>
                      <a:pt x="884" y="655"/>
                    </a:lnTo>
                    <a:lnTo>
                      <a:pt x="1103" y="976"/>
                    </a:lnTo>
                    <a:lnTo>
                      <a:pt x="1141" y="976"/>
                    </a:lnTo>
                    <a:lnTo>
                      <a:pt x="1141" y="862"/>
                    </a:lnTo>
                    <a:lnTo>
                      <a:pt x="1225" y="1054"/>
                    </a:lnTo>
                    <a:lnTo>
                      <a:pt x="1389" y="1094"/>
                    </a:lnTo>
                    <a:lnTo>
                      <a:pt x="1365" y="1153"/>
                    </a:lnTo>
                    <a:lnTo>
                      <a:pt x="1344" y="1213"/>
                    </a:lnTo>
                    <a:lnTo>
                      <a:pt x="1328" y="1277"/>
                    </a:lnTo>
                    <a:lnTo>
                      <a:pt x="1316" y="1341"/>
                    </a:lnTo>
                    <a:lnTo>
                      <a:pt x="1309" y="1406"/>
                    </a:lnTo>
                    <a:lnTo>
                      <a:pt x="1307" y="1472"/>
                    </a:lnTo>
                    <a:lnTo>
                      <a:pt x="1309" y="1542"/>
                    </a:lnTo>
                    <a:lnTo>
                      <a:pt x="1317" y="1609"/>
                    </a:lnTo>
                    <a:lnTo>
                      <a:pt x="1329" y="1676"/>
                    </a:lnTo>
                    <a:lnTo>
                      <a:pt x="1346" y="1741"/>
                    </a:lnTo>
                    <a:lnTo>
                      <a:pt x="1368" y="1803"/>
                    </a:lnTo>
                    <a:lnTo>
                      <a:pt x="1394" y="1865"/>
                    </a:lnTo>
                    <a:lnTo>
                      <a:pt x="1424" y="1923"/>
                    </a:lnTo>
                    <a:lnTo>
                      <a:pt x="1459" y="1979"/>
                    </a:lnTo>
                    <a:lnTo>
                      <a:pt x="1498" y="2032"/>
                    </a:lnTo>
                    <a:lnTo>
                      <a:pt x="1541" y="2083"/>
                    </a:lnTo>
                    <a:lnTo>
                      <a:pt x="1583" y="2126"/>
                    </a:lnTo>
                    <a:lnTo>
                      <a:pt x="1628" y="2165"/>
                    </a:lnTo>
                    <a:lnTo>
                      <a:pt x="1675" y="2200"/>
                    </a:lnTo>
                    <a:lnTo>
                      <a:pt x="1723" y="2230"/>
                    </a:lnTo>
                    <a:lnTo>
                      <a:pt x="1718" y="2251"/>
                    </a:lnTo>
                    <a:lnTo>
                      <a:pt x="1714" y="2268"/>
                    </a:lnTo>
                    <a:lnTo>
                      <a:pt x="1711" y="2283"/>
                    </a:lnTo>
                    <a:lnTo>
                      <a:pt x="1708" y="2294"/>
                    </a:lnTo>
                    <a:lnTo>
                      <a:pt x="1706" y="2302"/>
                    </a:lnTo>
                    <a:lnTo>
                      <a:pt x="1706" y="2304"/>
                    </a:lnTo>
                    <a:lnTo>
                      <a:pt x="1722" y="2505"/>
                    </a:lnTo>
                    <a:lnTo>
                      <a:pt x="1659" y="2513"/>
                    </a:lnTo>
                    <a:lnTo>
                      <a:pt x="1594" y="2517"/>
                    </a:lnTo>
                    <a:lnTo>
                      <a:pt x="1530" y="2519"/>
                    </a:lnTo>
                    <a:lnTo>
                      <a:pt x="1433" y="2516"/>
                    </a:lnTo>
                    <a:lnTo>
                      <a:pt x="1338" y="2506"/>
                    </a:lnTo>
                    <a:lnTo>
                      <a:pt x="1245" y="2490"/>
                    </a:lnTo>
                    <a:lnTo>
                      <a:pt x="1154" y="2468"/>
                    </a:lnTo>
                    <a:lnTo>
                      <a:pt x="1064" y="2441"/>
                    </a:lnTo>
                    <a:lnTo>
                      <a:pt x="977" y="2407"/>
                    </a:lnTo>
                    <a:lnTo>
                      <a:pt x="893" y="2369"/>
                    </a:lnTo>
                    <a:lnTo>
                      <a:pt x="810" y="2325"/>
                    </a:lnTo>
                    <a:lnTo>
                      <a:pt x="732" y="2276"/>
                    </a:lnTo>
                    <a:lnTo>
                      <a:pt x="656" y="2222"/>
                    </a:lnTo>
                    <a:lnTo>
                      <a:pt x="583" y="2164"/>
                    </a:lnTo>
                    <a:lnTo>
                      <a:pt x="514" y="2101"/>
                    </a:lnTo>
                    <a:lnTo>
                      <a:pt x="448" y="2034"/>
                    </a:lnTo>
                    <a:lnTo>
                      <a:pt x="387" y="1963"/>
                    </a:lnTo>
                    <a:lnTo>
                      <a:pt x="328" y="1888"/>
                    </a:lnTo>
                    <a:lnTo>
                      <a:pt x="274" y="1809"/>
                    </a:lnTo>
                    <a:lnTo>
                      <a:pt x="225" y="1727"/>
                    </a:lnTo>
                    <a:lnTo>
                      <a:pt x="180" y="1641"/>
                    </a:lnTo>
                    <a:lnTo>
                      <a:pt x="139" y="1553"/>
                    </a:lnTo>
                    <a:lnTo>
                      <a:pt x="103" y="1461"/>
                    </a:lnTo>
                    <a:lnTo>
                      <a:pt x="72" y="1367"/>
                    </a:lnTo>
                    <a:lnTo>
                      <a:pt x="47" y="1270"/>
                    </a:lnTo>
                    <a:lnTo>
                      <a:pt x="27" y="1171"/>
                    </a:lnTo>
                    <a:lnTo>
                      <a:pt x="12" y="1070"/>
                    </a:lnTo>
                    <a:lnTo>
                      <a:pt x="3" y="968"/>
                    </a:lnTo>
                    <a:lnTo>
                      <a:pt x="0" y="862"/>
                    </a:lnTo>
                    <a:lnTo>
                      <a:pt x="3" y="761"/>
                    </a:lnTo>
                    <a:lnTo>
                      <a:pt x="11" y="662"/>
                    </a:lnTo>
                    <a:lnTo>
                      <a:pt x="25" y="565"/>
                    </a:lnTo>
                    <a:lnTo>
                      <a:pt x="44" y="470"/>
                    </a:lnTo>
                    <a:lnTo>
                      <a:pt x="68" y="376"/>
                    </a:lnTo>
                    <a:lnTo>
                      <a:pt x="96" y="285"/>
                    </a:lnTo>
                    <a:lnTo>
                      <a:pt x="131" y="197"/>
                    </a:lnTo>
                    <a:lnTo>
                      <a:pt x="168" y="111"/>
                    </a:lnTo>
                    <a:lnTo>
                      <a:pt x="210" y="27"/>
                    </a:lnTo>
                    <a:lnTo>
                      <a:pt x="320" y="0"/>
                    </a:lnTo>
                    <a:close/>
                  </a:path>
                </a:pathLst>
              </a:custGeom>
              <a:gradFill>
                <a:gsLst>
                  <a:gs pos="2000">
                    <a:srgbClr val="73C4CC">
                      <a:alpha val="95000"/>
                    </a:srgbClr>
                  </a:gs>
                  <a:gs pos="100000">
                    <a:schemeClr val="accent1">
                      <a:lumMod val="30000"/>
                      <a:lumOff val="70000"/>
                      <a:alpha val="100000"/>
                    </a:schemeClr>
                  </a:gs>
                </a:gsLst>
                <a:lin ang="420000" scaled="0"/>
              </a:gradFill>
              <a:ln>
                <a:solidFill>
                  <a:schemeClr val="bg1"/>
                </a:solidFill>
              </a:ln>
            </p:spPr>
            <p:txBody>
              <a:bodyPr spcFirstLastPara="1" vert="horz" wrap="square" lIns="0" tIns="0" rIns="0" bIns="0" numCol="1" rtlCol="0" anchor="ctr" anchorCtr="0" compatLnSpc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阿里巴巴普惠体"/>
                </a:endParaRPr>
              </a:p>
            </p:txBody>
          </p:sp>
          <p:sp>
            <p:nvSpPr>
              <p:cNvPr id="31" name="Freeform 295"/>
              <p:cNvSpPr>
                <a:spLocks noEditPoints="1"/>
              </p:cNvSpPr>
              <p:nvPr/>
            </p:nvSpPr>
            <p:spPr bwMode="auto">
              <a:xfrm>
                <a:off x="2638425" y="4291013"/>
                <a:ext cx="263525" cy="79375"/>
              </a:xfrm>
              <a:custGeom>
                <a:avLst/>
                <a:gdLst>
                  <a:gd name="T0" fmla="*/ 782 w 1831"/>
                  <a:gd name="T1" fmla="*/ 179 h 603"/>
                  <a:gd name="T2" fmla="*/ 779 w 1831"/>
                  <a:gd name="T3" fmla="*/ 185 h 603"/>
                  <a:gd name="T4" fmla="*/ 773 w 1831"/>
                  <a:gd name="T5" fmla="*/ 194 h 603"/>
                  <a:gd name="T6" fmla="*/ 763 w 1831"/>
                  <a:gd name="T7" fmla="*/ 204 h 603"/>
                  <a:gd name="T8" fmla="*/ 750 w 1831"/>
                  <a:gd name="T9" fmla="*/ 214 h 603"/>
                  <a:gd name="T10" fmla="*/ 737 w 1831"/>
                  <a:gd name="T11" fmla="*/ 225 h 603"/>
                  <a:gd name="T12" fmla="*/ 724 w 1831"/>
                  <a:gd name="T13" fmla="*/ 235 h 603"/>
                  <a:gd name="T14" fmla="*/ 711 w 1831"/>
                  <a:gd name="T15" fmla="*/ 246 h 603"/>
                  <a:gd name="T16" fmla="*/ 699 w 1831"/>
                  <a:gd name="T17" fmla="*/ 254 h 603"/>
                  <a:gd name="T18" fmla="*/ 690 w 1831"/>
                  <a:gd name="T19" fmla="*/ 261 h 603"/>
                  <a:gd name="T20" fmla="*/ 683 w 1831"/>
                  <a:gd name="T21" fmla="*/ 266 h 603"/>
                  <a:gd name="T22" fmla="*/ 681 w 1831"/>
                  <a:gd name="T23" fmla="*/ 267 h 603"/>
                  <a:gd name="T24" fmla="*/ 782 w 1831"/>
                  <a:gd name="T25" fmla="*/ 331 h 603"/>
                  <a:gd name="T26" fmla="*/ 990 w 1831"/>
                  <a:gd name="T27" fmla="*/ 271 h 603"/>
                  <a:gd name="T28" fmla="*/ 941 w 1831"/>
                  <a:gd name="T29" fmla="*/ 179 h 603"/>
                  <a:gd name="T30" fmla="*/ 851 w 1831"/>
                  <a:gd name="T31" fmla="*/ 210 h 603"/>
                  <a:gd name="T32" fmla="*/ 782 w 1831"/>
                  <a:gd name="T33" fmla="*/ 179 h 603"/>
                  <a:gd name="T34" fmla="*/ 1401 w 1831"/>
                  <a:gd name="T35" fmla="*/ 72 h 603"/>
                  <a:gd name="T36" fmla="*/ 1244 w 1831"/>
                  <a:gd name="T37" fmla="*/ 166 h 603"/>
                  <a:gd name="T38" fmla="*/ 1155 w 1831"/>
                  <a:gd name="T39" fmla="*/ 226 h 603"/>
                  <a:gd name="T40" fmla="*/ 1217 w 1831"/>
                  <a:gd name="T41" fmla="*/ 270 h 603"/>
                  <a:gd name="T42" fmla="*/ 1356 w 1831"/>
                  <a:gd name="T43" fmla="*/ 255 h 603"/>
                  <a:gd name="T44" fmla="*/ 1502 w 1831"/>
                  <a:gd name="T45" fmla="*/ 135 h 603"/>
                  <a:gd name="T46" fmla="*/ 1401 w 1831"/>
                  <a:gd name="T47" fmla="*/ 72 h 603"/>
                  <a:gd name="T48" fmla="*/ 1180 w 1831"/>
                  <a:gd name="T49" fmla="*/ 0 h 603"/>
                  <a:gd name="T50" fmla="*/ 1180 w 1831"/>
                  <a:gd name="T51" fmla="*/ 0 h 603"/>
                  <a:gd name="T52" fmla="*/ 1267 w 1831"/>
                  <a:gd name="T53" fmla="*/ 4 h 603"/>
                  <a:gd name="T54" fmla="*/ 1352 w 1831"/>
                  <a:gd name="T55" fmla="*/ 11 h 603"/>
                  <a:gd name="T56" fmla="*/ 1436 w 1831"/>
                  <a:gd name="T57" fmla="*/ 24 h 603"/>
                  <a:gd name="T58" fmla="*/ 1519 w 1831"/>
                  <a:gd name="T59" fmla="*/ 43 h 603"/>
                  <a:gd name="T60" fmla="*/ 1600 w 1831"/>
                  <a:gd name="T61" fmla="*/ 66 h 603"/>
                  <a:gd name="T62" fmla="*/ 1679 w 1831"/>
                  <a:gd name="T63" fmla="*/ 93 h 603"/>
                  <a:gd name="T64" fmla="*/ 1756 w 1831"/>
                  <a:gd name="T65" fmla="*/ 124 h 603"/>
                  <a:gd name="T66" fmla="*/ 1831 w 1831"/>
                  <a:gd name="T67" fmla="*/ 160 h 603"/>
                  <a:gd name="T68" fmla="*/ 1776 w 1831"/>
                  <a:gd name="T69" fmla="*/ 169 h 603"/>
                  <a:gd name="T70" fmla="*/ 1626 w 1831"/>
                  <a:gd name="T71" fmla="*/ 145 h 603"/>
                  <a:gd name="T72" fmla="*/ 1521 w 1831"/>
                  <a:gd name="T73" fmla="*/ 221 h 603"/>
                  <a:gd name="T74" fmla="*/ 1445 w 1831"/>
                  <a:gd name="T75" fmla="*/ 311 h 603"/>
                  <a:gd name="T76" fmla="*/ 1171 w 1831"/>
                  <a:gd name="T77" fmla="*/ 338 h 603"/>
                  <a:gd name="T78" fmla="*/ 1059 w 1831"/>
                  <a:gd name="T79" fmla="*/ 319 h 603"/>
                  <a:gd name="T80" fmla="*/ 981 w 1831"/>
                  <a:gd name="T81" fmla="*/ 449 h 603"/>
                  <a:gd name="T82" fmla="*/ 757 w 1831"/>
                  <a:gd name="T83" fmla="*/ 463 h 603"/>
                  <a:gd name="T84" fmla="*/ 616 w 1831"/>
                  <a:gd name="T85" fmla="*/ 420 h 603"/>
                  <a:gd name="T86" fmla="*/ 490 w 1831"/>
                  <a:gd name="T87" fmla="*/ 494 h 603"/>
                  <a:gd name="T88" fmla="*/ 218 w 1831"/>
                  <a:gd name="T89" fmla="*/ 535 h 603"/>
                  <a:gd name="T90" fmla="*/ 0 w 1831"/>
                  <a:gd name="T91" fmla="*/ 603 h 603"/>
                  <a:gd name="T92" fmla="*/ 0 w 1831"/>
                  <a:gd name="T93" fmla="*/ 603 h 603"/>
                  <a:gd name="T94" fmla="*/ 58 w 1831"/>
                  <a:gd name="T95" fmla="*/ 531 h 603"/>
                  <a:gd name="T96" fmla="*/ 120 w 1831"/>
                  <a:gd name="T97" fmla="*/ 463 h 603"/>
                  <a:gd name="T98" fmla="*/ 185 w 1831"/>
                  <a:gd name="T99" fmla="*/ 399 h 603"/>
                  <a:gd name="T100" fmla="*/ 253 w 1831"/>
                  <a:gd name="T101" fmla="*/ 338 h 603"/>
                  <a:gd name="T102" fmla="*/ 325 w 1831"/>
                  <a:gd name="T103" fmla="*/ 283 h 603"/>
                  <a:gd name="T104" fmla="*/ 400 w 1831"/>
                  <a:gd name="T105" fmla="*/ 232 h 603"/>
                  <a:gd name="T106" fmla="*/ 477 w 1831"/>
                  <a:gd name="T107" fmla="*/ 185 h 603"/>
                  <a:gd name="T108" fmla="*/ 558 w 1831"/>
                  <a:gd name="T109" fmla="*/ 144 h 603"/>
                  <a:gd name="T110" fmla="*/ 640 w 1831"/>
                  <a:gd name="T111" fmla="*/ 107 h 603"/>
                  <a:gd name="T112" fmla="*/ 725 w 1831"/>
                  <a:gd name="T113" fmla="*/ 75 h 603"/>
                  <a:gd name="T114" fmla="*/ 813 w 1831"/>
                  <a:gd name="T115" fmla="*/ 49 h 603"/>
                  <a:gd name="T116" fmla="*/ 902 w 1831"/>
                  <a:gd name="T117" fmla="*/ 27 h 603"/>
                  <a:gd name="T118" fmla="*/ 992 w 1831"/>
                  <a:gd name="T119" fmla="*/ 13 h 603"/>
                  <a:gd name="T120" fmla="*/ 1086 w 1831"/>
                  <a:gd name="T121" fmla="*/ 4 h 603"/>
                  <a:gd name="T122" fmla="*/ 1180 w 1831"/>
                  <a:gd name="T123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30" h="603">
                    <a:moveTo>
                      <a:pt x="782" y="179"/>
                    </a:moveTo>
                    <a:lnTo>
                      <a:pt x="779" y="185"/>
                    </a:lnTo>
                    <a:lnTo>
                      <a:pt x="773" y="194"/>
                    </a:lnTo>
                    <a:lnTo>
                      <a:pt x="763" y="204"/>
                    </a:lnTo>
                    <a:lnTo>
                      <a:pt x="750" y="214"/>
                    </a:lnTo>
                    <a:lnTo>
                      <a:pt x="737" y="225"/>
                    </a:lnTo>
                    <a:lnTo>
                      <a:pt x="724" y="235"/>
                    </a:lnTo>
                    <a:lnTo>
                      <a:pt x="711" y="246"/>
                    </a:lnTo>
                    <a:lnTo>
                      <a:pt x="699" y="254"/>
                    </a:lnTo>
                    <a:lnTo>
                      <a:pt x="690" y="261"/>
                    </a:lnTo>
                    <a:lnTo>
                      <a:pt x="683" y="266"/>
                    </a:lnTo>
                    <a:lnTo>
                      <a:pt x="681" y="267"/>
                    </a:lnTo>
                    <a:lnTo>
                      <a:pt x="782" y="331"/>
                    </a:lnTo>
                    <a:lnTo>
                      <a:pt x="990" y="271"/>
                    </a:lnTo>
                    <a:lnTo>
                      <a:pt x="941" y="179"/>
                    </a:lnTo>
                    <a:lnTo>
                      <a:pt x="851" y="210"/>
                    </a:lnTo>
                    <a:lnTo>
                      <a:pt x="782" y="179"/>
                    </a:lnTo>
                    <a:close/>
                    <a:moveTo>
                      <a:pt x="1401" y="72"/>
                    </a:moveTo>
                    <a:lnTo>
                      <a:pt x="1244" y="166"/>
                    </a:lnTo>
                    <a:lnTo>
                      <a:pt x="1155" y="226"/>
                    </a:lnTo>
                    <a:lnTo>
                      <a:pt x="1217" y="270"/>
                    </a:lnTo>
                    <a:lnTo>
                      <a:pt x="1356" y="255"/>
                    </a:lnTo>
                    <a:lnTo>
                      <a:pt x="1502" y="135"/>
                    </a:lnTo>
                    <a:lnTo>
                      <a:pt x="1401" y="72"/>
                    </a:lnTo>
                    <a:close/>
                    <a:moveTo>
                      <a:pt x="1180" y="0"/>
                    </a:moveTo>
                    <a:lnTo>
                      <a:pt x="1180" y="0"/>
                    </a:lnTo>
                    <a:lnTo>
                      <a:pt x="1267" y="4"/>
                    </a:lnTo>
                    <a:lnTo>
                      <a:pt x="1352" y="11"/>
                    </a:lnTo>
                    <a:lnTo>
                      <a:pt x="1436" y="24"/>
                    </a:lnTo>
                    <a:lnTo>
                      <a:pt x="1519" y="43"/>
                    </a:lnTo>
                    <a:lnTo>
                      <a:pt x="1600" y="66"/>
                    </a:lnTo>
                    <a:lnTo>
                      <a:pt x="1679" y="93"/>
                    </a:lnTo>
                    <a:lnTo>
                      <a:pt x="1756" y="124"/>
                    </a:lnTo>
                    <a:lnTo>
                      <a:pt x="1831" y="160"/>
                    </a:lnTo>
                    <a:lnTo>
                      <a:pt x="1776" y="169"/>
                    </a:lnTo>
                    <a:lnTo>
                      <a:pt x="1626" y="145"/>
                    </a:lnTo>
                    <a:lnTo>
                      <a:pt x="1521" y="221"/>
                    </a:lnTo>
                    <a:lnTo>
                      <a:pt x="1445" y="311"/>
                    </a:lnTo>
                    <a:lnTo>
                      <a:pt x="1171" y="338"/>
                    </a:lnTo>
                    <a:lnTo>
                      <a:pt x="1059" y="319"/>
                    </a:lnTo>
                    <a:lnTo>
                      <a:pt x="981" y="449"/>
                    </a:lnTo>
                    <a:lnTo>
                      <a:pt x="757" y="463"/>
                    </a:lnTo>
                    <a:lnTo>
                      <a:pt x="616" y="420"/>
                    </a:lnTo>
                    <a:lnTo>
                      <a:pt x="490" y="494"/>
                    </a:lnTo>
                    <a:lnTo>
                      <a:pt x="218" y="535"/>
                    </a:lnTo>
                    <a:lnTo>
                      <a:pt x="0" y="603"/>
                    </a:lnTo>
                    <a:lnTo>
                      <a:pt x="0" y="603"/>
                    </a:lnTo>
                    <a:lnTo>
                      <a:pt x="58" y="531"/>
                    </a:lnTo>
                    <a:lnTo>
                      <a:pt x="120" y="463"/>
                    </a:lnTo>
                    <a:lnTo>
                      <a:pt x="185" y="399"/>
                    </a:lnTo>
                    <a:lnTo>
                      <a:pt x="253" y="338"/>
                    </a:lnTo>
                    <a:lnTo>
                      <a:pt x="325" y="283"/>
                    </a:lnTo>
                    <a:lnTo>
                      <a:pt x="400" y="232"/>
                    </a:lnTo>
                    <a:lnTo>
                      <a:pt x="477" y="185"/>
                    </a:lnTo>
                    <a:lnTo>
                      <a:pt x="558" y="144"/>
                    </a:lnTo>
                    <a:lnTo>
                      <a:pt x="640" y="107"/>
                    </a:lnTo>
                    <a:lnTo>
                      <a:pt x="725" y="75"/>
                    </a:lnTo>
                    <a:lnTo>
                      <a:pt x="813" y="49"/>
                    </a:lnTo>
                    <a:lnTo>
                      <a:pt x="902" y="27"/>
                    </a:lnTo>
                    <a:lnTo>
                      <a:pt x="992" y="13"/>
                    </a:lnTo>
                    <a:lnTo>
                      <a:pt x="1086" y="4"/>
                    </a:lnTo>
                    <a:lnTo>
                      <a:pt x="1180" y="0"/>
                    </a:lnTo>
                    <a:close/>
                  </a:path>
                </a:pathLst>
              </a:custGeom>
              <a:gradFill>
                <a:gsLst>
                  <a:gs pos="2000">
                    <a:srgbClr val="73C4CC">
                      <a:alpha val="95000"/>
                    </a:srgbClr>
                  </a:gs>
                  <a:gs pos="100000">
                    <a:schemeClr val="accent1">
                      <a:lumMod val="30000"/>
                      <a:lumOff val="70000"/>
                      <a:alpha val="100000"/>
                    </a:schemeClr>
                  </a:gs>
                </a:gsLst>
                <a:lin ang="420000" scaled="0"/>
              </a:gradFill>
              <a:ln>
                <a:solidFill>
                  <a:schemeClr val="bg1"/>
                </a:solidFill>
              </a:ln>
            </p:spPr>
            <p:txBody>
              <a:bodyPr spcFirstLastPara="1" vert="horz" wrap="square" lIns="0" tIns="0" rIns="0" bIns="0" numCol="1" rtlCol="0" anchor="ctr" anchorCtr="0" compatLnSpc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阿里巴巴普惠体"/>
                </a:endParaRPr>
              </a:p>
            </p:txBody>
          </p:sp>
        </p:grpSp>
      </p:grpSp>
      <p:sp>
        <p:nvSpPr>
          <p:cNvPr id="33" name="TextBox 41"/>
          <p:cNvSpPr txBox="1"/>
          <p:nvPr/>
        </p:nvSpPr>
        <p:spPr>
          <a:xfrm>
            <a:off x="6442958" y="4461284"/>
            <a:ext cx="18262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1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4" name="TextBox 88"/>
          <p:cNvSpPr txBox="1"/>
          <p:nvPr/>
        </p:nvSpPr>
        <p:spPr>
          <a:xfrm>
            <a:off x="6488272" y="4782381"/>
            <a:ext cx="1734346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8958580" y="1693545"/>
            <a:ext cx="1826260" cy="2555875"/>
            <a:chOff x="14108" y="2667"/>
            <a:chExt cx="2876" cy="4025"/>
          </a:xfrm>
        </p:grpSpPr>
        <p:sp>
          <p:nvSpPr>
            <p:cNvPr id="35" name="Freeform 18"/>
            <p:cNvSpPr>
              <a:spLocks noEditPoints="1"/>
            </p:cNvSpPr>
            <p:nvPr/>
          </p:nvSpPr>
          <p:spPr bwMode="auto">
            <a:xfrm>
              <a:off x="14108" y="3374"/>
              <a:ext cx="2876" cy="3319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阿里巴巴普惠体"/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14772" y="2667"/>
              <a:ext cx="1550" cy="786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阿里巴巴普惠体"/>
              </a:endParaRPr>
            </a:p>
          </p:txBody>
        </p:sp>
        <p:sp>
          <p:nvSpPr>
            <p:cNvPr id="37" name="Freeform 66"/>
            <p:cNvSpPr>
              <a:spLocks noEditPoints="1"/>
            </p:cNvSpPr>
            <p:nvPr/>
          </p:nvSpPr>
          <p:spPr bwMode="auto">
            <a:xfrm>
              <a:off x="15037" y="4435"/>
              <a:ext cx="1018" cy="1015"/>
            </a:xfrm>
            <a:custGeom>
              <a:avLst/>
              <a:gdLst>
                <a:gd name="T0" fmla="*/ 3130 w 3331"/>
                <a:gd name="T1" fmla="*/ 1290 h 3328"/>
                <a:gd name="T2" fmla="*/ 3082 w 3331"/>
                <a:gd name="T3" fmla="*/ 1039 h 3328"/>
                <a:gd name="T4" fmla="*/ 2984 w 3331"/>
                <a:gd name="T5" fmla="*/ 809 h 3328"/>
                <a:gd name="T6" fmla="*/ 2841 w 3331"/>
                <a:gd name="T7" fmla="*/ 606 h 3328"/>
                <a:gd name="T8" fmla="*/ 2661 w 3331"/>
                <a:gd name="T9" fmla="*/ 438 h 3328"/>
                <a:gd name="T10" fmla="*/ 2449 w 3331"/>
                <a:gd name="T11" fmla="*/ 310 h 3328"/>
                <a:gd name="T12" fmla="*/ 2210 w 3331"/>
                <a:gd name="T13" fmla="*/ 227 h 3328"/>
                <a:gd name="T14" fmla="*/ 1571 w 3331"/>
                <a:gd name="T15" fmla="*/ 185 h 3328"/>
                <a:gd name="T16" fmla="*/ 1632 w 3331"/>
                <a:gd name="T17" fmla="*/ 207 h 3328"/>
                <a:gd name="T18" fmla="*/ 1666 w 3331"/>
                <a:gd name="T19" fmla="*/ 261 h 3328"/>
                <a:gd name="T20" fmla="*/ 1672 w 3331"/>
                <a:gd name="T21" fmla="*/ 1578 h 3328"/>
                <a:gd name="T22" fmla="*/ 1708 w 3331"/>
                <a:gd name="T23" fmla="*/ 1635 h 3328"/>
                <a:gd name="T24" fmla="*/ 1773 w 3331"/>
                <a:gd name="T25" fmla="*/ 1659 h 3328"/>
                <a:gd name="T26" fmla="*/ 3087 w 3331"/>
                <a:gd name="T27" fmla="*/ 1669 h 3328"/>
                <a:gd name="T28" fmla="*/ 3132 w 3331"/>
                <a:gd name="T29" fmla="*/ 1714 h 3328"/>
                <a:gd name="T30" fmla="*/ 3139 w 3331"/>
                <a:gd name="T31" fmla="*/ 1846 h 3328"/>
                <a:gd name="T32" fmla="*/ 3103 w 3331"/>
                <a:gd name="T33" fmla="*/ 2109 h 3328"/>
                <a:gd name="T34" fmla="*/ 3023 w 3331"/>
                <a:gd name="T35" fmla="*/ 2358 h 3328"/>
                <a:gd name="T36" fmla="*/ 2903 w 3331"/>
                <a:gd name="T37" fmla="*/ 2590 h 3328"/>
                <a:gd name="T38" fmla="*/ 2743 w 3331"/>
                <a:gd name="T39" fmla="*/ 2802 h 3328"/>
                <a:gd name="T40" fmla="*/ 2549 w 3331"/>
                <a:gd name="T41" fmla="*/ 2986 h 3328"/>
                <a:gd name="T42" fmla="*/ 2330 w 3331"/>
                <a:gd name="T43" fmla="*/ 3133 h 3328"/>
                <a:gd name="T44" fmla="*/ 2091 w 3331"/>
                <a:gd name="T45" fmla="*/ 3240 h 3328"/>
                <a:gd name="T46" fmla="*/ 1837 w 3331"/>
                <a:gd name="T47" fmla="*/ 3305 h 3328"/>
                <a:gd name="T48" fmla="*/ 1571 w 3331"/>
                <a:gd name="T49" fmla="*/ 3328 h 3328"/>
                <a:gd name="T50" fmla="*/ 1440 w 3331"/>
                <a:gd name="T51" fmla="*/ 3322 h 3328"/>
                <a:gd name="T52" fmla="*/ 1169 w 3331"/>
                <a:gd name="T53" fmla="*/ 3276 h 3328"/>
                <a:gd name="T54" fmla="*/ 912 w 3331"/>
                <a:gd name="T55" fmla="*/ 3182 h 3328"/>
                <a:gd name="T56" fmla="*/ 674 w 3331"/>
                <a:gd name="T57" fmla="*/ 3046 h 3328"/>
                <a:gd name="T58" fmla="*/ 460 w 3331"/>
                <a:gd name="T59" fmla="*/ 2866 h 3328"/>
                <a:gd name="T60" fmla="*/ 281 w 3331"/>
                <a:gd name="T61" fmla="*/ 2653 h 3328"/>
                <a:gd name="T62" fmla="*/ 145 w 3331"/>
                <a:gd name="T63" fmla="*/ 2415 h 3328"/>
                <a:gd name="T64" fmla="*/ 51 w 3331"/>
                <a:gd name="T65" fmla="*/ 2158 h 3328"/>
                <a:gd name="T66" fmla="*/ 4 w 3331"/>
                <a:gd name="T67" fmla="*/ 1887 h 3328"/>
                <a:gd name="T68" fmla="*/ 5 w 3331"/>
                <a:gd name="T69" fmla="*/ 1613 h 3328"/>
                <a:gd name="T70" fmla="*/ 52 w 3331"/>
                <a:gd name="T71" fmla="*/ 1349 h 3328"/>
                <a:gd name="T72" fmla="*/ 142 w 3331"/>
                <a:gd name="T73" fmla="*/ 1100 h 3328"/>
                <a:gd name="T74" fmla="*/ 274 w 3331"/>
                <a:gd name="T75" fmla="*/ 868 h 3328"/>
                <a:gd name="T76" fmla="*/ 446 w 3331"/>
                <a:gd name="T77" fmla="*/ 659 h 3328"/>
                <a:gd name="T78" fmla="*/ 651 w 3331"/>
                <a:gd name="T79" fmla="*/ 482 h 3328"/>
                <a:gd name="T80" fmla="*/ 880 w 3331"/>
                <a:gd name="T81" fmla="*/ 344 h 3328"/>
                <a:gd name="T82" fmla="*/ 1128 w 3331"/>
                <a:gd name="T83" fmla="*/ 249 h 3328"/>
                <a:gd name="T84" fmla="*/ 1389 w 3331"/>
                <a:gd name="T85" fmla="*/ 196 h 3328"/>
                <a:gd name="T86" fmla="*/ 1943 w 3331"/>
                <a:gd name="T87" fmla="*/ 0 h 3328"/>
                <a:gd name="T88" fmla="*/ 2222 w 3331"/>
                <a:gd name="T89" fmla="*/ 29 h 3328"/>
                <a:gd name="T90" fmla="*/ 2482 w 3331"/>
                <a:gd name="T91" fmla="*/ 109 h 3328"/>
                <a:gd name="T92" fmla="*/ 2718 w 3331"/>
                <a:gd name="T93" fmla="*/ 237 h 3328"/>
                <a:gd name="T94" fmla="*/ 2923 w 3331"/>
                <a:gd name="T95" fmla="*/ 407 h 3328"/>
                <a:gd name="T96" fmla="*/ 3094 w 3331"/>
                <a:gd name="T97" fmla="*/ 613 h 3328"/>
                <a:gd name="T98" fmla="*/ 3222 w 3331"/>
                <a:gd name="T99" fmla="*/ 848 h 3328"/>
                <a:gd name="T100" fmla="*/ 3302 w 3331"/>
                <a:gd name="T101" fmla="*/ 1109 h 3328"/>
                <a:gd name="T102" fmla="*/ 3331 w 3331"/>
                <a:gd name="T103" fmla="*/ 1388 h 3328"/>
                <a:gd name="T104" fmla="*/ 3310 w 3331"/>
                <a:gd name="T105" fmla="*/ 1449 h 3328"/>
                <a:gd name="T106" fmla="*/ 3256 w 3331"/>
                <a:gd name="T107" fmla="*/ 1484 h 3328"/>
                <a:gd name="T108" fmla="*/ 1920 w 3331"/>
                <a:gd name="T109" fmla="*/ 1484 h 3328"/>
                <a:gd name="T110" fmla="*/ 1866 w 3331"/>
                <a:gd name="T111" fmla="*/ 1449 h 3328"/>
                <a:gd name="T112" fmla="*/ 1844 w 3331"/>
                <a:gd name="T113" fmla="*/ 1388 h 3328"/>
                <a:gd name="T114" fmla="*/ 1854 w 3331"/>
                <a:gd name="T115" fmla="*/ 55 h 3328"/>
                <a:gd name="T116" fmla="*/ 1899 w 3331"/>
                <a:gd name="T117" fmla="*/ 10 h 3328"/>
                <a:gd name="T118" fmla="*/ 1943 w 3331"/>
                <a:gd name="T119" fmla="*/ 0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3328">
                  <a:moveTo>
                    <a:pt x="2040" y="201"/>
                  </a:moveTo>
                  <a:lnTo>
                    <a:pt x="2040" y="1290"/>
                  </a:lnTo>
                  <a:lnTo>
                    <a:pt x="3130" y="1290"/>
                  </a:lnTo>
                  <a:lnTo>
                    <a:pt x="3120" y="1204"/>
                  </a:lnTo>
                  <a:lnTo>
                    <a:pt x="3104" y="1120"/>
                  </a:lnTo>
                  <a:lnTo>
                    <a:pt x="3082" y="1039"/>
                  </a:lnTo>
                  <a:lnTo>
                    <a:pt x="3055" y="959"/>
                  </a:lnTo>
                  <a:lnTo>
                    <a:pt x="3021" y="882"/>
                  </a:lnTo>
                  <a:lnTo>
                    <a:pt x="2984" y="809"/>
                  </a:lnTo>
                  <a:lnTo>
                    <a:pt x="2941" y="737"/>
                  </a:lnTo>
                  <a:lnTo>
                    <a:pt x="2893" y="670"/>
                  </a:lnTo>
                  <a:lnTo>
                    <a:pt x="2841" y="606"/>
                  </a:lnTo>
                  <a:lnTo>
                    <a:pt x="2785" y="546"/>
                  </a:lnTo>
                  <a:lnTo>
                    <a:pt x="2725" y="490"/>
                  </a:lnTo>
                  <a:lnTo>
                    <a:pt x="2661" y="438"/>
                  </a:lnTo>
                  <a:lnTo>
                    <a:pt x="2593" y="390"/>
                  </a:lnTo>
                  <a:lnTo>
                    <a:pt x="2522" y="347"/>
                  </a:lnTo>
                  <a:lnTo>
                    <a:pt x="2449" y="310"/>
                  </a:lnTo>
                  <a:lnTo>
                    <a:pt x="2371" y="276"/>
                  </a:lnTo>
                  <a:lnTo>
                    <a:pt x="2292" y="249"/>
                  </a:lnTo>
                  <a:lnTo>
                    <a:pt x="2210" y="227"/>
                  </a:lnTo>
                  <a:lnTo>
                    <a:pt x="2127" y="211"/>
                  </a:lnTo>
                  <a:lnTo>
                    <a:pt x="2040" y="201"/>
                  </a:lnTo>
                  <a:close/>
                  <a:moveTo>
                    <a:pt x="1571" y="185"/>
                  </a:moveTo>
                  <a:lnTo>
                    <a:pt x="1593" y="189"/>
                  </a:lnTo>
                  <a:lnTo>
                    <a:pt x="1614" y="196"/>
                  </a:lnTo>
                  <a:lnTo>
                    <a:pt x="1632" y="207"/>
                  </a:lnTo>
                  <a:lnTo>
                    <a:pt x="1647" y="222"/>
                  </a:lnTo>
                  <a:lnTo>
                    <a:pt x="1658" y="240"/>
                  </a:lnTo>
                  <a:lnTo>
                    <a:pt x="1666" y="261"/>
                  </a:lnTo>
                  <a:lnTo>
                    <a:pt x="1669" y="284"/>
                  </a:lnTo>
                  <a:lnTo>
                    <a:pt x="1669" y="1555"/>
                  </a:lnTo>
                  <a:lnTo>
                    <a:pt x="1672" y="1578"/>
                  </a:lnTo>
                  <a:lnTo>
                    <a:pt x="1680" y="1600"/>
                  </a:lnTo>
                  <a:lnTo>
                    <a:pt x="1692" y="1619"/>
                  </a:lnTo>
                  <a:lnTo>
                    <a:pt x="1708" y="1635"/>
                  </a:lnTo>
                  <a:lnTo>
                    <a:pt x="1728" y="1648"/>
                  </a:lnTo>
                  <a:lnTo>
                    <a:pt x="1749" y="1656"/>
                  </a:lnTo>
                  <a:lnTo>
                    <a:pt x="1773" y="1659"/>
                  </a:lnTo>
                  <a:lnTo>
                    <a:pt x="3044" y="1659"/>
                  </a:lnTo>
                  <a:lnTo>
                    <a:pt x="3067" y="1661"/>
                  </a:lnTo>
                  <a:lnTo>
                    <a:pt x="3087" y="1669"/>
                  </a:lnTo>
                  <a:lnTo>
                    <a:pt x="3106" y="1680"/>
                  </a:lnTo>
                  <a:lnTo>
                    <a:pt x="3121" y="1695"/>
                  </a:lnTo>
                  <a:lnTo>
                    <a:pt x="3132" y="1714"/>
                  </a:lnTo>
                  <a:lnTo>
                    <a:pt x="3139" y="1734"/>
                  </a:lnTo>
                  <a:lnTo>
                    <a:pt x="3142" y="1757"/>
                  </a:lnTo>
                  <a:lnTo>
                    <a:pt x="3139" y="1846"/>
                  </a:lnTo>
                  <a:lnTo>
                    <a:pt x="3132" y="1935"/>
                  </a:lnTo>
                  <a:lnTo>
                    <a:pt x="3120" y="2022"/>
                  </a:lnTo>
                  <a:lnTo>
                    <a:pt x="3103" y="2109"/>
                  </a:lnTo>
                  <a:lnTo>
                    <a:pt x="3081" y="2193"/>
                  </a:lnTo>
                  <a:lnTo>
                    <a:pt x="3055" y="2277"/>
                  </a:lnTo>
                  <a:lnTo>
                    <a:pt x="3023" y="2358"/>
                  </a:lnTo>
                  <a:lnTo>
                    <a:pt x="2988" y="2438"/>
                  </a:lnTo>
                  <a:lnTo>
                    <a:pt x="2948" y="2515"/>
                  </a:lnTo>
                  <a:lnTo>
                    <a:pt x="2903" y="2590"/>
                  </a:lnTo>
                  <a:lnTo>
                    <a:pt x="2854" y="2664"/>
                  </a:lnTo>
                  <a:lnTo>
                    <a:pt x="2801" y="2734"/>
                  </a:lnTo>
                  <a:lnTo>
                    <a:pt x="2743" y="2802"/>
                  </a:lnTo>
                  <a:lnTo>
                    <a:pt x="2682" y="2867"/>
                  </a:lnTo>
                  <a:lnTo>
                    <a:pt x="2617" y="2928"/>
                  </a:lnTo>
                  <a:lnTo>
                    <a:pt x="2549" y="2986"/>
                  </a:lnTo>
                  <a:lnTo>
                    <a:pt x="2478" y="3039"/>
                  </a:lnTo>
                  <a:lnTo>
                    <a:pt x="2405" y="3088"/>
                  </a:lnTo>
                  <a:lnTo>
                    <a:pt x="2330" y="3133"/>
                  </a:lnTo>
                  <a:lnTo>
                    <a:pt x="2252" y="3173"/>
                  </a:lnTo>
                  <a:lnTo>
                    <a:pt x="2173" y="3208"/>
                  </a:lnTo>
                  <a:lnTo>
                    <a:pt x="2091" y="3240"/>
                  </a:lnTo>
                  <a:lnTo>
                    <a:pt x="2008" y="3266"/>
                  </a:lnTo>
                  <a:lnTo>
                    <a:pt x="1922" y="3288"/>
                  </a:lnTo>
                  <a:lnTo>
                    <a:pt x="1837" y="3305"/>
                  </a:lnTo>
                  <a:lnTo>
                    <a:pt x="1749" y="3317"/>
                  </a:lnTo>
                  <a:lnTo>
                    <a:pt x="1660" y="3325"/>
                  </a:lnTo>
                  <a:lnTo>
                    <a:pt x="1571" y="3328"/>
                  </a:lnTo>
                  <a:lnTo>
                    <a:pt x="1571" y="3328"/>
                  </a:lnTo>
                  <a:lnTo>
                    <a:pt x="1533" y="3328"/>
                  </a:lnTo>
                  <a:lnTo>
                    <a:pt x="1440" y="3322"/>
                  </a:lnTo>
                  <a:lnTo>
                    <a:pt x="1349" y="3312"/>
                  </a:lnTo>
                  <a:lnTo>
                    <a:pt x="1258" y="3296"/>
                  </a:lnTo>
                  <a:lnTo>
                    <a:pt x="1169" y="3276"/>
                  </a:lnTo>
                  <a:lnTo>
                    <a:pt x="1082" y="3249"/>
                  </a:lnTo>
                  <a:lnTo>
                    <a:pt x="995" y="3219"/>
                  </a:lnTo>
                  <a:lnTo>
                    <a:pt x="912" y="3182"/>
                  </a:lnTo>
                  <a:lnTo>
                    <a:pt x="830" y="3141"/>
                  </a:lnTo>
                  <a:lnTo>
                    <a:pt x="751" y="3095"/>
                  </a:lnTo>
                  <a:lnTo>
                    <a:pt x="674" y="3046"/>
                  </a:lnTo>
                  <a:lnTo>
                    <a:pt x="600" y="2990"/>
                  </a:lnTo>
                  <a:lnTo>
                    <a:pt x="529" y="2930"/>
                  </a:lnTo>
                  <a:lnTo>
                    <a:pt x="460" y="2866"/>
                  </a:lnTo>
                  <a:lnTo>
                    <a:pt x="396" y="2798"/>
                  </a:lnTo>
                  <a:lnTo>
                    <a:pt x="337" y="2727"/>
                  </a:lnTo>
                  <a:lnTo>
                    <a:pt x="281" y="2653"/>
                  </a:lnTo>
                  <a:lnTo>
                    <a:pt x="231" y="2576"/>
                  </a:lnTo>
                  <a:lnTo>
                    <a:pt x="185" y="2497"/>
                  </a:lnTo>
                  <a:lnTo>
                    <a:pt x="145" y="2415"/>
                  </a:lnTo>
                  <a:lnTo>
                    <a:pt x="108" y="2332"/>
                  </a:lnTo>
                  <a:lnTo>
                    <a:pt x="77" y="2245"/>
                  </a:lnTo>
                  <a:lnTo>
                    <a:pt x="51" y="2158"/>
                  </a:lnTo>
                  <a:lnTo>
                    <a:pt x="31" y="2069"/>
                  </a:lnTo>
                  <a:lnTo>
                    <a:pt x="14" y="1978"/>
                  </a:lnTo>
                  <a:lnTo>
                    <a:pt x="4" y="1887"/>
                  </a:lnTo>
                  <a:lnTo>
                    <a:pt x="0" y="1794"/>
                  </a:lnTo>
                  <a:lnTo>
                    <a:pt x="0" y="1704"/>
                  </a:lnTo>
                  <a:lnTo>
                    <a:pt x="5" y="1613"/>
                  </a:lnTo>
                  <a:lnTo>
                    <a:pt x="16" y="1524"/>
                  </a:lnTo>
                  <a:lnTo>
                    <a:pt x="32" y="1436"/>
                  </a:lnTo>
                  <a:lnTo>
                    <a:pt x="52" y="1349"/>
                  </a:lnTo>
                  <a:lnTo>
                    <a:pt x="77" y="1265"/>
                  </a:lnTo>
                  <a:lnTo>
                    <a:pt x="107" y="1181"/>
                  </a:lnTo>
                  <a:lnTo>
                    <a:pt x="142" y="1100"/>
                  </a:lnTo>
                  <a:lnTo>
                    <a:pt x="181" y="1020"/>
                  </a:lnTo>
                  <a:lnTo>
                    <a:pt x="225" y="943"/>
                  </a:lnTo>
                  <a:lnTo>
                    <a:pt x="274" y="868"/>
                  </a:lnTo>
                  <a:lnTo>
                    <a:pt x="327" y="795"/>
                  </a:lnTo>
                  <a:lnTo>
                    <a:pt x="384" y="726"/>
                  </a:lnTo>
                  <a:lnTo>
                    <a:pt x="446" y="659"/>
                  </a:lnTo>
                  <a:lnTo>
                    <a:pt x="511" y="596"/>
                  </a:lnTo>
                  <a:lnTo>
                    <a:pt x="580" y="537"/>
                  </a:lnTo>
                  <a:lnTo>
                    <a:pt x="651" y="482"/>
                  </a:lnTo>
                  <a:lnTo>
                    <a:pt x="725" y="432"/>
                  </a:lnTo>
                  <a:lnTo>
                    <a:pt x="801" y="386"/>
                  </a:lnTo>
                  <a:lnTo>
                    <a:pt x="880" y="344"/>
                  </a:lnTo>
                  <a:lnTo>
                    <a:pt x="961" y="308"/>
                  </a:lnTo>
                  <a:lnTo>
                    <a:pt x="1043" y="276"/>
                  </a:lnTo>
                  <a:lnTo>
                    <a:pt x="1128" y="249"/>
                  </a:lnTo>
                  <a:lnTo>
                    <a:pt x="1213" y="226"/>
                  </a:lnTo>
                  <a:lnTo>
                    <a:pt x="1301" y="209"/>
                  </a:lnTo>
                  <a:lnTo>
                    <a:pt x="1389" y="196"/>
                  </a:lnTo>
                  <a:lnTo>
                    <a:pt x="1480" y="189"/>
                  </a:lnTo>
                  <a:lnTo>
                    <a:pt x="1571" y="185"/>
                  </a:lnTo>
                  <a:close/>
                  <a:moveTo>
                    <a:pt x="1943" y="0"/>
                  </a:moveTo>
                  <a:lnTo>
                    <a:pt x="2037" y="3"/>
                  </a:lnTo>
                  <a:lnTo>
                    <a:pt x="2130" y="13"/>
                  </a:lnTo>
                  <a:lnTo>
                    <a:pt x="2222" y="29"/>
                  </a:lnTo>
                  <a:lnTo>
                    <a:pt x="2311" y="50"/>
                  </a:lnTo>
                  <a:lnTo>
                    <a:pt x="2398" y="77"/>
                  </a:lnTo>
                  <a:lnTo>
                    <a:pt x="2482" y="109"/>
                  </a:lnTo>
                  <a:lnTo>
                    <a:pt x="2564" y="147"/>
                  </a:lnTo>
                  <a:lnTo>
                    <a:pt x="2642" y="190"/>
                  </a:lnTo>
                  <a:lnTo>
                    <a:pt x="2718" y="237"/>
                  </a:lnTo>
                  <a:lnTo>
                    <a:pt x="2790" y="289"/>
                  </a:lnTo>
                  <a:lnTo>
                    <a:pt x="2858" y="346"/>
                  </a:lnTo>
                  <a:lnTo>
                    <a:pt x="2923" y="407"/>
                  </a:lnTo>
                  <a:lnTo>
                    <a:pt x="2985" y="472"/>
                  </a:lnTo>
                  <a:lnTo>
                    <a:pt x="3041" y="541"/>
                  </a:lnTo>
                  <a:lnTo>
                    <a:pt x="3094" y="613"/>
                  </a:lnTo>
                  <a:lnTo>
                    <a:pt x="3140" y="688"/>
                  </a:lnTo>
                  <a:lnTo>
                    <a:pt x="3183" y="767"/>
                  </a:lnTo>
                  <a:lnTo>
                    <a:pt x="3222" y="848"/>
                  </a:lnTo>
                  <a:lnTo>
                    <a:pt x="3253" y="933"/>
                  </a:lnTo>
                  <a:lnTo>
                    <a:pt x="3281" y="1019"/>
                  </a:lnTo>
                  <a:lnTo>
                    <a:pt x="3302" y="1109"/>
                  </a:lnTo>
                  <a:lnTo>
                    <a:pt x="3318" y="1200"/>
                  </a:lnTo>
                  <a:lnTo>
                    <a:pt x="3328" y="1293"/>
                  </a:lnTo>
                  <a:lnTo>
                    <a:pt x="3331" y="1388"/>
                  </a:lnTo>
                  <a:lnTo>
                    <a:pt x="3328" y="1410"/>
                  </a:lnTo>
                  <a:lnTo>
                    <a:pt x="3321" y="1431"/>
                  </a:lnTo>
                  <a:lnTo>
                    <a:pt x="3310" y="1449"/>
                  </a:lnTo>
                  <a:lnTo>
                    <a:pt x="3294" y="1464"/>
                  </a:lnTo>
                  <a:lnTo>
                    <a:pt x="3276" y="1477"/>
                  </a:lnTo>
                  <a:lnTo>
                    <a:pt x="3256" y="1484"/>
                  </a:lnTo>
                  <a:lnTo>
                    <a:pt x="3232" y="1486"/>
                  </a:lnTo>
                  <a:lnTo>
                    <a:pt x="1943" y="1486"/>
                  </a:lnTo>
                  <a:lnTo>
                    <a:pt x="1920" y="1484"/>
                  </a:lnTo>
                  <a:lnTo>
                    <a:pt x="1899" y="1477"/>
                  </a:lnTo>
                  <a:lnTo>
                    <a:pt x="1881" y="1464"/>
                  </a:lnTo>
                  <a:lnTo>
                    <a:pt x="1866" y="1449"/>
                  </a:lnTo>
                  <a:lnTo>
                    <a:pt x="1854" y="1431"/>
                  </a:lnTo>
                  <a:lnTo>
                    <a:pt x="1847" y="1410"/>
                  </a:lnTo>
                  <a:lnTo>
                    <a:pt x="1844" y="1388"/>
                  </a:lnTo>
                  <a:lnTo>
                    <a:pt x="1844" y="98"/>
                  </a:lnTo>
                  <a:lnTo>
                    <a:pt x="1847" y="75"/>
                  </a:lnTo>
                  <a:lnTo>
                    <a:pt x="1854" y="55"/>
                  </a:lnTo>
                  <a:lnTo>
                    <a:pt x="1866" y="37"/>
                  </a:lnTo>
                  <a:lnTo>
                    <a:pt x="1881" y="22"/>
                  </a:lnTo>
                  <a:lnTo>
                    <a:pt x="1899" y="10"/>
                  </a:lnTo>
                  <a:lnTo>
                    <a:pt x="1920" y="3"/>
                  </a:lnTo>
                  <a:lnTo>
                    <a:pt x="1943" y="0"/>
                  </a:lnTo>
                  <a:lnTo>
                    <a:pt x="1943" y="0"/>
                  </a:lnTo>
                  <a:close/>
                </a:path>
              </a:pathLst>
            </a:custGeom>
            <a:gradFill>
              <a:gsLst>
                <a:gs pos="0">
                  <a:srgbClr val="FFD44F"/>
                </a:gs>
                <a:gs pos="100000">
                  <a:srgbClr val="FFE8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阿里巴巴普惠体"/>
              </a:endParaRPr>
            </a:p>
          </p:txBody>
        </p:sp>
      </p:grpSp>
      <p:sp>
        <p:nvSpPr>
          <p:cNvPr id="38" name="TextBox 41"/>
          <p:cNvSpPr txBox="1"/>
          <p:nvPr/>
        </p:nvSpPr>
        <p:spPr>
          <a:xfrm>
            <a:off x="8958580" y="4461284"/>
            <a:ext cx="18262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10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9" name="TextBox 88"/>
          <p:cNvSpPr txBox="1"/>
          <p:nvPr/>
        </p:nvSpPr>
        <p:spPr>
          <a:xfrm>
            <a:off x="9003894" y="4782381"/>
            <a:ext cx="1734346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1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grpSp>
        <p:nvGrpSpPr>
          <p:cNvPr id="129" name="Group 13"/>
          <p:cNvGrpSpPr/>
          <p:nvPr/>
        </p:nvGrpSpPr>
        <p:grpSpPr>
          <a:xfrm>
            <a:off x="3751580" y="2649855"/>
            <a:ext cx="4688840" cy="2344420"/>
            <a:chOff x="5025571" y="2441729"/>
            <a:chExt cx="11048999" cy="5524501"/>
          </a:xfrm>
        </p:grpSpPr>
        <p:sp>
          <p:nvSpPr>
            <p:cNvPr id="140" name="Arc 24"/>
            <p:cNvSpPr/>
            <p:nvPr/>
          </p:nvSpPr>
          <p:spPr>
            <a:xfrm rot="5400000">
              <a:off x="5025571" y="2441729"/>
              <a:ext cx="5524501" cy="5524501"/>
            </a:xfrm>
            <a:prstGeom prst="arc">
              <a:avLst>
                <a:gd name="adj1" fmla="val 16200000"/>
                <a:gd name="adj2" fmla="val 10800000"/>
              </a:avLst>
            </a:prstGeom>
            <a:ln w="9525">
              <a:solidFill>
                <a:schemeClr val="bg1">
                  <a:lumMod val="75000"/>
                </a:schemeClr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1" name="Arc 25"/>
            <p:cNvSpPr/>
            <p:nvPr/>
          </p:nvSpPr>
          <p:spPr>
            <a:xfrm rot="16200000">
              <a:off x="10550070" y="2441730"/>
              <a:ext cx="5524500" cy="5524500"/>
            </a:xfrm>
            <a:prstGeom prst="arc">
              <a:avLst>
                <a:gd name="adj1" fmla="val 16297427"/>
                <a:gd name="adj2" fmla="val 10800000"/>
              </a:avLst>
            </a:prstGeom>
            <a:ln w="9525">
              <a:solidFill>
                <a:schemeClr val="bg1">
                  <a:lumMod val="75000"/>
                </a:schemeClr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30" name="Oval 16"/>
          <p:cNvSpPr/>
          <p:nvPr/>
        </p:nvSpPr>
        <p:spPr bwMode="auto">
          <a:xfrm>
            <a:off x="4078605" y="4521200"/>
            <a:ext cx="405130" cy="405130"/>
          </a:xfrm>
          <a:prstGeom prst="ellipse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sp>
        <p:nvSpPr>
          <p:cNvPr id="131" name="Oval 17"/>
          <p:cNvSpPr/>
          <p:nvPr/>
        </p:nvSpPr>
        <p:spPr bwMode="auto">
          <a:xfrm>
            <a:off x="7729855" y="2632710"/>
            <a:ext cx="405130" cy="405130"/>
          </a:xfrm>
          <a:prstGeom prst="ellipse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137" name="Oval 18"/>
          <p:cNvSpPr/>
          <p:nvPr/>
        </p:nvSpPr>
        <p:spPr>
          <a:xfrm flipH="1">
            <a:off x="6604635" y="4234815"/>
            <a:ext cx="1327785" cy="132778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Oval 19"/>
          <p:cNvSpPr/>
          <p:nvPr/>
        </p:nvSpPr>
        <p:spPr bwMode="auto">
          <a:xfrm flipH="1">
            <a:off x="6707505" y="4330065"/>
            <a:ext cx="1131570" cy="1131570"/>
          </a:xfrm>
          <a:prstGeom prst="ellipse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lt"/>
            </a:endParaRPr>
          </a:p>
        </p:txBody>
      </p:sp>
      <p:sp>
        <p:nvSpPr>
          <p:cNvPr id="139" name="Freeform: Shape 29"/>
          <p:cNvSpPr>
            <a:spLocks noChangeAspect="1"/>
          </p:cNvSpPr>
          <p:nvPr/>
        </p:nvSpPr>
        <p:spPr bwMode="auto">
          <a:xfrm>
            <a:off x="7055485" y="4688840"/>
            <a:ext cx="495300" cy="403860"/>
          </a:xfrm>
          <a:custGeom>
            <a:avLst/>
            <a:gdLst>
              <a:gd name="connsiteX0" fmla="*/ 130130 w 508000"/>
              <a:gd name="connsiteY0" fmla="*/ 314926 h 414610"/>
              <a:gd name="connsiteX1" fmla="*/ 207920 w 508000"/>
              <a:gd name="connsiteY1" fmla="*/ 327583 h 414610"/>
              <a:gd name="connsiteX2" fmla="*/ 52339 w 508000"/>
              <a:gd name="connsiteY2" fmla="*/ 327583 h 414610"/>
              <a:gd name="connsiteX3" fmla="*/ 130130 w 508000"/>
              <a:gd name="connsiteY3" fmla="*/ 314926 h 414610"/>
              <a:gd name="connsiteX4" fmla="*/ 130130 w 508000"/>
              <a:gd name="connsiteY4" fmla="*/ 243364 h 414610"/>
              <a:gd name="connsiteX5" fmla="*/ 207920 w 508000"/>
              <a:gd name="connsiteY5" fmla="*/ 255534 h 414610"/>
              <a:gd name="connsiteX6" fmla="*/ 52339 w 508000"/>
              <a:gd name="connsiteY6" fmla="*/ 255534 h 414610"/>
              <a:gd name="connsiteX7" fmla="*/ 130130 w 508000"/>
              <a:gd name="connsiteY7" fmla="*/ 243364 h 414610"/>
              <a:gd name="connsiteX8" fmla="*/ 372875 w 508000"/>
              <a:gd name="connsiteY8" fmla="*/ 242403 h 414610"/>
              <a:gd name="connsiteX9" fmla="*/ 400550 w 508000"/>
              <a:gd name="connsiteY9" fmla="*/ 259928 h 414610"/>
              <a:gd name="connsiteX10" fmla="*/ 428226 w 508000"/>
              <a:gd name="connsiteY10" fmla="*/ 242403 h 414610"/>
              <a:gd name="connsiteX11" fmla="*/ 457843 w 508000"/>
              <a:gd name="connsiteY11" fmla="*/ 271124 h 414610"/>
              <a:gd name="connsiteX12" fmla="*/ 451532 w 508000"/>
              <a:gd name="connsiteY12" fmla="*/ 293030 h 414610"/>
              <a:gd name="connsiteX13" fmla="*/ 400550 w 508000"/>
              <a:gd name="connsiteY13" fmla="*/ 335382 h 414610"/>
              <a:gd name="connsiteX14" fmla="*/ 349569 w 508000"/>
              <a:gd name="connsiteY14" fmla="*/ 293030 h 414610"/>
              <a:gd name="connsiteX15" fmla="*/ 343258 w 508000"/>
              <a:gd name="connsiteY15" fmla="*/ 271124 h 414610"/>
              <a:gd name="connsiteX16" fmla="*/ 372875 w 508000"/>
              <a:gd name="connsiteY16" fmla="*/ 242403 h 414610"/>
              <a:gd name="connsiteX17" fmla="*/ 130130 w 508000"/>
              <a:gd name="connsiteY17" fmla="*/ 171315 h 414610"/>
              <a:gd name="connsiteX18" fmla="*/ 207920 w 508000"/>
              <a:gd name="connsiteY18" fmla="*/ 183972 h 414610"/>
              <a:gd name="connsiteX19" fmla="*/ 52339 w 508000"/>
              <a:gd name="connsiteY19" fmla="*/ 183972 h 414610"/>
              <a:gd name="connsiteX20" fmla="*/ 130130 w 508000"/>
              <a:gd name="connsiteY20" fmla="*/ 171315 h 414610"/>
              <a:gd name="connsiteX21" fmla="*/ 130130 w 508000"/>
              <a:gd name="connsiteY21" fmla="*/ 99753 h 414610"/>
              <a:gd name="connsiteX22" fmla="*/ 207920 w 508000"/>
              <a:gd name="connsiteY22" fmla="*/ 112410 h 414610"/>
              <a:gd name="connsiteX23" fmla="*/ 52339 w 508000"/>
              <a:gd name="connsiteY23" fmla="*/ 112410 h 414610"/>
              <a:gd name="connsiteX24" fmla="*/ 130130 w 508000"/>
              <a:gd name="connsiteY24" fmla="*/ 99753 h 414610"/>
              <a:gd name="connsiteX25" fmla="*/ 322230 w 508000"/>
              <a:gd name="connsiteY25" fmla="*/ 85796 h 414610"/>
              <a:gd name="connsiteX26" fmla="*/ 349955 w 508000"/>
              <a:gd name="connsiteY26" fmla="*/ 102810 h 414610"/>
              <a:gd name="connsiteX27" fmla="*/ 378166 w 508000"/>
              <a:gd name="connsiteY27" fmla="*/ 85796 h 414610"/>
              <a:gd name="connsiteX28" fmla="*/ 407350 w 508000"/>
              <a:gd name="connsiteY28" fmla="*/ 114478 h 414610"/>
              <a:gd name="connsiteX29" fmla="*/ 401026 w 508000"/>
              <a:gd name="connsiteY29" fmla="*/ 136353 h 414610"/>
              <a:gd name="connsiteX30" fmla="*/ 349955 w 508000"/>
              <a:gd name="connsiteY30" fmla="*/ 178160 h 414610"/>
              <a:gd name="connsiteX31" fmla="*/ 298884 w 508000"/>
              <a:gd name="connsiteY31" fmla="*/ 136353 h 414610"/>
              <a:gd name="connsiteX32" fmla="*/ 292560 w 508000"/>
              <a:gd name="connsiteY32" fmla="*/ 114478 h 414610"/>
              <a:gd name="connsiteX33" fmla="*/ 322230 w 508000"/>
              <a:gd name="connsiteY33" fmla="*/ 85796 h 414610"/>
              <a:gd name="connsiteX34" fmla="*/ 378205 w 508000"/>
              <a:gd name="connsiteY34" fmla="*/ 28711 h 414610"/>
              <a:gd name="connsiteX35" fmla="*/ 284869 w 508000"/>
              <a:gd name="connsiteY35" fmla="*/ 39904 h 414610"/>
              <a:gd name="connsiteX36" fmla="*/ 268827 w 508000"/>
              <a:gd name="connsiteY36" fmla="*/ 58882 h 414610"/>
              <a:gd name="connsiteX37" fmla="*/ 268827 w 508000"/>
              <a:gd name="connsiteY37" fmla="*/ 369840 h 414610"/>
              <a:gd name="connsiteX38" fmla="*/ 284869 w 508000"/>
              <a:gd name="connsiteY38" fmla="*/ 386385 h 414610"/>
              <a:gd name="connsiteX39" fmla="*/ 377233 w 508000"/>
              <a:gd name="connsiteY39" fmla="*/ 382979 h 414610"/>
              <a:gd name="connsiteX40" fmla="*/ 471541 w 508000"/>
              <a:gd name="connsiteY40" fmla="*/ 386385 h 414610"/>
              <a:gd name="connsiteX41" fmla="*/ 487583 w 508000"/>
              <a:gd name="connsiteY41" fmla="*/ 369840 h 414610"/>
              <a:gd name="connsiteX42" fmla="*/ 487583 w 508000"/>
              <a:gd name="connsiteY42" fmla="*/ 58882 h 414610"/>
              <a:gd name="connsiteX43" fmla="*/ 471541 w 508000"/>
              <a:gd name="connsiteY43" fmla="*/ 39904 h 414610"/>
              <a:gd name="connsiteX44" fmla="*/ 378205 w 508000"/>
              <a:gd name="connsiteY44" fmla="*/ 28711 h 414610"/>
              <a:gd name="connsiteX45" fmla="*/ 129795 w 508000"/>
              <a:gd name="connsiteY45" fmla="*/ 28711 h 414610"/>
              <a:gd name="connsiteX46" fmla="*/ 36459 w 508000"/>
              <a:gd name="connsiteY46" fmla="*/ 39904 h 414610"/>
              <a:gd name="connsiteX47" fmla="*/ 20417 w 508000"/>
              <a:gd name="connsiteY47" fmla="*/ 58882 h 414610"/>
              <a:gd name="connsiteX48" fmla="*/ 20417 w 508000"/>
              <a:gd name="connsiteY48" fmla="*/ 369840 h 414610"/>
              <a:gd name="connsiteX49" fmla="*/ 36459 w 508000"/>
              <a:gd name="connsiteY49" fmla="*/ 386385 h 414610"/>
              <a:gd name="connsiteX50" fmla="*/ 128823 w 508000"/>
              <a:gd name="connsiteY50" fmla="*/ 382979 h 414610"/>
              <a:gd name="connsiteX51" fmla="*/ 222645 w 508000"/>
              <a:gd name="connsiteY51" fmla="*/ 386385 h 414610"/>
              <a:gd name="connsiteX52" fmla="*/ 239173 w 508000"/>
              <a:gd name="connsiteY52" fmla="*/ 369840 h 414610"/>
              <a:gd name="connsiteX53" fmla="*/ 239173 w 508000"/>
              <a:gd name="connsiteY53" fmla="*/ 58882 h 414610"/>
              <a:gd name="connsiteX54" fmla="*/ 223131 w 508000"/>
              <a:gd name="connsiteY54" fmla="*/ 39904 h 414610"/>
              <a:gd name="connsiteX55" fmla="*/ 129795 w 508000"/>
              <a:gd name="connsiteY55" fmla="*/ 28711 h 414610"/>
              <a:gd name="connsiteX56" fmla="*/ 126878 w 508000"/>
              <a:gd name="connsiteY56" fmla="*/ 0 h 414610"/>
              <a:gd name="connsiteX57" fmla="*/ 254243 w 508000"/>
              <a:gd name="connsiteY57" fmla="*/ 11679 h 414610"/>
              <a:gd name="connsiteX58" fmla="*/ 381122 w 508000"/>
              <a:gd name="connsiteY58" fmla="*/ 0 h 414610"/>
              <a:gd name="connsiteX59" fmla="*/ 489041 w 508000"/>
              <a:gd name="connsiteY59" fmla="*/ 13139 h 414610"/>
              <a:gd name="connsiteX60" fmla="*/ 508000 w 508000"/>
              <a:gd name="connsiteY60" fmla="*/ 35038 h 414610"/>
              <a:gd name="connsiteX61" fmla="*/ 508000 w 508000"/>
              <a:gd name="connsiteY61" fmla="*/ 395631 h 414610"/>
              <a:gd name="connsiteX62" fmla="*/ 489041 w 508000"/>
              <a:gd name="connsiteY62" fmla="*/ 414610 h 414610"/>
              <a:gd name="connsiteX63" fmla="*/ 379663 w 508000"/>
              <a:gd name="connsiteY63" fmla="*/ 410717 h 414610"/>
              <a:gd name="connsiteX64" fmla="*/ 125906 w 508000"/>
              <a:gd name="connsiteY64" fmla="*/ 410717 h 414610"/>
              <a:gd name="connsiteX65" fmla="*/ 18959 w 508000"/>
              <a:gd name="connsiteY65" fmla="*/ 414610 h 414610"/>
              <a:gd name="connsiteX66" fmla="*/ 0 w 508000"/>
              <a:gd name="connsiteY66" fmla="*/ 395631 h 414610"/>
              <a:gd name="connsiteX67" fmla="*/ 0 w 508000"/>
              <a:gd name="connsiteY67" fmla="*/ 35038 h 414610"/>
              <a:gd name="connsiteX68" fmla="*/ 18959 w 508000"/>
              <a:gd name="connsiteY68" fmla="*/ 13139 h 414610"/>
              <a:gd name="connsiteX69" fmla="*/ 126878 w 508000"/>
              <a:gd name="connsiteY69" fmla="*/ 0 h 41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08000" h="414609">
                <a:moveTo>
                  <a:pt x="130130" y="314926"/>
                </a:moveTo>
                <a:cubicBezTo>
                  <a:pt x="183610" y="314926"/>
                  <a:pt x="207920" y="327583"/>
                  <a:pt x="207920" y="327583"/>
                </a:cubicBezTo>
                <a:lnTo>
                  <a:pt x="52339" y="327583"/>
                </a:lnTo>
                <a:cubicBezTo>
                  <a:pt x="52339" y="327583"/>
                  <a:pt x="76649" y="314926"/>
                  <a:pt x="130130" y="314926"/>
                </a:cubicBezTo>
                <a:close/>
                <a:moveTo>
                  <a:pt x="130130" y="243364"/>
                </a:moveTo>
                <a:cubicBezTo>
                  <a:pt x="183610" y="243364"/>
                  <a:pt x="207920" y="255534"/>
                  <a:pt x="207920" y="255534"/>
                </a:cubicBezTo>
                <a:lnTo>
                  <a:pt x="52339" y="255534"/>
                </a:lnTo>
                <a:cubicBezTo>
                  <a:pt x="52339" y="255534"/>
                  <a:pt x="76649" y="243364"/>
                  <a:pt x="130130" y="243364"/>
                </a:cubicBezTo>
                <a:close/>
                <a:moveTo>
                  <a:pt x="372875" y="242403"/>
                </a:moveTo>
                <a:cubicBezTo>
                  <a:pt x="388898" y="242403"/>
                  <a:pt x="398608" y="259928"/>
                  <a:pt x="400550" y="259928"/>
                </a:cubicBezTo>
                <a:cubicBezTo>
                  <a:pt x="402978" y="259928"/>
                  <a:pt x="412689" y="242403"/>
                  <a:pt x="428226" y="242403"/>
                </a:cubicBezTo>
                <a:cubicBezTo>
                  <a:pt x="444249" y="242403"/>
                  <a:pt x="456872" y="255547"/>
                  <a:pt x="457843" y="271124"/>
                </a:cubicBezTo>
                <a:cubicBezTo>
                  <a:pt x="458329" y="280374"/>
                  <a:pt x="455416" y="287189"/>
                  <a:pt x="451532" y="293030"/>
                </a:cubicBezTo>
                <a:cubicBezTo>
                  <a:pt x="443277" y="305687"/>
                  <a:pt x="408319" y="335382"/>
                  <a:pt x="400550" y="335382"/>
                </a:cubicBezTo>
                <a:cubicBezTo>
                  <a:pt x="393267" y="335382"/>
                  <a:pt x="357824" y="305687"/>
                  <a:pt x="349569" y="293030"/>
                </a:cubicBezTo>
                <a:cubicBezTo>
                  <a:pt x="345685" y="287189"/>
                  <a:pt x="342772" y="280374"/>
                  <a:pt x="343258" y="271124"/>
                </a:cubicBezTo>
                <a:cubicBezTo>
                  <a:pt x="344229" y="255547"/>
                  <a:pt x="356852" y="242403"/>
                  <a:pt x="372875" y="242403"/>
                </a:cubicBezTo>
                <a:close/>
                <a:moveTo>
                  <a:pt x="130130" y="171315"/>
                </a:moveTo>
                <a:cubicBezTo>
                  <a:pt x="183610" y="171315"/>
                  <a:pt x="207920" y="183972"/>
                  <a:pt x="207920" y="183972"/>
                </a:cubicBezTo>
                <a:lnTo>
                  <a:pt x="52339" y="183972"/>
                </a:lnTo>
                <a:cubicBezTo>
                  <a:pt x="52339" y="183972"/>
                  <a:pt x="76649" y="171315"/>
                  <a:pt x="130130" y="171315"/>
                </a:cubicBezTo>
                <a:close/>
                <a:moveTo>
                  <a:pt x="130130" y="99753"/>
                </a:moveTo>
                <a:cubicBezTo>
                  <a:pt x="183610" y="99753"/>
                  <a:pt x="207920" y="112410"/>
                  <a:pt x="207920" y="112410"/>
                </a:cubicBezTo>
                <a:lnTo>
                  <a:pt x="52339" y="112410"/>
                </a:lnTo>
                <a:cubicBezTo>
                  <a:pt x="52339" y="112410"/>
                  <a:pt x="76649" y="99753"/>
                  <a:pt x="130130" y="99753"/>
                </a:cubicBezTo>
                <a:close/>
                <a:moveTo>
                  <a:pt x="322230" y="85796"/>
                </a:moveTo>
                <a:cubicBezTo>
                  <a:pt x="338768" y="85796"/>
                  <a:pt x="348009" y="102810"/>
                  <a:pt x="349955" y="102810"/>
                </a:cubicBezTo>
                <a:cubicBezTo>
                  <a:pt x="352387" y="102810"/>
                  <a:pt x="362115" y="85796"/>
                  <a:pt x="378166" y="85796"/>
                </a:cubicBezTo>
                <a:cubicBezTo>
                  <a:pt x="393731" y="85796"/>
                  <a:pt x="406863" y="98435"/>
                  <a:pt x="407350" y="114478"/>
                </a:cubicBezTo>
                <a:cubicBezTo>
                  <a:pt x="407836" y="123228"/>
                  <a:pt x="405404" y="130034"/>
                  <a:pt x="401026" y="136353"/>
                </a:cubicBezTo>
                <a:cubicBezTo>
                  <a:pt x="392758" y="148992"/>
                  <a:pt x="357737" y="178160"/>
                  <a:pt x="349955" y="178160"/>
                </a:cubicBezTo>
                <a:cubicBezTo>
                  <a:pt x="342659" y="178160"/>
                  <a:pt x="307152" y="148506"/>
                  <a:pt x="298884" y="136353"/>
                </a:cubicBezTo>
                <a:cubicBezTo>
                  <a:pt x="294992" y="130034"/>
                  <a:pt x="292074" y="123228"/>
                  <a:pt x="292560" y="114478"/>
                </a:cubicBezTo>
                <a:cubicBezTo>
                  <a:pt x="293533" y="98435"/>
                  <a:pt x="306666" y="85796"/>
                  <a:pt x="322230" y="85796"/>
                </a:cubicBezTo>
                <a:close/>
                <a:moveTo>
                  <a:pt x="378205" y="28711"/>
                </a:moveTo>
                <a:cubicBezTo>
                  <a:pt x="319870" y="28711"/>
                  <a:pt x="284869" y="39904"/>
                  <a:pt x="284869" y="39904"/>
                </a:cubicBezTo>
                <a:cubicBezTo>
                  <a:pt x="276119" y="41364"/>
                  <a:pt x="268827" y="50123"/>
                  <a:pt x="268827" y="58882"/>
                </a:cubicBezTo>
                <a:cubicBezTo>
                  <a:pt x="268827" y="58882"/>
                  <a:pt x="268827" y="58882"/>
                  <a:pt x="268827" y="369840"/>
                </a:cubicBezTo>
                <a:cubicBezTo>
                  <a:pt x="268827" y="378599"/>
                  <a:pt x="276119" y="386385"/>
                  <a:pt x="284869" y="386385"/>
                </a:cubicBezTo>
                <a:cubicBezTo>
                  <a:pt x="284869" y="386385"/>
                  <a:pt x="320842" y="382979"/>
                  <a:pt x="377233" y="382979"/>
                </a:cubicBezTo>
                <a:cubicBezTo>
                  <a:pt x="437026" y="382979"/>
                  <a:pt x="435567" y="386385"/>
                  <a:pt x="471541" y="386385"/>
                </a:cubicBezTo>
                <a:cubicBezTo>
                  <a:pt x="480291" y="386385"/>
                  <a:pt x="487583" y="378599"/>
                  <a:pt x="487583" y="369840"/>
                </a:cubicBezTo>
                <a:lnTo>
                  <a:pt x="487583" y="58882"/>
                </a:lnTo>
                <a:cubicBezTo>
                  <a:pt x="487583" y="50123"/>
                  <a:pt x="480291" y="41364"/>
                  <a:pt x="471541" y="39904"/>
                </a:cubicBezTo>
                <a:cubicBezTo>
                  <a:pt x="471541" y="39904"/>
                  <a:pt x="436540" y="28711"/>
                  <a:pt x="378205" y="28711"/>
                </a:cubicBezTo>
                <a:close/>
                <a:moveTo>
                  <a:pt x="129795" y="28711"/>
                </a:moveTo>
                <a:cubicBezTo>
                  <a:pt x="71460" y="28711"/>
                  <a:pt x="36459" y="39904"/>
                  <a:pt x="36459" y="39904"/>
                </a:cubicBezTo>
                <a:cubicBezTo>
                  <a:pt x="27709" y="41364"/>
                  <a:pt x="20417" y="50123"/>
                  <a:pt x="20417" y="58882"/>
                </a:cubicBezTo>
                <a:cubicBezTo>
                  <a:pt x="20417" y="58882"/>
                  <a:pt x="20417" y="58882"/>
                  <a:pt x="20417" y="369840"/>
                </a:cubicBezTo>
                <a:cubicBezTo>
                  <a:pt x="20417" y="378599"/>
                  <a:pt x="27709" y="386385"/>
                  <a:pt x="36459" y="386385"/>
                </a:cubicBezTo>
                <a:cubicBezTo>
                  <a:pt x="36459" y="386385"/>
                  <a:pt x="72433" y="382979"/>
                  <a:pt x="128823" y="382979"/>
                </a:cubicBezTo>
                <a:cubicBezTo>
                  <a:pt x="188616" y="382979"/>
                  <a:pt x="187158" y="386385"/>
                  <a:pt x="222645" y="386385"/>
                </a:cubicBezTo>
                <a:cubicBezTo>
                  <a:pt x="231881" y="386385"/>
                  <a:pt x="239173" y="378599"/>
                  <a:pt x="239173" y="369840"/>
                </a:cubicBezTo>
                <a:lnTo>
                  <a:pt x="239173" y="58882"/>
                </a:lnTo>
                <a:cubicBezTo>
                  <a:pt x="239173" y="50123"/>
                  <a:pt x="231881" y="41364"/>
                  <a:pt x="223131" y="39904"/>
                </a:cubicBezTo>
                <a:cubicBezTo>
                  <a:pt x="223131" y="39904"/>
                  <a:pt x="188130" y="28711"/>
                  <a:pt x="129795" y="28711"/>
                </a:cubicBezTo>
                <a:close/>
                <a:moveTo>
                  <a:pt x="126878" y="0"/>
                </a:moveTo>
                <a:cubicBezTo>
                  <a:pt x="160907" y="0"/>
                  <a:pt x="240632" y="11679"/>
                  <a:pt x="254243" y="11679"/>
                </a:cubicBezTo>
                <a:cubicBezTo>
                  <a:pt x="277091" y="11679"/>
                  <a:pt x="347093" y="0"/>
                  <a:pt x="381122" y="0"/>
                </a:cubicBezTo>
                <a:cubicBezTo>
                  <a:pt x="448693" y="0"/>
                  <a:pt x="489041" y="13139"/>
                  <a:pt x="489041" y="13139"/>
                </a:cubicBezTo>
                <a:cubicBezTo>
                  <a:pt x="499250" y="15086"/>
                  <a:pt x="508000" y="24818"/>
                  <a:pt x="508000" y="35038"/>
                </a:cubicBezTo>
                <a:cubicBezTo>
                  <a:pt x="508000" y="35038"/>
                  <a:pt x="508000" y="35038"/>
                  <a:pt x="508000" y="395631"/>
                </a:cubicBezTo>
                <a:cubicBezTo>
                  <a:pt x="508000" y="406337"/>
                  <a:pt x="499250" y="414610"/>
                  <a:pt x="489041" y="414610"/>
                </a:cubicBezTo>
                <a:cubicBezTo>
                  <a:pt x="447234" y="414610"/>
                  <a:pt x="449179" y="410717"/>
                  <a:pt x="379663" y="410717"/>
                </a:cubicBezTo>
                <a:cubicBezTo>
                  <a:pt x="379663" y="410717"/>
                  <a:pt x="379663" y="410717"/>
                  <a:pt x="125906" y="410717"/>
                </a:cubicBezTo>
                <a:cubicBezTo>
                  <a:pt x="60279" y="410717"/>
                  <a:pt x="18959" y="414610"/>
                  <a:pt x="18959" y="414610"/>
                </a:cubicBezTo>
                <a:cubicBezTo>
                  <a:pt x="8750" y="414610"/>
                  <a:pt x="0" y="406337"/>
                  <a:pt x="0" y="395631"/>
                </a:cubicBezTo>
                <a:cubicBezTo>
                  <a:pt x="0" y="395631"/>
                  <a:pt x="0" y="395631"/>
                  <a:pt x="0" y="35038"/>
                </a:cubicBezTo>
                <a:cubicBezTo>
                  <a:pt x="0" y="24818"/>
                  <a:pt x="8264" y="15086"/>
                  <a:pt x="18959" y="13139"/>
                </a:cubicBezTo>
                <a:cubicBezTo>
                  <a:pt x="18959" y="13139"/>
                  <a:pt x="59307" y="0"/>
                  <a:pt x="1268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Oval 21"/>
          <p:cNvSpPr/>
          <p:nvPr/>
        </p:nvSpPr>
        <p:spPr>
          <a:xfrm flipH="1">
            <a:off x="4259580" y="2122805"/>
            <a:ext cx="1327785" cy="132778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5" name="Oval 22"/>
          <p:cNvSpPr/>
          <p:nvPr/>
        </p:nvSpPr>
        <p:spPr bwMode="auto">
          <a:xfrm flipH="1">
            <a:off x="4362450" y="2220595"/>
            <a:ext cx="1131570" cy="1131570"/>
          </a:xfrm>
          <a:prstGeom prst="ellipse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136" name="Freeform: Shape 30"/>
          <p:cNvSpPr>
            <a:spLocks noChangeAspect="1"/>
          </p:cNvSpPr>
          <p:nvPr/>
        </p:nvSpPr>
        <p:spPr bwMode="auto">
          <a:xfrm>
            <a:off x="4676140" y="2607310"/>
            <a:ext cx="495300" cy="359410"/>
          </a:xfrm>
          <a:custGeom>
            <a:avLst/>
            <a:gdLst>
              <a:gd name="connsiteX0" fmla="*/ 220682 w 508000"/>
              <a:gd name="connsiteY0" fmla="*/ 153574 h 368803"/>
              <a:gd name="connsiteX1" fmla="*/ 251847 w 508000"/>
              <a:gd name="connsiteY1" fmla="*/ 166568 h 368803"/>
              <a:gd name="connsiteX2" fmla="*/ 314177 w 508000"/>
              <a:gd name="connsiteY2" fmla="*/ 166568 h 368803"/>
              <a:gd name="connsiteX3" fmla="*/ 314177 w 508000"/>
              <a:gd name="connsiteY3" fmla="*/ 232405 h 368803"/>
              <a:gd name="connsiteX4" fmla="*/ 258773 w 508000"/>
              <a:gd name="connsiteY4" fmla="*/ 287846 h 368803"/>
              <a:gd name="connsiteX5" fmla="*/ 248384 w 508000"/>
              <a:gd name="connsiteY5" fmla="*/ 287846 h 368803"/>
              <a:gd name="connsiteX6" fmla="*/ 189517 w 508000"/>
              <a:gd name="connsiteY6" fmla="*/ 232405 h 368803"/>
              <a:gd name="connsiteX7" fmla="*/ 189517 w 508000"/>
              <a:gd name="connsiteY7" fmla="*/ 166568 h 368803"/>
              <a:gd name="connsiteX8" fmla="*/ 220682 w 508000"/>
              <a:gd name="connsiteY8" fmla="*/ 153574 h 368803"/>
              <a:gd name="connsiteX9" fmla="*/ 463075 w 508000"/>
              <a:gd name="connsiteY9" fmla="*/ 73065 h 368803"/>
              <a:gd name="connsiteX10" fmla="*/ 362857 w 508000"/>
              <a:gd name="connsiteY10" fmla="*/ 191360 h 368803"/>
              <a:gd name="connsiteX11" fmla="*/ 463075 w 508000"/>
              <a:gd name="connsiteY11" fmla="*/ 295738 h 368803"/>
              <a:gd name="connsiteX12" fmla="*/ 41469 w 508000"/>
              <a:gd name="connsiteY12" fmla="*/ 73065 h 368803"/>
              <a:gd name="connsiteX13" fmla="*/ 41469 w 508000"/>
              <a:gd name="connsiteY13" fmla="*/ 295738 h 368803"/>
              <a:gd name="connsiteX14" fmla="*/ 141687 w 508000"/>
              <a:gd name="connsiteY14" fmla="*/ 191360 h 368803"/>
              <a:gd name="connsiteX15" fmla="*/ 41469 w 508000"/>
              <a:gd name="connsiteY15" fmla="*/ 73065 h 368803"/>
              <a:gd name="connsiteX16" fmla="*/ 72571 w 508000"/>
              <a:gd name="connsiteY16" fmla="*/ 41751 h 368803"/>
              <a:gd name="connsiteX17" fmla="*/ 176245 w 508000"/>
              <a:gd name="connsiteY17" fmla="*/ 163526 h 368803"/>
              <a:gd name="connsiteX18" fmla="*/ 169333 w 508000"/>
              <a:gd name="connsiteY18" fmla="*/ 226153 h 368803"/>
              <a:gd name="connsiteX19" fmla="*/ 72571 w 508000"/>
              <a:gd name="connsiteY19" fmla="*/ 327052 h 368803"/>
              <a:gd name="connsiteX20" fmla="*/ 435429 w 508000"/>
              <a:gd name="connsiteY20" fmla="*/ 327052 h 368803"/>
              <a:gd name="connsiteX21" fmla="*/ 338667 w 508000"/>
              <a:gd name="connsiteY21" fmla="*/ 226153 h 368803"/>
              <a:gd name="connsiteX22" fmla="*/ 331755 w 508000"/>
              <a:gd name="connsiteY22" fmla="*/ 163526 h 368803"/>
              <a:gd name="connsiteX23" fmla="*/ 435429 w 508000"/>
              <a:gd name="connsiteY23" fmla="*/ 41751 h 368803"/>
              <a:gd name="connsiteX24" fmla="*/ 72571 w 508000"/>
              <a:gd name="connsiteY24" fmla="*/ 41751 h 368803"/>
              <a:gd name="connsiteX25" fmla="*/ 55293 w 508000"/>
              <a:gd name="connsiteY25" fmla="*/ 0 h 368803"/>
              <a:gd name="connsiteX26" fmla="*/ 449252 w 508000"/>
              <a:gd name="connsiteY26" fmla="*/ 0 h 368803"/>
              <a:gd name="connsiteX27" fmla="*/ 466531 w 508000"/>
              <a:gd name="connsiteY27" fmla="*/ 3479 h 368803"/>
              <a:gd name="connsiteX28" fmla="*/ 508000 w 508000"/>
              <a:gd name="connsiteY28" fmla="*/ 55668 h 368803"/>
              <a:gd name="connsiteX29" fmla="*/ 504544 w 508000"/>
              <a:gd name="connsiteY29" fmla="*/ 313135 h 368803"/>
              <a:gd name="connsiteX30" fmla="*/ 490721 w 508000"/>
              <a:gd name="connsiteY30" fmla="*/ 351407 h 368803"/>
              <a:gd name="connsiteX31" fmla="*/ 449252 w 508000"/>
              <a:gd name="connsiteY31" fmla="*/ 368803 h 368803"/>
              <a:gd name="connsiteX32" fmla="*/ 55293 w 508000"/>
              <a:gd name="connsiteY32" fmla="*/ 368803 h 368803"/>
              <a:gd name="connsiteX33" fmla="*/ 17279 w 508000"/>
              <a:gd name="connsiteY33" fmla="*/ 351407 h 368803"/>
              <a:gd name="connsiteX34" fmla="*/ 0 w 508000"/>
              <a:gd name="connsiteY34" fmla="*/ 313135 h 368803"/>
              <a:gd name="connsiteX35" fmla="*/ 0 w 508000"/>
              <a:gd name="connsiteY35" fmla="*/ 55668 h 368803"/>
              <a:gd name="connsiteX36" fmla="*/ 41469 w 508000"/>
              <a:gd name="connsiteY36" fmla="*/ 3479 h 368803"/>
              <a:gd name="connsiteX37" fmla="*/ 55293 w 508000"/>
              <a:gd name="connsiteY37" fmla="*/ 0 h 36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08000" h="368803">
                <a:moveTo>
                  <a:pt x="220682" y="153574"/>
                </a:moveTo>
                <a:cubicBezTo>
                  <a:pt x="231936" y="153574"/>
                  <a:pt x="243190" y="157906"/>
                  <a:pt x="251847" y="166568"/>
                </a:cubicBezTo>
                <a:cubicBezTo>
                  <a:pt x="269161" y="149243"/>
                  <a:pt x="296863" y="149243"/>
                  <a:pt x="314177" y="166568"/>
                </a:cubicBezTo>
                <a:cubicBezTo>
                  <a:pt x="331491" y="183894"/>
                  <a:pt x="331491" y="215079"/>
                  <a:pt x="314177" y="232405"/>
                </a:cubicBezTo>
                <a:cubicBezTo>
                  <a:pt x="314177" y="232405"/>
                  <a:pt x="272624" y="273986"/>
                  <a:pt x="258773" y="287846"/>
                </a:cubicBezTo>
                <a:cubicBezTo>
                  <a:pt x="255310" y="291311"/>
                  <a:pt x="251847" y="291311"/>
                  <a:pt x="248384" y="287846"/>
                </a:cubicBezTo>
                <a:cubicBezTo>
                  <a:pt x="231070" y="273986"/>
                  <a:pt x="189517" y="232405"/>
                  <a:pt x="189517" y="232405"/>
                </a:cubicBezTo>
                <a:cubicBezTo>
                  <a:pt x="172203" y="215079"/>
                  <a:pt x="172203" y="183894"/>
                  <a:pt x="189517" y="166568"/>
                </a:cubicBezTo>
                <a:cubicBezTo>
                  <a:pt x="198174" y="157906"/>
                  <a:pt x="209428" y="153574"/>
                  <a:pt x="220682" y="153574"/>
                </a:cubicBezTo>
                <a:close/>
                <a:moveTo>
                  <a:pt x="463075" y="73065"/>
                </a:moveTo>
                <a:cubicBezTo>
                  <a:pt x="463075" y="73065"/>
                  <a:pt x="463075" y="73065"/>
                  <a:pt x="362857" y="191360"/>
                </a:cubicBezTo>
                <a:cubicBezTo>
                  <a:pt x="362857" y="191360"/>
                  <a:pt x="362857" y="191360"/>
                  <a:pt x="463075" y="295738"/>
                </a:cubicBezTo>
                <a:close/>
                <a:moveTo>
                  <a:pt x="41469" y="73065"/>
                </a:moveTo>
                <a:cubicBezTo>
                  <a:pt x="41469" y="73065"/>
                  <a:pt x="41469" y="73065"/>
                  <a:pt x="41469" y="295738"/>
                </a:cubicBezTo>
                <a:lnTo>
                  <a:pt x="141687" y="191360"/>
                </a:lnTo>
                <a:cubicBezTo>
                  <a:pt x="141687" y="191360"/>
                  <a:pt x="141687" y="191360"/>
                  <a:pt x="41469" y="73065"/>
                </a:cubicBezTo>
                <a:close/>
                <a:moveTo>
                  <a:pt x="72571" y="41751"/>
                </a:moveTo>
                <a:cubicBezTo>
                  <a:pt x="72571" y="41751"/>
                  <a:pt x="127864" y="107858"/>
                  <a:pt x="176245" y="163526"/>
                </a:cubicBezTo>
                <a:cubicBezTo>
                  <a:pt x="162422" y="180922"/>
                  <a:pt x="158966" y="205277"/>
                  <a:pt x="169333" y="226153"/>
                </a:cubicBezTo>
                <a:cubicBezTo>
                  <a:pt x="169333" y="226153"/>
                  <a:pt x="169333" y="226153"/>
                  <a:pt x="72571" y="327052"/>
                </a:cubicBezTo>
                <a:lnTo>
                  <a:pt x="435429" y="327052"/>
                </a:lnTo>
                <a:cubicBezTo>
                  <a:pt x="435429" y="327052"/>
                  <a:pt x="435429" y="327052"/>
                  <a:pt x="338667" y="226153"/>
                </a:cubicBezTo>
                <a:cubicBezTo>
                  <a:pt x="349034" y="205277"/>
                  <a:pt x="345578" y="180922"/>
                  <a:pt x="331755" y="163526"/>
                </a:cubicBezTo>
                <a:cubicBezTo>
                  <a:pt x="380136" y="107858"/>
                  <a:pt x="435429" y="41751"/>
                  <a:pt x="435429" y="41751"/>
                </a:cubicBezTo>
                <a:cubicBezTo>
                  <a:pt x="435429" y="41751"/>
                  <a:pt x="435429" y="41751"/>
                  <a:pt x="72571" y="41751"/>
                </a:cubicBezTo>
                <a:close/>
                <a:moveTo>
                  <a:pt x="55293" y="0"/>
                </a:moveTo>
                <a:cubicBezTo>
                  <a:pt x="55293" y="0"/>
                  <a:pt x="55293" y="0"/>
                  <a:pt x="449252" y="0"/>
                </a:cubicBezTo>
                <a:cubicBezTo>
                  <a:pt x="456163" y="0"/>
                  <a:pt x="459619" y="0"/>
                  <a:pt x="466531" y="3479"/>
                </a:cubicBezTo>
                <a:cubicBezTo>
                  <a:pt x="490721" y="10438"/>
                  <a:pt x="508000" y="31313"/>
                  <a:pt x="508000" y="55668"/>
                </a:cubicBezTo>
                <a:cubicBezTo>
                  <a:pt x="508000" y="55668"/>
                  <a:pt x="508000" y="55668"/>
                  <a:pt x="504544" y="313135"/>
                </a:cubicBezTo>
                <a:cubicBezTo>
                  <a:pt x="504544" y="327052"/>
                  <a:pt x="501088" y="340969"/>
                  <a:pt x="490721" y="351407"/>
                </a:cubicBezTo>
                <a:cubicBezTo>
                  <a:pt x="480354" y="361844"/>
                  <a:pt x="463075" y="368803"/>
                  <a:pt x="449252" y="368803"/>
                </a:cubicBezTo>
                <a:cubicBezTo>
                  <a:pt x="449252" y="368803"/>
                  <a:pt x="449252" y="368803"/>
                  <a:pt x="55293" y="368803"/>
                </a:cubicBezTo>
                <a:cubicBezTo>
                  <a:pt x="41469" y="368803"/>
                  <a:pt x="27646" y="361844"/>
                  <a:pt x="17279" y="351407"/>
                </a:cubicBezTo>
                <a:cubicBezTo>
                  <a:pt x="6912" y="340969"/>
                  <a:pt x="0" y="327052"/>
                  <a:pt x="0" y="313135"/>
                </a:cubicBezTo>
                <a:cubicBezTo>
                  <a:pt x="0" y="313135"/>
                  <a:pt x="0" y="313135"/>
                  <a:pt x="0" y="55668"/>
                </a:cubicBezTo>
                <a:cubicBezTo>
                  <a:pt x="0" y="31313"/>
                  <a:pt x="17279" y="10438"/>
                  <a:pt x="41469" y="3479"/>
                </a:cubicBezTo>
                <a:cubicBezTo>
                  <a:pt x="44925" y="0"/>
                  <a:pt x="51837" y="0"/>
                  <a:pt x="552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882952" y="2349395"/>
            <a:ext cx="2756462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  <a:sym typeface="+mn-lt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882952" y="1996771"/>
            <a:ext cx="2241974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  <a:sym typeface="+mn-lt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882952" y="4430830"/>
            <a:ext cx="2756462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  <a:sym typeface="+mn-lt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882952" y="4078206"/>
            <a:ext cx="2241974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  <a:sym typeface="+mn-lt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8560826" y="2349395"/>
            <a:ext cx="2756462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  <a:sym typeface="+mn-lt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9075314" y="1996771"/>
            <a:ext cx="2241974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  <a:sym typeface="+mn-lt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560826" y="4430830"/>
            <a:ext cx="2756462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  <a:sym typeface="+mn-lt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9075314" y="4078206"/>
            <a:ext cx="2241974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Regular" panose="020B0500000000000000" charset="-122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Regular" panose="020B0500000000000000" charset="-122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60045" y="242570"/>
            <a:ext cx="11647170" cy="6087110"/>
            <a:chOff x="567" y="1071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409" y="-3772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2" y="1899"/>
              <a:ext cx="15726" cy="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36" name="图片 35" descr="35dc9026324930b9881276805cf2fc9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0705" y="0"/>
            <a:ext cx="12971145" cy="6858000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3686175" y="3217545"/>
            <a:ext cx="4806315" cy="138430"/>
          </a:xfrm>
          <a:prstGeom prst="roundRect">
            <a:avLst/>
          </a:prstGeom>
          <a:solidFill>
            <a:srgbClr val="B4D7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82854" y="1858029"/>
            <a:ext cx="385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Review of work content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81045" y="3586480"/>
            <a:ext cx="596709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text content, such as keywords, some brief introductions, etc.</a:t>
            </a:r>
          </a:p>
        </p:txBody>
      </p:sp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3281045" y="2150745"/>
            <a:ext cx="5694045" cy="12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6600" b="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  <a:sym typeface="+mn-ea"/>
              </a:rPr>
              <a:t>Add title text</a:t>
            </a:r>
            <a:endParaRPr lang="zh-CN" altLang="en-US" sz="6600" b="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汉仪大宋简" panose="02010609000101010101" pitchFamily="49" charset="-122"/>
              <a:ea typeface="汉仪大宋简" panose="02010609000101010101" pitchFamily="49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21703" y="4396168"/>
            <a:ext cx="237424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4CB1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PART.02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4775" y="135890"/>
            <a:ext cx="12837795" cy="6917690"/>
            <a:chOff x="268" y="932"/>
            <a:chExt cx="18342" cy="8657"/>
          </a:xfrm>
        </p:grpSpPr>
        <p:pic>
          <p:nvPicPr>
            <p:cNvPr id="5" name="图片 4" descr="未标题-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110" y="-3911"/>
              <a:ext cx="8657" cy="183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31" y="1593"/>
              <a:ext cx="15726" cy="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</p:grpSp>
      <p:pic>
        <p:nvPicPr>
          <p:cNvPr id="2" name="图片 1" descr="35dc9026324930b9881276805cf2fc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2990" y="0"/>
            <a:ext cx="2457450" cy="1097915"/>
          </a:xfrm>
          <a:prstGeom prst="rect">
            <a:avLst/>
          </a:prstGeom>
        </p:spPr>
      </p:pic>
      <p:pic>
        <p:nvPicPr>
          <p:cNvPr id="3" name="图片 2" descr="35dc9026324930b9881276805cf2fc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6"/>
          <a:stretch>
            <a:fillRect/>
          </a:stretch>
        </p:blipFill>
        <p:spPr>
          <a:xfrm>
            <a:off x="-359410" y="0"/>
            <a:ext cx="1907540" cy="1678305"/>
          </a:xfrm>
          <a:prstGeom prst="rect">
            <a:avLst/>
          </a:prstGeom>
        </p:spPr>
      </p:pic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223645" y="664210"/>
            <a:ext cx="2474595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大宋简" panose="02010609000101010101" pitchFamily="49" charset="-122"/>
                <a:ea typeface="汉仪大宋简" panose="02010609000101010101" pitchFamily="49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  <p:pic>
        <p:nvPicPr>
          <p:cNvPr id="33" name="图片 32" descr="D:\360安全浏览器下载\4d35dd4e_P1492625_5788ef1c.jpg4d35dd4e_P1492625_5788ef1c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2610" y="1926590"/>
            <a:ext cx="3296920" cy="1477645"/>
          </a:xfrm>
          <a:custGeom>
            <a:avLst/>
            <a:gdLst>
              <a:gd name="connsiteX0" fmla="*/ 0 w 3587260"/>
              <a:gd name="connsiteY0" fmla="*/ 0 h 1526578"/>
              <a:gd name="connsiteX1" fmla="*/ 3587260 w 3587260"/>
              <a:gd name="connsiteY1" fmla="*/ 0 h 1526578"/>
              <a:gd name="connsiteX2" fmla="*/ 3587260 w 3587260"/>
              <a:gd name="connsiteY2" fmla="*/ 1526578 h 1526578"/>
              <a:gd name="connsiteX3" fmla="*/ 0 w 3587260"/>
              <a:gd name="connsiteY3" fmla="*/ 1526578 h 15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259" h="1526578">
                <a:moveTo>
                  <a:pt x="0" y="0"/>
                </a:moveTo>
                <a:lnTo>
                  <a:pt x="3587260" y="0"/>
                </a:lnTo>
                <a:lnTo>
                  <a:pt x="3587260" y="1526578"/>
                </a:lnTo>
                <a:lnTo>
                  <a:pt x="0" y="1526578"/>
                </a:lnTo>
                <a:close/>
              </a:path>
            </a:pathLst>
          </a:custGeom>
          <a:ln>
            <a:noFill/>
          </a:ln>
        </p:spPr>
      </p:pic>
      <p:sp>
        <p:nvSpPr>
          <p:cNvPr id="4" name="Rectangle 261"/>
          <p:cNvSpPr/>
          <p:nvPr/>
        </p:nvSpPr>
        <p:spPr>
          <a:xfrm>
            <a:off x="4489325" y="2974462"/>
            <a:ext cx="3310320" cy="2588022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6" name="Freeform 5"/>
          <p:cNvSpPr>
            <a:spLocks noChangeAspect="1" noEditPoints="1"/>
          </p:cNvSpPr>
          <p:nvPr/>
        </p:nvSpPr>
        <p:spPr bwMode="auto">
          <a:xfrm>
            <a:off x="4741250" y="4709627"/>
            <a:ext cx="209282" cy="438018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7" name="Freeform 5"/>
          <p:cNvSpPr>
            <a:spLocks noChangeAspect="1" noEditPoints="1"/>
          </p:cNvSpPr>
          <p:nvPr/>
        </p:nvSpPr>
        <p:spPr bwMode="auto">
          <a:xfrm>
            <a:off x="5108463" y="4709627"/>
            <a:ext cx="209282" cy="438018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0" name="Freeform 240"/>
          <p:cNvSpPr>
            <a:spLocks noChangeAspect="1" noEditPoints="1"/>
          </p:cNvSpPr>
          <p:nvPr/>
        </p:nvSpPr>
        <p:spPr bwMode="auto">
          <a:xfrm>
            <a:off x="5475676" y="4709627"/>
            <a:ext cx="209282" cy="438018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1" name="Freeform 5"/>
          <p:cNvSpPr>
            <a:spLocks noChangeAspect="1" noEditPoints="1"/>
          </p:cNvSpPr>
          <p:nvPr/>
        </p:nvSpPr>
        <p:spPr bwMode="auto">
          <a:xfrm>
            <a:off x="5842889" y="4709627"/>
            <a:ext cx="209282" cy="438018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2" name="Freeform 5"/>
          <p:cNvSpPr>
            <a:spLocks noChangeAspect="1" noEditPoints="1"/>
          </p:cNvSpPr>
          <p:nvPr/>
        </p:nvSpPr>
        <p:spPr bwMode="auto">
          <a:xfrm>
            <a:off x="6210102" y="4709627"/>
            <a:ext cx="209282" cy="438018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3" name="Freeform 5"/>
          <p:cNvSpPr>
            <a:spLocks noChangeAspect="1" noEditPoints="1"/>
          </p:cNvSpPr>
          <p:nvPr/>
        </p:nvSpPr>
        <p:spPr bwMode="auto">
          <a:xfrm>
            <a:off x="6577316" y="4709627"/>
            <a:ext cx="209282" cy="438018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4" name="Freeform 5"/>
          <p:cNvSpPr>
            <a:spLocks noChangeAspect="1" noEditPoints="1"/>
          </p:cNvSpPr>
          <p:nvPr/>
        </p:nvSpPr>
        <p:spPr bwMode="auto">
          <a:xfrm>
            <a:off x="6944529" y="4709627"/>
            <a:ext cx="209282" cy="438018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5" name="Freeform 5"/>
          <p:cNvSpPr>
            <a:spLocks noChangeAspect="1" noEditPoints="1"/>
          </p:cNvSpPr>
          <p:nvPr/>
        </p:nvSpPr>
        <p:spPr bwMode="auto">
          <a:xfrm>
            <a:off x="7311744" y="4709627"/>
            <a:ext cx="209282" cy="438018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16" name="Title 3"/>
          <p:cNvSpPr txBox="1"/>
          <p:nvPr/>
        </p:nvSpPr>
        <p:spPr>
          <a:xfrm>
            <a:off x="4646596" y="3183900"/>
            <a:ext cx="2256693" cy="68170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73C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60%</a:t>
            </a:r>
          </a:p>
        </p:txBody>
      </p:sp>
      <p:sp>
        <p:nvSpPr>
          <p:cNvPr id="17" name="Title 3"/>
          <p:cNvSpPr txBox="1"/>
          <p:nvPr/>
        </p:nvSpPr>
        <p:spPr>
          <a:xfrm>
            <a:off x="4639383" y="3840047"/>
            <a:ext cx="2925472" cy="517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200" b="0" dirty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b="0" dirty="0">
              <a:solidFill>
                <a:schemeClr val="tx1">
                  <a:lumMod val="50000"/>
                  <a:lumOff val="50000"/>
                  <a:alpha val="7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cxnSp>
        <p:nvCxnSpPr>
          <p:cNvPr id="18" name="Straight Connector 260"/>
          <p:cNvCxnSpPr/>
          <p:nvPr/>
        </p:nvCxnSpPr>
        <p:spPr>
          <a:xfrm>
            <a:off x="4485793" y="2980769"/>
            <a:ext cx="11936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63"/>
          <p:cNvSpPr/>
          <p:nvPr/>
        </p:nvSpPr>
        <p:spPr>
          <a:xfrm>
            <a:off x="8186661" y="3548948"/>
            <a:ext cx="3310320" cy="2588022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0" name="Title 3"/>
          <p:cNvSpPr txBox="1"/>
          <p:nvPr/>
        </p:nvSpPr>
        <p:spPr>
          <a:xfrm>
            <a:off x="8343933" y="3758386"/>
            <a:ext cx="2256693" cy="68170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FFD4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90%</a:t>
            </a:r>
          </a:p>
        </p:txBody>
      </p:sp>
      <p:sp>
        <p:nvSpPr>
          <p:cNvPr id="21" name="Title 3"/>
          <p:cNvSpPr txBox="1"/>
          <p:nvPr/>
        </p:nvSpPr>
        <p:spPr>
          <a:xfrm>
            <a:off x="8336719" y="4414532"/>
            <a:ext cx="2934545" cy="517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200" b="0" dirty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b="0" dirty="0">
              <a:solidFill>
                <a:schemeClr val="tx1">
                  <a:lumMod val="50000"/>
                  <a:lumOff val="50000"/>
                  <a:alpha val="7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cxnSp>
        <p:nvCxnSpPr>
          <p:cNvPr id="22" name="Straight Connector 274"/>
          <p:cNvCxnSpPr/>
          <p:nvPr/>
        </p:nvCxnSpPr>
        <p:spPr>
          <a:xfrm>
            <a:off x="8183129" y="3555254"/>
            <a:ext cx="119369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6"/>
          <p:cNvSpPr>
            <a:spLocks noChangeAspect="1" noEditPoints="1"/>
          </p:cNvSpPr>
          <p:nvPr/>
        </p:nvSpPr>
        <p:spPr bwMode="auto">
          <a:xfrm>
            <a:off x="8427707" y="5326051"/>
            <a:ext cx="207524" cy="438018"/>
          </a:xfrm>
          <a:custGeom>
            <a:avLst/>
            <a:gdLst>
              <a:gd name="T0" fmla="*/ 80 w 116"/>
              <a:gd name="T1" fmla="*/ 22 h 233"/>
              <a:gd name="T2" fmla="*/ 36 w 116"/>
              <a:gd name="T3" fmla="*/ 22 h 233"/>
              <a:gd name="T4" fmla="*/ 58 w 116"/>
              <a:gd name="T5" fmla="*/ 5 h 233"/>
              <a:gd name="T6" fmla="*/ 58 w 116"/>
              <a:gd name="T7" fmla="*/ 40 h 233"/>
              <a:gd name="T8" fmla="*/ 58 w 116"/>
              <a:gd name="T9" fmla="*/ 5 h 233"/>
              <a:gd name="T10" fmla="*/ 115 w 116"/>
              <a:gd name="T11" fmla="*/ 130 h 233"/>
              <a:gd name="T12" fmla="*/ 93 w 116"/>
              <a:gd name="T13" fmla="*/ 63 h 233"/>
              <a:gd name="T14" fmla="*/ 23 w 116"/>
              <a:gd name="T15" fmla="*/ 63 h 233"/>
              <a:gd name="T16" fmla="*/ 1 w 116"/>
              <a:gd name="T17" fmla="*/ 130 h 233"/>
              <a:gd name="T18" fmla="*/ 6 w 116"/>
              <a:gd name="T19" fmla="*/ 140 h 233"/>
              <a:gd name="T20" fmla="*/ 17 w 116"/>
              <a:gd name="T21" fmla="*/ 136 h 233"/>
              <a:gd name="T22" fmla="*/ 18 w 116"/>
              <a:gd name="T23" fmla="*/ 170 h 233"/>
              <a:gd name="T24" fmla="*/ 21 w 116"/>
              <a:gd name="T25" fmla="*/ 172 h 233"/>
              <a:gd name="T26" fmla="*/ 30 w 116"/>
              <a:gd name="T27" fmla="*/ 223 h 233"/>
              <a:gd name="T28" fmla="*/ 40 w 116"/>
              <a:gd name="T29" fmla="*/ 233 h 233"/>
              <a:gd name="T30" fmla="*/ 57 w 116"/>
              <a:gd name="T31" fmla="*/ 172 h 233"/>
              <a:gd name="T32" fmla="*/ 65 w 116"/>
              <a:gd name="T33" fmla="*/ 224 h 233"/>
              <a:gd name="T34" fmla="*/ 76 w 116"/>
              <a:gd name="T35" fmla="*/ 233 h 233"/>
              <a:gd name="T36" fmla="*/ 86 w 116"/>
              <a:gd name="T37" fmla="*/ 223 h 233"/>
              <a:gd name="T38" fmla="*/ 95 w 116"/>
              <a:gd name="T39" fmla="*/ 172 h 233"/>
              <a:gd name="T40" fmla="*/ 98 w 116"/>
              <a:gd name="T41" fmla="*/ 169 h 233"/>
              <a:gd name="T42" fmla="*/ 99 w 116"/>
              <a:gd name="T43" fmla="*/ 136 h 233"/>
              <a:gd name="T44" fmla="*/ 107 w 116"/>
              <a:gd name="T45" fmla="*/ 141 h 233"/>
              <a:gd name="T46" fmla="*/ 115 w 116"/>
              <a:gd name="T47" fmla="*/ 130 h 233"/>
              <a:gd name="T48" fmla="*/ 107 w 116"/>
              <a:gd name="T49" fmla="*/ 136 h 233"/>
              <a:gd name="T50" fmla="*/ 103 w 116"/>
              <a:gd name="T51" fmla="*/ 134 h 233"/>
              <a:gd name="T52" fmla="*/ 81 w 116"/>
              <a:gd name="T53" fmla="*/ 87 h 233"/>
              <a:gd name="T54" fmla="*/ 93 w 116"/>
              <a:gd name="T55" fmla="*/ 168 h 233"/>
              <a:gd name="T56" fmla="*/ 81 w 116"/>
              <a:gd name="T57" fmla="*/ 168 h 233"/>
              <a:gd name="T58" fmla="*/ 81 w 116"/>
              <a:gd name="T59" fmla="*/ 197 h 233"/>
              <a:gd name="T60" fmla="*/ 82 w 116"/>
              <a:gd name="T61" fmla="*/ 223 h 233"/>
              <a:gd name="T62" fmla="*/ 76 w 116"/>
              <a:gd name="T63" fmla="*/ 228 h 233"/>
              <a:gd name="T64" fmla="*/ 76 w 116"/>
              <a:gd name="T65" fmla="*/ 228 h 233"/>
              <a:gd name="T66" fmla="*/ 63 w 116"/>
              <a:gd name="T67" fmla="*/ 170 h 233"/>
              <a:gd name="T68" fmla="*/ 55 w 116"/>
              <a:gd name="T69" fmla="*/ 168 h 233"/>
              <a:gd name="T70" fmla="*/ 46 w 116"/>
              <a:gd name="T71" fmla="*/ 223 h 233"/>
              <a:gd name="T72" fmla="*/ 34 w 116"/>
              <a:gd name="T73" fmla="*/ 223 h 233"/>
              <a:gd name="T74" fmla="*/ 35 w 116"/>
              <a:gd name="T75" fmla="*/ 221 h 233"/>
              <a:gd name="T76" fmla="*/ 35 w 116"/>
              <a:gd name="T77" fmla="*/ 197 h 233"/>
              <a:gd name="T78" fmla="*/ 35 w 116"/>
              <a:gd name="T79" fmla="*/ 168 h 233"/>
              <a:gd name="T80" fmla="*/ 23 w 116"/>
              <a:gd name="T81" fmla="*/ 168 h 233"/>
              <a:gd name="T82" fmla="*/ 35 w 116"/>
              <a:gd name="T83" fmla="*/ 87 h 233"/>
              <a:gd name="T84" fmla="*/ 13 w 116"/>
              <a:gd name="T85" fmla="*/ 134 h 233"/>
              <a:gd name="T86" fmla="*/ 5 w 116"/>
              <a:gd name="T87" fmla="*/ 131 h 233"/>
              <a:gd name="T88" fmla="*/ 6 w 116"/>
              <a:gd name="T89" fmla="*/ 129 h 233"/>
              <a:gd name="T90" fmla="*/ 28 w 116"/>
              <a:gd name="T91" fmla="*/ 65 h 233"/>
              <a:gd name="T92" fmla="*/ 88 w 116"/>
              <a:gd name="T93" fmla="*/ 65 h 233"/>
              <a:gd name="T94" fmla="*/ 110 w 116"/>
              <a:gd name="T95" fmla="*/ 129 h 233"/>
              <a:gd name="T96" fmla="*/ 111 w 116"/>
              <a:gd name="T97" fmla="*/ 131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" h="233">
                <a:moveTo>
                  <a:pt x="58" y="44"/>
                </a:moveTo>
                <a:cubicBezTo>
                  <a:pt x="70" y="44"/>
                  <a:pt x="80" y="34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8" y="44"/>
                </a:cubicBezTo>
                <a:close/>
                <a:moveTo>
                  <a:pt x="58" y="5"/>
                </a:moveTo>
                <a:cubicBezTo>
                  <a:pt x="68" y="5"/>
                  <a:pt x="75" y="13"/>
                  <a:pt x="75" y="22"/>
                </a:cubicBezTo>
                <a:cubicBezTo>
                  <a:pt x="75" y="32"/>
                  <a:pt x="68" y="40"/>
                  <a:pt x="58" y="40"/>
                </a:cubicBezTo>
                <a:cubicBezTo>
                  <a:pt x="48" y="40"/>
                  <a:pt x="41" y="32"/>
                  <a:pt x="41" y="22"/>
                </a:cubicBezTo>
                <a:cubicBezTo>
                  <a:pt x="41" y="13"/>
                  <a:pt x="48" y="5"/>
                  <a:pt x="58" y="5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5" y="129"/>
                  <a:pt x="114" y="126"/>
                  <a:pt x="113" y="122"/>
                </a:cubicBezTo>
                <a:cubicBezTo>
                  <a:pt x="107" y="105"/>
                  <a:pt x="96" y="69"/>
                  <a:pt x="93" y="63"/>
                </a:cubicBezTo>
                <a:cubicBezTo>
                  <a:pt x="88" y="53"/>
                  <a:pt x="77" y="49"/>
                  <a:pt x="58" y="49"/>
                </a:cubicBezTo>
                <a:cubicBezTo>
                  <a:pt x="39" y="49"/>
                  <a:pt x="28" y="53"/>
                  <a:pt x="23" y="63"/>
                </a:cubicBezTo>
                <a:cubicBezTo>
                  <a:pt x="20" y="69"/>
                  <a:pt x="9" y="105"/>
                  <a:pt x="3" y="122"/>
                </a:cubicBezTo>
                <a:cubicBezTo>
                  <a:pt x="2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2" y="139"/>
                  <a:pt x="6" y="140"/>
                </a:cubicBezTo>
                <a:cubicBezTo>
                  <a:pt x="7" y="141"/>
                  <a:pt x="8" y="141"/>
                  <a:pt x="10" y="141"/>
                </a:cubicBezTo>
                <a:cubicBezTo>
                  <a:pt x="13" y="141"/>
                  <a:pt x="16" y="139"/>
                  <a:pt x="17" y="136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70"/>
                  <a:pt x="18" y="171"/>
                  <a:pt x="19" y="172"/>
                </a:cubicBezTo>
                <a:cubicBezTo>
                  <a:pt x="19" y="172"/>
                  <a:pt x="20" y="172"/>
                  <a:pt x="21" y="172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1" y="188"/>
                  <a:pt x="30" y="221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0" y="229"/>
                  <a:pt x="35" y="233"/>
                  <a:pt x="40" y="233"/>
                </a:cubicBezTo>
                <a:cubicBezTo>
                  <a:pt x="46" y="233"/>
                  <a:pt x="51" y="229"/>
                  <a:pt x="51" y="224"/>
                </a:cubicBezTo>
                <a:cubicBezTo>
                  <a:pt x="57" y="172"/>
                  <a:pt x="57" y="172"/>
                  <a:pt x="57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5" y="229"/>
                  <a:pt x="70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1" y="233"/>
                  <a:pt x="86" y="229"/>
                  <a:pt x="86" y="224"/>
                </a:cubicBezTo>
                <a:cubicBezTo>
                  <a:pt x="86" y="223"/>
                  <a:pt x="86" y="223"/>
                  <a:pt x="86" y="223"/>
                </a:cubicBezTo>
                <a:cubicBezTo>
                  <a:pt x="86" y="221"/>
                  <a:pt x="85" y="188"/>
                  <a:pt x="8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7" y="172"/>
                  <a:pt x="98" y="171"/>
                  <a:pt x="98" y="170"/>
                </a:cubicBezTo>
                <a:cubicBezTo>
                  <a:pt x="98" y="170"/>
                  <a:pt x="98" y="170"/>
                  <a:pt x="98" y="16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0" y="139"/>
                  <a:pt x="103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6" y="134"/>
                  <a:pt x="115" y="130"/>
                </a:cubicBezTo>
                <a:close/>
                <a:moveTo>
                  <a:pt x="108" y="136"/>
                </a:moveTo>
                <a:cubicBezTo>
                  <a:pt x="108" y="136"/>
                  <a:pt x="107" y="136"/>
                  <a:pt x="107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5" y="136"/>
                  <a:pt x="104" y="135"/>
                  <a:pt x="103" y="134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8"/>
                  <a:pt x="82" y="87"/>
                  <a:pt x="81" y="87"/>
                </a:cubicBezTo>
                <a:cubicBezTo>
                  <a:pt x="80" y="88"/>
                  <a:pt x="79" y="89"/>
                  <a:pt x="80" y="90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2" y="168"/>
                  <a:pt x="81" y="168"/>
                  <a:pt x="81" y="168"/>
                </a:cubicBezTo>
                <a:cubicBezTo>
                  <a:pt x="80" y="169"/>
                  <a:pt x="80" y="170"/>
                  <a:pt x="80" y="170"/>
                </a:cubicBezTo>
                <a:cubicBezTo>
                  <a:pt x="80" y="170"/>
                  <a:pt x="80" y="183"/>
                  <a:pt x="81" y="197"/>
                </a:cubicBezTo>
                <a:cubicBezTo>
                  <a:pt x="81" y="203"/>
                  <a:pt x="81" y="210"/>
                  <a:pt x="81" y="215"/>
                </a:cubicBezTo>
                <a:cubicBezTo>
                  <a:pt x="81" y="220"/>
                  <a:pt x="81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1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2" y="228"/>
                  <a:pt x="70" y="226"/>
                  <a:pt x="70" y="223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3" y="169"/>
                  <a:pt x="62" y="168"/>
                  <a:pt x="61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4" y="168"/>
                  <a:pt x="53" y="169"/>
                  <a:pt x="53" y="170"/>
                </a:cubicBezTo>
                <a:cubicBezTo>
                  <a:pt x="46" y="223"/>
                  <a:pt x="46" y="223"/>
                  <a:pt x="46" y="223"/>
                </a:cubicBezTo>
                <a:cubicBezTo>
                  <a:pt x="46" y="226"/>
                  <a:pt x="44" y="228"/>
                  <a:pt x="40" y="228"/>
                </a:cubicBezTo>
                <a:cubicBezTo>
                  <a:pt x="37" y="228"/>
                  <a:pt x="35" y="226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5" y="223"/>
                  <a:pt x="35" y="222"/>
                  <a:pt x="35" y="221"/>
                </a:cubicBezTo>
                <a:cubicBezTo>
                  <a:pt x="35" y="220"/>
                  <a:pt x="35" y="218"/>
                  <a:pt x="35" y="215"/>
                </a:cubicBezTo>
                <a:cubicBezTo>
                  <a:pt x="35" y="210"/>
                  <a:pt x="35" y="203"/>
                  <a:pt x="35" y="197"/>
                </a:cubicBezTo>
                <a:cubicBezTo>
                  <a:pt x="36" y="184"/>
                  <a:pt x="36" y="170"/>
                  <a:pt x="36" y="170"/>
                </a:cubicBezTo>
                <a:cubicBezTo>
                  <a:pt x="36" y="170"/>
                  <a:pt x="36" y="169"/>
                  <a:pt x="35" y="168"/>
                </a:cubicBezTo>
                <a:cubicBezTo>
                  <a:pt x="35" y="168"/>
                  <a:pt x="34" y="168"/>
                  <a:pt x="34" y="168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36" y="90"/>
                  <a:pt x="36" y="90"/>
                  <a:pt x="36" y="90"/>
                </a:cubicBezTo>
                <a:cubicBezTo>
                  <a:pt x="37" y="89"/>
                  <a:pt x="36" y="88"/>
                  <a:pt x="35" y="87"/>
                </a:cubicBezTo>
                <a:cubicBezTo>
                  <a:pt x="34" y="87"/>
                  <a:pt x="32" y="88"/>
                  <a:pt x="32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2" y="136"/>
                  <a:pt x="10" y="136"/>
                  <a:pt x="8" y="136"/>
                </a:cubicBezTo>
                <a:cubicBezTo>
                  <a:pt x="6" y="135"/>
                  <a:pt x="5" y="133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6" y="130"/>
                  <a:pt x="6" y="129"/>
                </a:cubicBezTo>
                <a:cubicBezTo>
                  <a:pt x="6" y="128"/>
                  <a:pt x="7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0" y="59"/>
                  <a:pt x="36" y="54"/>
                  <a:pt x="58" y="54"/>
                </a:cubicBezTo>
                <a:cubicBezTo>
                  <a:pt x="80" y="54"/>
                  <a:pt x="86" y="59"/>
                  <a:pt x="88" y="65"/>
                </a:cubicBezTo>
                <a:cubicBezTo>
                  <a:pt x="91" y="71"/>
                  <a:pt x="103" y="108"/>
                  <a:pt x="108" y="123"/>
                </a:cubicBezTo>
                <a:cubicBezTo>
                  <a:pt x="109" y="126"/>
                  <a:pt x="110" y="128"/>
                  <a:pt x="110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3"/>
                  <a:pt x="110" y="135"/>
                  <a:pt x="108" y="1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4" name="Freeform 6"/>
          <p:cNvSpPr>
            <a:spLocks noChangeAspect="1" noEditPoints="1"/>
          </p:cNvSpPr>
          <p:nvPr/>
        </p:nvSpPr>
        <p:spPr bwMode="auto">
          <a:xfrm>
            <a:off x="8797790" y="5326051"/>
            <a:ext cx="207524" cy="438018"/>
          </a:xfrm>
          <a:custGeom>
            <a:avLst/>
            <a:gdLst>
              <a:gd name="T0" fmla="*/ 80 w 116"/>
              <a:gd name="T1" fmla="*/ 22 h 233"/>
              <a:gd name="T2" fmla="*/ 36 w 116"/>
              <a:gd name="T3" fmla="*/ 22 h 233"/>
              <a:gd name="T4" fmla="*/ 58 w 116"/>
              <a:gd name="T5" fmla="*/ 5 h 233"/>
              <a:gd name="T6" fmla="*/ 58 w 116"/>
              <a:gd name="T7" fmla="*/ 40 h 233"/>
              <a:gd name="T8" fmla="*/ 58 w 116"/>
              <a:gd name="T9" fmla="*/ 5 h 233"/>
              <a:gd name="T10" fmla="*/ 115 w 116"/>
              <a:gd name="T11" fmla="*/ 130 h 233"/>
              <a:gd name="T12" fmla="*/ 93 w 116"/>
              <a:gd name="T13" fmla="*/ 63 h 233"/>
              <a:gd name="T14" fmla="*/ 23 w 116"/>
              <a:gd name="T15" fmla="*/ 63 h 233"/>
              <a:gd name="T16" fmla="*/ 1 w 116"/>
              <a:gd name="T17" fmla="*/ 130 h 233"/>
              <a:gd name="T18" fmla="*/ 6 w 116"/>
              <a:gd name="T19" fmla="*/ 140 h 233"/>
              <a:gd name="T20" fmla="*/ 17 w 116"/>
              <a:gd name="T21" fmla="*/ 136 h 233"/>
              <a:gd name="T22" fmla="*/ 18 w 116"/>
              <a:gd name="T23" fmla="*/ 170 h 233"/>
              <a:gd name="T24" fmla="*/ 21 w 116"/>
              <a:gd name="T25" fmla="*/ 172 h 233"/>
              <a:gd name="T26" fmla="*/ 30 w 116"/>
              <a:gd name="T27" fmla="*/ 223 h 233"/>
              <a:gd name="T28" fmla="*/ 40 w 116"/>
              <a:gd name="T29" fmla="*/ 233 h 233"/>
              <a:gd name="T30" fmla="*/ 57 w 116"/>
              <a:gd name="T31" fmla="*/ 172 h 233"/>
              <a:gd name="T32" fmla="*/ 65 w 116"/>
              <a:gd name="T33" fmla="*/ 224 h 233"/>
              <a:gd name="T34" fmla="*/ 76 w 116"/>
              <a:gd name="T35" fmla="*/ 233 h 233"/>
              <a:gd name="T36" fmla="*/ 86 w 116"/>
              <a:gd name="T37" fmla="*/ 223 h 233"/>
              <a:gd name="T38" fmla="*/ 95 w 116"/>
              <a:gd name="T39" fmla="*/ 172 h 233"/>
              <a:gd name="T40" fmla="*/ 98 w 116"/>
              <a:gd name="T41" fmla="*/ 169 h 233"/>
              <a:gd name="T42" fmla="*/ 99 w 116"/>
              <a:gd name="T43" fmla="*/ 136 h 233"/>
              <a:gd name="T44" fmla="*/ 107 w 116"/>
              <a:gd name="T45" fmla="*/ 141 h 233"/>
              <a:gd name="T46" fmla="*/ 115 w 116"/>
              <a:gd name="T47" fmla="*/ 130 h 233"/>
              <a:gd name="T48" fmla="*/ 107 w 116"/>
              <a:gd name="T49" fmla="*/ 136 h 233"/>
              <a:gd name="T50" fmla="*/ 103 w 116"/>
              <a:gd name="T51" fmla="*/ 134 h 233"/>
              <a:gd name="T52" fmla="*/ 81 w 116"/>
              <a:gd name="T53" fmla="*/ 87 h 233"/>
              <a:gd name="T54" fmla="*/ 93 w 116"/>
              <a:gd name="T55" fmla="*/ 168 h 233"/>
              <a:gd name="T56" fmla="*/ 81 w 116"/>
              <a:gd name="T57" fmla="*/ 168 h 233"/>
              <a:gd name="T58" fmla="*/ 81 w 116"/>
              <a:gd name="T59" fmla="*/ 197 h 233"/>
              <a:gd name="T60" fmla="*/ 82 w 116"/>
              <a:gd name="T61" fmla="*/ 223 h 233"/>
              <a:gd name="T62" fmla="*/ 76 w 116"/>
              <a:gd name="T63" fmla="*/ 228 h 233"/>
              <a:gd name="T64" fmla="*/ 76 w 116"/>
              <a:gd name="T65" fmla="*/ 228 h 233"/>
              <a:gd name="T66" fmla="*/ 63 w 116"/>
              <a:gd name="T67" fmla="*/ 170 h 233"/>
              <a:gd name="T68" fmla="*/ 55 w 116"/>
              <a:gd name="T69" fmla="*/ 168 h 233"/>
              <a:gd name="T70" fmla="*/ 46 w 116"/>
              <a:gd name="T71" fmla="*/ 223 h 233"/>
              <a:gd name="T72" fmla="*/ 34 w 116"/>
              <a:gd name="T73" fmla="*/ 223 h 233"/>
              <a:gd name="T74" fmla="*/ 35 w 116"/>
              <a:gd name="T75" fmla="*/ 221 h 233"/>
              <a:gd name="T76" fmla="*/ 35 w 116"/>
              <a:gd name="T77" fmla="*/ 197 h 233"/>
              <a:gd name="T78" fmla="*/ 35 w 116"/>
              <a:gd name="T79" fmla="*/ 168 h 233"/>
              <a:gd name="T80" fmla="*/ 23 w 116"/>
              <a:gd name="T81" fmla="*/ 168 h 233"/>
              <a:gd name="T82" fmla="*/ 35 w 116"/>
              <a:gd name="T83" fmla="*/ 87 h 233"/>
              <a:gd name="T84" fmla="*/ 13 w 116"/>
              <a:gd name="T85" fmla="*/ 134 h 233"/>
              <a:gd name="T86" fmla="*/ 5 w 116"/>
              <a:gd name="T87" fmla="*/ 131 h 233"/>
              <a:gd name="T88" fmla="*/ 6 w 116"/>
              <a:gd name="T89" fmla="*/ 129 h 233"/>
              <a:gd name="T90" fmla="*/ 28 w 116"/>
              <a:gd name="T91" fmla="*/ 65 h 233"/>
              <a:gd name="T92" fmla="*/ 88 w 116"/>
              <a:gd name="T93" fmla="*/ 65 h 233"/>
              <a:gd name="T94" fmla="*/ 110 w 116"/>
              <a:gd name="T95" fmla="*/ 129 h 233"/>
              <a:gd name="T96" fmla="*/ 111 w 116"/>
              <a:gd name="T97" fmla="*/ 131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" h="233">
                <a:moveTo>
                  <a:pt x="58" y="44"/>
                </a:moveTo>
                <a:cubicBezTo>
                  <a:pt x="70" y="44"/>
                  <a:pt x="80" y="34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8" y="44"/>
                </a:cubicBezTo>
                <a:close/>
                <a:moveTo>
                  <a:pt x="58" y="5"/>
                </a:moveTo>
                <a:cubicBezTo>
                  <a:pt x="68" y="5"/>
                  <a:pt x="75" y="13"/>
                  <a:pt x="75" y="22"/>
                </a:cubicBezTo>
                <a:cubicBezTo>
                  <a:pt x="75" y="32"/>
                  <a:pt x="68" y="40"/>
                  <a:pt x="58" y="40"/>
                </a:cubicBezTo>
                <a:cubicBezTo>
                  <a:pt x="48" y="40"/>
                  <a:pt x="41" y="32"/>
                  <a:pt x="41" y="22"/>
                </a:cubicBezTo>
                <a:cubicBezTo>
                  <a:pt x="41" y="13"/>
                  <a:pt x="48" y="5"/>
                  <a:pt x="58" y="5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5" y="129"/>
                  <a:pt x="114" y="126"/>
                  <a:pt x="113" y="122"/>
                </a:cubicBezTo>
                <a:cubicBezTo>
                  <a:pt x="107" y="105"/>
                  <a:pt x="96" y="69"/>
                  <a:pt x="93" y="63"/>
                </a:cubicBezTo>
                <a:cubicBezTo>
                  <a:pt x="88" y="53"/>
                  <a:pt x="77" y="49"/>
                  <a:pt x="58" y="49"/>
                </a:cubicBezTo>
                <a:cubicBezTo>
                  <a:pt x="39" y="49"/>
                  <a:pt x="28" y="53"/>
                  <a:pt x="23" y="63"/>
                </a:cubicBezTo>
                <a:cubicBezTo>
                  <a:pt x="20" y="69"/>
                  <a:pt x="9" y="105"/>
                  <a:pt x="3" y="122"/>
                </a:cubicBezTo>
                <a:cubicBezTo>
                  <a:pt x="2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2" y="139"/>
                  <a:pt x="6" y="140"/>
                </a:cubicBezTo>
                <a:cubicBezTo>
                  <a:pt x="7" y="141"/>
                  <a:pt x="8" y="141"/>
                  <a:pt x="10" y="141"/>
                </a:cubicBezTo>
                <a:cubicBezTo>
                  <a:pt x="13" y="141"/>
                  <a:pt x="16" y="139"/>
                  <a:pt x="17" y="136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70"/>
                  <a:pt x="18" y="171"/>
                  <a:pt x="19" y="172"/>
                </a:cubicBezTo>
                <a:cubicBezTo>
                  <a:pt x="19" y="172"/>
                  <a:pt x="20" y="172"/>
                  <a:pt x="21" y="172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1" y="188"/>
                  <a:pt x="30" y="221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0" y="229"/>
                  <a:pt x="35" y="233"/>
                  <a:pt x="40" y="233"/>
                </a:cubicBezTo>
                <a:cubicBezTo>
                  <a:pt x="46" y="233"/>
                  <a:pt x="51" y="229"/>
                  <a:pt x="51" y="224"/>
                </a:cubicBezTo>
                <a:cubicBezTo>
                  <a:pt x="57" y="172"/>
                  <a:pt x="57" y="172"/>
                  <a:pt x="57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5" y="229"/>
                  <a:pt x="70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1" y="233"/>
                  <a:pt x="86" y="229"/>
                  <a:pt x="86" y="224"/>
                </a:cubicBezTo>
                <a:cubicBezTo>
                  <a:pt x="86" y="223"/>
                  <a:pt x="86" y="223"/>
                  <a:pt x="86" y="223"/>
                </a:cubicBezTo>
                <a:cubicBezTo>
                  <a:pt x="86" y="221"/>
                  <a:pt x="85" y="188"/>
                  <a:pt x="8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7" y="172"/>
                  <a:pt x="98" y="171"/>
                  <a:pt x="98" y="170"/>
                </a:cubicBezTo>
                <a:cubicBezTo>
                  <a:pt x="98" y="170"/>
                  <a:pt x="98" y="170"/>
                  <a:pt x="98" y="16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0" y="139"/>
                  <a:pt x="103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6" y="134"/>
                  <a:pt x="115" y="130"/>
                </a:cubicBezTo>
                <a:close/>
                <a:moveTo>
                  <a:pt x="108" y="136"/>
                </a:moveTo>
                <a:cubicBezTo>
                  <a:pt x="108" y="136"/>
                  <a:pt x="107" y="136"/>
                  <a:pt x="107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5" y="136"/>
                  <a:pt x="104" y="135"/>
                  <a:pt x="103" y="134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8"/>
                  <a:pt x="82" y="87"/>
                  <a:pt x="81" y="87"/>
                </a:cubicBezTo>
                <a:cubicBezTo>
                  <a:pt x="80" y="88"/>
                  <a:pt x="79" y="89"/>
                  <a:pt x="80" y="90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2" y="168"/>
                  <a:pt x="81" y="168"/>
                  <a:pt x="81" y="168"/>
                </a:cubicBezTo>
                <a:cubicBezTo>
                  <a:pt x="80" y="169"/>
                  <a:pt x="80" y="170"/>
                  <a:pt x="80" y="170"/>
                </a:cubicBezTo>
                <a:cubicBezTo>
                  <a:pt x="80" y="170"/>
                  <a:pt x="80" y="183"/>
                  <a:pt x="81" y="197"/>
                </a:cubicBezTo>
                <a:cubicBezTo>
                  <a:pt x="81" y="203"/>
                  <a:pt x="81" y="210"/>
                  <a:pt x="81" y="215"/>
                </a:cubicBezTo>
                <a:cubicBezTo>
                  <a:pt x="81" y="220"/>
                  <a:pt x="81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1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2" y="228"/>
                  <a:pt x="70" y="226"/>
                  <a:pt x="70" y="223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3" y="169"/>
                  <a:pt x="62" y="168"/>
                  <a:pt x="61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4" y="168"/>
                  <a:pt x="53" y="169"/>
                  <a:pt x="53" y="170"/>
                </a:cubicBezTo>
                <a:cubicBezTo>
                  <a:pt x="46" y="223"/>
                  <a:pt x="46" y="223"/>
                  <a:pt x="46" y="223"/>
                </a:cubicBezTo>
                <a:cubicBezTo>
                  <a:pt x="46" y="226"/>
                  <a:pt x="44" y="228"/>
                  <a:pt x="40" y="228"/>
                </a:cubicBezTo>
                <a:cubicBezTo>
                  <a:pt x="37" y="228"/>
                  <a:pt x="35" y="226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5" y="223"/>
                  <a:pt x="35" y="222"/>
                  <a:pt x="35" y="221"/>
                </a:cubicBezTo>
                <a:cubicBezTo>
                  <a:pt x="35" y="220"/>
                  <a:pt x="35" y="218"/>
                  <a:pt x="35" y="215"/>
                </a:cubicBezTo>
                <a:cubicBezTo>
                  <a:pt x="35" y="210"/>
                  <a:pt x="35" y="203"/>
                  <a:pt x="35" y="197"/>
                </a:cubicBezTo>
                <a:cubicBezTo>
                  <a:pt x="36" y="184"/>
                  <a:pt x="36" y="170"/>
                  <a:pt x="36" y="170"/>
                </a:cubicBezTo>
                <a:cubicBezTo>
                  <a:pt x="36" y="170"/>
                  <a:pt x="36" y="169"/>
                  <a:pt x="35" y="168"/>
                </a:cubicBezTo>
                <a:cubicBezTo>
                  <a:pt x="35" y="168"/>
                  <a:pt x="34" y="168"/>
                  <a:pt x="34" y="168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36" y="90"/>
                  <a:pt x="36" y="90"/>
                  <a:pt x="36" y="90"/>
                </a:cubicBezTo>
                <a:cubicBezTo>
                  <a:pt x="37" y="89"/>
                  <a:pt x="36" y="88"/>
                  <a:pt x="35" y="87"/>
                </a:cubicBezTo>
                <a:cubicBezTo>
                  <a:pt x="34" y="87"/>
                  <a:pt x="32" y="88"/>
                  <a:pt x="32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2" y="136"/>
                  <a:pt x="10" y="136"/>
                  <a:pt x="8" y="136"/>
                </a:cubicBezTo>
                <a:cubicBezTo>
                  <a:pt x="6" y="135"/>
                  <a:pt x="5" y="133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6" y="130"/>
                  <a:pt x="6" y="129"/>
                </a:cubicBezTo>
                <a:cubicBezTo>
                  <a:pt x="6" y="128"/>
                  <a:pt x="7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0" y="59"/>
                  <a:pt x="36" y="54"/>
                  <a:pt x="58" y="54"/>
                </a:cubicBezTo>
                <a:cubicBezTo>
                  <a:pt x="80" y="54"/>
                  <a:pt x="86" y="59"/>
                  <a:pt x="88" y="65"/>
                </a:cubicBezTo>
                <a:cubicBezTo>
                  <a:pt x="91" y="71"/>
                  <a:pt x="103" y="108"/>
                  <a:pt x="108" y="123"/>
                </a:cubicBezTo>
                <a:cubicBezTo>
                  <a:pt x="109" y="126"/>
                  <a:pt x="110" y="128"/>
                  <a:pt x="110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3"/>
                  <a:pt x="110" y="135"/>
                  <a:pt x="108" y="1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5" name="Freeform 6"/>
          <p:cNvSpPr>
            <a:spLocks noChangeAspect="1" noEditPoints="1"/>
          </p:cNvSpPr>
          <p:nvPr/>
        </p:nvSpPr>
        <p:spPr bwMode="auto">
          <a:xfrm>
            <a:off x="9167873" y="5326051"/>
            <a:ext cx="207524" cy="438018"/>
          </a:xfrm>
          <a:custGeom>
            <a:avLst/>
            <a:gdLst>
              <a:gd name="T0" fmla="*/ 80 w 116"/>
              <a:gd name="T1" fmla="*/ 22 h 233"/>
              <a:gd name="T2" fmla="*/ 36 w 116"/>
              <a:gd name="T3" fmla="*/ 22 h 233"/>
              <a:gd name="T4" fmla="*/ 58 w 116"/>
              <a:gd name="T5" fmla="*/ 5 h 233"/>
              <a:gd name="T6" fmla="*/ 58 w 116"/>
              <a:gd name="T7" fmla="*/ 40 h 233"/>
              <a:gd name="T8" fmla="*/ 58 w 116"/>
              <a:gd name="T9" fmla="*/ 5 h 233"/>
              <a:gd name="T10" fmla="*/ 115 w 116"/>
              <a:gd name="T11" fmla="*/ 130 h 233"/>
              <a:gd name="T12" fmla="*/ 93 w 116"/>
              <a:gd name="T13" fmla="*/ 63 h 233"/>
              <a:gd name="T14" fmla="*/ 23 w 116"/>
              <a:gd name="T15" fmla="*/ 63 h 233"/>
              <a:gd name="T16" fmla="*/ 1 w 116"/>
              <a:gd name="T17" fmla="*/ 130 h 233"/>
              <a:gd name="T18" fmla="*/ 6 w 116"/>
              <a:gd name="T19" fmla="*/ 140 h 233"/>
              <a:gd name="T20" fmla="*/ 17 w 116"/>
              <a:gd name="T21" fmla="*/ 136 h 233"/>
              <a:gd name="T22" fmla="*/ 18 w 116"/>
              <a:gd name="T23" fmla="*/ 170 h 233"/>
              <a:gd name="T24" fmla="*/ 21 w 116"/>
              <a:gd name="T25" fmla="*/ 172 h 233"/>
              <a:gd name="T26" fmla="*/ 30 w 116"/>
              <a:gd name="T27" fmla="*/ 223 h 233"/>
              <a:gd name="T28" fmla="*/ 40 w 116"/>
              <a:gd name="T29" fmla="*/ 233 h 233"/>
              <a:gd name="T30" fmla="*/ 57 w 116"/>
              <a:gd name="T31" fmla="*/ 172 h 233"/>
              <a:gd name="T32" fmla="*/ 65 w 116"/>
              <a:gd name="T33" fmla="*/ 224 h 233"/>
              <a:gd name="T34" fmla="*/ 76 w 116"/>
              <a:gd name="T35" fmla="*/ 233 h 233"/>
              <a:gd name="T36" fmla="*/ 86 w 116"/>
              <a:gd name="T37" fmla="*/ 223 h 233"/>
              <a:gd name="T38" fmla="*/ 95 w 116"/>
              <a:gd name="T39" fmla="*/ 172 h 233"/>
              <a:gd name="T40" fmla="*/ 98 w 116"/>
              <a:gd name="T41" fmla="*/ 169 h 233"/>
              <a:gd name="T42" fmla="*/ 99 w 116"/>
              <a:gd name="T43" fmla="*/ 136 h 233"/>
              <a:gd name="T44" fmla="*/ 107 w 116"/>
              <a:gd name="T45" fmla="*/ 141 h 233"/>
              <a:gd name="T46" fmla="*/ 115 w 116"/>
              <a:gd name="T47" fmla="*/ 130 h 233"/>
              <a:gd name="T48" fmla="*/ 107 w 116"/>
              <a:gd name="T49" fmla="*/ 136 h 233"/>
              <a:gd name="T50" fmla="*/ 103 w 116"/>
              <a:gd name="T51" fmla="*/ 134 h 233"/>
              <a:gd name="T52" fmla="*/ 81 w 116"/>
              <a:gd name="T53" fmla="*/ 87 h 233"/>
              <a:gd name="T54" fmla="*/ 93 w 116"/>
              <a:gd name="T55" fmla="*/ 168 h 233"/>
              <a:gd name="T56" fmla="*/ 81 w 116"/>
              <a:gd name="T57" fmla="*/ 168 h 233"/>
              <a:gd name="T58" fmla="*/ 81 w 116"/>
              <a:gd name="T59" fmla="*/ 197 h 233"/>
              <a:gd name="T60" fmla="*/ 82 w 116"/>
              <a:gd name="T61" fmla="*/ 223 h 233"/>
              <a:gd name="T62" fmla="*/ 76 w 116"/>
              <a:gd name="T63" fmla="*/ 228 h 233"/>
              <a:gd name="T64" fmla="*/ 76 w 116"/>
              <a:gd name="T65" fmla="*/ 228 h 233"/>
              <a:gd name="T66" fmla="*/ 63 w 116"/>
              <a:gd name="T67" fmla="*/ 170 h 233"/>
              <a:gd name="T68" fmla="*/ 55 w 116"/>
              <a:gd name="T69" fmla="*/ 168 h 233"/>
              <a:gd name="T70" fmla="*/ 46 w 116"/>
              <a:gd name="T71" fmla="*/ 223 h 233"/>
              <a:gd name="T72" fmla="*/ 34 w 116"/>
              <a:gd name="T73" fmla="*/ 223 h 233"/>
              <a:gd name="T74" fmla="*/ 35 w 116"/>
              <a:gd name="T75" fmla="*/ 221 h 233"/>
              <a:gd name="T76" fmla="*/ 35 w 116"/>
              <a:gd name="T77" fmla="*/ 197 h 233"/>
              <a:gd name="T78" fmla="*/ 35 w 116"/>
              <a:gd name="T79" fmla="*/ 168 h 233"/>
              <a:gd name="T80" fmla="*/ 23 w 116"/>
              <a:gd name="T81" fmla="*/ 168 h 233"/>
              <a:gd name="T82" fmla="*/ 35 w 116"/>
              <a:gd name="T83" fmla="*/ 87 h 233"/>
              <a:gd name="T84" fmla="*/ 13 w 116"/>
              <a:gd name="T85" fmla="*/ 134 h 233"/>
              <a:gd name="T86" fmla="*/ 5 w 116"/>
              <a:gd name="T87" fmla="*/ 131 h 233"/>
              <a:gd name="T88" fmla="*/ 6 w 116"/>
              <a:gd name="T89" fmla="*/ 129 h 233"/>
              <a:gd name="T90" fmla="*/ 28 w 116"/>
              <a:gd name="T91" fmla="*/ 65 h 233"/>
              <a:gd name="T92" fmla="*/ 88 w 116"/>
              <a:gd name="T93" fmla="*/ 65 h 233"/>
              <a:gd name="T94" fmla="*/ 110 w 116"/>
              <a:gd name="T95" fmla="*/ 129 h 233"/>
              <a:gd name="T96" fmla="*/ 111 w 116"/>
              <a:gd name="T97" fmla="*/ 131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" h="233">
                <a:moveTo>
                  <a:pt x="58" y="44"/>
                </a:moveTo>
                <a:cubicBezTo>
                  <a:pt x="70" y="44"/>
                  <a:pt x="80" y="34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8" y="44"/>
                </a:cubicBezTo>
                <a:close/>
                <a:moveTo>
                  <a:pt x="58" y="5"/>
                </a:moveTo>
                <a:cubicBezTo>
                  <a:pt x="68" y="5"/>
                  <a:pt x="75" y="13"/>
                  <a:pt x="75" y="22"/>
                </a:cubicBezTo>
                <a:cubicBezTo>
                  <a:pt x="75" y="32"/>
                  <a:pt x="68" y="40"/>
                  <a:pt x="58" y="40"/>
                </a:cubicBezTo>
                <a:cubicBezTo>
                  <a:pt x="48" y="40"/>
                  <a:pt x="41" y="32"/>
                  <a:pt x="41" y="22"/>
                </a:cubicBezTo>
                <a:cubicBezTo>
                  <a:pt x="41" y="13"/>
                  <a:pt x="48" y="5"/>
                  <a:pt x="58" y="5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5" y="129"/>
                  <a:pt x="114" y="126"/>
                  <a:pt x="113" y="122"/>
                </a:cubicBezTo>
                <a:cubicBezTo>
                  <a:pt x="107" y="105"/>
                  <a:pt x="96" y="69"/>
                  <a:pt x="93" y="63"/>
                </a:cubicBezTo>
                <a:cubicBezTo>
                  <a:pt x="88" y="53"/>
                  <a:pt x="77" y="49"/>
                  <a:pt x="58" y="49"/>
                </a:cubicBezTo>
                <a:cubicBezTo>
                  <a:pt x="39" y="49"/>
                  <a:pt x="28" y="53"/>
                  <a:pt x="23" y="63"/>
                </a:cubicBezTo>
                <a:cubicBezTo>
                  <a:pt x="20" y="69"/>
                  <a:pt x="9" y="105"/>
                  <a:pt x="3" y="122"/>
                </a:cubicBezTo>
                <a:cubicBezTo>
                  <a:pt x="2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2" y="139"/>
                  <a:pt x="6" y="140"/>
                </a:cubicBezTo>
                <a:cubicBezTo>
                  <a:pt x="7" y="141"/>
                  <a:pt x="8" y="141"/>
                  <a:pt x="10" y="141"/>
                </a:cubicBezTo>
                <a:cubicBezTo>
                  <a:pt x="13" y="141"/>
                  <a:pt x="16" y="139"/>
                  <a:pt x="17" y="136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70"/>
                  <a:pt x="18" y="171"/>
                  <a:pt x="19" y="172"/>
                </a:cubicBezTo>
                <a:cubicBezTo>
                  <a:pt x="19" y="172"/>
                  <a:pt x="20" y="172"/>
                  <a:pt x="21" y="172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1" y="188"/>
                  <a:pt x="30" y="221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0" y="229"/>
                  <a:pt x="35" y="233"/>
                  <a:pt x="40" y="233"/>
                </a:cubicBezTo>
                <a:cubicBezTo>
                  <a:pt x="46" y="233"/>
                  <a:pt x="51" y="229"/>
                  <a:pt x="51" y="224"/>
                </a:cubicBezTo>
                <a:cubicBezTo>
                  <a:pt x="57" y="172"/>
                  <a:pt x="57" y="172"/>
                  <a:pt x="57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5" y="229"/>
                  <a:pt x="70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1" y="233"/>
                  <a:pt x="86" y="229"/>
                  <a:pt x="86" y="224"/>
                </a:cubicBezTo>
                <a:cubicBezTo>
                  <a:pt x="86" y="223"/>
                  <a:pt x="86" y="223"/>
                  <a:pt x="86" y="223"/>
                </a:cubicBezTo>
                <a:cubicBezTo>
                  <a:pt x="86" y="221"/>
                  <a:pt x="85" y="188"/>
                  <a:pt x="8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7" y="172"/>
                  <a:pt x="98" y="171"/>
                  <a:pt x="98" y="170"/>
                </a:cubicBezTo>
                <a:cubicBezTo>
                  <a:pt x="98" y="170"/>
                  <a:pt x="98" y="170"/>
                  <a:pt x="98" y="16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0" y="139"/>
                  <a:pt x="103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6" y="134"/>
                  <a:pt x="115" y="130"/>
                </a:cubicBezTo>
                <a:close/>
                <a:moveTo>
                  <a:pt x="108" y="136"/>
                </a:moveTo>
                <a:cubicBezTo>
                  <a:pt x="108" y="136"/>
                  <a:pt x="107" y="136"/>
                  <a:pt x="107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5" y="136"/>
                  <a:pt x="104" y="135"/>
                  <a:pt x="103" y="134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8"/>
                  <a:pt x="82" y="87"/>
                  <a:pt x="81" y="87"/>
                </a:cubicBezTo>
                <a:cubicBezTo>
                  <a:pt x="80" y="88"/>
                  <a:pt x="79" y="89"/>
                  <a:pt x="80" y="90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2" y="168"/>
                  <a:pt x="81" y="168"/>
                  <a:pt x="81" y="168"/>
                </a:cubicBezTo>
                <a:cubicBezTo>
                  <a:pt x="80" y="169"/>
                  <a:pt x="80" y="170"/>
                  <a:pt x="80" y="170"/>
                </a:cubicBezTo>
                <a:cubicBezTo>
                  <a:pt x="80" y="170"/>
                  <a:pt x="80" y="183"/>
                  <a:pt x="81" y="197"/>
                </a:cubicBezTo>
                <a:cubicBezTo>
                  <a:pt x="81" y="203"/>
                  <a:pt x="81" y="210"/>
                  <a:pt x="81" y="215"/>
                </a:cubicBezTo>
                <a:cubicBezTo>
                  <a:pt x="81" y="220"/>
                  <a:pt x="81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1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2" y="228"/>
                  <a:pt x="70" y="226"/>
                  <a:pt x="70" y="223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3" y="169"/>
                  <a:pt x="62" y="168"/>
                  <a:pt x="61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4" y="168"/>
                  <a:pt x="53" y="169"/>
                  <a:pt x="53" y="170"/>
                </a:cubicBezTo>
                <a:cubicBezTo>
                  <a:pt x="46" y="223"/>
                  <a:pt x="46" y="223"/>
                  <a:pt x="46" y="223"/>
                </a:cubicBezTo>
                <a:cubicBezTo>
                  <a:pt x="46" y="226"/>
                  <a:pt x="44" y="228"/>
                  <a:pt x="40" y="228"/>
                </a:cubicBezTo>
                <a:cubicBezTo>
                  <a:pt x="37" y="228"/>
                  <a:pt x="35" y="226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5" y="223"/>
                  <a:pt x="35" y="222"/>
                  <a:pt x="35" y="221"/>
                </a:cubicBezTo>
                <a:cubicBezTo>
                  <a:pt x="35" y="220"/>
                  <a:pt x="35" y="218"/>
                  <a:pt x="35" y="215"/>
                </a:cubicBezTo>
                <a:cubicBezTo>
                  <a:pt x="35" y="210"/>
                  <a:pt x="35" y="203"/>
                  <a:pt x="35" y="197"/>
                </a:cubicBezTo>
                <a:cubicBezTo>
                  <a:pt x="36" y="184"/>
                  <a:pt x="36" y="170"/>
                  <a:pt x="36" y="170"/>
                </a:cubicBezTo>
                <a:cubicBezTo>
                  <a:pt x="36" y="170"/>
                  <a:pt x="36" y="169"/>
                  <a:pt x="35" y="168"/>
                </a:cubicBezTo>
                <a:cubicBezTo>
                  <a:pt x="35" y="168"/>
                  <a:pt x="34" y="168"/>
                  <a:pt x="34" y="168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36" y="90"/>
                  <a:pt x="36" y="90"/>
                  <a:pt x="36" y="90"/>
                </a:cubicBezTo>
                <a:cubicBezTo>
                  <a:pt x="37" y="89"/>
                  <a:pt x="36" y="88"/>
                  <a:pt x="35" y="87"/>
                </a:cubicBezTo>
                <a:cubicBezTo>
                  <a:pt x="34" y="87"/>
                  <a:pt x="32" y="88"/>
                  <a:pt x="32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2" y="136"/>
                  <a:pt x="10" y="136"/>
                  <a:pt x="8" y="136"/>
                </a:cubicBezTo>
                <a:cubicBezTo>
                  <a:pt x="6" y="135"/>
                  <a:pt x="5" y="133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6" y="130"/>
                  <a:pt x="6" y="129"/>
                </a:cubicBezTo>
                <a:cubicBezTo>
                  <a:pt x="6" y="128"/>
                  <a:pt x="7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0" y="59"/>
                  <a:pt x="36" y="54"/>
                  <a:pt x="58" y="54"/>
                </a:cubicBezTo>
                <a:cubicBezTo>
                  <a:pt x="80" y="54"/>
                  <a:pt x="86" y="59"/>
                  <a:pt x="88" y="65"/>
                </a:cubicBezTo>
                <a:cubicBezTo>
                  <a:pt x="91" y="71"/>
                  <a:pt x="103" y="108"/>
                  <a:pt x="108" y="123"/>
                </a:cubicBezTo>
                <a:cubicBezTo>
                  <a:pt x="109" y="126"/>
                  <a:pt x="110" y="128"/>
                  <a:pt x="110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3"/>
                  <a:pt x="110" y="135"/>
                  <a:pt x="108" y="1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6" name="Freeform 6"/>
          <p:cNvSpPr>
            <a:spLocks noChangeAspect="1" noEditPoints="1"/>
          </p:cNvSpPr>
          <p:nvPr/>
        </p:nvSpPr>
        <p:spPr bwMode="auto">
          <a:xfrm>
            <a:off x="9537956" y="5326051"/>
            <a:ext cx="207524" cy="438018"/>
          </a:xfrm>
          <a:custGeom>
            <a:avLst/>
            <a:gdLst>
              <a:gd name="T0" fmla="*/ 80 w 116"/>
              <a:gd name="T1" fmla="*/ 22 h 233"/>
              <a:gd name="T2" fmla="*/ 36 w 116"/>
              <a:gd name="T3" fmla="*/ 22 h 233"/>
              <a:gd name="T4" fmla="*/ 58 w 116"/>
              <a:gd name="T5" fmla="*/ 5 h 233"/>
              <a:gd name="T6" fmla="*/ 58 w 116"/>
              <a:gd name="T7" fmla="*/ 40 h 233"/>
              <a:gd name="T8" fmla="*/ 58 w 116"/>
              <a:gd name="T9" fmla="*/ 5 h 233"/>
              <a:gd name="T10" fmla="*/ 115 w 116"/>
              <a:gd name="T11" fmla="*/ 130 h 233"/>
              <a:gd name="T12" fmla="*/ 93 w 116"/>
              <a:gd name="T13" fmla="*/ 63 h 233"/>
              <a:gd name="T14" fmla="*/ 23 w 116"/>
              <a:gd name="T15" fmla="*/ 63 h 233"/>
              <a:gd name="T16" fmla="*/ 1 w 116"/>
              <a:gd name="T17" fmla="*/ 130 h 233"/>
              <a:gd name="T18" fmla="*/ 6 w 116"/>
              <a:gd name="T19" fmla="*/ 140 h 233"/>
              <a:gd name="T20" fmla="*/ 17 w 116"/>
              <a:gd name="T21" fmla="*/ 136 h 233"/>
              <a:gd name="T22" fmla="*/ 18 w 116"/>
              <a:gd name="T23" fmla="*/ 170 h 233"/>
              <a:gd name="T24" fmla="*/ 21 w 116"/>
              <a:gd name="T25" fmla="*/ 172 h 233"/>
              <a:gd name="T26" fmla="*/ 30 w 116"/>
              <a:gd name="T27" fmla="*/ 223 h 233"/>
              <a:gd name="T28" fmla="*/ 40 w 116"/>
              <a:gd name="T29" fmla="*/ 233 h 233"/>
              <a:gd name="T30" fmla="*/ 57 w 116"/>
              <a:gd name="T31" fmla="*/ 172 h 233"/>
              <a:gd name="T32" fmla="*/ 65 w 116"/>
              <a:gd name="T33" fmla="*/ 224 h 233"/>
              <a:gd name="T34" fmla="*/ 76 w 116"/>
              <a:gd name="T35" fmla="*/ 233 h 233"/>
              <a:gd name="T36" fmla="*/ 86 w 116"/>
              <a:gd name="T37" fmla="*/ 223 h 233"/>
              <a:gd name="T38" fmla="*/ 95 w 116"/>
              <a:gd name="T39" fmla="*/ 172 h 233"/>
              <a:gd name="T40" fmla="*/ 98 w 116"/>
              <a:gd name="T41" fmla="*/ 169 h 233"/>
              <a:gd name="T42" fmla="*/ 99 w 116"/>
              <a:gd name="T43" fmla="*/ 136 h 233"/>
              <a:gd name="T44" fmla="*/ 107 w 116"/>
              <a:gd name="T45" fmla="*/ 141 h 233"/>
              <a:gd name="T46" fmla="*/ 115 w 116"/>
              <a:gd name="T47" fmla="*/ 130 h 233"/>
              <a:gd name="T48" fmla="*/ 107 w 116"/>
              <a:gd name="T49" fmla="*/ 136 h 233"/>
              <a:gd name="T50" fmla="*/ 103 w 116"/>
              <a:gd name="T51" fmla="*/ 134 h 233"/>
              <a:gd name="T52" fmla="*/ 81 w 116"/>
              <a:gd name="T53" fmla="*/ 87 h 233"/>
              <a:gd name="T54" fmla="*/ 93 w 116"/>
              <a:gd name="T55" fmla="*/ 168 h 233"/>
              <a:gd name="T56" fmla="*/ 81 w 116"/>
              <a:gd name="T57" fmla="*/ 168 h 233"/>
              <a:gd name="T58" fmla="*/ 81 w 116"/>
              <a:gd name="T59" fmla="*/ 197 h 233"/>
              <a:gd name="T60" fmla="*/ 82 w 116"/>
              <a:gd name="T61" fmla="*/ 223 h 233"/>
              <a:gd name="T62" fmla="*/ 76 w 116"/>
              <a:gd name="T63" fmla="*/ 228 h 233"/>
              <a:gd name="T64" fmla="*/ 76 w 116"/>
              <a:gd name="T65" fmla="*/ 228 h 233"/>
              <a:gd name="T66" fmla="*/ 63 w 116"/>
              <a:gd name="T67" fmla="*/ 170 h 233"/>
              <a:gd name="T68" fmla="*/ 55 w 116"/>
              <a:gd name="T69" fmla="*/ 168 h 233"/>
              <a:gd name="T70" fmla="*/ 46 w 116"/>
              <a:gd name="T71" fmla="*/ 223 h 233"/>
              <a:gd name="T72" fmla="*/ 34 w 116"/>
              <a:gd name="T73" fmla="*/ 223 h 233"/>
              <a:gd name="T74" fmla="*/ 35 w 116"/>
              <a:gd name="T75" fmla="*/ 221 h 233"/>
              <a:gd name="T76" fmla="*/ 35 w 116"/>
              <a:gd name="T77" fmla="*/ 197 h 233"/>
              <a:gd name="T78" fmla="*/ 35 w 116"/>
              <a:gd name="T79" fmla="*/ 168 h 233"/>
              <a:gd name="T80" fmla="*/ 23 w 116"/>
              <a:gd name="T81" fmla="*/ 168 h 233"/>
              <a:gd name="T82" fmla="*/ 35 w 116"/>
              <a:gd name="T83" fmla="*/ 87 h 233"/>
              <a:gd name="T84" fmla="*/ 13 w 116"/>
              <a:gd name="T85" fmla="*/ 134 h 233"/>
              <a:gd name="T86" fmla="*/ 5 w 116"/>
              <a:gd name="T87" fmla="*/ 131 h 233"/>
              <a:gd name="T88" fmla="*/ 6 w 116"/>
              <a:gd name="T89" fmla="*/ 129 h 233"/>
              <a:gd name="T90" fmla="*/ 28 w 116"/>
              <a:gd name="T91" fmla="*/ 65 h 233"/>
              <a:gd name="T92" fmla="*/ 88 w 116"/>
              <a:gd name="T93" fmla="*/ 65 h 233"/>
              <a:gd name="T94" fmla="*/ 110 w 116"/>
              <a:gd name="T95" fmla="*/ 129 h 233"/>
              <a:gd name="T96" fmla="*/ 111 w 116"/>
              <a:gd name="T97" fmla="*/ 131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" h="233">
                <a:moveTo>
                  <a:pt x="58" y="44"/>
                </a:moveTo>
                <a:cubicBezTo>
                  <a:pt x="70" y="44"/>
                  <a:pt x="80" y="34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8" y="44"/>
                </a:cubicBezTo>
                <a:close/>
                <a:moveTo>
                  <a:pt x="58" y="5"/>
                </a:moveTo>
                <a:cubicBezTo>
                  <a:pt x="68" y="5"/>
                  <a:pt x="75" y="13"/>
                  <a:pt x="75" y="22"/>
                </a:cubicBezTo>
                <a:cubicBezTo>
                  <a:pt x="75" y="32"/>
                  <a:pt x="68" y="40"/>
                  <a:pt x="58" y="40"/>
                </a:cubicBezTo>
                <a:cubicBezTo>
                  <a:pt x="48" y="40"/>
                  <a:pt x="41" y="32"/>
                  <a:pt x="41" y="22"/>
                </a:cubicBezTo>
                <a:cubicBezTo>
                  <a:pt x="41" y="13"/>
                  <a:pt x="48" y="5"/>
                  <a:pt x="58" y="5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5" y="129"/>
                  <a:pt x="114" y="126"/>
                  <a:pt x="113" y="122"/>
                </a:cubicBezTo>
                <a:cubicBezTo>
                  <a:pt x="107" y="105"/>
                  <a:pt x="96" y="69"/>
                  <a:pt x="93" y="63"/>
                </a:cubicBezTo>
                <a:cubicBezTo>
                  <a:pt x="88" y="53"/>
                  <a:pt x="77" y="49"/>
                  <a:pt x="58" y="49"/>
                </a:cubicBezTo>
                <a:cubicBezTo>
                  <a:pt x="39" y="49"/>
                  <a:pt x="28" y="53"/>
                  <a:pt x="23" y="63"/>
                </a:cubicBezTo>
                <a:cubicBezTo>
                  <a:pt x="20" y="69"/>
                  <a:pt x="9" y="105"/>
                  <a:pt x="3" y="122"/>
                </a:cubicBezTo>
                <a:cubicBezTo>
                  <a:pt x="2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2" y="139"/>
                  <a:pt x="6" y="140"/>
                </a:cubicBezTo>
                <a:cubicBezTo>
                  <a:pt x="7" y="141"/>
                  <a:pt x="8" y="141"/>
                  <a:pt x="10" y="141"/>
                </a:cubicBezTo>
                <a:cubicBezTo>
                  <a:pt x="13" y="141"/>
                  <a:pt x="16" y="139"/>
                  <a:pt x="17" y="136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70"/>
                  <a:pt x="18" y="171"/>
                  <a:pt x="19" y="172"/>
                </a:cubicBezTo>
                <a:cubicBezTo>
                  <a:pt x="19" y="172"/>
                  <a:pt x="20" y="172"/>
                  <a:pt x="21" y="172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1" y="188"/>
                  <a:pt x="30" y="221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0" y="229"/>
                  <a:pt x="35" y="233"/>
                  <a:pt x="40" y="233"/>
                </a:cubicBezTo>
                <a:cubicBezTo>
                  <a:pt x="46" y="233"/>
                  <a:pt x="51" y="229"/>
                  <a:pt x="51" y="224"/>
                </a:cubicBezTo>
                <a:cubicBezTo>
                  <a:pt x="57" y="172"/>
                  <a:pt x="57" y="172"/>
                  <a:pt x="57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5" y="229"/>
                  <a:pt x="70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1" y="233"/>
                  <a:pt x="86" y="229"/>
                  <a:pt x="86" y="224"/>
                </a:cubicBezTo>
                <a:cubicBezTo>
                  <a:pt x="86" y="223"/>
                  <a:pt x="86" y="223"/>
                  <a:pt x="86" y="223"/>
                </a:cubicBezTo>
                <a:cubicBezTo>
                  <a:pt x="86" y="221"/>
                  <a:pt x="85" y="188"/>
                  <a:pt x="8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7" y="172"/>
                  <a:pt x="98" y="171"/>
                  <a:pt x="98" y="170"/>
                </a:cubicBezTo>
                <a:cubicBezTo>
                  <a:pt x="98" y="170"/>
                  <a:pt x="98" y="170"/>
                  <a:pt x="98" y="16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0" y="139"/>
                  <a:pt x="103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6" y="134"/>
                  <a:pt x="115" y="130"/>
                </a:cubicBezTo>
                <a:close/>
                <a:moveTo>
                  <a:pt x="108" y="136"/>
                </a:moveTo>
                <a:cubicBezTo>
                  <a:pt x="108" y="136"/>
                  <a:pt x="107" y="136"/>
                  <a:pt x="107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5" y="136"/>
                  <a:pt x="104" y="135"/>
                  <a:pt x="103" y="134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8"/>
                  <a:pt x="82" y="87"/>
                  <a:pt x="81" y="87"/>
                </a:cubicBezTo>
                <a:cubicBezTo>
                  <a:pt x="80" y="88"/>
                  <a:pt x="79" y="89"/>
                  <a:pt x="80" y="90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2" y="168"/>
                  <a:pt x="81" y="168"/>
                  <a:pt x="81" y="168"/>
                </a:cubicBezTo>
                <a:cubicBezTo>
                  <a:pt x="80" y="169"/>
                  <a:pt x="80" y="170"/>
                  <a:pt x="80" y="170"/>
                </a:cubicBezTo>
                <a:cubicBezTo>
                  <a:pt x="80" y="170"/>
                  <a:pt x="80" y="183"/>
                  <a:pt x="81" y="197"/>
                </a:cubicBezTo>
                <a:cubicBezTo>
                  <a:pt x="81" y="203"/>
                  <a:pt x="81" y="210"/>
                  <a:pt x="81" y="215"/>
                </a:cubicBezTo>
                <a:cubicBezTo>
                  <a:pt x="81" y="220"/>
                  <a:pt x="81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1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2" y="228"/>
                  <a:pt x="70" y="226"/>
                  <a:pt x="70" y="223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3" y="169"/>
                  <a:pt x="62" y="168"/>
                  <a:pt x="61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4" y="168"/>
                  <a:pt x="53" y="169"/>
                  <a:pt x="53" y="170"/>
                </a:cubicBezTo>
                <a:cubicBezTo>
                  <a:pt x="46" y="223"/>
                  <a:pt x="46" y="223"/>
                  <a:pt x="46" y="223"/>
                </a:cubicBezTo>
                <a:cubicBezTo>
                  <a:pt x="46" y="226"/>
                  <a:pt x="44" y="228"/>
                  <a:pt x="40" y="228"/>
                </a:cubicBezTo>
                <a:cubicBezTo>
                  <a:pt x="37" y="228"/>
                  <a:pt x="35" y="226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5" y="223"/>
                  <a:pt x="35" y="222"/>
                  <a:pt x="35" y="221"/>
                </a:cubicBezTo>
                <a:cubicBezTo>
                  <a:pt x="35" y="220"/>
                  <a:pt x="35" y="218"/>
                  <a:pt x="35" y="215"/>
                </a:cubicBezTo>
                <a:cubicBezTo>
                  <a:pt x="35" y="210"/>
                  <a:pt x="35" y="203"/>
                  <a:pt x="35" y="197"/>
                </a:cubicBezTo>
                <a:cubicBezTo>
                  <a:pt x="36" y="184"/>
                  <a:pt x="36" y="170"/>
                  <a:pt x="36" y="170"/>
                </a:cubicBezTo>
                <a:cubicBezTo>
                  <a:pt x="36" y="170"/>
                  <a:pt x="36" y="169"/>
                  <a:pt x="35" y="168"/>
                </a:cubicBezTo>
                <a:cubicBezTo>
                  <a:pt x="35" y="168"/>
                  <a:pt x="34" y="168"/>
                  <a:pt x="34" y="168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36" y="90"/>
                  <a:pt x="36" y="90"/>
                  <a:pt x="36" y="90"/>
                </a:cubicBezTo>
                <a:cubicBezTo>
                  <a:pt x="37" y="89"/>
                  <a:pt x="36" y="88"/>
                  <a:pt x="35" y="87"/>
                </a:cubicBezTo>
                <a:cubicBezTo>
                  <a:pt x="34" y="87"/>
                  <a:pt x="32" y="88"/>
                  <a:pt x="32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2" y="136"/>
                  <a:pt x="10" y="136"/>
                  <a:pt x="8" y="136"/>
                </a:cubicBezTo>
                <a:cubicBezTo>
                  <a:pt x="6" y="135"/>
                  <a:pt x="5" y="133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6" y="130"/>
                  <a:pt x="6" y="129"/>
                </a:cubicBezTo>
                <a:cubicBezTo>
                  <a:pt x="6" y="128"/>
                  <a:pt x="7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0" y="59"/>
                  <a:pt x="36" y="54"/>
                  <a:pt x="58" y="54"/>
                </a:cubicBezTo>
                <a:cubicBezTo>
                  <a:pt x="80" y="54"/>
                  <a:pt x="86" y="59"/>
                  <a:pt x="88" y="65"/>
                </a:cubicBezTo>
                <a:cubicBezTo>
                  <a:pt x="91" y="71"/>
                  <a:pt x="103" y="108"/>
                  <a:pt x="108" y="123"/>
                </a:cubicBezTo>
                <a:cubicBezTo>
                  <a:pt x="109" y="126"/>
                  <a:pt x="110" y="128"/>
                  <a:pt x="110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3"/>
                  <a:pt x="110" y="135"/>
                  <a:pt x="108" y="1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7" name="Freeform 6"/>
          <p:cNvSpPr>
            <a:spLocks noChangeAspect="1" noEditPoints="1"/>
          </p:cNvSpPr>
          <p:nvPr/>
        </p:nvSpPr>
        <p:spPr bwMode="auto">
          <a:xfrm>
            <a:off x="9908039" y="5326051"/>
            <a:ext cx="207524" cy="438018"/>
          </a:xfrm>
          <a:custGeom>
            <a:avLst/>
            <a:gdLst>
              <a:gd name="T0" fmla="*/ 80 w 116"/>
              <a:gd name="T1" fmla="*/ 22 h 233"/>
              <a:gd name="T2" fmla="*/ 36 w 116"/>
              <a:gd name="T3" fmla="*/ 22 h 233"/>
              <a:gd name="T4" fmla="*/ 58 w 116"/>
              <a:gd name="T5" fmla="*/ 5 h 233"/>
              <a:gd name="T6" fmla="*/ 58 w 116"/>
              <a:gd name="T7" fmla="*/ 40 h 233"/>
              <a:gd name="T8" fmla="*/ 58 w 116"/>
              <a:gd name="T9" fmla="*/ 5 h 233"/>
              <a:gd name="T10" fmla="*/ 115 w 116"/>
              <a:gd name="T11" fmla="*/ 130 h 233"/>
              <a:gd name="T12" fmla="*/ 93 w 116"/>
              <a:gd name="T13" fmla="*/ 63 h 233"/>
              <a:gd name="T14" fmla="*/ 23 w 116"/>
              <a:gd name="T15" fmla="*/ 63 h 233"/>
              <a:gd name="T16" fmla="*/ 1 w 116"/>
              <a:gd name="T17" fmla="*/ 130 h 233"/>
              <a:gd name="T18" fmla="*/ 6 w 116"/>
              <a:gd name="T19" fmla="*/ 140 h 233"/>
              <a:gd name="T20" fmla="*/ 17 w 116"/>
              <a:gd name="T21" fmla="*/ 136 h 233"/>
              <a:gd name="T22" fmla="*/ 18 w 116"/>
              <a:gd name="T23" fmla="*/ 170 h 233"/>
              <a:gd name="T24" fmla="*/ 21 w 116"/>
              <a:gd name="T25" fmla="*/ 172 h 233"/>
              <a:gd name="T26" fmla="*/ 30 w 116"/>
              <a:gd name="T27" fmla="*/ 223 h 233"/>
              <a:gd name="T28" fmla="*/ 40 w 116"/>
              <a:gd name="T29" fmla="*/ 233 h 233"/>
              <a:gd name="T30" fmla="*/ 57 w 116"/>
              <a:gd name="T31" fmla="*/ 172 h 233"/>
              <a:gd name="T32" fmla="*/ 65 w 116"/>
              <a:gd name="T33" fmla="*/ 224 h 233"/>
              <a:gd name="T34" fmla="*/ 76 w 116"/>
              <a:gd name="T35" fmla="*/ 233 h 233"/>
              <a:gd name="T36" fmla="*/ 86 w 116"/>
              <a:gd name="T37" fmla="*/ 223 h 233"/>
              <a:gd name="T38" fmla="*/ 95 w 116"/>
              <a:gd name="T39" fmla="*/ 172 h 233"/>
              <a:gd name="T40" fmla="*/ 98 w 116"/>
              <a:gd name="T41" fmla="*/ 169 h 233"/>
              <a:gd name="T42" fmla="*/ 99 w 116"/>
              <a:gd name="T43" fmla="*/ 136 h 233"/>
              <a:gd name="T44" fmla="*/ 107 w 116"/>
              <a:gd name="T45" fmla="*/ 141 h 233"/>
              <a:gd name="T46" fmla="*/ 115 w 116"/>
              <a:gd name="T47" fmla="*/ 130 h 233"/>
              <a:gd name="T48" fmla="*/ 107 w 116"/>
              <a:gd name="T49" fmla="*/ 136 h 233"/>
              <a:gd name="T50" fmla="*/ 103 w 116"/>
              <a:gd name="T51" fmla="*/ 134 h 233"/>
              <a:gd name="T52" fmla="*/ 81 w 116"/>
              <a:gd name="T53" fmla="*/ 87 h 233"/>
              <a:gd name="T54" fmla="*/ 93 w 116"/>
              <a:gd name="T55" fmla="*/ 168 h 233"/>
              <a:gd name="T56" fmla="*/ 81 w 116"/>
              <a:gd name="T57" fmla="*/ 168 h 233"/>
              <a:gd name="T58" fmla="*/ 81 w 116"/>
              <a:gd name="T59" fmla="*/ 197 h 233"/>
              <a:gd name="T60" fmla="*/ 82 w 116"/>
              <a:gd name="T61" fmla="*/ 223 h 233"/>
              <a:gd name="T62" fmla="*/ 76 w 116"/>
              <a:gd name="T63" fmla="*/ 228 h 233"/>
              <a:gd name="T64" fmla="*/ 76 w 116"/>
              <a:gd name="T65" fmla="*/ 228 h 233"/>
              <a:gd name="T66" fmla="*/ 63 w 116"/>
              <a:gd name="T67" fmla="*/ 170 h 233"/>
              <a:gd name="T68" fmla="*/ 55 w 116"/>
              <a:gd name="T69" fmla="*/ 168 h 233"/>
              <a:gd name="T70" fmla="*/ 46 w 116"/>
              <a:gd name="T71" fmla="*/ 223 h 233"/>
              <a:gd name="T72" fmla="*/ 34 w 116"/>
              <a:gd name="T73" fmla="*/ 223 h 233"/>
              <a:gd name="T74" fmla="*/ 35 w 116"/>
              <a:gd name="T75" fmla="*/ 221 h 233"/>
              <a:gd name="T76" fmla="*/ 35 w 116"/>
              <a:gd name="T77" fmla="*/ 197 h 233"/>
              <a:gd name="T78" fmla="*/ 35 w 116"/>
              <a:gd name="T79" fmla="*/ 168 h 233"/>
              <a:gd name="T80" fmla="*/ 23 w 116"/>
              <a:gd name="T81" fmla="*/ 168 h 233"/>
              <a:gd name="T82" fmla="*/ 35 w 116"/>
              <a:gd name="T83" fmla="*/ 87 h 233"/>
              <a:gd name="T84" fmla="*/ 13 w 116"/>
              <a:gd name="T85" fmla="*/ 134 h 233"/>
              <a:gd name="T86" fmla="*/ 5 w 116"/>
              <a:gd name="T87" fmla="*/ 131 h 233"/>
              <a:gd name="T88" fmla="*/ 6 w 116"/>
              <a:gd name="T89" fmla="*/ 129 h 233"/>
              <a:gd name="T90" fmla="*/ 28 w 116"/>
              <a:gd name="T91" fmla="*/ 65 h 233"/>
              <a:gd name="T92" fmla="*/ 88 w 116"/>
              <a:gd name="T93" fmla="*/ 65 h 233"/>
              <a:gd name="T94" fmla="*/ 110 w 116"/>
              <a:gd name="T95" fmla="*/ 129 h 233"/>
              <a:gd name="T96" fmla="*/ 111 w 116"/>
              <a:gd name="T97" fmla="*/ 131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" h="233">
                <a:moveTo>
                  <a:pt x="58" y="44"/>
                </a:moveTo>
                <a:cubicBezTo>
                  <a:pt x="70" y="44"/>
                  <a:pt x="80" y="34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8" y="44"/>
                </a:cubicBezTo>
                <a:close/>
                <a:moveTo>
                  <a:pt x="58" y="5"/>
                </a:moveTo>
                <a:cubicBezTo>
                  <a:pt x="68" y="5"/>
                  <a:pt x="75" y="13"/>
                  <a:pt x="75" y="22"/>
                </a:cubicBezTo>
                <a:cubicBezTo>
                  <a:pt x="75" y="32"/>
                  <a:pt x="68" y="40"/>
                  <a:pt x="58" y="40"/>
                </a:cubicBezTo>
                <a:cubicBezTo>
                  <a:pt x="48" y="40"/>
                  <a:pt x="41" y="32"/>
                  <a:pt x="41" y="22"/>
                </a:cubicBezTo>
                <a:cubicBezTo>
                  <a:pt x="41" y="13"/>
                  <a:pt x="48" y="5"/>
                  <a:pt x="58" y="5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5" y="129"/>
                  <a:pt x="114" y="126"/>
                  <a:pt x="113" y="122"/>
                </a:cubicBezTo>
                <a:cubicBezTo>
                  <a:pt x="107" y="105"/>
                  <a:pt x="96" y="69"/>
                  <a:pt x="93" y="63"/>
                </a:cubicBezTo>
                <a:cubicBezTo>
                  <a:pt x="88" y="53"/>
                  <a:pt x="77" y="49"/>
                  <a:pt x="58" y="49"/>
                </a:cubicBezTo>
                <a:cubicBezTo>
                  <a:pt x="39" y="49"/>
                  <a:pt x="28" y="53"/>
                  <a:pt x="23" y="63"/>
                </a:cubicBezTo>
                <a:cubicBezTo>
                  <a:pt x="20" y="69"/>
                  <a:pt x="9" y="105"/>
                  <a:pt x="3" y="122"/>
                </a:cubicBezTo>
                <a:cubicBezTo>
                  <a:pt x="2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2" y="139"/>
                  <a:pt x="6" y="140"/>
                </a:cubicBezTo>
                <a:cubicBezTo>
                  <a:pt x="7" y="141"/>
                  <a:pt x="8" y="141"/>
                  <a:pt x="10" y="141"/>
                </a:cubicBezTo>
                <a:cubicBezTo>
                  <a:pt x="13" y="141"/>
                  <a:pt x="16" y="139"/>
                  <a:pt x="17" y="136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70"/>
                  <a:pt x="18" y="171"/>
                  <a:pt x="19" y="172"/>
                </a:cubicBezTo>
                <a:cubicBezTo>
                  <a:pt x="19" y="172"/>
                  <a:pt x="20" y="172"/>
                  <a:pt x="21" y="172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1" y="188"/>
                  <a:pt x="30" y="221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0" y="229"/>
                  <a:pt x="35" y="233"/>
                  <a:pt x="40" y="233"/>
                </a:cubicBezTo>
                <a:cubicBezTo>
                  <a:pt x="46" y="233"/>
                  <a:pt x="51" y="229"/>
                  <a:pt x="51" y="224"/>
                </a:cubicBezTo>
                <a:cubicBezTo>
                  <a:pt x="57" y="172"/>
                  <a:pt x="57" y="172"/>
                  <a:pt x="57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5" y="229"/>
                  <a:pt x="70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1" y="233"/>
                  <a:pt x="86" y="229"/>
                  <a:pt x="86" y="224"/>
                </a:cubicBezTo>
                <a:cubicBezTo>
                  <a:pt x="86" y="223"/>
                  <a:pt x="86" y="223"/>
                  <a:pt x="86" y="223"/>
                </a:cubicBezTo>
                <a:cubicBezTo>
                  <a:pt x="86" y="221"/>
                  <a:pt x="85" y="188"/>
                  <a:pt x="8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7" y="172"/>
                  <a:pt x="98" y="171"/>
                  <a:pt x="98" y="170"/>
                </a:cubicBezTo>
                <a:cubicBezTo>
                  <a:pt x="98" y="170"/>
                  <a:pt x="98" y="170"/>
                  <a:pt x="98" y="16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0" y="139"/>
                  <a:pt x="103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6" y="134"/>
                  <a:pt x="115" y="130"/>
                </a:cubicBezTo>
                <a:close/>
                <a:moveTo>
                  <a:pt x="108" y="136"/>
                </a:moveTo>
                <a:cubicBezTo>
                  <a:pt x="108" y="136"/>
                  <a:pt x="107" y="136"/>
                  <a:pt x="107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5" y="136"/>
                  <a:pt x="104" y="135"/>
                  <a:pt x="103" y="134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8"/>
                  <a:pt x="82" y="87"/>
                  <a:pt x="81" y="87"/>
                </a:cubicBezTo>
                <a:cubicBezTo>
                  <a:pt x="80" y="88"/>
                  <a:pt x="79" y="89"/>
                  <a:pt x="80" y="90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2" y="168"/>
                  <a:pt x="81" y="168"/>
                  <a:pt x="81" y="168"/>
                </a:cubicBezTo>
                <a:cubicBezTo>
                  <a:pt x="80" y="169"/>
                  <a:pt x="80" y="170"/>
                  <a:pt x="80" y="170"/>
                </a:cubicBezTo>
                <a:cubicBezTo>
                  <a:pt x="80" y="170"/>
                  <a:pt x="80" y="183"/>
                  <a:pt x="81" y="197"/>
                </a:cubicBezTo>
                <a:cubicBezTo>
                  <a:pt x="81" y="203"/>
                  <a:pt x="81" y="210"/>
                  <a:pt x="81" y="215"/>
                </a:cubicBezTo>
                <a:cubicBezTo>
                  <a:pt x="81" y="220"/>
                  <a:pt x="81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1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2" y="228"/>
                  <a:pt x="70" y="226"/>
                  <a:pt x="70" y="223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3" y="169"/>
                  <a:pt x="62" y="168"/>
                  <a:pt x="61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4" y="168"/>
                  <a:pt x="53" y="169"/>
                  <a:pt x="53" y="170"/>
                </a:cubicBezTo>
                <a:cubicBezTo>
                  <a:pt x="46" y="223"/>
                  <a:pt x="46" y="223"/>
                  <a:pt x="46" y="223"/>
                </a:cubicBezTo>
                <a:cubicBezTo>
                  <a:pt x="46" y="226"/>
                  <a:pt x="44" y="228"/>
                  <a:pt x="40" y="228"/>
                </a:cubicBezTo>
                <a:cubicBezTo>
                  <a:pt x="37" y="228"/>
                  <a:pt x="35" y="226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5" y="223"/>
                  <a:pt x="35" y="222"/>
                  <a:pt x="35" y="221"/>
                </a:cubicBezTo>
                <a:cubicBezTo>
                  <a:pt x="35" y="220"/>
                  <a:pt x="35" y="218"/>
                  <a:pt x="35" y="215"/>
                </a:cubicBezTo>
                <a:cubicBezTo>
                  <a:pt x="35" y="210"/>
                  <a:pt x="35" y="203"/>
                  <a:pt x="35" y="197"/>
                </a:cubicBezTo>
                <a:cubicBezTo>
                  <a:pt x="36" y="184"/>
                  <a:pt x="36" y="170"/>
                  <a:pt x="36" y="170"/>
                </a:cubicBezTo>
                <a:cubicBezTo>
                  <a:pt x="36" y="170"/>
                  <a:pt x="36" y="169"/>
                  <a:pt x="35" y="168"/>
                </a:cubicBezTo>
                <a:cubicBezTo>
                  <a:pt x="35" y="168"/>
                  <a:pt x="34" y="168"/>
                  <a:pt x="34" y="168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36" y="90"/>
                  <a:pt x="36" y="90"/>
                  <a:pt x="36" y="90"/>
                </a:cubicBezTo>
                <a:cubicBezTo>
                  <a:pt x="37" y="89"/>
                  <a:pt x="36" y="88"/>
                  <a:pt x="35" y="87"/>
                </a:cubicBezTo>
                <a:cubicBezTo>
                  <a:pt x="34" y="87"/>
                  <a:pt x="32" y="88"/>
                  <a:pt x="32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2" y="136"/>
                  <a:pt x="10" y="136"/>
                  <a:pt x="8" y="136"/>
                </a:cubicBezTo>
                <a:cubicBezTo>
                  <a:pt x="6" y="135"/>
                  <a:pt x="5" y="133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6" y="130"/>
                  <a:pt x="6" y="129"/>
                </a:cubicBezTo>
                <a:cubicBezTo>
                  <a:pt x="6" y="128"/>
                  <a:pt x="7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0" y="59"/>
                  <a:pt x="36" y="54"/>
                  <a:pt x="58" y="54"/>
                </a:cubicBezTo>
                <a:cubicBezTo>
                  <a:pt x="80" y="54"/>
                  <a:pt x="86" y="59"/>
                  <a:pt x="88" y="65"/>
                </a:cubicBezTo>
                <a:cubicBezTo>
                  <a:pt x="91" y="71"/>
                  <a:pt x="103" y="108"/>
                  <a:pt x="108" y="123"/>
                </a:cubicBezTo>
                <a:cubicBezTo>
                  <a:pt x="109" y="126"/>
                  <a:pt x="110" y="128"/>
                  <a:pt x="110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3"/>
                  <a:pt x="110" y="135"/>
                  <a:pt x="108" y="1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8" name="Freeform 6"/>
          <p:cNvSpPr>
            <a:spLocks noChangeAspect="1" noEditPoints="1"/>
          </p:cNvSpPr>
          <p:nvPr/>
        </p:nvSpPr>
        <p:spPr bwMode="auto">
          <a:xfrm>
            <a:off x="10278122" y="5326051"/>
            <a:ext cx="207524" cy="438018"/>
          </a:xfrm>
          <a:custGeom>
            <a:avLst/>
            <a:gdLst>
              <a:gd name="T0" fmla="*/ 80 w 116"/>
              <a:gd name="T1" fmla="*/ 22 h 233"/>
              <a:gd name="T2" fmla="*/ 36 w 116"/>
              <a:gd name="T3" fmla="*/ 22 h 233"/>
              <a:gd name="T4" fmla="*/ 58 w 116"/>
              <a:gd name="T5" fmla="*/ 5 h 233"/>
              <a:gd name="T6" fmla="*/ 58 w 116"/>
              <a:gd name="T7" fmla="*/ 40 h 233"/>
              <a:gd name="T8" fmla="*/ 58 w 116"/>
              <a:gd name="T9" fmla="*/ 5 h 233"/>
              <a:gd name="T10" fmla="*/ 115 w 116"/>
              <a:gd name="T11" fmla="*/ 130 h 233"/>
              <a:gd name="T12" fmla="*/ 93 w 116"/>
              <a:gd name="T13" fmla="*/ 63 h 233"/>
              <a:gd name="T14" fmla="*/ 23 w 116"/>
              <a:gd name="T15" fmla="*/ 63 h 233"/>
              <a:gd name="T16" fmla="*/ 1 w 116"/>
              <a:gd name="T17" fmla="*/ 130 h 233"/>
              <a:gd name="T18" fmla="*/ 6 w 116"/>
              <a:gd name="T19" fmla="*/ 140 h 233"/>
              <a:gd name="T20" fmla="*/ 17 w 116"/>
              <a:gd name="T21" fmla="*/ 136 h 233"/>
              <a:gd name="T22" fmla="*/ 18 w 116"/>
              <a:gd name="T23" fmla="*/ 170 h 233"/>
              <a:gd name="T24" fmla="*/ 21 w 116"/>
              <a:gd name="T25" fmla="*/ 172 h 233"/>
              <a:gd name="T26" fmla="*/ 30 w 116"/>
              <a:gd name="T27" fmla="*/ 223 h 233"/>
              <a:gd name="T28" fmla="*/ 40 w 116"/>
              <a:gd name="T29" fmla="*/ 233 h 233"/>
              <a:gd name="T30" fmla="*/ 57 w 116"/>
              <a:gd name="T31" fmla="*/ 172 h 233"/>
              <a:gd name="T32" fmla="*/ 65 w 116"/>
              <a:gd name="T33" fmla="*/ 224 h 233"/>
              <a:gd name="T34" fmla="*/ 76 w 116"/>
              <a:gd name="T35" fmla="*/ 233 h 233"/>
              <a:gd name="T36" fmla="*/ 86 w 116"/>
              <a:gd name="T37" fmla="*/ 223 h 233"/>
              <a:gd name="T38" fmla="*/ 95 w 116"/>
              <a:gd name="T39" fmla="*/ 172 h 233"/>
              <a:gd name="T40" fmla="*/ 98 w 116"/>
              <a:gd name="T41" fmla="*/ 169 h 233"/>
              <a:gd name="T42" fmla="*/ 99 w 116"/>
              <a:gd name="T43" fmla="*/ 136 h 233"/>
              <a:gd name="T44" fmla="*/ 107 w 116"/>
              <a:gd name="T45" fmla="*/ 141 h 233"/>
              <a:gd name="T46" fmla="*/ 115 w 116"/>
              <a:gd name="T47" fmla="*/ 130 h 233"/>
              <a:gd name="T48" fmla="*/ 107 w 116"/>
              <a:gd name="T49" fmla="*/ 136 h 233"/>
              <a:gd name="T50" fmla="*/ 103 w 116"/>
              <a:gd name="T51" fmla="*/ 134 h 233"/>
              <a:gd name="T52" fmla="*/ 81 w 116"/>
              <a:gd name="T53" fmla="*/ 87 h 233"/>
              <a:gd name="T54" fmla="*/ 93 w 116"/>
              <a:gd name="T55" fmla="*/ 168 h 233"/>
              <a:gd name="T56" fmla="*/ 81 w 116"/>
              <a:gd name="T57" fmla="*/ 168 h 233"/>
              <a:gd name="T58" fmla="*/ 81 w 116"/>
              <a:gd name="T59" fmla="*/ 197 h 233"/>
              <a:gd name="T60" fmla="*/ 82 w 116"/>
              <a:gd name="T61" fmla="*/ 223 h 233"/>
              <a:gd name="T62" fmla="*/ 76 w 116"/>
              <a:gd name="T63" fmla="*/ 228 h 233"/>
              <a:gd name="T64" fmla="*/ 76 w 116"/>
              <a:gd name="T65" fmla="*/ 228 h 233"/>
              <a:gd name="T66" fmla="*/ 63 w 116"/>
              <a:gd name="T67" fmla="*/ 170 h 233"/>
              <a:gd name="T68" fmla="*/ 55 w 116"/>
              <a:gd name="T69" fmla="*/ 168 h 233"/>
              <a:gd name="T70" fmla="*/ 46 w 116"/>
              <a:gd name="T71" fmla="*/ 223 h 233"/>
              <a:gd name="T72" fmla="*/ 34 w 116"/>
              <a:gd name="T73" fmla="*/ 223 h 233"/>
              <a:gd name="T74" fmla="*/ 35 w 116"/>
              <a:gd name="T75" fmla="*/ 221 h 233"/>
              <a:gd name="T76" fmla="*/ 35 w 116"/>
              <a:gd name="T77" fmla="*/ 197 h 233"/>
              <a:gd name="T78" fmla="*/ 35 w 116"/>
              <a:gd name="T79" fmla="*/ 168 h 233"/>
              <a:gd name="T80" fmla="*/ 23 w 116"/>
              <a:gd name="T81" fmla="*/ 168 h 233"/>
              <a:gd name="T82" fmla="*/ 35 w 116"/>
              <a:gd name="T83" fmla="*/ 87 h 233"/>
              <a:gd name="T84" fmla="*/ 13 w 116"/>
              <a:gd name="T85" fmla="*/ 134 h 233"/>
              <a:gd name="T86" fmla="*/ 5 w 116"/>
              <a:gd name="T87" fmla="*/ 131 h 233"/>
              <a:gd name="T88" fmla="*/ 6 w 116"/>
              <a:gd name="T89" fmla="*/ 129 h 233"/>
              <a:gd name="T90" fmla="*/ 28 w 116"/>
              <a:gd name="T91" fmla="*/ 65 h 233"/>
              <a:gd name="T92" fmla="*/ 88 w 116"/>
              <a:gd name="T93" fmla="*/ 65 h 233"/>
              <a:gd name="T94" fmla="*/ 110 w 116"/>
              <a:gd name="T95" fmla="*/ 129 h 233"/>
              <a:gd name="T96" fmla="*/ 111 w 116"/>
              <a:gd name="T97" fmla="*/ 131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" h="233">
                <a:moveTo>
                  <a:pt x="58" y="44"/>
                </a:moveTo>
                <a:cubicBezTo>
                  <a:pt x="70" y="44"/>
                  <a:pt x="80" y="34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8" y="44"/>
                </a:cubicBezTo>
                <a:close/>
                <a:moveTo>
                  <a:pt x="58" y="5"/>
                </a:moveTo>
                <a:cubicBezTo>
                  <a:pt x="68" y="5"/>
                  <a:pt x="75" y="13"/>
                  <a:pt x="75" y="22"/>
                </a:cubicBezTo>
                <a:cubicBezTo>
                  <a:pt x="75" y="32"/>
                  <a:pt x="68" y="40"/>
                  <a:pt x="58" y="40"/>
                </a:cubicBezTo>
                <a:cubicBezTo>
                  <a:pt x="48" y="40"/>
                  <a:pt x="41" y="32"/>
                  <a:pt x="41" y="22"/>
                </a:cubicBezTo>
                <a:cubicBezTo>
                  <a:pt x="41" y="13"/>
                  <a:pt x="48" y="5"/>
                  <a:pt x="58" y="5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5" y="129"/>
                  <a:pt x="114" y="126"/>
                  <a:pt x="113" y="122"/>
                </a:cubicBezTo>
                <a:cubicBezTo>
                  <a:pt x="107" y="105"/>
                  <a:pt x="96" y="69"/>
                  <a:pt x="93" y="63"/>
                </a:cubicBezTo>
                <a:cubicBezTo>
                  <a:pt x="88" y="53"/>
                  <a:pt x="77" y="49"/>
                  <a:pt x="58" y="49"/>
                </a:cubicBezTo>
                <a:cubicBezTo>
                  <a:pt x="39" y="49"/>
                  <a:pt x="28" y="53"/>
                  <a:pt x="23" y="63"/>
                </a:cubicBezTo>
                <a:cubicBezTo>
                  <a:pt x="20" y="69"/>
                  <a:pt x="9" y="105"/>
                  <a:pt x="3" y="122"/>
                </a:cubicBezTo>
                <a:cubicBezTo>
                  <a:pt x="2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2" y="139"/>
                  <a:pt x="6" y="140"/>
                </a:cubicBezTo>
                <a:cubicBezTo>
                  <a:pt x="7" y="141"/>
                  <a:pt x="8" y="141"/>
                  <a:pt x="10" y="141"/>
                </a:cubicBezTo>
                <a:cubicBezTo>
                  <a:pt x="13" y="141"/>
                  <a:pt x="16" y="139"/>
                  <a:pt x="17" y="136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70"/>
                  <a:pt x="18" y="171"/>
                  <a:pt x="19" y="172"/>
                </a:cubicBezTo>
                <a:cubicBezTo>
                  <a:pt x="19" y="172"/>
                  <a:pt x="20" y="172"/>
                  <a:pt x="21" y="172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1" y="188"/>
                  <a:pt x="30" y="221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0" y="229"/>
                  <a:pt x="35" y="233"/>
                  <a:pt x="40" y="233"/>
                </a:cubicBezTo>
                <a:cubicBezTo>
                  <a:pt x="46" y="233"/>
                  <a:pt x="51" y="229"/>
                  <a:pt x="51" y="224"/>
                </a:cubicBezTo>
                <a:cubicBezTo>
                  <a:pt x="57" y="172"/>
                  <a:pt x="57" y="172"/>
                  <a:pt x="57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5" y="229"/>
                  <a:pt x="70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1" y="233"/>
                  <a:pt x="86" y="229"/>
                  <a:pt x="86" y="224"/>
                </a:cubicBezTo>
                <a:cubicBezTo>
                  <a:pt x="86" y="223"/>
                  <a:pt x="86" y="223"/>
                  <a:pt x="86" y="223"/>
                </a:cubicBezTo>
                <a:cubicBezTo>
                  <a:pt x="86" y="221"/>
                  <a:pt x="85" y="188"/>
                  <a:pt x="8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7" y="172"/>
                  <a:pt x="98" y="171"/>
                  <a:pt x="98" y="170"/>
                </a:cubicBezTo>
                <a:cubicBezTo>
                  <a:pt x="98" y="170"/>
                  <a:pt x="98" y="170"/>
                  <a:pt x="98" y="16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0" y="139"/>
                  <a:pt x="103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6" y="134"/>
                  <a:pt x="115" y="130"/>
                </a:cubicBezTo>
                <a:close/>
                <a:moveTo>
                  <a:pt x="108" y="136"/>
                </a:moveTo>
                <a:cubicBezTo>
                  <a:pt x="108" y="136"/>
                  <a:pt x="107" y="136"/>
                  <a:pt x="107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5" y="136"/>
                  <a:pt x="104" y="135"/>
                  <a:pt x="103" y="134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8"/>
                  <a:pt x="82" y="87"/>
                  <a:pt x="81" y="87"/>
                </a:cubicBezTo>
                <a:cubicBezTo>
                  <a:pt x="80" y="88"/>
                  <a:pt x="79" y="89"/>
                  <a:pt x="80" y="90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2" y="168"/>
                  <a:pt x="81" y="168"/>
                  <a:pt x="81" y="168"/>
                </a:cubicBezTo>
                <a:cubicBezTo>
                  <a:pt x="80" y="169"/>
                  <a:pt x="80" y="170"/>
                  <a:pt x="80" y="170"/>
                </a:cubicBezTo>
                <a:cubicBezTo>
                  <a:pt x="80" y="170"/>
                  <a:pt x="80" y="183"/>
                  <a:pt x="81" y="197"/>
                </a:cubicBezTo>
                <a:cubicBezTo>
                  <a:pt x="81" y="203"/>
                  <a:pt x="81" y="210"/>
                  <a:pt x="81" y="215"/>
                </a:cubicBezTo>
                <a:cubicBezTo>
                  <a:pt x="81" y="220"/>
                  <a:pt x="81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1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2" y="228"/>
                  <a:pt x="70" y="226"/>
                  <a:pt x="70" y="223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3" y="169"/>
                  <a:pt x="62" y="168"/>
                  <a:pt x="61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4" y="168"/>
                  <a:pt x="53" y="169"/>
                  <a:pt x="53" y="170"/>
                </a:cubicBezTo>
                <a:cubicBezTo>
                  <a:pt x="46" y="223"/>
                  <a:pt x="46" y="223"/>
                  <a:pt x="46" y="223"/>
                </a:cubicBezTo>
                <a:cubicBezTo>
                  <a:pt x="46" y="226"/>
                  <a:pt x="44" y="228"/>
                  <a:pt x="40" y="228"/>
                </a:cubicBezTo>
                <a:cubicBezTo>
                  <a:pt x="37" y="228"/>
                  <a:pt x="35" y="226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5" y="223"/>
                  <a:pt x="35" y="222"/>
                  <a:pt x="35" y="221"/>
                </a:cubicBezTo>
                <a:cubicBezTo>
                  <a:pt x="35" y="220"/>
                  <a:pt x="35" y="218"/>
                  <a:pt x="35" y="215"/>
                </a:cubicBezTo>
                <a:cubicBezTo>
                  <a:pt x="35" y="210"/>
                  <a:pt x="35" y="203"/>
                  <a:pt x="35" y="197"/>
                </a:cubicBezTo>
                <a:cubicBezTo>
                  <a:pt x="36" y="184"/>
                  <a:pt x="36" y="170"/>
                  <a:pt x="36" y="170"/>
                </a:cubicBezTo>
                <a:cubicBezTo>
                  <a:pt x="36" y="170"/>
                  <a:pt x="36" y="169"/>
                  <a:pt x="35" y="168"/>
                </a:cubicBezTo>
                <a:cubicBezTo>
                  <a:pt x="35" y="168"/>
                  <a:pt x="34" y="168"/>
                  <a:pt x="34" y="168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36" y="90"/>
                  <a:pt x="36" y="90"/>
                  <a:pt x="36" y="90"/>
                </a:cubicBezTo>
                <a:cubicBezTo>
                  <a:pt x="37" y="89"/>
                  <a:pt x="36" y="88"/>
                  <a:pt x="35" y="87"/>
                </a:cubicBezTo>
                <a:cubicBezTo>
                  <a:pt x="34" y="87"/>
                  <a:pt x="32" y="88"/>
                  <a:pt x="32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2" y="136"/>
                  <a:pt x="10" y="136"/>
                  <a:pt x="8" y="136"/>
                </a:cubicBezTo>
                <a:cubicBezTo>
                  <a:pt x="6" y="135"/>
                  <a:pt x="5" y="133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6" y="130"/>
                  <a:pt x="6" y="129"/>
                </a:cubicBezTo>
                <a:cubicBezTo>
                  <a:pt x="6" y="128"/>
                  <a:pt x="7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0" y="59"/>
                  <a:pt x="36" y="54"/>
                  <a:pt x="58" y="54"/>
                </a:cubicBezTo>
                <a:cubicBezTo>
                  <a:pt x="80" y="54"/>
                  <a:pt x="86" y="59"/>
                  <a:pt x="88" y="65"/>
                </a:cubicBezTo>
                <a:cubicBezTo>
                  <a:pt x="91" y="71"/>
                  <a:pt x="103" y="108"/>
                  <a:pt x="108" y="123"/>
                </a:cubicBezTo>
                <a:cubicBezTo>
                  <a:pt x="109" y="126"/>
                  <a:pt x="110" y="128"/>
                  <a:pt x="110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3"/>
                  <a:pt x="110" y="135"/>
                  <a:pt x="108" y="1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10648205" y="5326051"/>
            <a:ext cx="207524" cy="438018"/>
          </a:xfrm>
          <a:custGeom>
            <a:avLst/>
            <a:gdLst>
              <a:gd name="T0" fmla="*/ 80 w 116"/>
              <a:gd name="T1" fmla="*/ 22 h 233"/>
              <a:gd name="T2" fmla="*/ 36 w 116"/>
              <a:gd name="T3" fmla="*/ 22 h 233"/>
              <a:gd name="T4" fmla="*/ 58 w 116"/>
              <a:gd name="T5" fmla="*/ 5 h 233"/>
              <a:gd name="T6" fmla="*/ 58 w 116"/>
              <a:gd name="T7" fmla="*/ 40 h 233"/>
              <a:gd name="T8" fmla="*/ 58 w 116"/>
              <a:gd name="T9" fmla="*/ 5 h 233"/>
              <a:gd name="T10" fmla="*/ 115 w 116"/>
              <a:gd name="T11" fmla="*/ 130 h 233"/>
              <a:gd name="T12" fmla="*/ 93 w 116"/>
              <a:gd name="T13" fmla="*/ 63 h 233"/>
              <a:gd name="T14" fmla="*/ 23 w 116"/>
              <a:gd name="T15" fmla="*/ 63 h 233"/>
              <a:gd name="T16" fmla="*/ 1 w 116"/>
              <a:gd name="T17" fmla="*/ 130 h 233"/>
              <a:gd name="T18" fmla="*/ 6 w 116"/>
              <a:gd name="T19" fmla="*/ 140 h 233"/>
              <a:gd name="T20" fmla="*/ 17 w 116"/>
              <a:gd name="T21" fmla="*/ 136 h 233"/>
              <a:gd name="T22" fmla="*/ 18 w 116"/>
              <a:gd name="T23" fmla="*/ 170 h 233"/>
              <a:gd name="T24" fmla="*/ 21 w 116"/>
              <a:gd name="T25" fmla="*/ 172 h 233"/>
              <a:gd name="T26" fmla="*/ 30 w 116"/>
              <a:gd name="T27" fmla="*/ 223 h 233"/>
              <a:gd name="T28" fmla="*/ 40 w 116"/>
              <a:gd name="T29" fmla="*/ 233 h 233"/>
              <a:gd name="T30" fmla="*/ 57 w 116"/>
              <a:gd name="T31" fmla="*/ 172 h 233"/>
              <a:gd name="T32" fmla="*/ 65 w 116"/>
              <a:gd name="T33" fmla="*/ 224 h 233"/>
              <a:gd name="T34" fmla="*/ 76 w 116"/>
              <a:gd name="T35" fmla="*/ 233 h 233"/>
              <a:gd name="T36" fmla="*/ 86 w 116"/>
              <a:gd name="T37" fmla="*/ 223 h 233"/>
              <a:gd name="T38" fmla="*/ 95 w 116"/>
              <a:gd name="T39" fmla="*/ 172 h 233"/>
              <a:gd name="T40" fmla="*/ 98 w 116"/>
              <a:gd name="T41" fmla="*/ 169 h 233"/>
              <a:gd name="T42" fmla="*/ 99 w 116"/>
              <a:gd name="T43" fmla="*/ 136 h 233"/>
              <a:gd name="T44" fmla="*/ 107 w 116"/>
              <a:gd name="T45" fmla="*/ 141 h 233"/>
              <a:gd name="T46" fmla="*/ 115 w 116"/>
              <a:gd name="T47" fmla="*/ 130 h 233"/>
              <a:gd name="T48" fmla="*/ 107 w 116"/>
              <a:gd name="T49" fmla="*/ 136 h 233"/>
              <a:gd name="T50" fmla="*/ 103 w 116"/>
              <a:gd name="T51" fmla="*/ 134 h 233"/>
              <a:gd name="T52" fmla="*/ 81 w 116"/>
              <a:gd name="T53" fmla="*/ 87 h 233"/>
              <a:gd name="T54" fmla="*/ 93 w 116"/>
              <a:gd name="T55" fmla="*/ 168 h 233"/>
              <a:gd name="T56" fmla="*/ 81 w 116"/>
              <a:gd name="T57" fmla="*/ 168 h 233"/>
              <a:gd name="T58" fmla="*/ 81 w 116"/>
              <a:gd name="T59" fmla="*/ 197 h 233"/>
              <a:gd name="T60" fmla="*/ 82 w 116"/>
              <a:gd name="T61" fmla="*/ 223 h 233"/>
              <a:gd name="T62" fmla="*/ 76 w 116"/>
              <a:gd name="T63" fmla="*/ 228 h 233"/>
              <a:gd name="T64" fmla="*/ 76 w 116"/>
              <a:gd name="T65" fmla="*/ 228 h 233"/>
              <a:gd name="T66" fmla="*/ 63 w 116"/>
              <a:gd name="T67" fmla="*/ 170 h 233"/>
              <a:gd name="T68" fmla="*/ 55 w 116"/>
              <a:gd name="T69" fmla="*/ 168 h 233"/>
              <a:gd name="T70" fmla="*/ 46 w 116"/>
              <a:gd name="T71" fmla="*/ 223 h 233"/>
              <a:gd name="T72" fmla="*/ 34 w 116"/>
              <a:gd name="T73" fmla="*/ 223 h 233"/>
              <a:gd name="T74" fmla="*/ 35 w 116"/>
              <a:gd name="T75" fmla="*/ 221 h 233"/>
              <a:gd name="T76" fmla="*/ 35 w 116"/>
              <a:gd name="T77" fmla="*/ 197 h 233"/>
              <a:gd name="T78" fmla="*/ 35 w 116"/>
              <a:gd name="T79" fmla="*/ 168 h 233"/>
              <a:gd name="T80" fmla="*/ 23 w 116"/>
              <a:gd name="T81" fmla="*/ 168 h 233"/>
              <a:gd name="T82" fmla="*/ 35 w 116"/>
              <a:gd name="T83" fmla="*/ 87 h 233"/>
              <a:gd name="T84" fmla="*/ 13 w 116"/>
              <a:gd name="T85" fmla="*/ 134 h 233"/>
              <a:gd name="T86" fmla="*/ 5 w 116"/>
              <a:gd name="T87" fmla="*/ 131 h 233"/>
              <a:gd name="T88" fmla="*/ 6 w 116"/>
              <a:gd name="T89" fmla="*/ 129 h 233"/>
              <a:gd name="T90" fmla="*/ 28 w 116"/>
              <a:gd name="T91" fmla="*/ 65 h 233"/>
              <a:gd name="T92" fmla="*/ 88 w 116"/>
              <a:gd name="T93" fmla="*/ 65 h 233"/>
              <a:gd name="T94" fmla="*/ 110 w 116"/>
              <a:gd name="T95" fmla="*/ 129 h 233"/>
              <a:gd name="T96" fmla="*/ 111 w 116"/>
              <a:gd name="T97" fmla="*/ 131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" h="233">
                <a:moveTo>
                  <a:pt x="58" y="44"/>
                </a:moveTo>
                <a:cubicBezTo>
                  <a:pt x="70" y="44"/>
                  <a:pt x="80" y="34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8" y="44"/>
                </a:cubicBezTo>
                <a:close/>
                <a:moveTo>
                  <a:pt x="58" y="5"/>
                </a:moveTo>
                <a:cubicBezTo>
                  <a:pt x="68" y="5"/>
                  <a:pt x="75" y="13"/>
                  <a:pt x="75" y="22"/>
                </a:cubicBezTo>
                <a:cubicBezTo>
                  <a:pt x="75" y="32"/>
                  <a:pt x="68" y="40"/>
                  <a:pt x="58" y="40"/>
                </a:cubicBezTo>
                <a:cubicBezTo>
                  <a:pt x="48" y="40"/>
                  <a:pt x="41" y="32"/>
                  <a:pt x="41" y="22"/>
                </a:cubicBezTo>
                <a:cubicBezTo>
                  <a:pt x="41" y="13"/>
                  <a:pt x="48" y="5"/>
                  <a:pt x="58" y="5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5" y="129"/>
                  <a:pt x="114" y="126"/>
                  <a:pt x="113" y="122"/>
                </a:cubicBezTo>
                <a:cubicBezTo>
                  <a:pt x="107" y="105"/>
                  <a:pt x="96" y="69"/>
                  <a:pt x="93" y="63"/>
                </a:cubicBezTo>
                <a:cubicBezTo>
                  <a:pt x="88" y="53"/>
                  <a:pt x="77" y="49"/>
                  <a:pt x="58" y="49"/>
                </a:cubicBezTo>
                <a:cubicBezTo>
                  <a:pt x="39" y="49"/>
                  <a:pt x="28" y="53"/>
                  <a:pt x="23" y="63"/>
                </a:cubicBezTo>
                <a:cubicBezTo>
                  <a:pt x="20" y="69"/>
                  <a:pt x="9" y="105"/>
                  <a:pt x="3" y="122"/>
                </a:cubicBezTo>
                <a:cubicBezTo>
                  <a:pt x="2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2" y="139"/>
                  <a:pt x="6" y="140"/>
                </a:cubicBezTo>
                <a:cubicBezTo>
                  <a:pt x="7" y="141"/>
                  <a:pt x="8" y="141"/>
                  <a:pt x="10" y="141"/>
                </a:cubicBezTo>
                <a:cubicBezTo>
                  <a:pt x="13" y="141"/>
                  <a:pt x="16" y="139"/>
                  <a:pt x="17" y="136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70"/>
                  <a:pt x="18" y="171"/>
                  <a:pt x="19" y="172"/>
                </a:cubicBezTo>
                <a:cubicBezTo>
                  <a:pt x="19" y="172"/>
                  <a:pt x="20" y="172"/>
                  <a:pt x="21" y="172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1" y="188"/>
                  <a:pt x="30" y="221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0" y="229"/>
                  <a:pt x="35" y="233"/>
                  <a:pt x="40" y="233"/>
                </a:cubicBezTo>
                <a:cubicBezTo>
                  <a:pt x="46" y="233"/>
                  <a:pt x="51" y="229"/>
                  <a:pt x="51" y="224"/>
                </a:cubicBezTo>
                <a:cubicBezTo>
                  <a:pt x="57" y="172"/>
                  <a:pt x="57" y="172"/>
                  <a:pt x="57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5" y="229"/>
                  <a:pt x="70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1" y="233"/>
                  <a:pt x="86" y="229"/>
                  <a:pt x="86" y="224"/>
                </a:cubicBezTo>
                <a:cubicBezTo>
                  <a:pt x="86" y="223"/>
                  <a:pt x="86" y="223"/>
                  <a:pt x="86" y="223"/>
                </a:cubicBezTo>
                <a:cubicBezTo>
                  <a:pt x="86" y="221"/>
                  <a:pt x="85" y="188"/>
                  <a:pt x="8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7" y="172"/>
                  <a:pt x="98" y="171"/>
                  <a:pt x="98" y="170"/>
                </a:cubicBezTo>
                <a:cubicBezTo>
                  <a:pt x="98" y="170"/>
                  <a:pt x="98" y="170"/>
                  <a:pt x="98" y="16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0" y="139"/>
                  <a:pt x="103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6" y="134"/>
                  <a:pt x="115" y="130"/>
                </a:cubicBezTo>
                <a:close/>
                <a:moveTo>
                  <a:pt x="108" y="136"/>
                </a:moveTo>
                <a:cubicBezTo>
                  <a:pt x="108" y="136"/>
                  <a:pt x="107" y="136"/>
                  <a:pt x="107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5" y="136"/>
                  <a:pt x="104" y="135"/>
                  <a:pt x="103" y="134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8"/>
                  <a:pt x="82" y="87"/>
                  <a:pt x="81" y="87"/>
                </a:cubicBezTo>
                <a:cubicBezTo>
                  <a:pt x="80" y="88"/>
                  <a:pt x="79" y="89"/>
                  <a:pt x="80" y="90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2" y="168"/>
                  <a:pt x="81" y="168"/>
                  <a:pt x="81" y="168"/>
                </a:cubicBezTo>
                <a:cubicBezTo>
                  <a:pt x="80" y="169"/>
                  <a:pt x="80" y="170"/>
                  <a:pt x="80" y="170"/>
                </a:cubicBezTo>
                <a:cubicBezTo>
                  <a:pt x="80" y="170"/>
                  <a:pt x="80" y="183"/>
                  <a:pt x="81" y="197"/>
                </a:cubicBezTo>
                <a:cubicBezTo>
                  <a:pt x="81" y="203"/>
                  <a:pt x="81" y="210"/>
                  <a:pt x="81" y="215"/>
                </a:cubicBezTo>
                <a:cubicBezTo>
                  <a:pt x="81" y="220"/>
                  <a:pt x="81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1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2" y="228"/>
                  <a:pt x="70" y="226"/>
                  <a:pt x="70" y="223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3" y="169"/>
                  <a:pt x="62" y="168"/>
                  <a:pt x="61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4" y="168"/>
                  <a:pt x="53" y="169"/>
                  <a:pt x="53" y="170"/>
                </a:cubicBezTo>
                <a:cubicBezTo>
                  <a:pt x="46" y="223"/>
                  <a:pt x="46" y="223"/>
                  <a:pt x="46" y="223"/>
                </a:cubicBezTo>
                <a:cubicBezTo>
                  <a:pt x="46" y="226"/>
                  <a:pt x="44" y="228"/>
                  <a:pt x="40" y="228"/>
                </a:cubicBezTo>
                <a:cubicBezTo>
                  <a:pt x="37" y="228"/>
                  <a:pt x="35" y="226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5" y="223"/>
                  <a:pt x="35" y="222"/>
                  <a:pt x="35" y="221"/>
                </a:cubicBezTo>
                <a:cubicBezTo>
                  <a:pt x="35" y="220"/>
                  <a:pt x="35" y="218"/>
                  <a:pt x="35" y="215"/>
                </a:cubicBezTo>
                <a:cubicBezTo>
                  <a:pt x="35" y="210"/>
                  <a:pt x="35" y="203"/>
                  <a:pt x="35" y="197"/>
                </a:cubicBezTo>
                <a:cubicBezTo>
                  <a:pt x="36" y="184"/>
                  <a:pt x="36" y="170"/>
                  <a:pt x="36" y="170"/>
                </a:cubicBezTo>
                <a:cubicBezTo>
                  <a:pt x="36" y="170"/>
                  <a:pt x="36" y="169"/>
                  <a:pt x="35" y="168"/>
                </a:cubicBezTo>
                <a:cubicBezTo>
                  <a:pt x="35" y="168"/>
                  <a:pt x="34" y="168"/>
                  <a:pt x="34" y="168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36" y="90"/>
                  <a:pt x="36" y="90"/>
                  <a:pt x="36" y="90"/>
                </a:cubicBezTo>
                <a:cubicBezTo>
                  <a:pt x="37" y="89"/>
                  <a:pt x="36" y="88"/>
                  <a:pt x="35" y="87"/>
                </a:cubicBezTo>
                <a:cubicBezTo>
                  <a:pt x="34" y="87"/>
                  <a:pt x="32" y="88"/>
                  <a:pt x="32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2" y="136"/>
                  <a:pt x="10" y="136"/>
                  <a:pt x="8" y="136"/>
                </a:cubicBezTo>
                <a:cubicBezTo>
                  <a:pt x="6" y="135"/>
                  <a:pt x="5" y="133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6" y="130"/>
                  <a:pt x="6" y="129"/>
                </a:cubicBezTo>
                <a:cubicBezTo>
                  <a:pt x="6" y="128"/>
                  <a:pt x="7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0" y="59"/>
                  <a:pt x="36" y="54"/>
                  <a:pt x="58" y="54"/>
                </a:cubicBezTo>
                <a:cubicBezTo>
                  <a:pt x="80" y="54"/>
                  <a:pt x="86" y="59"/>
                  <a:pt x="88" y="65"/>
                </a:cubicBezTo>
                <a:cubicBezTo>
                  <a:pt x="91" y="71"/>
                  <a:pt x="103" y="108"/>
                  <a:pt x="108" y="123"/>
                </a:cubicBezTo>
                <a:cubicBezTo>
                  <a:pt x="109" y="126"/>
                  <a:pt x="110" y="128"/>
                  <a:pt x="110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3"/>
                  <a:pt x="110" y="135"/>
                  <a:pt x="108" y="1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0" name="Freeform 6"/>
          <p:cNvSpPr>
            <a:spLocks noChangeAspect="1" noEditPoints="1"/>
          </p:cNvSpPr>
          <p:nvPr/>
        </p:nvSpPr>
        <p:spPr bwMode="auto">
          <a:xfrm>
            <a:off x="11018288" y="5326051"/>
            <a:ext cx="207524" cy="438018"/>
          </a:xfrm>
          <a:custGeom>
            <a:avLst/>
            <a:gdLst>
              <a:gd name="T0" fmla="*/ 80 w 116"/>
              <a:gd name="T1" fmla="*/ 22 h 233"/>
              <a:gd name="T2" fmla="*/ 36 w 116"/>
              <a:gd name="T3" fmla="*/ 22 h 233"/>
              <a:gd name="T4" fmla="*/ 58 w 116"/>
              <a:gd name="T5" fmla="*/ 5 h 233"/>
              <a:gd name="T6" fmla="*/ 58 w 116"/>
              <a:gd name="T7" fmla="*/ 40 h 233"/>
              <a:gd name="T8" fmla="*/ 58 w 116"/>
              <a:gd name="T9" fmla="*/ 5 h 233"/>
              <a:gd name="T10" fmla="*/ 115 w 116"/>
              <a:gd name="T11" fmla="*/ 130 h 233"/>
              <a:gd name="T12" fmla="*/ 93 w 116"/>
              <a:gd name="T13" fmla="*/ 63 h 233"/>
              <a:gd name="T14" fmla="*/ 23 w 116"/>
              <a:gd name="T15" fmla="*/ 63 h 233"/>
              <a:gd name="T16" fmla="*/ 1 w 116"/>
              <a:gd name="T17" fmla="*/ 130 h 233"/>
              <a:gd name="T18" fmla="*/ 6 w 116"/>
              <a:gd name="T19" fmla="*/ 140 h 233"/>
              <a:gd name="T20" fmla="*/ 17 w 116"/>
              <a:gd name="T21" fmla="*/ 136 h 233"/>
              <a:gd name="T22" fmla="*/ 18 w 116"/>
              <a:gd name="T23" fmla="*/ 170 h 233"/>
              <a:gd name="T24" fmla="*/ 21 w 116"/>
              <a:gd name="T25" fmla="*/ 172 h 233"/>
              <a:gd name="T26" fmla="*/ 30 w 116"/>
              <a:gd name="T27" fmla="*/ 223 h 233"/>
              <a:gd name="T28" fmla="*/ 40 w 116"/>
              <a:gd name="T29" fmla="*/ 233 h 233"/>
              <a:gd name="T30" fmla="*/ 57 w 116"/>
              <a:gd name="T31" fmla="*/ 172 h 233"/>
              <a:gd name="T32" fmla="*/ 65 w 116"/>
              <a:gd name="T33" fmla="*/ 224 h 233"/>
              <a:gd name="T34" fmla="*/ 76 w 116"/>
              <a:gd name="T35" fmla="*/ 233 h 233"/>
              <a:gd name="T36" fmla="*/ 86 w 116"/>
              <a:gd name="T37" fmla="*/ 223 h 233"/>
              <a:gd name="T38" fmla="*/ 95 w 116"/>
              <a:gd name="T39" fmla="*/ 172 h 233"/>
              <a:gd name="T40" fmla="*/ 98 w 116"/>
              <a:gd name="T41" fmla="*/ 169 h 233"/>
              <a:gd name="T42" fmla="*/ 99 w 116"/>
              <a:gd name="T43" fmla="*/ 136 h 233"/>
              <a:gd name="T44" fmla="*/ 107 w 116"/>
              <a:gd name="T45" fmla="*/ 141 h 233"/>
              <a:gd name="T46" fmla="*/ 115 w 116"/>
              <a:gd name="T47" fmla="*/ 130 h 233"/>
              <a:gd name="T48" fmla="*/ 107 w 116"/>
              <a:gd name="T49" fmla="*/ 136 h 233"/>
              <a:gd name="T50" fmla="*/ 103 w 116"/>
              <a:gd name="T51" fmla="*/ 134 h 233"/>
              <a:gd name="T52" fmla="*/ 81 w 116"/>
              <a:gd name="T53" fmla="*/ 87 h 233"/>
              <a:gd name="T54" fmla="*/ 93 w 116"/>
              <a:gd name="T55" fmla="*/ 168 h 233"/>
              <a:gd name="T56" fmla="*/ 81 w 116"/>
              <a:gd name="T57" fmla="*/ 168 h 233"/>
              <a:gd name="T58" fmla="*/ 81 w 116"/>
              <a:gd name="T59" fmla="*/ 197 h 233"/>
              <a:gd name="T60" fmla="*/ 82 w 116"/>
              <a:gd name="T61" fmla="*/ 223 h 233"/>
              <a:gd name="T62" fmla="*/ 76 w 116"/>
              <a:gd name="T63" fmla="*/ 228 h 233"/>
              <a:gd name="T64" fmla="*/ 76 w 116"/>
              <a:gd name="T65" fmla="*/ 228 h 233"/>
              <a:gd name="T66" fmla="*/ 63 w 116"/>
              <a:gd name="T67" fmla="*/ 170 h 233"/>
              <a:gd name="T68" fmla="*/ 55 w 116"/>
              <a:gd name="T69" fmla="*/ 168 h 233"/>
              <a:gd name="T70" fmla="*/ 46 w 116"/>
              <a:gd name="T71" fmla="*/ 223 h 233"/>
              <a:gd name="T72" fmla="*/ 34 w 116"/>
              <a:gd name="T73" fmla="*/ 223 h 233"/>
              <a:gd name="T74" fmla="*/ 35 w 116"/>
              <a:gd name="T75" fmla="*/ 221 h 233"/>
              <a:gd name="T76" fmla="*/ 35 w 116"/>
              <a:gd name="T77" fmla="*/ 197 h 233"/>
              <a:gd name="T78" fmla="*/ 35 w 116"/>
              <a:gd name="T79" fmla="*/ 168 h 233"/>
              <a:gd name="T80" fmla="*/ 23 w 116"/>
              <a:gd name="T81" fmla="*/ 168 h 233"/>
              <a:gd name="T82" fmla="*/ 35 w 116"/>
              <a:gd name="T83" fmla="*/ 87 h 233"/>
              <a:gd name="T84" fmla="*/ 13 w 116"/>
              <a:gd name="T85" fmla="*/ 134 h 233"/>
              <a:gd name="T86" fmla="*/ 5 w 116"/>
              <a:gd name="T87" fmla="*/ 131 h 233"/>
              <a:gd name="T88" fmla="*/ 6 w 116"/>
              <a:gd name="T89" fmla="*/ 129 h 233"/>
              <a:gd name="T90" fmla="*/ 28 w 116"/>
              <a:gd name="T91" fmla="*/ 65 h 233"/>
              <a:gd name="T92" fmla="*/ 88 w 116"/>
              <a:gd name="T93" fmla="*/ 65 h 233"/>
              <a:gd name="T94" fmla="*/ 110 w 116"/>
              <a:gd name="T95" fmla="*/ 129 h 233"/>
              <a:gd name="T96" fmla="*/ 111 w 116"/>
              <a:gd name="T97" fmla="*/ 131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" h="233">
                <a:moveTo>
                  <a:pt x="58" y="44"/>
                </a:moveTo>
                <a:cubicBezTo>
                  <a:pt x="70" y="44"/>
                  <a:pt x="80" y="34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8" y="44"/>
                </a:cubicBezTo>
                <a:close/>
                <a:moveTo>
                  <a:pt x="58" y="5"/>
                </a:moveTo>
                <a:cubicBezTo>
                  <a:pt x="68" y="5"/>
                  <a:pt x="75" y="13"/>
                  <a:pt x="75" y="22"/>
                </a:cubicBezTo>
                <a:cubicBezTo>
                  <a:pt x="75" y="32"/>
                  <a:pt x="68" y="40"/>
                  <a:pt x="58" y="40"/>
                </a:cubicBezTo>
                <a:cubicBezTo>
                  <a:pt x="48" y="40"/>
                  <a:pt x="41" y="32"/>
                  <a:pt x="41" y="22"/>
                </a:cubicBezTo>
                <a:cubicBezTo>
                  <a:pt x="41" y="13"/>
                  <a:pt x="48" y="5"/>
                  <a:pt x="58" y="5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5" y="129"/>
                  <a:pt x="114" y="126"/>
                  <a:pt x="113" y="122"/>
                </a:cubicBezTo>
                <a:cubicBezTo>
                  <a:pt x="107" y="105"/>
                  <a:pt x="96" y="69"/>
                  <a:pt x="93" y="63"/>
                </a:cubicBezTo>
                <a:cubicBezTo>
                  <a:pt x="88" y="53"/>
                  <a:pt x="77" y="49"/>
                  <a:pt x="58" y="49"/>
                </a:cubicBezTo>
                <a:cubicBezTo>
                  <a:pt x="39" y="49"/>
                  <a:pt x="28" y="53"/>
                  <a:pt x="23" y="63"/>
                </a:cubicBezTo>
                <a:cubicBezTo>
                  <a:pt x="20" y="69"/>
                  <a:pt x="9" y="105"/>
                  <a:pt x="3" y="122"/>
                </a:cubicBezTo>
                <a:cubicBezTo>
                  <a:pt x="2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2" y="139"/>
                  <a:pt x="6" y="140"/>
                </a:cubicBezTo>
                <a:cubicBezTo>
                  <a:pt x="7" y="141"/>
                  <a:pt x="8" y="141"/>
                  <a:pt x="10" y="141"/>
                </a:cubicBezTo>
                <a:cubicBezTo>
                  <a:pt x="13" y="141"/>
                  <a:pt x="16" y="139"/>
                  <a:pt x="17" y="136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70"/>
                  <a:pt x="18" y="171"/>
                  <a:pt x="19" y="172"/>
                </a:cubicBezTo>
                <a:cubicBezTo>
                  <a:pt x="19" y="172"/>
                  <a:pt x="20" y="172"/>
                  <a:pt x="21" y="172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1" y="188"/>
                  <a:pt x="30" y="221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0" y="229"/>
                  <a:pt x="35" y="233"/>
                  <a:pt x="40" y="233"/>
                </a:cubicBezTo>
                <a:cubicBezTo>
                  <a:pt x="46" y="233"/>
                  <a:pt x="51" y="229"/>
                  <a:pt x="51" y="224"/>
                </a:cubicBezTo>
                <a:cubicBezTo>
                  <a:pt x="57" y="172"/>
                  <a:pt x="57" y="172"/>
                  <a:pt x="57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5" y="229"/>
                  <a:pt x="70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1" y="233"/>
                  <a:pt x="86" y="229"/>
                  <a:pt x="86" y="224"/>
                </a:cubicBezTo>
                <a:cubicBezTo>
                  <a:pt x="86" y="223"/>
                  <a:pt x="86" y="223"/>
                  <a:pt x="86" y="223"/>
                </a:cubicBezTo>
                <a:cubicBezTo>
                  <a:pt x="86" y="221"/>
                  <a:pt x="85" y="188"/>
                  <a:pt x="8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7" y="172"/>
                  <a:pt x="98" y="171"/>
                  <a:pt x="98" y="170"/>
                </a:cubicBezTo>
                <a:cubicBezTo>
                  <a:pt x="98" y="170"/>
                  <a:pt x="98" y="170"/>
                  <a:pt x="98" y="16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0" y="139"/>
                  <a:pt x="103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6" y="134"/>
                  <a:pt x="115" y="130"/>
                </a:cubicBezTo>
                <a:close/>
                <a:moveTo>
                  <a:pt x="108" y="136"/>
                </a:moveTo>
                <a:cubicBezTo>
                  <a:pt x="108" y="136"/>
                  <a:pt x="107" y="136"/>
                  <a:pt x="107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5" y="136"/>
                  <a:pt x="104" y="135"/>
                  <a:pt x="103" y="134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8"/>
                  <a:pt x="82" y="87"/>
                  <a:pt x="81" y="87"/>
                </a:cubicBezTo>
                <a:cubicBezTo>
                  <a:pt x="80" y="88"/>
                  <a:pt x="79" y="89"/>
                  <a:pt x="80" y="90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2" y="168"/>
                  <a:pt x="81" y="168"/>
                  <a:pt x="81" y="168"/>
                </a:cubicBezTo>
                <a:cubicBezTo>
                  <a:pt x="80" y="169"/>
                  <a:pt x="80" y="170"/>
                  <a:pt x="80" y="170"/>
                </a:cubicBezTo>
                <a:cubicBezTo>
                  <a:pt x="80" y="170"/>
                  <a:pt x="80" y="183"/>
                  <a:pt x="81" y="197"/>
                </a:cubicBezTo>
                <a:cubicBezTo>
                  <a:pt x="81" y="203"/>
                  <a:pt x="81" y="210"/>
                  <a:pt x="81" y="215"/>
                </a:cubicBezTo>
                <a:cubicBezTo>
                  <a:pt x="81" y="220"/>
                  <a:pt x="81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1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2" y="228"/>
                  <a:pt x="70" y="226"/>
                  <a:pt x="70" y="223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3" y="169"/>
                  <a:pt x="62" y="168"/>
                  <a:pt x="61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4" y="168"/>
                  <a:pt x="53" y="169"/>
                  <a:pt x="53" y="170"/>
                </a:cubicBezTo>
                <a:cubicBezTo>
                  <a:pt x="46" y="223"/>
                  <a:pt x="46" y="223"/>
                  <a:pt x="46" y="223"/>
                </a:cubicBezTo>
                <a:cubicBezTo>
                  <a:pt x="46" y="226"/>
                  <a:pt x="44" y="228"/>
                  <a:pt x="40" y="228"/>
                </a:cubicBezTo>
                <a:cubicBezTo>
                  <a:pt x="37" y="228"/>
                  <a:pt x="35" y="226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5" y="223"/>
                  <a:pt x="35" y="222"/>
                  <a:pt x="35" y="221"/>
                </a:cubicBezTo>
                <a:cubicBezTo>
                  <a:pt x="35" y="220"/>
                  <a:pt x="35" y="218"/>
                  <a:pt x="35" y="215"/>
                </a:cubicBezTo>
                <a:cubicBezTo>
                  <a:pt x="35" y="210"/>
                  <a:pt x="35" y="203"/>
                  <a:pt x="35" y="197"/>
                </a:cubicBezTo>
                <a:cubicBezTo>
                  <a:pt x="36" y="184"/>
                  <a:pt x="36" y="170"/>
                  <a:pt x="36" y="170"/>
                </a:cubicBezTo>
                <a:cubicBezTo>
                  <a:pt x="36" y="170"/>
                  <a:pt x="36" y="169"/>
                  <a:pt x="35" y="168"/>
                </a:cubicBezTo>
                <a:cubicBezTo>
                  <a:pt x="35" y="168"/>
                  <a:pt x="34" y="168"/>
                  <a:pt x="34" y="168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36" y="90"/>
                  <a:pt x="36" y="90"/>
                  <a:pt x="36" y="90"/>
                </a:cubicBezTo>
                <a:cubicBezTo>
                  <a:pt x="37" y="89"/>
                  <a:pt x="36" y="88"/>
                  <a:pt x="35" y="87"/>
                </a:cubicBezTo>
                <a:cubicBezTo>
                  <a:pt x="34" y="87"/>
                  <a:pt x="32" y="88"/>
                  <a:pt x="32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2" y="136"/>
                  <a:pt x="10" y="136"/>
                  <a:pt x="8" y="136"/>
                </a:cubicBezTo>
                <a:cubicBezTo>
                  <a:pt x="6" y="135"/>
                  <a:pt x="5" y="133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6" y="130"/>
                  <a:pt x="6" y="129"/>
                </a:cubicBezTo>
                <a:cubicBezTo>
                  <a:pt x="6" y="128"/>
                  <a:pt x="7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0" y="59"/>
                  <a:pt x="36" y="54"/>
                  <a:pt x="58" y="54"/>
                </a:cubicBezTo>
                <a:cubicBezTo>
                  <a:pt x="80" y="54"/>
                  <a:pt x="86" y="59"/>
                  <a:pt x="88" y="65"/>
                </a:cubicBezTo>
                <a:cubicBezTo>
                  <a:pt x="91" y="71"/>
                  <a:pt x="103" y="108"/>
                  <a:pt x="108" y="123"/>
                </a:cubicBezTo>
                <a:cubicBezTo>
                  <a:pt x="109" y="126"/>
                  <a:pt x="110" y="128"/>
                  <a:pt x="110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3"/>
                  <a:pt x="110" y="135"/>
                  <a:pt x="108" y="13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pic>
        <p:nvPicPr>
          <p:cNvPr id="31" name="图片 30" descr="D:\360安全浏览器下载\156efcd4_P1494880_9d69d7ff.jpg156efcd4_P1494880_9d69d7f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8815" y="1353820"/>
            <a:ext cx="3310890" cy="1483995"/>
          </a:xfrm>
          <a:prstGeom prst="rect">
            <a:avLst/>
          </a:prstGeom>
          <a:ln>
            <a:noFill/>
          </a:ln>
        </p:spPr>
      </p:pic>
      <p:sp>
        <p:nvSpPr>
          <p:cNvPr id="34" name="矩形 33"/>
          <p:cNvSpPr/>
          <p:nvPr/>
        </p:nvSpPr>
        <p:spPr bwMode="auto">
          <a:xfrm>
            <a:off x="8186661" y="1358272"/>
            <a:ext cx="3310320" cy="147893"/>
          </a:xfrm>
          <a:prstGeom prst="rect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8186661" y="1547665"/>
            <a:ext cx="3310320" cy="147893"/>
          </a:xfrm>
          <a:prstGeom prst="rect">
            <a:avLst/>
          </a:prstGeom>
          <a:gradFill>
            <a:gsLst>
              <a:gs pos="2000">
                <a:srgbClr val="73C4CC">
                  <a:alpha val="95000"/>
                </a:srgbClr>
              </a:gs>
              <a:gs pos="100000">
                <a:schemeClr val="accent1">
                  <a:lumMod val="30000"/>
                  <a:lumOff val="70000"/>
                  <a:alpha val="100000"/>
                </a:schemeClr>
              </a:gs>
            </a:gsLst>
            <a:lin ang="420000" scaled="0"/>
          </a:gradFill>
          <a:ln>
            <a:solidFill>
              <a:schemeClr val="bg1"/>
            </a:solidFill>
          </a:ln>
        </p:spPr>
        <p:txBody>
          <a:bodyPr spcFirstLastPara="1" wrap="square" lIns="0" tIns="0" rIns="0" bIns="0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Regular" panose="020B0500000000000000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186661" y="1737058"/>
            <a:ext cx="3310320" cy="147893"/>
          </a:xfrm>
          <a:prstGeom prst="rect">
            <a:avLst/>
          </a:prstGeom>
          <a:solidFill>
            <a:schemeClr val="accent2">
              <a:alpha val="2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4485794" y="5610291"/>
            <a:ext cx="3310320" cy="147893"/>
          </a:xfrm>
          <a:prstGeom prst="rect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4485794" y="5799684"/>
            <a:ext cx="3310320" cy="147893"/>
          </a:xfrm>
          <a:prstGeom prst="rect">
            <a:avLst/>
          </a:prstGeom>
          <a:gradFill>
            <a:gsLst>
              <a:gs pos="0">
                <a:srgbClr val="FFD44F"/>
              </a:gs>
              <a:gs pos="100000">
                <a:srgbClr val="FFE87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485794" y="5989077"/>
            <a:ext cx="3310320" cy="147893"/>
          </a:xfrm>
          <a:prstGeom prst="rect">
            <a:avLst/>
          </a:prstGeom>
          <a:solidFill>
            <a:schemeClr val="accent4">
              <a:alpha val="2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94079" y="1938655"/>
            <a:ext cx="3115311" cy="63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1075925" y="2837590"/>
            <a:ext cx="1302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938752" y="1626368"/>
            <a:ext cx="2122029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ENTER THE TITLE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38752" y="3263128"/>
            <a:ext cx="2714798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38752" y="4325464"/>
            <a:ext cx="2714798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NjBhNDhiMGZkNGQzYTdiNDU4OTZkMTE3YjBiODQ2Y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阿里巴巴普惠体"/>
        <a:ea typeface="阿里巴巴普惠体"/>
        <a:cs typeface="Arial"/>
      </a:majorFont>
      <a:minorFont>
        <a:latin typeface="阿里巴巴普惠体"/>
        <a:ea typeface="阿里巴巴普惠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阿里巴巴普惠体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阿里巴巴普惠体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607</TotalTime>
  <Words>1301</Words>
  <Application>Microsoft Office PowerPoint</Application>
  <PresentationFormat>宽屏</PresentationFormat>
  <Paragraphs>203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汉仪大宋简</vt:lpstr>
      <vt:lpstr>思源黑体 CN Light</vt:lpstr>
      <vt:lpstr>思源黑体 CN Regular</vt:lpstr>
      <vt:lpstr>思源黑体 Regular</vt:lpstr>
      <vt:lpstr>微软雅黑</vt:lpstr>
      <vt:lpstr>Arial</vt:lpstr>
      <vt:lpstr>MS Reference Sans Serif</vt:lpstr>
      <vt:lpstr>Wingdings</vt:lpstr>
      <vt:lpstr>www.freeppt7.com</vt:lpstr>
      <vt:lpstr>https://www.freeppt7.com</vt:lpstr>
      <vt:lpstr>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夏季主题</dc:title>
  <dc:creator>第一PPT</dc:creator>
  <cp:keywords>www.1ppt.com</cp:keywords>
  <dc:description>www.1ppt.com</dc:description>
  <cp:lastModifiedBy>kaiweiliu9209@outlook.com</cp:lastModifiedBy>
  <cp:revision>191</cp:revision>
  <dcterms:created xsi:type="dcterms:W3CDTF">2019-06-19T02:08:00Z</dcterms:created>
  <dcterms:modified xsi:type="dcterms:W3CDTF">2024-07-12T14:03:42Z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EC4D9AEEAF954427A9A4E33B694C89C6</vt:lpwstr>
  </property>
  <property fmtid="{D5CDD505-2E9C-101B-9397-08002B2CF9AE}" pid="3" name="KSOProductBuildVer">
    <vt:lpwstr>2052-12.1.0.17133</vt:lpwstr>
  </property>
</Properties>
</file>