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9"/>
  </p:notesMasterIdLst>
  <p:sldIdLst>
    <p:sldId id="257" r:id="rId3"/>
    <p:sldId id="258" r:id="rId4"/>
    <p:sldId id="280" r:id="rId5"/>
    <p:sldId id="260" r:id="rId6"/>
    <p:sldId id="285" r:id="rId7"/>
    <p:sldId id="286" r:id="rId8"/>
    <p:sldId id="287" r:id="rId9"/>
    <p:sldId id="282" r:id="rId10"/>
    <p:sldId id="289" r:id="rId11"/>
    <p:sldId id="288" r:id="rId12"/>
    <p:sldId id="290" r:id="rId13"/>
    <p:sldId id="292" r:id="rId14"/>
    <p:sldId id="291" r:id="rId15"/>
    <p:sldId id="294" r:id="rId16"/>
    <p:sldId id="293" r:id="rId17"/>
    <p:sldId id="283" r:id="rId18"/>
    <p:sldId id="295" r:id="rId19"/>
    <p:sldId id="296" r:id="rId20"/>
    <p:sldId id="297" r:id="rId21"/>
    <p:sldId id="298" r:id="rId22"/>
    <p:sldId id="284" r:id="rId23"/>
    <p:sldId id="300" r:id="rId24"/>
    <p:sldId id="299" r:id="rId25"/>
    <p:sldId id="301" r:id="rId26"/>
    <p:sldId id="281" r:id="rId27"/>
    <p:sldId id="32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E8E"/>
    <a:srgbClr val="BE6F45"/>
    <a:srgbClr val="7AB2A5"/>
    <a:srgbClr val="C57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4" autoAdjust="0"/>
    <p:restoredTop sz="93860" autoAdjust="0"/>
  </p:normalViewPr>
  <p:slideViewPr>
    <p:cSldViewPr snapToGrid="0" showGuides="1">
      <p:cViewPr varScale="1">
        <p:scale>
          <a:sx n="90" d="100"/>
          <a:sy n="90" d="100"/>
        </p:scale>
        <p:origin x="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5C9E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4A-4E2E-A2D2-1128641F08B5}"/>
              </c:ext>
            </c:extLst>
          </c:dPt>
          <c:dPt>
            <c:idx val="1"/>
            <c:bubble3D val="0"/>
            <c:spPr>
              <a:solidFill>
                <a:srgbClr val="BE6F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4A-4E2E-A2D2-1128641F08B5}"/>
              </c:ext>
            </c:extLst>
          </c:dPt>
          <c:dPt>
            <c:idx val="2"/>
            <c:bubble3D val="0"/>
            <c:spPr>
              <a:solidFill>
                <a:srgbClr val="5C9E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4A-4E2E-A2D2-1128641F08B5}"/>
              </c:ext>
            </c:extLst>
          </c:dPt>
          <c:dPt>
            <c:idx val="3"/>
            <c:bubble3D val="0"/>
            <c:spPr>
              <a:solidFill>
                <a:srgbClr val="BE6F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4A-4E2E-A2D2-1128641F08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4A-4E2E-A2D2-1128641F08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01960713814899"/>
          <c:y val="0.85367565438807902"/>
          <c:w val="0.44796078572370202"/>
          <c:h val="7.02208630925914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Add title text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C9E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5-43A0-8955-0CD2D8F28F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E6F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5-43A0-8955-0CD2D8F28F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C9E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5-43A0-8955-0CD2D8F28F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6175104"/>
        <c:axId val="446176640"/>
      </c:barChart>
      <c:catAx>
        <c:axId val="4461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6176640"/>
        <c:crosses val="autoZero"/>
        <c:auto val="1"/>
        <c:lblAlgn val="ctr"/>
        <c:lblOffset val="100"/>
        <c:noMultiLvlLbl val="0"/>
      </c:catAx>
      <c:valAx>
        <c:axId val="4461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61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tx1">
              <a:lumMod val="65000"/>
              <a:lumOff val="35000"/>
            </a:schemeClr>
          </a:solidFill>
          <a:latin typeface="Arial"/>
          <a:ea typeface="微软雅黑"/>
          <a:sym typeface="Arial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5C9E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DE-41AD-B346-57D3668994BE}"/>
              </c:ext>
            </c:extLst>
          </c:dPt>
          <c:dPt>
            <c:idx val="1"/>
            <c:bubble3D val="0"/>
            <c:spPr>
              <a:solidFill>
                <a:srgbClr val="BE6F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DE-41AD-B346-57D3668994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 baseline="0"/>
                      <a:t> </a:t>
                    </a:r>
                    <a:fld id="{10B9B410-ADAA-4070-A6AC-B9E83F3AC5FA}" type="VALUE">
                      <a:rPr lang="en-US" altLang="zh-CN" baseline="0"/>
                      <a:pPr/>
                      <a:t>[值]</a:t>
                    </a:fld>
                    <a:endParaRPr lang="en-US" altLang="zh-CN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DE-41AD-B346-57D3668994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 baseline="0">
                        <a:solidFill>
                          <a:schemeClr val="bg1"/>
                        </a:solidFill>
                      </a:rPr>
                      <a:t> </a:t>
                    </a:r>
                    <a:fld id="{614DD704-7969-4B9B-88C7-0A6A39BD5380}" type="VALUE">
                      <a:rPr lang="en-US" altLang="zh-CN" baseline="0" smtClean="0">
                        <a:solidFill>
                          <a:schemeClr val="bg1"/>
                        </a:solidFill>
                      </a:rPr>
                      <a:pPr/>
                      <a:t>[值]</a:t>
                    </a:fld>
                    <a:endParaRPr lang="en-US" altLang="zh-CN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DE-41AD-B346-57D366899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上半年</c:v>
                </c:pt>
                <c:pt idx="1">
                  <c:v>下半年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E-41AD-B346-57D3668994B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/>
          <a:ea typeface="微软雅黑"/>
          <a:sym typeface="Arial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DD1D4-1635-4B13-83B6-149AA883289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EDBA-328D-4773-A6D3-83A05096B9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8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BEDBA-328D-4773-A6D3-83A05096B9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6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8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1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97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59951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22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C289-6B85-4527-A2F2-981617971746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122D-AF68-4681-87D5-A4FD188E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2A5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D0EDC289-6B85-4527-A2F2-981617971746}" type="datetimeFigureOut">
              <a:rPr lang="zh-CN" altLang="en-US" smtClean="0"/>
              <a:pPr/>
              <a:t>2024/7/16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625B122D-AF68-4681-87D5-A4FD188E557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8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思源宋体 CN Heavy" panose="02020900000000000000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思源宋体 CN Heavy" panose="02020900000000000000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思源宋体 CN Heavy" panose="02020900000000000000" pitchFamily="18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思源宋体 CN Heavy" panose="02020900000000000000" pitchFamily="18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思源宋体 CN Heavy" panose="02020900000000000000" pitchFamily="18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思源宋体 CN Heavy" panose="02020900000000000000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84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0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形状, 圆圈&#10;&#10;描述已自动生成">
            <a:extLst>
              <a:ext uri="{FF2B5EF4-FFF2-40B4-BE49-F238E27FC236}">
                <a16:creationId xmlns:a16="http://schemas.microsoft.com/office/drawing/2014/main" id="{EEE51C0C-922A-BED9-97F0-F41FE6E91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00714DE-A052-7147-74A4-23743A5D526B}"/>
              </a:ext>
            </a:extLst>
          </p:cNvPr>
          <p:cNvGrpSpPr/>
          <p:nvPr/>
        </p:nvGrpSpPr>
        <p:grpSpPr>
          <a:xfrm>
            <a:off x="275421" y="266851"/>
            <a:ext cx="276225" cy="152400"/>
            <a:chOff x="275419" y="256163"/>
            <a:chExt cx="276225" cy="1524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B9E1755-5604-D0E6-46BC-6E9F9C16EE83}"/>
                </a:ext>
              </a:extLst>
            </p:cNvPr>
            <p:cNvCxnSpPr/>
            <p:nvPr/>
          </p:nvCxnSpPr>
          <p:spPr>
            <a:xfrm>
              <a:off x="275419" y="2561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408B795-FA99-17EF-E949-B87E4A5E14FD}"/>
                </a:ext>
              </a:extLst>
            </p:cNvPr>
            <p:cNvCxnSpPr/>
            <p:nvPr/>
          </p:nvCxnSpPr>
          <p:spPr>
            <a:xfrm>
              <a:off x="275419" y="3323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DE266A5-E63C-534D-6740-096FF55A2084}"/>
                </a:ext>
              </a:extLst>
            </p:cNvPr>
            <p:cNvCxnSpPr/>
            <p:nvPr/>
          </p:nvCxnSpPr>
          <p:spPr>
            <a:xfrm>
              <a:off x="275419" y="4085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E04CEE2-F0CD-469C-1D58-1775A906C55C}"/>
              </a:ext>
            </a:extLst>
          </p:cNvPr>
          <p:cNvGrpSpPr/>
          <p:nvPr/>
        </p:nvGrpSpPr>
        <p:grpSpPr>
          <a:xfrm>
            <a:off x="10741455" y="265363"/>
            <a:ext cx="923328" cy="153888"/>
            <a:chOff x="10810875" y="189163"/>
            <a:chExt cx="923328" cy="153888"/>
          </a:xfrm>
          <a:solidFill>
            <a:srgbClr val="7AB2A5"/>
          </a:solidFill>
        </p:grpSpPr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5A8473FC-5250-B27A-8151-CED12C4B7C41}"/>
                </a:ext>
              </a:extLst>
            </p:cNvPr>
            <p:cNvSpPr/>
            <p:nvPr/>
          </p:nvSpPr>
          <p:spPr>
            <a:xfrm>
              <a:off x="1081087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9F2B3A8E-8145-9844-A235-EF6D2FF34DD2}"/>
                </a:ext>
              </a:extLst>
            </p:cNvPr>
            <p:cNvSpPr/>
            <p:nvPr/>
          </p:nvSpPr>
          <p:spPr>
            <a:xfrm>
              <a:off x="10964763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9426BEE0-6D9A-59D3-0424-243960D5554D}"/>
                </a:ext>
              </a:extLst>
            </p:cNvPr>
            <p:cNvSpPr/>
            <p:nvPr/>
          </p:nvSpPr>
          <p:spPr>
            <a:xfrm>
              <a:off x="11118651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9CCE6DB8-100C-3660-E056-A97158BC694D}"/>
                </a:ext>
              </a:extLst>
            </p:cNvPr>
            <p:cNvSpPr/>
            <p:nvPr/>
          </p:nvSpPr>
          <p:spPr>
            <a:xfrm>
              <a:off x="11272539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6FD90D69-857E-6C0B-CDF5-C8A1134CF0BD}"/>
                </a:ext>
              </a:extLst>
            </p:cNvPr>
            <p:cNvSpPr/>
            <p:nvPr/>
          </p:nvSpPr>
          <p:spPr>
            <a:xfrm>
              <a:off x="11426427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F32AD744-D15C-EFF2-5229-8403AA099D53}"/>
                </a:ext>
              </a:extLst>
            </p:cNvPr>
            <p:cNvSpPr/>
            <p:nvPr/>
          </p:nvSpPr>
          <p:spPr>
            <a:xfrm>
              <a:off x="1158031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33F566-18E5-742A-81F1-38ED530BEEE1}"/>
              </a:ext>
            </a:extLst>
          </p:cNvPr>
          <p:cNvGrpSpPr/>
          <p:nvPr/>
        </p:nvGrpSpPr>
        <p:grpSpPr>
          <a:xfrm rot="5400000">
            <a:off x="9901238" y="1811911"/>
            <a:ext cx="768375" cy="263551"/>
            <a:chOff x="338622" y="6339160"/>
            <a:chExt cx="768375" cy="263550"/>
          </a:xfrm>
          <a:solidFill>
            <a:srgbClr val="7AB2A5">
              <a:alpha val="50000"/>
            </a:srgbClr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8C4C9F2-F28D-EEB2-E80C-634A2F30CEFA}"/>
                </a:ext>
              </a:extLst>
            </p:cNvPr>
            <p:cNvSpPr/>
            <p:nvPr/>
          </p:nvSpPr>
          <p:spPr>
            <a:xfrm>
              <a:off x="338622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E399D36-CE30-1CC3-909E-6B51DC05E96F}"/>
                </a:ext>
              </a:extLst>
            </p:cNvPr>
            <p:cNvSpPr/>
            <p:nvPr/>
          </p:nvSpPr>
          <p:spPr>
            <a:xfrm>
              <a:off x="481497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CD35E53-348A-2774-F73F-0A0B94E01389}"/>
                </a:ext>
              </a:extLst>
            </p:cNvPr>
            <p:cNvSpPr/>
            <p:nvPr/>
          </p:nvSpPr>
          <p:spPr>
            <a:xfrm>
              <a:off x="624372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689FA6A-EE6A-31A8-28D8-96FA36D725A2}"/>
                </a:ext>
              </a:extLst>
            </p:cNvPr>
            <p:cNvSpPr/>
            <p:nvPr/>
          </p:nvSpPr>
          <p:spPr>
            <a:xfrm>
              <a:off x="767247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256DC51-D518-5500-1E40-560BF7FAD2F2}"/>
                </a:ext>
              </a:extLst>
            </p:cNvPr>
            <p:cNvSpPr/>
            <p:nvPr/>
          </p:nvSpPr>
          <p:spPr>
            <a:xfrm>
              <a:off x="910122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7C1895E-8DB9-B699-CB98-F0E854708EF3}"/>
                </a:ext>
              </a:extLst>
            </p:cNvPr>
            <p:cNvSpPr/>
            <p:nvPr/>
          </p:nvSpPr>
          <p:spPr>
            <a:xfrm>
              <a:off x="1052997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529D744-0F7D-0243-2295-2E3955684F6A}"/>
                </a:ext>
              </a:extLst>
            </p:cNvPr>
            <p:cNvSpPr/>
            <p:nvPr/>
          </p:nvSpPr>
          <p:spPr>
            <a:xfrm>
              <a:off x="338622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9BE3413-8808-3079-3668-D260E6B35AF1}"/>
                </a:ext>
              </a:extLst>
            </p:cNvPr>
            <p:cNvSpPr/>
            <p:nvPr/>
          </p:nvSpPr>
          <p:spPr>
            <a:xfrm>
              <a:off x="481497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9E59FE8-368D-741A-12C1-9032AC27BA65}"/>
                </a:ext>
              </a:extLst>
            </p:cNvPr>
            <p:cNvSpPr/>
            <p:nvPr/>
          </p:nvSpPr>
          <p:spPr>
            <a:xfrm>
              <a:off x="624372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79204C2-80CA-954E-B030-8E8CCCD75790}"/>
                </a:ext>
              </a:extLst>
            </p:cNvPr>
            <p:cNvSpPr/>
            <p:nvPr/>
          </p:nvSpPr>
          <p:spPr>
            <a:xfrm>
              <a:off x="767247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B0A0D15-CF88-3796-5AF4-E282C98FE194}"/>
                </a:ext>
              </a:extLst>
            </p:cNvPr>
            <p:cNvSpPr/>
            <p:nvPr/>
          </p:nvSpPr>
          <p:spPr>
            <a:xfrm>
              <a:off x="910122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E41981FF-E211-D27A-E04A-5B7CBF6B2D7D}"/>
                </a:ext>
              </a:extLst>
            </p:cNvPr>
            <p:cNvSpPr/>
            <p:nvPr/>
          </p:nvSpPr>
          <p:spPr>
            <a:xfrm>
              <a:off x="1052997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F29B594-2D9C-037C-DA8F-CC8364DAB6B9}"/>
                </a:ext>
              </a:extLst>
            </p:cNvPr>
            <p:cNvSpPr/>
            <p:nvPr/>
          </p:nvSpPr>
          <p:spPr>
            <a:xfrm>
              <a:off x="338622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3DCBB11-18CC-6142-8CA7-581170BC27DE}"/>
                </a:ext>
              </a:extLst>
            </p:cNvPr>
            <p:cNvSpPr/>
            <p:nvPr/>
          </p:nvSpPr>
          <p:spPr>
            <a:xfrm>
              <a:off x="481497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3FE1E4F-775D-E790-2A32-0E858C763F20}"/>
                </a:ext>
              </a:extLst>
            </p:cNvPr>
            <p:cNvSpPr/>
            <p:nvPr/>
          </p:nvSpPr>
          <p:spPr>
            <a:xfrm>
              <a:off x="624372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80781BC-EB07-3B22-3450-D62CC6EB6F86}"/>
                </a:ext>
              </a:extLst>
            </p:cNvPr>
            <p:cNvSpPr/>
            <p:nvPr/>
          </p:nvSpPr>
          <p:spPr>
            <a:xfrm>
              <a:off x="767247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822D476-A4C5-CE74-76D0-3A891A7961D7}"/>
                </a:ext>
              </a:extLst>
            </p:cNvPr>
            <p:cNvSpPr/>
            <p:nvPr/>
          </p:nvSpPr>
          <p:spPr>
            <a:xfrm>
              <a:off x="910122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05A06DD-049C-7410-DDF5-50FE251E8168}"/>
                </a:ext>
              </a:extLst>
            </p:cNvPr>
            <p:cNvSpPr/>
            <p:nvPr/>
          </p:nvSpPr>
          <p:spPr>
            <a:xfrm>
              <a:off x="1052997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0BE719BE-8F5E-6A5B-0354-88224E562B27}"/>
              </a:ext>
            </a:extLst>
          </p:cNvPr>
          <p:cNvSpPr/>
          <p:nvPr/>
        </p:nvSpPr>
        <p:spPr>
          <a:xfrm>
            <a:off x="2399471" y="1224737"/>
            <a:ext cx="971616" cy="971616"/>
          </a:xfrm>
          <a:prstGeom prst="ellipse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id="{22E85FA4-70F1-3243-D265-FF707C6A8438}"/>
              </a:ext>
            </a:extLst>
          </p:cNvPr>
          <p:cNvSpPr/>
          <p:nvPr/>
        </p:nvSpPr>
        <p:spPr>
          <a:xfrm>
            <a:off x="8610290" y="4255849"/>
            <a:ext cx="477151" cy="477150"/>
          </a:xfrm>
          <a:prstGeom prst="donut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67F9DAB-89E2-BAA8-69A4-EA7A8B62B1C4}"/>
              </a:ext>
            </a:extLst>
          </p:cNvPr>
          <p:cNvSpPr txBox="1"/>
          <p:nvPr/>
        </p:nvSpPr>
        <p:spPr>
          <a:xfrm>
            <a:off x="1214512" y="2371307"/>
            <a:ext cx="9762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C9E8E"/>
                </a:solidFill>
                <a:effectLst/>
                <a:uLnTx/>
                <a:uFillTx/>
                <a:latin typeface="字体家AI造字剑客" pitchFamily="66" charset="-122"/>
                <a:ea typeface="字体家AI造字剑客" pitchFamily="66" charset="-122"/>
                <a:cs typeface="思源宋体 CN Heavy" panose="02020900000000000000" pitchFamily="18" charset="-122"/>
                <a:sym typeface="Arial"/>
              </a:rPr>
              <a:t>FREE PPT TEMPLATES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C9E8E"/>
              </a:solidFill>
              <a:effectLst/>
              <a:uLnTx/>
              <a:uFillTx/>
              <a:latin typeface="字体家AI造字剑客" pitchFamily="66" charset="-122"/>
              <a:ea typeface="字体家AI造字剑客" pitchFamily="66" charset="-122"/>
              <a:cs typeface="思源宋体 CN Heavy" panose="02020900000000000000" pitchFamily="18" charset="-122"/>
              <a:sym typeface="Arial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F59D6CF-1F05-8BAF-871F-2A9BF3E31652}"/>
              </a:ext>
            </a:extLst>
          </p:cNvPr>
          <p:cNvSpPr txBox="1"/>
          <p:nvPr/>
        </p:nvSpPr>
        <p:spPr>
          <a:xfrm>
            <a:off x="2885279" y="1516056"/>
            <a:ext cx="642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Work Report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/>
              <a:cs typeface="思源宋体 CN Heavy" panose="02020900000000000000" pitchFamily="18" charset="-122"/>
              <a:sym typeface="Arial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F0F4E60-D3E6-05F1-2B76-9F173F62A603}"/>
              </a:ext>
            </a:extLst>
          </p:cNvPr>
          <p:cNvSpPr txBox="1"/>
          <p:nvPr/>
        </p:nvSpPr>
        <p:spPr>
          <a:xfrm>
            <a:off x="2210641" y="3441970"/>
            <a:ext cx="7596962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30000"/>
              </a:lnSpc>
              <a:defRPr/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Insert the Subtitle of Your Presentation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FCB7117-FDA5-644D-1815-1C3A4911623F}"/>
              </a:ext>
            </a:extLst>
          </p:cNvPr>
          <p:cNvGrpSpPr/>
          <p:nvPr/>
        </p:nvGrpSpPr>
        <p:grpSpPr>
          <a:xfrm>
            <a:off x="4189059" y="4805990"/>
            <a:ext cx="3813883" cy="468000"/>
            <a:chOff x="4303832" y="4578533"/>
            <a:chExt cx="3620968" cy="432000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91E558A9-1368-D03C-F0A2-AE6D16F3B4DA}"/>
                </a:ext>
              </a:extLst>
            </p:cNvPr>
            <p:cNvSpPr/>
            <p:nvPr/>
          </p:nvSpPr>
          <p:spPr>
            <a:xfrm>
              <a:off x="4303832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Report 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：</a:t>
              </a:r>
              <a:r>
                <a:rPr lang="en-US" altLang="zh-CN" sz="1400" kern="0" dirty="0">
                  <a:solidFill>
                    <a:prstClr val="white"/>
                  </a:solidFill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freeppt7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2AB2975C-1471-2A40-5B68-AE7489976300}"/>
                </a:ext>
              </a:extLst>
            </p:cNvPr>
            <p:cNvSpPr/>
            <p:nvPr/>
          </p:nvSpPr>
          <p:spPr>
            <a:xfrm>
              <a:off x="6196800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Time 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：</a:t>
              </a: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202X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F8C385F-5BB3-1E73-7B93-B06A488F099C}"/>
              </a:ext>
            </a:extLst>
          </p:cNvPr>
          <p:cNvSpPr/>
          <p:nvPr/>
        </p:nvSpPr>
        <p:spPr>
          <a:xfrm>
            <a:off x="8902968" y="16706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38587A8-C178-6E18-4655-6C2EB73CDB9E}"/>
              </a:ext>
            </a:extLst>
          </p:cNvPr>
          <p:cNvGrpSpPr/>
          <p:nvPr/>
        </p:nvGrpSpPr>
        <p:grpSpPr>
          <a:xfrm>
            <a:off x="4524377" y="1387881"/>
            <a:ext cx="6955255" cy="4363704"/>
            <a:chOff x="4667250" y="1387880"/>
            <a:chExt cx="6955255" cy="4363704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7C7AD8A7-4238-76FD-2E11-62FEC53C795A}"/>
                </a:ext>
              </a:extLst>
            </p:cNvPr>
            <p:cNvSpPr/>
            <p:nvPr/>
          </p:nvSpPr>
          <p:spPr>
            <a:xfrm>
              <a:off x="4667250" y="1387880"/>
              <a:ext cx="6955255" cy="1333500"/>
            </a:xfrm>
            <a:custGeom>
              <a:avLst/>
              <a:gdLst>
                <a:gd name="connsiteX0" fmla="*/ 0 w 6033859"/>
                <a:gd name="connsiteY0" fmla="*/ 0 h 1105333"/>
                <a:gd name="connsiteX1" fmla="*/ 6033859 w 6033859"/>
                <a:gd name="connsiteY1" fmla="*/ 0 h 1105333"/>
                <a:gd name="connsiteX2" fmla="*/ 6033859 w 6033859"/>
                <a:gd name="connsiteY2" fmla="*/ 481073 h 1105333"/>
                <a:gd name="connsiteX3" fmla="*/ 5339281 w 6033859"/>
                <a:gd name="connsiteY3" fmla="*/ 1105333 h 1105333"/>
                <a:gd name="connsiteX4" fmla="*/ 0 w 6033859"/>
                <a:gd name="connsiteY4" fmla="*/ 1105333 h 110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859" h="1105333">
                  <a:moveTo>
                    <a:pt x="0" y="0"/>
                  </a:moveTo>
                  <a:lnTo>
                    <a:pt x="6033859" y="0"/>
                  </a:lnTo>
                  <a:lnTo>
                    <a:pt x="6033859" y="481073"/>
                  </a:lnTo>
                  <a:cubicBezTo>
                    <a:pt x="6033859" y="823493"/>
                    <a:pt x="5720271" y="1105333"/>
                    <a:pt x="5339281" y="1105333"/>
                  </a:cubicBezTo>
                  <a:lnTo>
                    <a:pt x="0" y="1105333"/>
                  </a:ln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F640675-9756-D61C-36C4-78BEBF55EE81}"/>
                </a:ext>
              </a:extLst>
            </p:cNvPr>
            <p:cNvSpPr/>
            <p:nvPr/>
          </p:nvSpPr>
          <p:spPr>
            <a:xfrm>
              <a:off x="4810125" y="1601413"/>
              <a:ext cx="906435" cy="90643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CE23DFF-FAB8-08E4-1420-2754D1920841}"/>
                </a:ext>
              </a:extLst>
            </p:cNvPr>
            <p:cNvSpPr txBox="1"/>
            <p:nvPr/>
          </p:nvSpPr>
          <p:spPr>
            <a:xfrm>
              <a:off x="5932070" y="1429972"/>
              <a:ext cx="52832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BABB1173-5E28-F32C-3865-57FF9C1FCE98}"/>
                </a:ext>
              </a:extLst>
            </p:cNvPr>
            <p:cNvSpPr/>
            <p:nvPr/>
          </p:nvSpPr>
          <p:spPr>
            <a:xfrm>
              <a:off x="4667250" y="2902355"/>
              <a:ext cx="6955255" cy="1333500"/>
            </a:xfrm>
            <a:custGeom>
              <a:avLst/>
              <a:gdLst>
                <a:gd name="connsiteX0" fmla="*/ 0 w 6033859"/>
                <a:gd name="connsiteY0" fmla="*/ 0 h 1105333"/>
                <a:gd name="connsiteX1" fmla="*/ 6033859 w 6033859"/>
                <a:gd name="connsiteY1" fmla="*/ 0 h 1105333"/>
                <a:gd name="connsiteX2" fmla="*/ 6033859 w 6033859"/>
                <a:gd name="connsiteY2" fmla="*/ 481073 h 1105333"/>
                <a:gd name="connsiteX3" fmla="*/ 5339281 w 6033859"/>
                <a:gd name="connsiteY3" fmla="*/ 1105333 h 1105333"/>
                <a:gd name="connsiteX4" fmla="*/ 0 w 6033859"/>
                <a:gd name="connsiteY4" fmla="*/ 1105333 h 110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859" h="1105333">
                  <a:moveTo>
                    <a:pt x="0" y="0"/>
                  </a:moveTo>
                  <a:lnTo>
                    <a:pt x="6033859" y="0"/>
                  </a:lnTo>
                  <a:lnTo>
                    <a:pt x="6033859" y="481073"/>
                  </a:lnTo>
                  <a:cubicBezTo>
                    <a:pt x="6033859" y="823493"/>
                    <a:pt x="5720271" y="1105333"/>
                    <a:pt x="5339281" y="1105333"/>
                  </a:cubicBezTo>
                  <a:lnTo>
                    <a:pt x="0" y="1105333"/>
                  </a:lnTo>
                  <a:close/>
                </a:path>
              </a:pathLst>
            </a:cu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74E9575-FAF6-A0EB-98D9-424B35B92FCC}"/>
                </a:ext>
              </a:extLst>
            </p:cNvPr>
            <p:cNvSpPr/>
            <p:nvPr/>
          </p:nvSpPr>
          <p:spPr>
            <a:xfrm>
              <a:off x="4810125" y="3115888"/>
              <a:ext cx="906435" cy="90643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DBA9DD7-CF1F-D6D3-764D-5266785B7CD5}"/>
                </a:ext>
              </a:extLst>
            </p:cNvPr>
            <p:cNvSpPr txBox="1"/>
            <p:nvPr/>
          </p:nvSpPr>
          <p:spPr>
            <a:xfrm>
              <a:off x="5932070" y="2944447"/>
              <a:ext cx="52832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5109DD5-BB68-097E-754E-80B51188BD0B}"/>
                </a:ext>
              </a:extLst>
            </p:cNvPr>
            <p:cNvSpPr/>
            <p:nvPr/>
          </p:nvSpPr>
          <p:spPr>
            <a:xfrm>
              <a:off x="4667250" y="4416830"/>
              <a:ext cx="6955255" cy="1333500"/>
            </a:xfrm>
            <a:custGeom>
              <a:avLst/>
              <a:gdLst>
                <a:gd name="connsiteX0" fmla="*/ 0 w 6033859"/>
                <a:gd name="connsiteY0" fmla="*/ 0 h 1105333"/>
                <a:gd name="connsiteX1" fmla="*/ 6033859 w 6033859"/>
                <a:gd name="connsiteY1" fmla="*/ 0 h 1105333"/>
                <a:gd name="connsiteX2" fmla="*/ 6033859 w 6033859"/>
                <a:gd name="connsiteY2" fmla="*/ 481073 h 1105333"/>
                <a:gd name="connsiteX3" fmla="*/ 5339281 w 6033859"/>
                <a:gd name="connsiteY3" fmla="*/ 1105333 h 1105333"/>
                <a:gd name="connsiteX4" fmla="*/ 0 w 6033859"/>
                <a:gd name="connsiteY4" fmla="*/ 1105333 h 110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859" h="1105333">
                  <a:moveTo>
                    <a:pt x="0" y="0"/>
                  </a:moveTo>
                  <a:lnTo>
                    <a:pt x="6033859" y="0"/>
                  </a:lnTo>
                  <a:lnTo>
                    <a:pt x="6033859" y="481073"/>
                  </a:lnTo>
                  <a:cubicBezTo>
                    <a:pt x="6033859" y="823493"/>
                    <a:pt x="5720271" y="1105333"/>
                    <a:pt x="5339281" y="1105333"/>
                  </a:cubicBezTo>
                  <a:lnTo>
                    <a:pt x="0" y="1105333"/>
                  </a:ln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36C0C27-D7BE-D6EE-622F-8E6B143A57D6}"/>
                </a:ext>
              </a:extLst>
            </p:cNvPr>
            <p:cNvSpPr/>
            <p:nvPr/>
          </p:nvSpPr>
          <p:spPr>
            <a:xfrm>
              <a:off x="4810125" y="4630363"/>
              <a:ext cx="906435" cy="90643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11486AF-6867-062F-7088-927120332E59}"/>
                </a:ext>
              </a:extLst>
            </p:cNvPr>
            <p:cNvSpPr txBox="1"/>
            <p:nvPr/>
          </p:nvSpPr>
          <p:spPr>
            <a:xfrm>
              <a:off x="5932070" y="4458922"/>
              <a:ext cx="52832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E53331A6-4A16-8FBC-131C-86CF90175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>
          <a:xfrm flipH="1">
            <a:off x="890933" y="1387880"/>
            <a:ext cx="3267739" cy="435698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D36ED4D-F50D-7775-C380-200DB289F660}"/>
              </a:ext>
            </a:extLst>
          </p:cNvPr>
          <p:cNvGrpSpPr/>
          <p:nvPr/>
        </p:nvGrpSpPr>
        <p:grpSpPr>
          <a:xfrm>
            <a:off x="4377568" y="1610329"/>
            <a:ext cx="3533383" cy="1247008"/>
            <a:chOff x="5101468" y="1668512"/>
            <a:chExt cx="3533383" cy="1247008"/>
          </a:xfrm>
        </p:grpSpPr>
        <p:sp>
          <p:nvSpPr>
            <p:cNvPr id="8" name="六边形 25">
              <a:extLst>
                <a:ext uri="{FF2B5EF4-FFF2-40B4-BE49-F238E27FC236}">
                  <a16:creationId xmlns:a16="http://schemas.microsoft.com/office/drawing/2014/main" id="{1759196B-954D-24C6-1784-98B91E4EA4D2}"/>
                </a:ext>
              </a:extLst>
            </p:cNvPr>
            <p:cNvSpPr/>
            <p:nvPr/>
          </p:nvSpPr>
          <p:spPr>
            <a:xfrm>
              <a:off x="5101468" y="1763762"/>
              <a:ext cx="709772" cy="790566"/>
            </a:xfrm>
            <a:custGeom>
              <a:avLst/>
              <a:gdLst>
                <a:gd name="connsiteX0" fmla="*/ 756510 w 1287625"/>
                <a:gd name="connsiteY0" fmla="*/ 26625 h 1434197"/>
                <a:gd name="connsiteX1" fmla="*/ 1148322 w 1287625"/>
                <a:gd name="connsiteY1" fmla="*/ 222531 h 1434197"/>
                <a:gd name="connsiteX2" fmla="*/ 1287625 w 1287625"/>
                <a:gd name="connsiteY2" fmla="*/ 447927 h 1434197"/>
                <a:gd name="connsiteX3" fmla="*/ 1287625 w 1287625"/>
                <a:gd name="connsiteY3" fmla="*/ 986270 h 1434197"/>
                <a:gd name="connsiteX4" fmla="*/ 1148322 w 1287625"/>
                <a:gd name="connsiteY4" fmla="*/ 1211666 h 1434197"/>
                <a:gd name="connsiteX5" fmla="*/ 756510 w 1287625"/>
                <a:gd name="connsiteY5" fmla="*/ 1407572 h 1434197"/>
                <a:gd name="connsiteX6" fmla="*/ 531114 w 1287625"/>
                <a:gd name="connsiteY6" fmla="*/ 1407572 h 1434197"/>
                <a:gd name="connsiteX7" fmla="*/ 139302 w 1287625"/>
                <a:gd name="connsiteY7" fmla="*/ 1211666 h 1434197"/>
                <a:gd name="connsiteX8" fmla="*/ 0 w 1287625"/>
                <a:gd name="connsiteY8" fmla="*/ 986270 h 1434197"/>
                <a:gd name="connsiteX9" fmla="*/ 0 w 1287625"/>
                <a:gd name="connsiteY9" fmla="*/ 447927 h 1434197"/>
                <a:gd name="connsiteX10" fmla="*/ 139302 w 1287625"/>
                <a:gd name="connsiteY10" fmla="*/ 222531 h 1434197"/>
                <a:gd name="connsiteX11" fmla="*/ 531114 w 1287625"/>
                <a:gd name="connsiteY11" fmla="*/ 26625 h 1434197"/>
                <a:gd name="connsiteX12" fmla="*/ 756510 w 1287625"/>
                <a:gd name="connsiteY12" fmla="*/ 26625 h 143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625" h="1434197">
                  <a:moveTo>
                    <a:pt x="756510" y="26625"/>
                  </a:moveTo>
                  <a:lnTo>
                    <a:pt x="1148322" y="222531"/>
                  </a:lnTo>
                  <a:cubicBezTo>
                    <a:pt x="1233715" y="265227"/>
                    <a:pt x="1287625" y="352455"/>
                    <a:pt x="1287625" y="447927"/>
                  </a:cubicBezTo>
                  <a:lnTo>
                    <a:pt x="1287625" y="986270"/>
                  </a:lnTo>
                  <a:cubicBezTo>
                    <a:pt x="1287625" y="1081742"/>
                    <a:pt x="1233715" y="1168970"/>
                    <a:pt x="1148322" y="1211666"/>
                  </a:cubicBezTo>
                  <a:lnTo>
                    <a:pt x="756510" y="1407572"/>
                  </a:lnTo>
                  <a:cubicBezTo>
                    <a:pt x="685510" y="1443072"/>
                    <a:pt x="602114" y="1443072"/>
                    <a:pt x="531114" y="1407572"/>
                  </a:cubicBezTo>
                  <a:lnTo>
                    <a:pt x="139302" y="1211666"/>
                  </a:lnTo>
                  <a:cubicBezTo>
                    <a:pt x="53910" y="1168970"/>
                    <a:pt x="0" y="1081742"/>
                    <a:pt x="0" y="986270"/>
                  </a:cubicBezTo>
                  <a:lnTo>
                    <a:pt x="0" y="447927"/>
                  </a:lnTo>
                  <a:cubicBezTo>
                    <a:pt x="0" y="352455"/>
                    <a:pt x="53910" y="265227"/>
                    <a:pt x="139302" y="222531"/>
                  </a:cubicBezTo>
                  <a:lnTo>
                    <a:pt x="531114" y="26625"/>
                  </a:lnTo>
                  <a:cubicBezTo>
                    <a:pt x="602114" y="-8875"/>
                    <a:pt x="685510" y="-8875"/>
                    <a:pt x="756510" y="26625"/>
                  </a:cubicBezTo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01</a:t>
              </a:r>
              <a:endParaRPr lang="zh-CN" altLang="en-US" sz="2800" kern="0" dirty="0">
                <a:solidFill>
                  <a:prstClr val="white"/>
                </a:solidFill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155B0F4-2985-23D3-7BB7-499B5804F972}"/>
                </a:ext>
              </a:extLst>
            </p:cNvPr>
            <p:cNvSpPr txBox="1"/>
            <p:nvPr/>
          </p:nvSpPr>
          <p:spPr>
            <a:xfrm>
              <a:off x="5923725" y="1668512"/>
              <a:ext cx="2711126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04EB793-DD7A-947F-31B9-8D8F572DAF77}"/>
              </a:ext>
            </a:extLst>
          </p:cNvPr>
          <p:cNvGrpSpPr/>
          <p:nvPr/>
        </p:nvGrpSpPr>
        <p:grpSpPr>
          <a:xfrm>
            <a:off x="4377568" y="3915378"/>
            <a:ext cx="3533383" cy="1247008"/>
            <a:chOff x="5101468" y="1668512"/>
            <a:chExt cx="3533383" cy="1247008"/>
          </a:xfrm>
        </p:grpSpPr>
        <p:sp>
          <p:nvSpPr>
            <p:cNvPr id="12" name="六边形 25">
              <a:extLst>
                <a:ext uri="{FF2B5EF4-FFF2-40B4-BE49-F238E27FC236}">
                  <a16:creationId xmlns:a16="http://schemas.microsoft.com/office/drawing/2014/main" id="{BC0D26EE-40D2-4D2E-DA94-005583FE3B03}"/>
                </a:ext>
              </a:extLst>
            </p:cNvPr>
            <p:cNvSpPr/>
            <p:nvPr/>
          </p:nvSpPr>
          <p:spPr>
            <a:xfrm>
              <a:off x="5101468" y="1763762"/>
              <a:ext cx="709772" cy="790566"/>
            </a:xfrm>
            <a:custGeom>
              <a:avLst/>
              <a:gdLst>
                <a:gd name="connsiteX0" fmla="*/ 756510 w 1287625"/>
                <a:gd name="connsiteY0" fmla="*/ 26625 h 1434197"/>
                <a:gd name="connsiteX1" fmla="*/ 1148322 w 1287625"/>
                <a:gd name="connsiteY1" fmla="*/ 222531 h 1434197"/>
                <a:gd name="connsiteX2" fmla="*/ 1287625 w 1287625"/>
                <a:gd name="connsiteY2" fmla="*/ 447927 h 1434197"/>
                <a:gd name="connsiteX3" fmla="*/ 1287625 w 1287625"/>
                <a:gd name="connsiteY3" fmla="*/ 986270 h 1434197"/>
                <a:gd name="connsiteX4" fmla="*/ 1148322 w 1287625"/>
                <a:gd name="connsiteY4" fmla="*/ 1211666 h 1434197"/>
                <a:gd name="connsiteX5" fmla="*/ 756510 w 1287625"/>
                <a:gd name="connsiteY5" fmla="*/ 1407572 h 1434197"/>
                <a:gd name="connsiteX6" fmla="*/ 531114 w 1287625"/>
                <a:gd name="connsiteY6" fmla="*/ 1407572 h 1434197"/>
                <a:gd name="connsiteX7" fmla="*/ 139302 w 1287625"/>
                <a:gd name="connsiteY7" fmla="*/ 1211666 h 1434197"/>
                <a:gd name="connsiteX8" fmla="*/ 0 w 1287625"/>
                <a:gd name="connsiteY8" fmla="*/ 986270 h 1434197"/>
                <a:gd name="connsiteX9" fmla="*/ 0 w 1287625"/>
                <a:gd name="connsiteY9" fmla="*/ 447927 h 1434197"/>
                <a:gd name="connsiteX10" fmla="*/ 139302 w 1287625"/>
                <a:gd name="connsiteY10" fmla="*/ 222531 h 1434197"/>
                <a:gd name="connsiteX11" fmla="*/ 531114 w 1287625"/>
                <a:gd name="connsiteY11" fmla="*/ 26625 h 1434197"/>
                <a:gd name="connsiteX12" fmla="*/ 756510 w 1287625"/>
                <a:gd name="connsiteY12" fmla="*/ 26625 h 143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625" h="1434197">
                  <a:moveTo>
                    <a:pt x="756510" y="26625"/>
                  </a:moveTo>
                  <a:lnTo>
                    <a:pt x="1148322" y="222531"/>
                  </a:lnTo>
                  <a:cubicBezTo>
                    <a:pt x="1233715" y="265227"/>
                    <a:pt x="1287625" y="352455"/>
                    <a:pt x="1287625" y="447927"/>
                  </a:cubicBezTo>
                  <a:lnTo>
                    <a:pt x="1287625" y="986270"/>
                  </a:lnTo>
                  <a:cubicBezTo>
                    <a:pt x="1287625" y="1081742"/>
                    <a:pt x="1233715" y="1168970"/>
                    <a:pt x="1148322" y="1211666"/>
                  </a:cubicBezTo>
                  <a:lnTo>
                    <a:pt x="756510" y="1407572"/>
                  </a:lnTo>
                  <a:cubicBezTo>
                    <a:pt x="685510" y="1443072"/>
                    <a:pt x="602114" y="1443072"/>
                    <a:pt x="531114" y="1407572"/>
                  </a:cubicBezTo>
                  <a:lnTo>
                    <a:pt x="139302" y="1211666"/>
                  </a:lnTo>
                  <a:cubicBezTo>
                    <a:pt x="53910" y="1168970"/>
                    <a:pt x="0" y="1081742"/>
                    <a:pt x="0" y="986270"/>
                  </a:cubicBezTo>
                  <a:lnTo>
                    <a:pt x="0" y="447927"/>
                  </a:lnTo>
                  <a:cubicBezTo>
                    <a:pt x="0" y="352455"/>
                    <a:pt x="53910" y="265227"/>
                    <a:pt x="139302" y="222531"/>
                  </a:cubicBezTo>
                  <a:lnTo>
                    <a:pt x="531114" y="26625"/>
                  </a:lnTo>
                  <a:cubicBezTo>
                    <a:pt x="602114" y="-8875"/>
                    <a:pt x="685510" y="-8875"/>
                    <a:pt x="756510" y="26625"/>
                  </a:cubicBezTo>
                </a:path>
              </a:pathLst>
            </a:cu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02</a:t>
              </a:r>
              <a:endParaRPr lang="zh-CN" altLang="en-US" sz="2800" kern="0" dirty="0">
                <a:solidFill>
                  <a:prstClr val="white"/>
                </a:solidFill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F3D3F49-7350-29BA-BEE2-D3FB2E1E3BFC}"/>
                </a:ext>
              </a:extLst>
            </p:cNvPr>
            <p:cNvSpPr txBox="1"/>
            <p:nvPr/>
          </p:nvSpPr>
          <p:spPr>
            <a:xfrm>
              <a:off x="5923725" y="1668512"/>
              <a:ext cx="2711126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694C40E-E25C-BB94-D8E2-C432627485A2}"/>
              </a:ext>
            </a:extLst>
          </p:cNvPr>
          <p:cNvGrpSpPr/>
          <p:nvPr/>
        </p:nvGrpSpPr>
        <p:grpSpPr>
          <a:xfrm>
            <a:off x="8187570" y="1610329"/>
            <a:ext cx="3533383" cy="1247008"/>
            <a:chOff x="5101468" y="1668512"/>
            <a:chExt cx="3533383" cy="1247008"/>
          </a:xfrm>
        </p:grpSpPr>
        <p:sp>
          <p:nvSpPr>
            <p:cNvPr id="15" name="六边形 25">
              <a:extLst>
                <a:ext uri="{FF2B5EF4-FFF2-40B4-BE49-F238E27FC236}">
                  <a16:creationId xmlns:a16="http://schemas.microsoft.com/office/drawing/2014/main" id="{25ADF8CC-6156-D3D0-57B0-1BAE8FE1AB7E}"/>
                </a:ext>
              </a:extLst>
            </p:cNvPr>
            <p:cNvSpPr/>
            <p:nvPr/>
          </p:nvSpPr>
          <p:spPr>
            <a:xfrm>
              <a:off x="5101468" y="1763762"/>
              <a:ext cx="709772" cy="790566"/>
            </a:xfrm>
            <a:custGeom>
              <a:avLst/>
              <a:gdLst>
                <a:gd name="connsiteX0" fmla="*/ 756510 w 1287625"/>
                <a:gd name="connsiteY0" fmla="*/ 26625 h 1434197"/>
                <a:gd name="connsiteX1" fmla="*/ 1148322 w 1287625"/>
                <a:gd name="connsiteY1" fmla="*/ 222531 h 1434197"/>
                <a:gd name="connsiteX2" fmla="*/ 1287625 w 1287625"/>
                <a:gd name="connsiteY2" fmla="*/ 447927 h 1434197"/>
                <a:gd name="connsiteX3" fmla="*/ 1287625 w 1287625"/>
                <a:gd name="connsiteY3" fmla="*/ 986270 h 1434197"/>
                <a:gd name="connsiteX4" fmla="*/ 1148322 w 1287625"/>
                <a:gd name="connsiteY4" fmla="*/ 1211666 h 1434197"/>
                <a:gd name="connsiteX5" fmla="*/ 756510 w 1287625"/>
                <a:gd name="connsiteY5" fmla="*/ 1407572 h 1434197"/>
                <a:gd name="connsiteX6" fmla="*/ 531114 w 1287625"/>
                <a:gd name="connsiteY6" fmla="*/ 1407572 h 1434197"/>
                <a:gd name="connsiteX7" fmla="*/ 139302 w 1287625"/>
                <a:gd name="connsiteY7" fmla="*/ 1211666 h 1434197"/>
                <a:gd name="connsiteX8" fmla="*/ 0 w 1287625"/>
                <a:gd name="connsiteY8" fmla="*/ 986270 h 1434197"/>
                <a:gd name="connsiteX9" fmla="*/ 0 w 1287625"/>
                <a:gd name="connsiteY9" fmla="*/ 447927 h 1434197"/>
                <a:gd name="connsiteX10" fmla="*/ 139302 w 1287625"/>
                <a:gd name="connsiteY10" fmla="*/ 222531 h 1434197"/>
                <a:gd name="connsiteX11" fmla="*/ 531114 w 1287625"/>
                <a:gd name="connsiteY11" fmla="*/ 26625 h 1434197"/>
                <a:gd name="connsiteX12" fmla="*/ 756510 w 1287625"/>
                <a:gd name="connsiteY12" fmla="*/ 26625 h 143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625" h="1434197">
                  <a:moveTo>
                    <a:pt x="756510" y="26625"/>
                  </a:moveTo>
                  <a:lnTo>
                    <a:pt x="1148322" y="222531"/>
                  </a:lnTo>
                  <a:cubicBezTo>
                    <a:pt x="1233715" y="265227"/>
                    <a:pt x="1287625" y="352455"/>
                    <a:pt x="1287625" y="447927"/>
                  </a:cubicBezTo>
                  <a:lnTo>
                    <a:pt x="1287625" y="986270"/>
                  </a:lnTo>
                  <a:cubicBezTo>
                    <a:pt x="1287625" y="1081742"/>
                    <a:pt x="1233715" y="1168970"/>
                    <a:pt x="1148322" y="1211666"/>
                  </a:cubicBezTo>
                  <a:lnTo>
                    <a:pt x="756510" y="1407572"/>
                  </a:lnTo>
                  <a:cubicBezTo>
                    <a:pt x="685510" y="1443072"/>
                    <a:pt x="602114" y="1443072"/>
                    <a:pt x="531114" y="1407572"/>
                  </a:cubicBezTo>
                  <a:lnTo>
                    <a:pt x="139302" y="1211666"/>
                  </a:lnTo>
                  <a:cubicBezTo>
                    <a:pt x="53910" y="1168970"/>
                    <a:pt x="0" y="1081742"/>
                    <a:pt x="0" y="986270"/>
                  </a:cubicBezTo>
                  <a:lnTo>
                    <a:pt x="0" y="447927"/>
                  </a:lnTo>
                  <a:cubicBezTo>
                    <a:pt x="0" y="352455"/>
                    <a:pt x="53910" y="265227"/>
                    <a:pt x="139302" y="222531"/>
                  </a:cubicBezTo>
                  <a:lnTo>
                    <a:pt x="531114" y="26625"/>
                  </a:lnTo>
                  <a:cubicBezTo>
                    <a:pt x="602114" y="-8875"/>
                    <a:pt x="685510" y="-8875"/>
                    <a:pt x="756510" y="26625"/>
                  </a:cubicBezTo>
                </a:path>
              </a:pathLst>
            </a:cu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03</a:t>
              </a:r>
              <a:endParaRPr lang="zh-CN" altLang="en-US" sz="2800" kern="0" dirty="0">
                <a:solidFill>
                  <a:prstClr val="white"/>
                </a:solidFill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C141EE5-EC1E-0C3C-E952-D5078C9996B5}"/>
                </a:ext>
              </a:extLst>
            </p:cNvPr>
            <p:cNvSpPr txBox="1"/>
            <p:nvPr/>
          </p:nvSpPr>
          <p:spPr>
            <a:xfrm>
              <a:off x="5923725" y="1668512"/>
              <a:ext cx="2711126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6D9B124-AA70-CDFA-8F54-D7A1596DE8E5}"/>
              </a:ext>
            </a:extLst>
          </p:cNvPr>
          <p:cNvGrpSpPr/>
          <p:nvPr/>
        </p:nvGrpSpPr>
        <p:grpSpPr>
          <a:xfrm>
            <a:off x="8187570" y="3915378"/>
            <a:ext cx="3533383" cy="1247008"/>
            <a:chOff x="5101468" y="1668512"/>
            <a:chExt cx="3533383" cy="1247008"/>
          </a:xfrm>
        </p:grpSpPr>
        <p:sp>
          <p:nvSpPr>
            <p:cNvPr id="18" name="六边形 25">
              <a:extLst>
                <a:ext uri="{FF2B5EF4-FFF2-40B4-BE49-F238E27FC236}">
                  <a16:creationId xmlns:a16="http://schemas.microsoft.com/office/drawing/2014/main" id="{5F04D64B-5FE8-3679-942F-3EEB72ED172D}"/>
                </a:ext>
              </a:extLst>
            </p:cNvPr>
            <p:cNvSpPr/>
            <p:nvPr/>
          </p:nvSpPr>
          <p:spPr>
            <a:xfrm>
              <a:off x="5101468" y="1763762"/>
              <a:ext cx="709772" cy="790566"/>
            </a:xfrm>
            <a:custGeom>
              <a:avLst/>
              <a:gdLst>
                <a:gd name="connsiteX0" fmla="*/ 756510 w 1287625"/>
                <a:gd name="connsiteY0" fmla="*/ 26625 h 1434197"/>
                <a:gd name="connsiteX1" fmla="*/ 1148322 w 1287625"/>
                <a:gd name="connsiteY1" fmla="*/ 222531 h 1434197"/>
                <a:gd name="connsiteX2" fmla="*/ 1287625 w 1287625"/>
                <a:gd name="connsiteY2" fmla="*/ 447927 h 1434197"/>
                <a:gd name="connsiteX3" fmla="*/ 1287625 w 1287625"/>
                <a:gd name="connsiteY3" fmla="*/ 986270 h 1434197"/>
                <a:gd name="connsiteX4" fmla="*/ 1148322 w 1287625"/>
                <a:gd name="connsiteY4" fmla="*/ 1211666 h 1434197"/>
                <a:gd name="connsiteX5" fmla="*/ 756510 w 1287625"/>
                <a:gd name="connsiteY5" fmla="*/ 1407572 h 1434197"/>
                <a:gd name="connsiteX6" fmla="*/ 531114 w 1287625"/>
                <a:gd name="connsiteY6" fmla="*/ 1407572 h 1434197"/>
                <a:gd name="connsiteX7" fmla="*/ 139302 w 1287625"/>
                <a:gd name="connsiteY7" fmla="*/ 1211666 h 1434197"/>
                <a:gd name="connsiteX8" fmla="*/ 0 w 1287625"/>
                <a:gd name="connsiteY8" fmla="*/ 986270 h 1434197"/>
                <a:gd name="connsiteX9" fmla="*/ 0 w 1287625"/>
                <a:gd name="connsiteY9" fmla="*/ 447927 h 1434197"/>
                <a:gd name="connsiteX10" fmla="*/ 139302 w 1287625"/>
                <a:gd name="connsiteY10" fmla="*/ 222531 h 1434197"/>
                <a:gd name="connsiteX11" fmla="*/ 531114 w 1287625"/>
                <a:gd name="connsiteY11" fmla="*/ 26625 h 1434197"/>
                <a:gd name="connsiteX12" fmla="*/ 756510 w 1287625"/>
                <a:gd name="connsiteY12" fmla="*/ 26625 h 143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625" h="1434197">
                  <a:moveTo>
                    <a:pt x="756510" y="26625"/>
                  </a:moveTo>
                  <a:lnTo>
                    <a:pt x="1148322" y="222531"/>
                  </a:lnTo>
                  <a:cubicBezTo>
                    <a:pt x="1233715" y="265227"/>
                    <a:pt x="1287625" y="352455"/>
                    <a:pt x="1287625" y="447927"/>
                  </a:cubicBezTo>
                  <a:lnTo>
                    <a:pt x="1287625" y="986270"/>
                  </a:lnTo>
                  <a:cubicBezTo>
                    <a:pt x="1287625" y="1081742"/>
                    <a:pt x="1233715" y="1168970"/>
                    <a:pt x="1148322" y="1211666"/>
                  </a:cubicBezTo>
                  <a:lnTo>
                    <a:pt x="756510" y="1407572"/>
                  </a:lnTo>
                  <a:cubicBezTo>
                    <a:pt x="685510" y="1443072"/>
                    <a:pt x="602114" y="1443072"/>
                    <a:pt x="531114" y="1407572"/>
                  </a:cubicBezTo>
                  <a:lnTo>
                    <a:pt x="139302" y="1211666"/>
                  </a:lnTo>
                  <a:cubicBezTo>
                    <a:pt x="53910" y="1168970"/>
                    <a:pt x="0" y="1081742"/>
                    <a:pt x="0" y="986270"/>
                  </a:cubicBezTo>
                  <a:lnTo>
                    <a:pt x="0" y="447927"/>
                  </a:lnTo>
                  <a:cubicBezTo>
                    <a:pt x="0" y="352455"/>
                    <a:pt x="53910" y="265227"/>
                    <a:pt x="139302" y="222531"/>
                  </a:cubicBezTo>
                  <a:lnTo>
                    <a:pt x="531114" y="26625"/>
                  </a:lnTo>
                  <a:cubicBezTo>
                    <a:pt x="602114" y="-8875"/>
                    <a:pt x="685510" y="-8875"/>
                    <a:pt x="756510" y="26625"/>
                  </a:cubicBezTo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04</a:t>
              </a:r>
              <a:endParaRPr lang="zh-CN" altLang="en-US" sz="2800" kern="0" dirty="0">
                <a:solidFill>
                  <a:prstClr val="white"/>
                </a:solidFill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DE310B4-77F8-3B9D-85A7-6D30B080F0B7}"/>
                </a:ext>
              </a:extLst>
            </p:cNvPr>
            <p:cNvSpPr txBox="1"/>
            <p:nvPr/>
          </p:nvSpPr>
          <p:spPr>
            <a:xfrm>
              <a:off x="5923725" y="1668512"/>
              <a:ext cx="2711126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BDC3755-8D6E-AFD0-298A-1C67F7D3F489}"/>
              </a:ext>
            </a:extLst>
          </p:cNvPr>
          <p:cNvGrpSpPr/>
          <p:nvPr/>
        </p:nvGrpSpPr>
        <p:grpSpPr>
          <a:xfrm>
            <a:off x="-926498" y="1162049"/>
            <a:ext cx="6257925" cy="4880702"/>
            <a:chOff x="-926499" y="1162049"/>
            <a:chExt cx="6257925" cy="4880702"/>
          </a:xfrm>
        </p:grpSpPr>
        <p:graphicFrame>
          <p:nvGraphicFramePr>
            <p:cNvPr id="21" name="图表 20">
              <a:extLst>
                <a:ext uri="{FF2B5EF4-FFF2-40B4-BE49-F238E27FC236}">
                  <a16:creationId xmlns:a16="http://schemas.microsoft.com/office/drawing/2014/main" id="{138E33E9-5485-9F76-D3B2-FDC96DFDDB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0280098"/>
                </p:ext>
              </p:extLst>
            </p:nvPr>
          </p:nvGraphicFramePr>
          <p:xfrm>
            <a:off x="-926499" y="1162049"/>
            <a:ext cx="6257925" cy="4171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5740447-B3B1-C0D9-B0F8-9C676B888E09}"/>
                </a:ext>
              </a:extLst>
            </p:cNvPr>
            <p:cNvSpPr txBox="1"/>
            <p:nvPr/>
          </p:nvSpPr>
          <p:spPr>
            <a:xfrm>
              <a:off x="581050" y="5084091"/>
              <a:ext cx="3242826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Sales performance statistics chart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5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A90CD919-7588-E97D-7603-6C7C4D671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516778"/>
              </p:ext>
            </p:extLst>
          </p:nvPr>
        </p:nvGraphicFramePr>
        <p:xfrm>
          <a:off x="405507" y="1209677"/>
          <a:ext cx="5299968" cy="482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FB59C408-748A-E22A-6C05-A6B0DCD7506B}"/>
              </a:ext>
            </a:extLst>
          </p:cNvPr>
          <p:cNvGrpSpPr/>
          <p:nvPr/>
        </p:nvGrpSpPr>
        <p:grpSpPr>
          <a:xfrm>
            <a:off x="6133152" y="1408930"/>
            <a:ext cx="5582599" cy="1292662"/>
            <a:chOff x="6171252" y="1504179"/>
            <a:chExt cx="5582598" cy="129266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A59095-E15E-632F-2169-D141AD908721}"/>
                </a:ext>
              </a:extLst>
            </p:cNvPr>
            <p:cNvSpPr/>
            <p:nvPr/>
          </p:nvSpPr>
          <p:spPr>
            <a:xfrm>
              <a:off x="6171252" y="1685925"/>
              <a:ext cx="885825" cy="885825"/>
            </a:xfrm>
            <a:prstGeom prst="ellipse">
              <a:avLst/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/>
                  <a:ea typeface="微软雅黑"/>
                  <a:cs typeface="思源宋体 CN" panose="02020400000000000000" pitchFamily="18" charset="-122"/>
                  <a:sym typeface="Arial"/>
                </a:rPr>
                <a:t>01</a:t>
              </a:r>
              <a:endParaRPr lang="zh-CN" altLang="en-US" sz="2800" kern="0" dirty="0">
                <a:solidFill>
                  <a:prstClr val="white"/>
                </a:solidFill>
                <a:latin typeface="Arial"/>
                <a:ea typeface="微软雅黑"/>
                <a:cs typeface="思源宋体 CN" panose="02020400000000000000" pitchFamily="18" charset="-122"/>
                <a:sym typeface="Arial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FD6A410-C14F-63F5-B0A6-6753EC748BCF}"/>
                </a:ext>
              </a:extLst>
            </p:cNvPr>
            <p:cNvSpPr txBox="1"/>
            <p:nvPr/>
          </p:nvSpPr>
          <p:spPr>
            <a:xfrm>
              <a:off x="7120341" y="1504179"/>
              <a:ext cx="4633509" cy="1292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  <a:endPara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优设标题黑" panose="00000500000000000000" pitchFamily="2" charset="-122"/>
                <a:sym typeface="Arial"/>
              </a:endParaRPr>
            </a:p>
            <a:p>
              <a:pPr algn="just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优设标题黑" panose="00000500000000000000" pitchFamily="2" charset="-122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优设标题黑" panose="00000500000000000000" pitchFamily="2" charset="-122"/>
                <a:sym typeface="Arial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70847B6-3A22-8C99-08BE-9881444FA3DF}"/>
              </a:ext>
            </a:extLst>
          </p:cNvPr>
          <p:cNvGrpSpPr/>
          <p:nvPr/>
        </p:nvGrpSpPr>
        <p:grpSpPr>
          <a:xfrm>
            <a:off x="6133152" y="2958858"/>
            <a:ext cx="5582599" cy="1292662"/>
            <a:chOff x="6171252" y="1504179"/>
            <a:chExt cx="5582598" cy="129266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DBDBD06-3CF7-AE6C-D8E4-914A52C2B9CB}"/>
                </a:ext>
              </a:extLst>
            </p:cNvPr>
            <p:cNvSpPr/>
            <p:nvPr/>
          </p:nvSpPr>
          <p:spPr>
            <a:xfrm>
              <a:off x="6171252" y="1685925"/>
              <a:ext cx="885825" cy="885825"/>
            </a:xfrm>
            <a:prstGeom prst="ellipse">
              <a:avLst/>
            </a:pr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/>
                  <a:ea typeface="微软雅黑"/>
                  <a:cs typeface="思源宋体 CN" panose="02020400000000000000" pitchFamily="18" charset="-122"/>
                  <a:sym typeface="Arial"/>
                </a:rPr>
                <a:t>02</a:t>
              </a:r>
              <a:endParaRPr lang="zh-CN" altLang="en-US" sz="2800" kern="0" dirty="0">
                <a:solidFill>
                  <a:prstClr val="white"/>
                </a:solidFill>
                <a:latin typeface="Arial"/>
                <a:ea typeface="微软雅黑"/>
                <a:cs typeface="思源宋体 CN" panose="02020400000000000000" pitchFamily="18" charset="-122"/>
                <a:sym typeface="Arial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78030FA-A43F-3BB4-4D78-2FC0415F0ED4}"/>
                </a:ext>
              </a:extLst>
            </p:cNvPr>
            <p:cNvSpPr txBox="1"/>
            <p:nvPr/>
          </p:nvSpPr>
          <p:spPr>
            <a:xfrm>
              <a:off x="7120341" y="1504179"/>
              <a:ext cx="4633509" cy="1292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  <a:endPara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优设标题黑" panose="00000500000000000000" pitchFamily="2" charset="-122"/>
                <a:sym typeface="Arial"/>
              </a:endParaRPr>
            </a:p>
            <a:p>
              <a:pPr algn="just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优设标题黑" panose="00000500000000000000" pitchFamily="2" charset="-122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优设标题黑" panose="00000500000000000000" pitchFamily="2" charset="-122"/>
                <a:sym typeface="Arial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126210F-B7EF-C940-A243-06CB42C03AF2}"/>
              </a:ext>
            </a:extLst>
          </p:cNvPr>
          <p:cNvGrpSpPr/>
          <p:nvPr/>
        </p:nvGrpSpPr>
        <p:grpSpPr>
          <a:xfrm>
            <a:off x="6133152" y="4508788"/>
            <a:ext cx="5582599" cy="1292662"/>
            <a:chOff x="6171252" y="1504179"/>
            <a:chExt cx="5582598" cy="1292662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E6512C1-EC83-45B7-473D-44C5DBF6398C}"/>
                </a:ext>
              </a:extLst>
            </p:cNvPr>
            <p:cNvSpPr/>
            <p:nvPr/>
          </p:nvSpPr>
          <p:spPr>
            <a:xfrm>
              <a:off x="6171252" y="1685925"/>
              <a:ext cx="885825" cy="885825"/>
            </a:xfrm>
            <a:prstGeom prst="ellipse">
              <a:avLst/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latin typeface="Arial"/>
                  <a:ea typeface="微软雅黑"/>
                  <a:cs typeface="思源宋体 CN" panose="02020400000000000000" pitchFamily="18" charset="-122"/>
                  <a:sym typeface="Arial"/>
                </a:rPr>
                <a:t>03</a:t>
              </a:r>
              <a:endParaRPr lang="zh-CN" altLang="en-US" sz="2800" kern="0" dirty="0">
                <a:solidFill>
                  <a:prstClr val="white"/>
                </a:solidFill>
                <a:latin typeface="Arial"/>
                <a:ea typeface="微软雅黑"/>
                <a:cs typeface="思源宋体 CN" panose="02020400000000000000" pitchFamily="18" charset="-122"/>
                <a:sym typeface="Arial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4B06F53-5F85-2F37-565C-31B67CDC565E}"/>
                </a:ext>
              </a:extLst>
            </p:cNvPr>
            <p:cNvSpPr txBox="1"/>
            <p:nvPr/>
          </p:nvSpPr>
          <p:spPr>
            <a:xfrm>
              <a:off x="7120341" y="1504179"/>
              <a:ext cx="4633509" cy="1292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  <a:endPara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优设标题黑" panose="00000500000000000000" pitchFamily="2" charset="-122"/>
                <a:sym typeface="Arial"/>
              </a:endParaRPr>
            </a:p>
            <a:p>
              <a:pPr algn="just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优设标题黑" panose="00000500000000000000" pitchFamily="2" charset="-122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优设标题黑" panose="00000500000000000000" pitchFamily="2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6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62EE977-6859-C657-CED3-E9CE1C5521CD}"/>
              </a:ext>
            </a:extLst>
          </p:cNvPr>
          <p:cNvGrpSpPr/>
          <p:nvPr/>
        </p:nvGrpSpPr>
        <p:grpSpPr>
          <a:xfrm>
            <a:off x="864731" y="1289933"/>
            <a:ext cx="3245157" cy="4693011"/>
            <a:chOff x="806331" y="1309581"/>
            <a:chExt cx="3245157" cy="46930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179A295-3AFE-BCF7-9CFF-210F8EFFC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339" y="1309581"/>
              <a:ext cx="3233141" cy="2019513"/>
            </a:xfrm>
            <a:prstGeom prst="rect">
              <a:avLst/>
            </a:prstGeom>
            <a:effectLst/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4AD1FCF-23CB-20E4-0B03-F475B1009E4E}"/>
                </a:ext>
              </a:extLst>
            </p:cNvPr>
            <p:cNvSpPr/>
            <p:nvPr/>
          </p:nvSpPr>
          <p:spPr>
            <a:xfrm>
              <a:off x="806331" y="3333750"/>
              <a:ext cx="3245157" cy="2668842"/>
            </a:xfrm>
            <a:prstGeom prst="rect">
              <a:avLst/>
            </a:prstGeom>
            <a:solidFill>
              <a:srgbClr val="5C9E8E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9A11D3B-20C1-2B5C-2810-2B6E2748DF5E}"/>
                </a:ext>
              </a:extLst>
            </p:cNvPr>
            <p:cNvSpPr/>
            <p:nvPr/>
          </p:nvSpPr>
          <p:spPr>
            <a:xfrm>
              <a:off x="1008706" y="3674181"/>
              <a:ext cx="2840406" cy="1616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2506DFB-2F00-6190-EFD3-EE9A58577864}"/>
              </a:ext>
            </a:extLst>
          </p:cNvPr>
          <p:cNvGrpSpPr/>
          <p:nvPr/>
        </p:nvGrpSpPr>
        <p:grpSpPr>
          <a:xfrm>
            <a:off x="4385340" y="1289725"/>
            <a:ext cx="3245157" cy="4692526"/>
            <a:chOff x="4479339" y="1310066"/>
            <a:chExt cx="3245157" cy="469252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465F43-C710-5F0C-A3AA-513745452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7329" y="1310066"/>
              <a:ext cx="3229174" cy="2018541"/>
            </a:xfrm>
            <a:prstGeom prst="rect">
              <a:avLst/>
            </a:prstGeom>
            <a:effectLst/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0AB5309-C60C-B77C-735D-A6EC5B283D12}"/>
                </a:ext>
              </a:extLst>
            </p:cNvPr>
            <p:cNvSpPr/>
            <p:nvPr/>
          </p:nvSpPr>
          <p:spPr>
            <a:xfrm>
              <a:off x="4479339" y="3333750"/>
              <a:ext cx="3245157" cy="2668842"/>
            </a:xfrm>
            <a:prstGeom prst="rect">
              <a:avLst/>
            </a:prstGeom>
            <a:solidFill>
              <a:srgbClr val="BE6F4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F13BC72-2607-39A9-5D2B-B013E09FD018}"/>
                </a:ext>
              </a:extLst>
            </p:cNvPr>
            <p:cNvSpPr/>
            <p:nvPr/>
          </p:nvSpPr>
          <p:spPr>
            <a:xfrm>
              <a:off x="4681714" y="3674181"/>
              <a:ext cx="2840406" cy="1616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9A6C819-0C18-BF4D-652B-9AD817740D95}"/>
              </a:ext>
            </a:extLst>
          </p:cNvPr>
          <p:cNvGrpSpPr/>
          <p:nvPr/>
        </p:nvGrpSpPr>
        <p:grpSpPr>
          <a:xfrm>
            <a:off x="7905947" y="1288437"/>
            <a:ext cx="3421324" cy="4695107"/>
            <a:chOff x="8152348" y="1307485"/>
            <a:chExt cx="3421324" cy="4695107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2F199CF-AE64-2765-B8FF-FEB538CECE80}"/>
                </a:ext>
              </a:extLst>
            </p:cNvPr>
            <p:cNvSpPr/>
            <p:nvPr/>
          </p:nvSpPr>
          <p:spPr>
            <a:xfrm>
              <a:off x="8152348" y="1307485"/>
              <a:ext cx="3421324" cy="4695107"/>
            </a:xfrm>
            <a:custGeom>
              <a:avLst/>
              <a:gdLst>
                <a:gd name="connsiteX0" fmla="*/ 0 w 3421324"/>
                <a:gd name="connsiteY0" fmla="*/ 0 h 4695107"/>
                <a:gd name="connsiteX1" fmla="*/ 3421324 w 3421324"/>
                <a:gd name="connsiteY1" fmla="*/ 0 h 4695107"/>
                <a:gd name="connsiteX2" fmla="*/ 3421324 w 3421324"/>
                <a:gd name="connsiteY2" fmla="*/ 4695107 h 4695107"/>
                <a:gd name="connsiteX3" fmla="*/ 0 w 3421324"/>
                <a:gd name="connsiteY3" fmla="*/ 4695107 h 469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1324" h="4695107">
                  <a:moveTo>
                    <a:pt x="0" y="0"/>
                  </a:moveTo>
                  <a:lnTo>
                    <a:pt x="3421324" y="0"/>
                  </a:lnTo>
                  <a:lnTo>
                    <a:pt x="3421324" y="4695107"/>
                  </a:lnTo>
                  <a:lnTo>
                    <a:pt x="0" y="4695107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A3B28EE-592A-0222-1F24-07466DB05AAE}"/>
                </a:ext>
              </a:extLst>
            </p:cNvPr>
            <p:cNvSpPr txBox="1"/>
            <p:nvPr/>
          </p:nvSpPr>
          <p:spPr>
            <a:xfrm>
              <a:off x="8424000" y="3674181"/>
              <a:ext cx="2878020" cy="1616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aphicFrame>
          <p:nvGraphicFramePr>
            <p:cNvPr id="19" name="图表 18">
              <a:extLst>
                <a:ext uri="{FF2B5EF4-FFF2-40B4-BE49-F238E27FC236}">
                  <a16:creationId xmlns:a16="http://schemas.microsoft.com/office/drawing/2014/main" id="{9B3B90CC-D8CF-19CE-D2FC-778958F4A6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482193"/>
                </p:ext>
              </p:extLst>
            </p:nvPr>
          </p:nvGraphicFramePr>
          <p:xfrm>
            <a:off x="8316785" y="1397964"/>
            <a:ext cx="3092450" cy="2061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27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48E33DB-841F-FBDF-DF3C-FDE98A091330}"/>
              </a:ext>
            </a:extLst>
          </p:cNvPr>
          <p:cNvGrpSpPr/>
          <p:nvPr/>
        </p:nvGrpSpPr>
        <p:grpSpPr>
          <a:xfrm>
            <a:off x="915879" y="1434454"/>
            <a:ext cx="2240728" cy="4287027"/>
            <a:chOff x="915879" y="1434454"/>
            <a:chExt cx="2240728" cy="428702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18D7AE8-C7D2-9935-DB3B-CFEFE341293C}"/>
                </a:ext>
              </a:extLst>
            </p:cNvPr>
            <p:cNvSpPr/>
            <p:nvPr/>
          </p:nvSpPr>
          <p:spPr>
            <a:xfrm>
              <a:off x="1062783" y="1434454"/>
              <a:ext cx="1946921" cy="1946921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F3B1C12-8F27-1236-E2A0-27CE8EBF4FA7}"/>
                </a:ext>
              </a:extLst>
            </p:cNvPr>
            <p:cNvGrpSpPr/>
            <p:nvPr/>
          </p:nvGrpSpPr>
          <p:grpSpPr>
            <a:xfrm>
              <a:off x="915879" y="3763670"/>
              <a:ext cx="2240728" cy="1957811"/>
              <a:chOff x="830630" y="4694370"/>
              <a:chExt cx="2240728" cy="1957811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0DE471E-F845-2AC8-7C3D-D34C55AE72F3}"/>
                  </a:ext>
                </a:extLst>
              </p:cNvPr>
              <p:cNvSpPr/>
              <p:nvPr/>
            </p:nvSpPr>
            <p:spPr>
              <a:xfrm>
                <a:off x="830630" y="5128174"/>
                <a:ext cx="2240728" cy="152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0B30A0-1D93-C0CD-FD78-19BE7BA6B02F}"/>
                  </a:ext>
                </a:extLst>
              </p:cNvPr>
              <p:cNvSpPr txBox="1"/>
              <p:nvPr/>
            </p:nvSpPr>
            <p:spPr>
              <a:xfrm>
                <a:off x="1346261" y="4694370"/>
                <a:ext cx="1257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3448565-D97C-C420-A796-1F71157AD379}"/>
              </a:ext>
            </a:extLst>
          </p:cNvPr>
          <p:cNvGrpSpPr/>
          <p:nvPr/>
        </p:nvGrpSpPr>
        <p:grpSpPr>
          <a:xfrm>
            <a:off x="6203247" y="1434454"/>
            <a:ext cx="2240728" cy="4287027"/>
            <a:chOff x="6203247" y="1434454"/>
            <a:chExt cx="2240728" cy="428702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F99D209-0913-0E96-BC7B-ABA3EEA63905}"/>
                </a:ext>
              </a:extLst>
            </p:cNvPr>
            <p:cNvSpPr/>
            <p:nvPr/>
          </p:nvSpPr>
          <p:spPr>
            <a:xfrm>
              <a:off x="6350151" y="1434454"/>
              <a:ext cx="1946921" cy="1946921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FECF2AB-2C1C-E2D1-89AB-2652FDBF7757}"/>
                </a:ext>
              </a:extLst>
            </p:cNvPr>
            <p:cNvGrpSpPr/>
            <p:nvPr/>
          </p:nvGrpSpPr>
          <p:grpSpPr>
            <a:xfrm>
              <a:off x="6203247" y="3763670"/>
              <a:ext cx="2240728" cy="1957811"/>
              <a:chOff x="6117998" y="4694370"/>
              <a:chExt cx="2240728" cy="1957811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2EB4C56-C074-81C8-B7A6-FC58130BD2AF}"/>
                  </a:ext>
                </a:extLst>
              </p:cNvPr>
              <p:cNvSpPr/>
              <p:nvPr/>
            </p:nvSpPr>
            <p:spPr>
              <a:xfrm>
                <a:off x="6117998" y="5128174"/>
                <a:ext cx="2240728" cy="152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F020907-56A4-497B-7DA4-FEE9089EB388}"/>
                  </a:ext>
                </a:extLst>
              </p:cNvPr>
              <p:cNvSpPr txBox="1"/>
              <p:nvPr/>
            </p:nvSpPr>
            <p:spPr>
              <a:xfrm>
                <a:off x="6633629" y="4694370"/>
                <a:ext cx="1257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546AF96-6B45-5135-6291-9A8132582CC4}"/>
              </a:ext>
            </a:extLst>
          </p:cNvPr>
          <p:cNvGrpSpPr/>
          <p:nvPr/>
        </p:nvGrpSpPr>
        <p:grpSpPr>
          <a:xfrm>
            <a:off x="9025409" y="1434454"/>
            <a:ext cx="2240728" cy="4287027"/>
            <a:chOff x="9025409" y="1434454"/>
            <a:chExt cx="2240728" cy="428702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33F7B8C-75AB-12A8-B9FA-7D3B9DE8779A}"/>
                </a:ext>
              </a:extLst>
            </p:cNvPr>
            <p:cNvGrpSpPr/>
            <p:nvPr/>
          </p:nvGrpSpPr>
          <p:grpSpPr>
            <a:xfrm>
              <a:off x="9025409" y="3763670"/>
              <a:ext cx="2240728" cy="1957811"/>
              <a:chOff x="8940160" y="4694370"/>
              <a:chExt cx="2240728" cy="1957811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EB05839-DF98-496E-D32B-06863819C192}"/>
                  </a:ext>
                </a:extLst>
              </p:cNvPr>
              <p:cNvSpPr/>
              <p:nvPr/>
            </p:nvSpPr>
            <p:spPr>
              <a:xfrm>
                <a:off x="8940160" y="5128174"/>
                <a:ext cx="2240728" cy="152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BA93AEA-1F51-9BAD-348E-E592E564484F}"/>
                  </a:ext>
                </a:extLst>
              </p:cNvPr>
              <p:cNvSpPr txBox="1"/>
              <p:nvPr/>
            </p:nvSpPr>
            <p:spPr>
              <a:xfrm>
                <a:off x="9455791" y="4694370"/>
                <a:ext cx="1257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DC214D0-70DE-36FA-AFE0-9C8682720D57}"/>
                </a:ext>
              </a:extLst>
            </p:cNvPr>
            <p:cNvGrpSpPr/>
            <p:nvPr/>
          </p:nvGrpSpPr>
          <p:grpSpPr>
            <a:xfrm>
              <a:off x="9172313" y="1434454"/>
              <a:ext cx="1946921" cy="1946921"/>
              <a:chOff x="9115325" y="1482079"/>
              <a:chExt cx="1946921" cy="1946921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1E6ADD22-C9C2-296A-350F-4875725ADE3F}"/>
                  </a:ext>
                </a:extLst>
              </p:cNvPr>
              <p:cNvSpPr/>
              <p:nvPr/>
            </p:nvSpPr>
            <p:spPr>
              <a:xfrm>
                <a:off x="9115325" y="1482079"/>
                <a:ext cx="1946921" cy="1946921"/>
              </a:xfrm>
              <a:prstGeom prst="ellipse">
                <a:avLst/>
              </a:prstGeom>
              <a:solidFill>
                <a:srgbClr val="BE6F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22" name="图形 21">
                <a:extLst>
                  <a:ext uri="{FF2B5EF4-FFF2-40B4-BE49-F238E27FC236}">
                    <a16:creationId xmlns:a16="http://schemas.microsoft.com/office/drawing/2014/main" id="{4CEF7AA3-B7E6-9A9F-ED25-B791B53C8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2062" y="1988816"/>
                <a:ext cx="933447" cy="933447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7199A05-2654-4785-F2CD-3A3A6CB6ACFB}"/>
              </a:ext>
            </a:extLst>
          </p:cNvPr>
          <p:cNvGrpSpPr/>
          <p:nvPr/>
        </p:nvGrpSpPr>
        <p:grpSpPr>
          <a:xfrm>
            <a:off x="3611655" y="1434454"/>
            <a:ext cx="2240728" cy="4287027"/>
            <a:chOff x="3611654" y="1434454"/>
            <a:chExt cx="2240728" cy="428702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0F13FCF-DDFA-257E-3A0F-E46756522F06}"/>
                </a:ext>
              </a:extLst>
            </p:cNvPr>
            <p:cNvGrpSpPr/>
            <p:nvPr/>
          </p:nvGrpSpPr>
          <p:grpSpPr>
            <a:xfrm>
              <a:off x="3611654" y="3763670"/>
              <a:ext cx="2240728" cy="1957811"/>
              <a:chOff x="3526405" y="4694370"/>
              <a:chExt cx="2240728" cy="195781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F0DE5717-3A38-B79E-E107-813B27D334A0}"/>
                  </a:ext>
                </a:extLst>
              </p:cNvPr>
              <p:cNvSpPr/>
              <p:nvPr/>
            </p:nvSpPr>
            <p:spPr>
              <a:xfrm>
                <a:off x="3526405" y="5128174"/>
                <a:ext cx="2240728" cy="152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FFE5CBD-00F9-8640-9403-7D39FF9D4A15}"/>
                  </a:ext>
                </a:extLst>
              </p:cNvPr>
              <p:cNvSpPr txBox="1"/>
              <p:nvPr/>
            </p:nvSpPr>
            <p:spPr>
              <a:xfrm>
                <a:off x="4042036" y="4694370"/>
                <a:ext cx="1257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532CF66-7A82-BA9E-597F-34CD31C744C5}"/>
                </a:ext>
              </a:extLst>
            </p:cNvPr>
            <p:cNvGrpSpPr/>
            <p:nvPr/>
          </p:nvGrpSpPr>
          <p:grpSpPr>
            <a:xfrm>
              <a:off x="3758558" y="1434454"/>
              <a:ext cx="1946921" cy="1946921"/>
              <a:chOff x="3724256" y="1482079"/>
              <a:chExt cx="1946921" cy="1946921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1016924-5335-31E5-45A7-DA7AAFD3B4C2}"/>
                  </a:ext>
                </a:extLst>
              </p:cNvPr>
              <p:cNvSpPr/>
              <p:nvPr/>
            </p:nvSpPr>
            <p:spPr>
              <a:xfrm>
                <a:off x="3724256" y="1482079"/>
                <a:ext cx="1946921" cy="1946921"/>
              </a:xfrm>
              <a:prstGeom prst="ellipse">
                <a:avLst/>
              </a:prstGeom>
              <a:solidFill>
                <a:srgbClr val="5C9E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29" name="图形 28">
                <a:extLst>
                  <a:ext uri="{FF2B5EF4-FFF2-40B4-BE49-F238E27FC236}">
                    <a16:creationId xmlns:a16="http://schemas.microsoft.com/office/drawing/2014/main" id="{90CFD92D-37CF-AB2D-693E-329650E58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30991" y="1988814"/>
                <a:ext cx="933450" cy="933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37672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AA538A2-426F-B4F3-FA11-C7AE53EB928D}"/>
              </a:ext>
            </a:extLst>
          </p:cNvPr>
          <p:cNvGrpSpPr/>
          <p:nvPr/>
        </p:nvGrpSpPr>
        <p:grpSpPr>
          <a:xfrm>
            <a:off x="3491345" y="1745692"/>
            <a:ext cx="2493059" cy="3740710"/>
            <a:chOff x="3491344" y="1869517"/>
            <a:chExt cx="2493059" cy="3740710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93D894B-810D-D5B6-03D5-D6979B392668}"/>
                </a:ext>
              </a:extLst>
            </p:cNvPr>
            <p:cNvSpPr/>
            <p:nvPr/>
          </p:nvSpPr>
          <p:spPr>
            <a:xfrm>
              <a:off x="3491344" y="2508051"/>
              <a:ext cx="2493059" cy="3102176"/>
            </a:xfrm>
            <a:custGeom>
              <a:avLst/>
              <a:gdLst>
                <a:gd name="connsiteX0" fmla="*/ 1528983 w 1630108"/>
                <a:gd name="connsiteY0" fmla="*/ 39565 h 2028385"/>
                <a:gd name="connsiteX1" fmla="*/ 1400615 w 1630108"/>
                <a:gd name="connsiteY1" fmla="*/ 0 h 2028385"/>
                <a:gd name="connsiteX2" fmla="*/ 230359 w 1630108"/>
                <a:gd name="connsiteY2" fmla="*/ 0 h 2028385"/>
                <a:gd name="connsiteX3" fmla="*/ 63305 w 1630108"/>
                <a:gd name="connsiteY3" fmla="*/ 72097 h 2028385"/>
                <a:gd name="connsiteX4" fmla="*/ 0 w 1630108"/>
                <a:gd name="connsiteY4" fmla="*/ 230358 h 2028385"/>
                <a:gd name="connsiteX5" fmla="*/ 0 w 1630108"/>
                <a:gd name="connsiteY5" fmla="*/ 1468316 h 2028385"/>
                <a:gd name="connsiteX6" fmla="*/ 75614 w 1630108"/>
                <a:gd name="connsiteY6" fmla="*/ 1638886 h 2028385"/>
                <a:gd name="connsiteX7" fmla="*/ 230359 w 1630108"/>
                <a:gd name="connsiteY7" fmla="*/ 1698674 h 2028385"/>
                <a:gd name="connsiteX8" fmla="*/ 485336 w 1630108"/>
                <a:gd name="connsiteY8" fmla="*/ 1698674 h 2028385"/>
                <a:gd name="connsiteX9" fmla="*/ 815047 w 1630108"/>
                <a:gd name="connsiteY9" fmla="*/ 2028385 h 2028385"/>
                <a:gd name="connsiteX10" fmla="*/ 1144759 w 1630108"/>
                <a:gd name="connsiteY10" fmla="*/ 1698674 h 2028385"/>
                <a:gd name="connsiteX11" fmla="*/ 1399736 w 1630108"/>
                <a:gd name="connsiteY11" fmla="*/ 1698674 h 2028385"/>
                <a:gd name="connsiteX12" fmla="*/ 1572065 w 1630108"/>
                <a:gd name="connsiteY12" fmla="*/ 1621302 h 2028385"/>
                <a:gd name="connsiteX13" fmla="*/ 1630094 w 1630108"/>
                <a:gd name="connsiteY13" fmla="*/ 1468316 h 2028385"/>
                <a:gd name="connsiteX14" fmla="*/ 1630094 w 1630108"/>
                <a:gd name="connsiteY14" fmla="*/ 231238 h 2028385"/>
                <a:gd name="connsiteX15" fmla="*/ 1528983 w 1630108"/>
                <a:gd name="connsiteY15" fmla="*/ 39565 h 202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0108" h="2028385">
                  <a:moveTo>
                    <a:pt x="1528983" y="39565"/>
                  </a:moveTo>
                  <a:cubicBezTo>
                    <a:pt x="1492055" y="14947"/>
                    <a:pt x="1448093" y="0"/>
                    <a:pt x="1400615" y="0"/>
                  </a:cubicBezTo>
                  <a:lnTo>
                    <a:pt x="230359" y="0"/>
                  </a:lnTo>
                  <a:cubicBezTo>
                    <a:pt x="164416" y="0"/>
                    <a:pt x="104629" y="28135"/>
                    <a:pt x="63305" y="72097"/>
                  </a:cubicBezTo>
                  <a:cubicBezTo>
                    <a:pt x="24619" y="113421"/>
                    <a:pt x="0" y="168812"/>
                    <a:pt x="0" y="230358"/>
                  </a:cubicBezTo>
                  <a:lnTo>
                    <a:pt x="0" y="1468316"/>
                  </a:lnTo>
                  <a:cubicBezTo>
                    <a:pt x="0" y="1536016"/>
                    <a:pt x="29015" y="1596683"/>
                    <a:pt x="75614" y="1638886"/>
                  </a:cubicBezTo>
                  <a:cubicBezTo>
                    <a:pt x="116059" y="1675814"/>
                    <a:pt x="170571" y="1698674"/>
                    <a:pt x="230359" y="1698674"/>
                  </a:cubicBezTo>
                  <a:lnTo>
                    <a:pt x="485336" y="1698674"/>
                  </a:lnTo>
                  <a:cubicBezTo>
                    <a:pt x="485336" y="1880675"/>
                    <a:pt x="633046" y="2028385"/>
                    <a:pt x="815047" y="2028385"/>
                  </a:cubicBezTo>
                  <a:cubicBezTo>
                    <a:pt x="997048" y="2028385"/>
                    <a:pt x="1144759" y="1880675"/>
                    <a:pt x="1144759" y="1698674"/>
                  </a:cubicBezTo>
                  <a:lnTo>
                    <a:pt x="1399736" y="1698674"/>
                  </a:lnTo>
                  <a:cubicBezTo>
                    <a:pt x="1468315" y="1698674"/>
                    <a:pt x="1529862" y="1668780"/>
                    <a:pt x="1572065" y="1621302"/>
                  </a:cubicBezTo>
                  <a:cubicBezTo>
                    <a:pt x="1608113" y="1580857"/>
                    <a:pt x="1630094" y="1527224"/>
                    <a:pt x="1630094" y="1468316"/>
                  </a:cubicBezTo>
                  <a:lnTo>
                    <a:pt x="1630094" y="231238"/>
                  </a:lnTo>
                  <a:cubicBezTo>
                    <a:pt x="1630973" y="151228"/>
                    <a:pt x="1590529" y="80889"/>
                    <a:pt x="1528983" y="39565"/>
                  </a:cubicBezTo>
                  <a:close/>
                </a:path>
              </a:pathLst>
            </a:custGeom>
            <a:solidFill>
              <a:srgbClr val="BE6F45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F307B570-238C-502F-BAEB-DEC00574C5BF}"/>
                </a:ext>
              </a:extLst>
            </p:cNvPr>
            <p:cNvSpPr/>
            <p:nvPr/>
          </p:nvSpPr>
          <p:spPr>
            <a:xfrm>
              <a:off x="3679600" y="3005582"/>
              <a:ext cx="2116527" cy="2389496"/>
            </a:xfrm>
            <a:custGeom>
              <a:avLst/>
              <a:gdLst>
                <a:gd name="connsiteX0" fmla="*/ 373673 w 1383909"/>
                <a:gd name="connsiteY0" fmla="*/ 1461282 h 1562393"/>
                <a:gd name="connsiteX1" fmla="*/ 1010236 w 1383909"/>
                <a:gd name="connsiteY1" fmla="*/ 1461282 h 1562393"/>
                <a:gd name="connsiteX2" fmla="*/ 962758 w 1383909"/>
                <a:gd name="connsiteY2" fmla="*/ 1562393 h 1562393"/>
                <a:gd name="connsiteX3" fmla="*/ 420272 w 1383909"/>
                <a:gd name="connsiteY3" fmla="*/ 1562393 h 1562393"/>
                <a:gd name="connsiteX4" fmla="*/ 373673 w 1383909"/>
                <a:gd name="connsiteY4" fmla="*/ 1461282 h 1562393"/>
                <a:gd name="connsiteX5" fmla="*/ 1332914 w 1383909"/>
                <a:gd name="connsiteY5" fmla="*/ 0 h 1562393"/>
                <a:gd name="connsiteX6" fmla="*/ 692834 w 1383909"/>
                <a:gd name="connsiteY6" fmla="*/ 0 h 1562393"/>
                <a:gd name="connsiteX7" fmla="*/ 52754 w 1383909"/>
                <a:gd name="connsiteY7" fmla="*/ 0 h 1562393"/>
                <a:gd name="connsiteX8" fmla="*/ 0 w 1383909"/>
                <a:gd name="connsiteY8" fmla="*/ 1346982 h 1562393"/>
                <a:gd name="connsiteX9" fmla="*/ 107266 w 1383909"/>
                <a:gd name="connsiteY9" fmla="*/ 1374238 h 1562393"/>
                <a:gd name="connsiteX10" fmla="*/ 691955 w 1383909"/>
                <a:gd name="connsiteY10" fmla="*/ 1374238 h 1562393"/>
                <a:gd name="connsiteX11" fmla="*/ 1276643 w 1383909"/>
                <a:gd name="connsiteY11" fmla="*/ 1374238 h 1562393"/>
                <a:gd name="connsiteX12" fmla="*/ 1383910 w 1383909"/>
                <a:gd name="connsiteY12" fmla="*/ 1347861 h 1562393"/>
                <a:gd name="connsiteX13" fmla="*/ 1332914 w 1383909"/>
                <a:gd name="connsiteY13" fmla="*/ 0 h 156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09" h="1562393">
                  <a:moveTo>
                    <a:pt x="373673" y="1461282"/>
                  </a:moveTo>
                  <a:lnTo>
                    <a:pt x="1010236" y="1461282"/>
                  </a:lnTo>
                  <a:cubicBezTo>
                    <a:pt x="1000565" y="1497330"/>
                    <a:pt x="983859" y="1531620"/>
                    <a:pt x="962758" y="1562393"/>
                  </a:cubicBezTo>
                  <a:lnTo>
                    <a:pt x="420272" y="1562393"/>
                  </a:lnTo>
                  <a:cubicBezTo>
                    <a:pt x="400050" y="1531620"/>
                    <a:pt x="384224" y="1498209"/>
                    <a:pt x="373673" y="1461282"/>
                  </a:cubicBezTo>
                  <a:close/>
                  <a:moveTo>
                    <a:pt x="1332914" y="0"/>
                  </a:moveTo>
                  <a:lnTo>
                    <a:pt x="692834" y="0"/>
                  </a:lnTo>
                  <a:lnTo>
                    <a:pt x="52754" y="0"/>
                  </a:lnTo>
                  <a:lnTo>
                    <a:pt x="0" y="1346982"/>
                  </a:lnTo>
                  <a:cubicBezTo>
                    <a:pt x="32532" y="1363687"/>
                    <a:pt x="68580" y="1374238"/>
                    <a:pt x="107266" y="1374238"/>
                  </a:cubicBezTo>
                  <a:lnTo>
                    <a:pt x="691955" y="1374238"/>
                  </a:lnTo>
                  <a:lnTo>
                    <a:pt x="1276643" y="1374238"/>
                  </a:lnTo>
                  <a:cubicBezTo>
                    <a:pt x="1315329" y="1374238"/>
                    <a:pt x="1352257" y="1364566"/>
                    <a:pt x="1383910" y="1347861"/>
                  </a:cubicBezTo>
                  <a:lnTo>
                    <a:pt x="1332914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4F8DCD97-10C2-36B9-5C04-90E4E88C67B3}"/>
                </a:ext>
              </a:extLst>
            </p:cNvPr>
            <p:cNvSpPr/>
            <p:nvPr/>
          </p:nvSpPr>
          <p:spPr>
            <a:xfrm>
              <a:off x="3760280" y="2755471"/>
              <a:ext cx="1957855" cy="2597920"/>
            </a:xfrm>
            <a:custGeom>
              <a:avLst/>
              <a:gdLst>
                <a:gd name="connsiteX0" fmla="*/ 1148276 w 1280160"/>
                <a:gd name="connsiteY0" fmla="*/ 1698674 h 1698673"/>
                <a:gd name="connsiteX1" fmla="*/ 131006 w 1280160"/>
                <a:gd name="connsiteY1" fmla="*/ 1698674 h 1698673"/>
                <a:gd name="connsiteX2" fmla="*/ 0 w 1280160"/>
                <a:gd name="connsiteY2" fmla="*/ 1567668 h 1698673"/>
                <a:gd name="connsiteX3" fmla="*/ 0 w 1280160"/>
                <a:gd name="connsiteY3" fmla="*/ 131005 h 1698673"/>
                <a:gd name="connsiteX4" fmla="*/ 131006 w 1280160"/>
                <a:gd name="connsiteY4" fmla="*/ 0 h 1698673"/>
                <a:gd name="connsiteX5" fmla="*/ 1149155 w 1280160"/>
                <a:gd name="connsiteY5" fmla="*/ 0 h 1698673"/>
                <a:gd name="connsiteX6" fmla="*/ 1280160 w 1280160"/>
                <a:gd name="connsiteY6" fmla="*/ 131005 h 1698673"/>
                <a:gd name="connsiteX7" fmla="*/ 1280160 w 1280160"/>
                <a:gd name="connsiteY7" fmla="*/ 1567668 h 1698673"/>
                <a:gd name="connsiteX8" fmla="*/ 1148276 w 1280160"/>
                <a:gd name="connsiteY8" fmla="*/ 1698674 h 16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0160" h="1698673">
                  <a:moveTo>
                    <a:pt x="1148276" y="1698674"/>
                  </a:moveTo>
                  <a:lnTo>
                    <a:pt x="131006" y="1698674"/>
                  </a:lnTo>
                  <a:cubicBezTo>
                    <a:pt x="58909" y="1698674"/>
                    <a:pt x="0" y="1639765"/>
                    <a:pt x="0" y="1567668"/>
                  </a:cubicBezTo>
                  <a:lnTo>
                    <a:pt x="0" y="131005"/>
                  </a:lnTo>
                  <a:cubicBezTo>
                    <a:pt x="0" y="58908"/>
                    <a:pt x="58909" y="0"/>
                    <a:pt x="131006" y="0"/>
                  </a:cubicBezTo>
                  <a:lnTo>
                    <a:pt x="1149155" y="0"/>
                  </a:lnTo>
                  <a:cubicBezTo>
                    <a:pt x="1221252" y="0"/>
                    <a:pt x="1280160" y="58908"/>
                    <a:pt x="1280160" y="131005"/>
                  </a:cubicBezTo>
                  <a:lnTo>
                    <a:pt x="1280160" y="1567668"/>
                  </a:lnTo>
                  <a:cubicBezTo>
                    <a:pt x="1280160" y="1639765"/>
                    <a:pt x="1221252" y="1698674"/>
                    <a:pt x="1148276" y="1698674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07A1AC2-12CC-8E74-D5B9-65D21AC340EA}"/>
                </a:ext>
              </a:extLst>
            </p:cNvPr>
            <p:cNvSpPr/>
            <p:nvPr/>
          </p:nvSpPr>
          <p:spPr>
            <a:xfrm rot="20786258">
              <a:off x="4097847" y="1869517"/>
              <a:ext cx="1280115" cy="1280114"/>
            </a:xfrm>
            <a:custGeom>
              <a:avLst/>
              <a:gdLst>
                <a:gd name="connsiteX0" fmla="*/ 837015 w 837014"/>
                <a:gd name="connsiteY0" fmla="*/ 418507 h 837014"/>
                <a:gd name="connsiteX1" fmla="*/ 418507 w 837014"/>
                <a:gd name="connsiteY1" fmla="*/ 837015 h 837014"/>
                <a:gd name="connsiteX2" fmla="*/ 0 w 837014"/>
                <a:gd name="connsiteY2" fmla="*/ 418507 h 837014"/>
                <a:gd name="connsiteX3" fmla="*/ 418507 w 837014"/>
                <a:gd name="connsiteY3" fmla="*/ 0 h 837014"/>
                <a:gd name="connsiteX4" fmla="*/ 837015 w 837014"/>
                <a:gd name="connsiteY4" fmla="*/ 418507 h 83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014" h="837014">
                  <a:moveTo>
                    <a:pt x="837015" y="418507"/>
                  </a:moveTo>
                  <a:cubicBezTo>
                    <a:pt x="837015" y="649643"/>
                    <a:pt x="649643" y="837015"/>
                    <a:pt x="418507" y="837015"/>
                  </a:cubicBezTo>
                  <a:cubicBezTo>
                    <a:pt x="187372" y="837015"/>
                    <a:pt x="0" y="649643"/>
                    <a:pt x="0" y="418507"/>
                  </a:cubicBezTo>
                  <a:cubicBezTo>
                    <a:pt x="0" y="187372"/>
                    <a:pt x="187372" y="0"/>
                    <a:pt x="418507" y="0"/>
                  </a:cubicBezTo>
                  <a:cubicBezTo>
                    <a:pt x="649643" y="0"/>
                    <a:pt x="837015" y="187372"/>
                    <a:pt x="837015" y="418507"/>
                  </a:cubicBezTo>
                  <a:close/>
                </a:path>
              </a:pathLst>
            </a:custGeom>
            <a:solidFill>
              <a:srgbClr val="BE6F45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E8E8D86-0CAA-6A29-F338-B51A50D38BE8}"/>
                </a:ext>
              </a:extLst>
            </p:cNvPr>
            <p:cNvSpPr/>
            <p:nvPr/>
          </p:nvSpPr>
          <p:spPr>
            <a:xfrm rot="20686200">
              <a:off x="4245995" y="2017328"/>
              <a:ext cx="984326" cy="984326"/>
            </a:xfrm>
            <a:custGeom>
              <a:avLst/>
              <a:gdLst>
                <a:gd name="connsiteX0" fmla="*/ 643611 w 643610"/>
                <a:gd name="connsiteY0" fmla="*/ 321805 h 643610"/>
                <a:gd name="connsiteX1" fmla="*/ 321805 w 643610"/>
                <a:gd name="connsiteY1" fmla="*/ 643611 h 643610"/>
                <a:gd name="connsiteX2" fmla="*/ 0 w 643610"/>
                <a:gd name="connsiteY2" fmla="*/ 321805 h 643610"/>
                <a:gd name="connsiteX3" fmla="*/ 321805 w 643610"/>
                <a:gd name="connsiteY3" fmla="*/ 0 h 643610"/>
                <a:gd name="connsiteX4" fmla="*/ 643611 w 643610"/>
                <a:gd name="connsiteY4" fmla="*/ 321805 h 64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610" h="643610">
                  <a:moveTo>
                    <a:pt x="643611" y="321805"/>
                  </a:moveTo>
                  <a:cubicBezTo>
                    <a:pt x="643611" y="499534"/>
                    <a:pt x="499534" y="643611"/>
                    <a:pt x="321805" y="643611"/>
                  </a:cubicBezTo>
                  <a:cubicBezTo>
                    <a:pt x="144077" y="643611"/>
                    <a:pt x="0" y="499534"/>
                    <a:pt x="0" y="321805"/>
                  </a:cubicBezTo>
                  <a:cubicBezTo>
                    <a:pt x="0" y="144077"/>
                    <a:pt x="144077" y="0"/>
                    <a:pt x="321805" y="0"/>
                  </a:cubicBezTo>
                  <a:cubicBezTo>
                    <a:pt x="499534" y="0"/>
                    <a:pt x="643611" y="144077"/>
                    <a:pt x="643611" y="321805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43C71E85-E34B-D0E1-E4B3-C5EE8ACC0D2F}"/>
                </a:ext>
              </a:extLst>
            </p:cNvPr>
            <p:cNvSpPr/>
            <p:nvPr/>
          </p:nvSpPr>
          <p:spPr>
            <a:xfrm>
              <a:off x="4296809" y="2068339"/>
              <a:ext cx="882110" cy="882109"/>
            </a:xfrm>
            <a:custGeom>
              <a:avLst/>
              <a:gdLst>
                <a:gd name="connsiteX0" fmla="*/ 576775 w 576775"/>
                <a:gd name="connsiteY0" fmla="*/ 288388 h 576775"/>
                <a:gd name="connsiteX1" fmla="*/ 288388 w 576775"/>
                <a:gd name="connsiteY1" fmla="*/ 576775 h 576775"/>
                <a:gd name="connsiteX2" fmla="*/ 0 w 576775"/>
                <a:gd name="connsiteY2" fmla="*/ 288388 h 576775"/>
                <a:gd name="connsiteX3" fmla="*/ 288388 w 576775"/>
                <a:gd name="connsiteY3" fmla="*/ 0 h 576775"/>
                <a:gd name="connsiteX4" fmla="*/ 576775 w 576775"/>
                <a:gd name="connsiteY4" fmla="*/ 288388 h 5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5" h="576775">
                  <a:moveTo>
                    <a:pt x="576775" y="288388"/>
                  </a:moveTo>
                  <a:cubicBezTo>
                    <a:pt x="576775" y="447660"/>
                    <a:pt x="447660" y="576775"/>
                    <a:pt x="288388" y="576775"/>
                  </a:cubicBezTo>
                  <a:cubicBezTo>
                    <a:pt x="129116" y="576775"/>
                    <a:pt x="0" y="447660"/>
                    <a:pt x="0" y="288388"/>
                  </a:cubicBezTo>
                  <a:cubicBezTo>
                    <a:pt x="0" y="129116"/>
                    <a:pt x="129116" y="0"/>
                    <a:pt x="288388" y="0"/>
                  </a:cubicBezTo>
                  <a:cubicBezTo>
                    <a:pt x="447660" y="0"/>
                    <a:pt x="576775" y="129116"/>
                    <a:pt x="576775" y="288388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文本框 24">
              <a:extLst>
                <a:ext uri="{FF2B5EF4-FFF2-40B4-BE49-F238E27FC236}">
                  <a16:creationId xmlns:a16="http://schemas.microsoft.com/office/drawing/2014/main" id="{A5270B3D-7478-D83C-466A-3FB3484DCAB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867908" y="3222988"/>
              <a:ext cx="1769491" cy="161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/>
              </a:lvl1pPr>
            </a:lstStyle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E06B163-515D-CCDA-63A9-84429BCAFC54}"/>
                </a:ext>
              </a:extLst>
            </p:cNvPr>
            <p:cNvSpPr/>
            <p:nvPr/>
          </p:nvSpPr>
          <p:spPr>
            <a:xfrm>
              <a:off x="4526619" y="2328293"/>
              <a:ext cx="409888" cy="359513"/>
            </a:xfrm>
            <a:custGeom>
              <a:avLst/>
              <a:gdLst>
                <a:gd name="connsiteX0" fmla="*/ 357403 w 432584"/>
                <a:gd name="connsiteY0" fmla="*/ 379421 h 379420"/>
                <a:gd name="connsiteX1" fmla="*/ 371461 w 432584"/>
                <a:gd name="connsiteY1" fmla="*/ 365363 h 379420"/>
                <a:gd name="connsiteX2" fmla="*/ 371461 w 432584"/>
                <a:gd name="connsiteY2" fmla="*/ 215611 h 379420"/>
                <a:gd name="connsiteX3" fmla="*/ 408135 w 432584"/>
                <a:gd name="connsiteY3" fmla="*/ 215611 h 379420"/>
                <a:gd name="connsiteX4" fmla="*/ 408135 w 432584"/>
                <a:gd name="connsiteY4" fmla="*/ 215611 h 379420"/>
                <a:gd name="connsiteX5" fmla="*/ 432584 w 432584"/>
                <a:gd name="connsiteY5" fmla="*/ 191162 h 379420"/>
                <a:gd name="connsiteX6" fmla="*/ 423416 w 432584"/>
                <a:gd name="connsiteY6" fmla="*/ 172214 h 379420"/>
                <a:gd name="connsiteX7" fmla="*/ 375740 w 432584"/>
                <a:gd name="connsiteY7" fmla="*/ 130650 h 379420"/>
                <a:gd name="connsiteX8" fmla="*/ 375740 w 432584"/>
                <a:gd name="connsiteY8" fmla="*/ 62193 h 379420"/>
                <a:gd name="connsiteX9" fmla="*/ 361071 w 432584"/>
                <a:gd name="connsiteY9" fmla="*/ 47523 h 379420"/>
                <a:gd name="connsiteX10" fmla="*/ 331120 w 432584"/>
                <a:gd name="connsiteY10" fmla="*/ 47523 h 379420"/>
                <a:gd name="connsiteX11" fmla="*/ 316451 w 432584"/>
                <a:gd name="connsiteY11" fmla="*/ 62193 h 379420"/>
                <a:gd name="connsiteX12" fmla="*/ 316451 w 432584"/>
                <a:gd name="connsiteY12" fmla="*/ 79307 h 379420"/>
                <a:gd name="connsiteX13" fmla="*/ 232101 w 432584"/>
                <a:gd name="connsiteY13" fmla="*/ 5959 h 379420"/>
                <a:gd name="connsiteX14" fmla="*/ 200317 w 432584"/>
                <a:gd name="connsiteY14" fmla="*/ 5959 h 379420"/>
                <a:gd name="connsiteX15" fmla="*/ 8390 w 432584"/>
                <a:gd name="connsiteY15" fmla="*/ 172825 h 379420"/>
                <a:gd name="connsiteX16" fmla="*/ 1667 w 432584"/>
                <a:gd name="connsiteY16" fmla="*/ 199719 h 379420"/>
                <a:gd name="connsiteX17" fmla="*/ 24283 w 432584"/>
                <a:gd name="connsiteY17" fmla="*/ 215611 h 379420"/>
                <a:gd name="connsiteX18" fmla="*/ 60957 w 432584"/>
                <a:gd name="connsiteY18" fmla="*/ 215611 h 379420"/>
                <a:gd name="connsiteX19" fmla="*/ 60957 w 432584"/>
                <a:gd name="connsiteY19" fmla="*/ 365363 h 379420"/>
                <a:gd name="connsiteX20" fmla="*/ 75015 w 432584"/>
                <a:gd name="connsiteY20" fmla="*/ 379421 h 379420"/>
                <a:gd name="connsiteX21" fmla="*/ 157531 w 432584"/>
                <a:gd name="connsiteY21" fmla="*/ 379421 h 379420"/>
                <a:gd name="connsiteX22" fmla="*/ 157531 w 432584"/>
                <a:gd name="connsiteY22" fmla="*/ 270622 h 379420"/>
                <a:gd name="connsiteX23" fmla="*/ 185647 w 432584"/>
                <a:gd name="connsiteY23" fmla="*/ 242506 h 379420"/>
                <a:gd name="connsiteX24" fmla="*/ 246770 w 432584"/>
                <a:gd name="connsiteY24" fmla="*/ 242506 h 379420"/>
                <a:gd name="connsiteX25" fmla="*/ 274887 w 432584"/>
                <a:gd name="connsiteY25" fmla="*/ 270622 h 379420"/>
                <a:gd name="connsiteX26" fmla="*/ 274887 w 432584"/>
                <a:gd name="connsiteY26" fmla="*/ 379421 h 379420"/>
                <a:gd name="connsiteX27" fmla="*/ 357403 w 432584"/>
                <a:gd name="connsiteY27" fmla="*/ 379421 h 37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2584" h="379420">
                  <a:moveTo>
                    <a:pt x="357403" y="379421"/>
                  </a:moveTo>
                  <a:cubicBezTo>
                    <a:pt x="365349" y="379421"/>
                    <a:pt x="371461" y="373309"/>
                    <a:pt x="371461" y="365363"/>
                  </a:cubicBezTo>
                  <a:lnTo>
                    <a:pt x="371461" y="215611"/>
                  </a:lnTo>
                  <a:lnTo>
                    <a:pt x="408135" y="215611"/>
                  </a:lnTo>
                  <a:lnTo>
                    <a:pt x="408135" y="215611"/>
                  </a:lnTo>
                  <a:cubicBezTo>
                    <a:pt x="421583" y="215611"/>
                    <a:pt x="432584" y="204609"/>
                    <a:pt x="432584" y="191162"/>
                  </a:cubicBezTo>
                  <a:cubicBezTo>
                    <a:pt x="432584" y="183216"/>
                    <a:pt x="428917" y="176493"/>
                    <a:pt x="423416" y="172214"/>
                  </a:cubicBezTo>
                  <a:lnTo>
                    <a:pt x="375740" y="130650"/>
                  </a:lnTo>
                  <a:lnTo>
                    <a:pt x="375740" y="62193"/>
                  </a:lnTo>
                  <a:cubicBezTo>
                    <a:pt x="375740" y="54247"/>
                    <a:pt x="369016" y="47523"/>
                    <a:pt x="361071" y="47523"/>
                  </a:cubicBezTo>
                  <a:lnTo>
                    <a:pt x="331120" y="47523"/>
                  </a:lnTo>
                  <a:cubicBezTo>
                    <a:pt x="323174" y="47523"/>
                    <a:pt x="316451" y="54247"/>
                    <a:pt x="316451" y="62193"/>
                  </a:cubicBezTo>
                  <a:lnTo>
                    <a:pt x="316451" y="79307"/>
                  </a:lnTo>
                  <a:lnTo>
                    <a:pt x="232101" y="5959"/>
                  </a:lnTo>
                  <a:cubicBezTo>
                    <a:pt x="222933" y="-1986"/>
                    <a:pt x="209485" y="-1986"/>
                    <a:pt x="200317" y="5959"/>
                  </a:cubicBezTo>
                  <a:lnTo>
                    <a:pt x="8390" y="172825"/>
                  </a:lnTo>
                  <a:cubicBezTo>
                    <a:pt x="445" y="179549"/>
                    <a:pt x="-2000" y="189940"/>
                    <a:pt x="1667" y="199719"/>
                  </a:cubicBezTo>
                  <a:cubicBezTo>
                    <a:pt x="5334" y="209499"/>
                    <a:pt x="14503" y="215611"/>
                    <a:pt x="24283" y="215611"/>
                  </a:cubicBezTo>
                  <a:lnTo>
                    <a:pt x="60957" y="215611"/>
                  </a:lnTo>
                  <a:lnTo>
                    <a:pt x="60957" y="365363"/>
                  </a:lnTo>
                  <a:cubicBezTo>
                    <a:pt x="60957" y="373309"/>
                    <a:pt x="67069" y="379421"/>
                    <a:pt x="75015" y="379421"/>
                  </a:cubicBezTo>
                  <a:lnTo>
                    <a:pt x="157531" y="379421"/>
                  </a:lnTo>
                  <a:lnTo>
                    <a:pt x="157531" y="270622"/>
                  </a:lnTo>
                  <a:cubicBezTo>
                    <a:pt x="157531" y="255341"/>
                    <a:pt x="169755" y="242506"/>
                    <a:pt x="185647" y="242506"/>
                  </a:cubicBezTo>
                  <a:lnTo>
                    <a:pt x="246770" y="242506"/>
                  </a:lnTo>
                  <a:cubicBezTo>
                    <a:pt x="262051" y="242506"/>
                    <a:pt x="274887" y="254730"/>
                    <a:pt x="274887" y="270622"/>
                  </a:cubicBezTo>
                  <a:lnTo>
                    <a:pt x="274887" y="379421"/>
                  </a:lnTo>
                  <a:lnTo>
                    <a:pt x="357403" y="379421"/>
                  </a:lnTo>
                  <a:close/>
                </a:path>
              </a:pathLst>
            </a:custGeom>
            <a:solidFill>
              <a:srgbClr val="BE6F45"/>
            </a:solidFill>
            <a:ln w="61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9BE9FAE-96C4-30D4-4F52-54EC8EEB851E}"/>
              </a:ext>
            </a:extLst>
          </p:cNvPr>
          <p:cNvGrpSpPr/>
          <p:nvPr/>
        </p:nvGrpSpPr>
        <p:grpSpPr>
          <a:xfrm>
            <a:off x="6207598" y="1745500"/>
            <a:ext cx="2493039" cy="3740898"/>
            <a:chOff x="6207597" y="1869325"/>
            <a:chExt cx="2493038" cy="3740898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F63352F-A65E-1511-8063-9B9A738D8CF3}"/>
                </a:ext>
              </a:extLst>
            </p:cNvPr>
            <p:cNvSpPr/>
            <p:nvPr/>
          </p:nvSpPr>
          <p:spPr>
            <a:xfrm>
              <a:off x="6207597" y="2508047"/>
              <a:ext cx="2493038" cy="3102176"/>
            </a:xfrm>
            <a:custGeom>
              <a:avLst/>
              <a:gdLst>
                <a:gd name="connsiteX0" fmla="*/ 1528983 w 1630094"/>
                <a:gd name="connsiteY0" fmla="*/ 39565 h 2028385"/>
                <a:gd name="connsiteX1" fmla="*/ 1400615 w 1630094"/>
                <a:gd name="connsiteY1" fmla="*/ 0 h 2028385"/>
                <a:gd name="connsiteX2" fmla="*/ 230359 w 1630094"/>
                <a:gd name="connsiteY2" fmla="*/ 0 h 2028385"/>
                <a:gd name="connsiteX3" fmla="*/ 63305 w 1630094"/>
                <a:gd name="connsiteY3" fmla="*/ 72097 h 2028385"/>
                <a:gd name="connsiteX4" fmla="*/ 0 w 1630094"/>
                <a:gd name="connsiteY4" fmla="*/ 230358 h 2028385"/>
                <a:gd name="connsiteX5" fmla="*/ 0 w 1630094"/>
                <a:gd name="connsiteY5" fmla="*/ 1468315 h 2028385"/>
                <a:gd name="connsiteX6" fmla="*/ 75614 w 1630094"/>
                <a:gd name="connsiteY6" fmla="*/ 1638886 h 2028385"/>
                <a:gd name="connsiteX7" fmla="*/ 230359 w 1630094"/>
                <a:gd name="connsiteY7" fmla="*/ 1698674 h 2028385"/>
                <a:gd name="connsiteX8" fmla="*/ 485336 w 1630094"/>
                <a:gd name="connsiteY8" fmla="*/ 1698674 h 2028385"/>
                <a:gd name="connsiteX9" fmla="*/ 815047 w 1630094"/>
                <a:gd name="connsiteY9" fmla="*/ 2028386 h 2028385"/>
                <a:gd name="connsiteX10" fmla="*/ 1144759 w 1630094"/>
                <a:gd name="connsiteY10" fmla="*/ 1698674 h 2028385"/>
                <a:gd name="connsiteX11" fmla="*/ 1399736 w 1630094"/>
                <a:gd name="connsiteY11" fmla="*/ 1698674 h 2028385"/>
                <a:gd name="connsiteX12" fmla="*/ 1572065 w 1630094"/>
                <a:gd name="connsiteY12" fmla="*/ 1621302 h 2028385"/>
                <a:gd name="connsiteX13" fmla="*/ 1630094 w 1630094"/>
                <a:gd name="connsiteY13" fmla="*/ 1468315 h 2028385"/>
                <a:gd name="connsiteX14" fmla="*/ 1630094 w 1630094"/>
                <a:gd name="connsiteY14" fmla="*/ 231238 h 2028385"/>
                <a:gd name="connsiteX15" fmla="*/ 1528983 w 1630094"/>
                <a:gd name="connsiteY15" fmla="*/ 39565 h 202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0094" h="2028385">
                  <a:moveTo>
                    <a:pt x="1528983" y="39565"/>
                  </a:moveTo>
                  <a:cubicBezTo>
                    <a:pt x="1492055" y="14947"/>
                    <a:pt x="1448093" y="0"/>
                    <a:pt x="1400615" y="0"/>
                  </a:cubicBezTo>
                  <a:lnTo>
                    <a:pt x="230359" y="0"/>
                  </a:lnTo>
                  <a:cubicBezTo>
                    <a:pt x="164416" y="0"/>
                    <a:pt x="104629" y="28135"/>
                    <a:pt x="63305" y="72097"/>
                  </a:cubicBezTo>
                  <a:cubicBezTo>
                    <a:pt x="24619" y="113421"/>
                    <a:pt x="0" y="168812"/>
                    <a:pt x="0" y="230358"/>
                  </a:cubicBezTo>
                  <a:lnTo>
                    <a:pt x="0" y="1468315"/>
                  </a:lnTo>
                  <a:cubicBezTo>
                    <a:pt x="0" y="1536016"/>
                    <a:pt x="29015" y="1596683"/>
                    <a:pt x="75614" y="1638886"/>
                  </a:cubicBezTo>
                  <a:cubicBezTo>
                    <a:pt x="116059" y="1675814"/>
                    <a:pt x="170571" y="1698674"/>
                    <a:pt x="230359" y="1698674"/>
                  </a:cubicBezTo>
                  <a:lnTo>
                    <a:pt x="485336" y="1698674"/>
                  </a:lnTo>
                  <a:cubicBezTo>
                    <a:pt x="485336" y="1880675"/>
                    <a:pt x="633046" y="2028386"/>
                    <a:pt x="815047" y="2028386"/>
                  </a:cubicBezTo>
                  <a:cubicBezTo>
                    <a:pt x="997048" y="2028386"/>
                    <a:pt x="1144759" y="1880675"/>
                    <a:pt x="1144759" y="1698674"/>
                  </a:cubicBezTo>
                  <a:lnTo>
                    <a:pt x="1399736" y="1698674"/>
                  </a:lnTo>
                  <a:cubicBezTo>
                    <a:pt x="1468315" y="1698674"/>
                    <a:pt x="1529862" y="1668780"/>
                    <a:pt x="1572065" y="1621302"/>
                  </a:cubicBezTo>
                  <a:cubicBezTo>
                    <a:pt x="1608113" y="1580857"/>
                    <a:pt x="1630094" y="1527224"/>
                    <a:pt x="1630094" y="1468315"/>
                  </a:cubicBezTo>
                  <a:lnTo>
                    <a:pt x="1630094" y="231238"/>
                  </a:lnTo>
                  <a:cubicBezTo>
                    <a:pt x="1630094" y="151228"/>
                    <a:pt x="1589649" y="80889"/>
                    <a:pt x="1528983" y="39565"/>
                  </a:cubicBezTo>
                  <a:close/>
                </a:path>
              </a:pathLst>
            </a:custGeom>
            <a:solidFill>
              <a:srgbClr val="5C9E8E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504E920-E25A-F6DE-80F1-14AD84947031}"/>
                </a:ext>
              </a:extLst>
            </p:cNvPr>
            <p:cNvSpPr/>
            <p:nvPr/>
          </p:nvSpPr>
          <p:spPr>
            <a:xfrm>
              <a:off x="6394509" y="3005580"/>
              <a:ext cx="2117871" cy="2389496"/>
            </a:xfrm>
            <a:custGeom>
              <a:avLst/>
              <a:gdLst>
                <a:gd name="connsiteX0" fmla="*/ 374552 w 1384788"/>
                <a:gd name="connsiteY0" fmla="*/ 1461282 h 1562393"/>
                <a:gd name="connsiteX1" fmla="*/ 1011115 w 1384788"/>
                <a:gd name="connsiteY1" fmla="*/ 1461282 h 1562393"/>
                <a:gd name="connsiteX2" fmla="*/ 963637 w 1384788"/>
                <a:gd name="connsiteY2" fmla="*/ 1562393 h 1562393"/>
                <a:gd name="connsiteX3" fmla="*/ 421151 w 1384788"/>
                <a:gd name="connsiteY3" fmla="*/ 1562393 h 1562393"/>
                <a:gd name="connsiteX4" fmla="*/ 374552 w 1384788"/>
                <a:gd name="connsiteY4" fmla="*/ 1461282 h 1562393"/>
                <a:gd name="connsiteX5" fmla="*/ 1332914 w 1384788"/>
                <a:gd name="connsiteY5" fmla="*/ 0 h 1562393"/>
                <a:gd name="connsiteX6" fmla="*/ 692834 w 1384788"/>
                <a:gd name="connsiteY6" fmla="*/ 0 h 1562393"/>
                <a:gd name="connsiteX7" fmla="*/ 52754 w 1384788"/>
                <a:gd name="connsiteY7" fmla="*/ 0 h 1562393"/>
                <a:gd name="connsiteX8" fmla="*/ 0 w 1384788"/>
                <a:gd name="connsiteY8" fmla="*/ 1346982 h 1562393"/>
                <a:gd name="connsiteX9" fmla="*/ 107266 w 1384788"/>
                <a:gd name="connsiteY9" fmla="*/ 1374238 h 1562393"/>
                <a:gd name="connsiteX10" fmla="*/ 692834 w 1384788"/>
                <a:gd name="connsiteY10" fmla="*/ 1374238 h 1562393"/>
                <a:gd name="connsiteX11" fmla="*/ 1277522 w 1384788"/>
                <a:gd name="connsiteY11" fmla="*/ 1374238 h 1562393"/>
                <a:gd name="connsiteX12" fmla="*/ 1384789 w 1384788"/>
                <a:gd name="connsiteY12" fmla="*/ 1347861 h 1562393"/>
                <a:gd name="connsiteX13" fmla="*/ 1332914 w 1384788"/>
                <a:gd name="connsiteY13" fmla="*/ 0 h 156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4788" h="1562393">
                  <a:moveTo>
                    <a:pt x="374552" y="1461282"/>
                  </a:moveTo>
                  <a:lnTo>
                    <a:pt x="1011115" y="1461282"/>
                  </a:lnTo>
                  <a:cubicBezTo>
                    <a:pt x="1001444" y="1497330"/>
                    <a:pt x="984738" y="1531620"/>
                    <a:pt x="963637" y="1562393"/>
                  </a:cubicBezTo>
                  <a:lnTo>
                    <a:pt x="421151" y="1562393"/>
                  </a:lnTo>
                  <a:cubicBezTo>
                    <a:pt x="400929" y="1531620"/>
                    <a:pt x="384224" y="1498209"/>
                    <a:pt x="374552" y="1461282"/>
                  </a:cubicBezTo>
                  <a:close/>
                  <a:moveTo>
                    <a:pt x="1332914" y="0"/>
                  </a:moveTo>
                  <a:lnTo>
                    <a:pt x="692834" y="0"/>
                  </a:lnTo>
                  <a:lnTo>
                    <a:pt x="52754" y="0"/>
                  </a:lnTo>
                  <a:lnTo>
                    <a:pt x="0" y="1346982"/>
                  </a:lnTo>
                  <a:cubicBezTo>
                    <a:pt x="32531" y="1363687"/>
                    <a:pt x="68580" y="1374238"/>
                    <a:pt x="107266" y="1374238"/>
                  </a:cubicBezTo>
                  <a:lnTo>
                    <a:pt x="692834" y="1374238"/>
                  </a:lnTo>
                  <a:lnTo>
                    <a:pt x="1277522" y="1374238"/>
                  </a:lnTo>
                  <a:cubicBezTo>
                    <a:pt x="1316209" y="1374238"/>
                    <a:pt x="1353136" y="1364566"/>
                    <a:pt x="1384789" y="1347861"/>
                  </a:cubicBezTo>
                  <a:lnTo>
                    <a:pt x="1332914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3E47E83E-A370-93DC-9483-6A1CB75C5561}"/>
                </a:ext>
              </a:extLst>
            </p:cNvPr>
            <p:cNvSpPr/>
            <p:nvPr/>
          </p:nvSpPr>
          <p:spPr>
            <a:xfrm>
              <a:off x="6475190" y="2755469"/>
              <a:ext cx="1957853" cy="2597921"/>
            </a:xfrm>
            <a:custGeom>
              <a:avLst/>
              <a:gdLst>
                <a:gd name="connsiteX0" fmla="*/ 1149155 w 1280159"/>
                <a:gd name="connsiteY0" fmla="*/ 1698674 h 1698673"/>
                <a:gd name="connsiteX1" fmla="*/ 131005 w 1280159"/>
                <a:gd name="connsiteY1" fmla="*/ 1698674 h 1698673"/>
                <a:gd name="connsiteX2" fmla="*/ 0 w 1280159"/>
                <a:gd name="connsiteY2" fmla="*/ 1567669 h 1698673"/>
                <a:gd name="connsiteX3" fmla="*/ 0 w 1280159"/>
                <a:gd name="connsiteY3" fmla="*/ 131005 h 1698673"/>
                <a:gd name="connsiteX4" fmla="*/ 131005 w 1280159"/>
                <a:gd name="connsiteY4" fmla="*/ 0 h 1698673"/>
                <a:gd name="connsiteX5" fmla="*/ 1149155 w 1280159"/>
                <a:gd name="connsiteY5" fmla="*/ 0 h 1698673"/>
                <a:gd name="connsiteX6" fmla="*/ 1280160 w 1280159"/>
                <a:gd name="connsiteY6" fmla="*/ 131005 h 1698673"/>
                <a:gd name="connsiteX7" fmla="*/ 1280160 w 1280159"/>
                <a:gd name="connsiteY7" fmla="*/ 1567669 h 1698673"/>
                <a:gd name="connsiteX8" fmla="*/ 1149155 w 1280159"/>
                <a:gd name="connsiteY8" fmla="*/ 1698674 h 16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0159" h="1698673">
                  <a:moveTo>
                    <a:pt x="1149155" y="1698674"/>
                  </a:moveTo>
                  <a:lnTo>
                    <a:pt x="131005" y="1698674"/>
                  </a:lnTo>
                  <a:cubicBezTo>
                    <a:pt x="58909" y="1698674"/>
                    <a:pt x="0" y="1639765"/>
                    <a:pt x="0" y="1567669"/>
                  </a:cubicBezTo>
                  <a:lnTo>
                    <a:pt x="0" y="131005"/>
                  </a:lnTo>
                  <a:cubicBezTo>
                    <a:pt x="0" y="58909"/>
                    <a:pt x="58909" y="0"/>
                    <a:pt x="131005" y="0"/>
                  </a:cubicBezTo>
                  <a:lnTo>
                    <a:pt x="1149155" y="0"/>
                  </a:lnTo>
                  <a:cubicBezTo>
                    <a:pt x="1221251" y="0"/>
                    <a:pt x="1280160" y="58909"/>
                    <a:pt x="1280160" y="131005"/>
                  </a:cubicBezTo>
                  <a:lnTo>
                    <a:pt x="1280160" y="1567669"/>
                  </a:lnTo>
                  <a:cubicBezTo>
                    <a:pt x="1280160" y="1639765"/>
                    <a:pt x="1221251" y="1698674"/>
                    <a:pt x="1149155" y="1698674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172A5768-7608-6EC7-FE80-6D6610A7A78D}"/>
                </a:ext>
              </a:extLst>
            </p:cNvPr>
            <p:cNvSpPr/>
            <p:nvPr/>
          </p:nvSpPr>
          <p:spPr>
            <a:xfrm>
              <a:off x="6814049" y="1869325"/>
              <a:ext cx="1280135" cy="1280134"/>
            </a:xfrm>
            <a:custGeom>
              <a:avLst/>
              <a:gdLst>
                <a:gd name="connsiteX0" fmla="*/ 837028 w 837027"/>
                <a:gd name="connsiteY0" fmla="*/ 418514 h 837027"/>
                <a:gd name="connsiteX1" fmla="*/ 418514 w 837027"/>
                <a:gd name="connsiteY1" fmla="*/ 837028 h 837027"/>
                <a:gd name="connsiteX2" fmla="*/ 0 w 837027"/>
                <a:gd name="connsiteY2" fmla="*/ 418514 h 837027"/>
                <a:gd name="connsiteX3" fmla="*/ 418514 w 837027"/>
                <a:gd name="connsiteY3" fmla="*/ 0 h 837027"/>
                <a:gd name="connsiteX4" fmla="*/ 837028 w 837027"/>
                <a:gd name="connsiteY4" fmla="*/ 418514 h 83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027" h="837027">
                  <a:moveTo>
                    <a:pt x="837028" y="418514"/>
                  </a:moveTo>
                  <a:cubicBezTo>
                    <a:pt x="837028" y="649653"/>
                    <a:pt x="649653" y="837028"/>
                    <a:pt x="418514" y="837028"/>
                  </a:cubicBezTo>
                  <a:cubicBezTo>
                    <a:pt x="187375" y="837028"/>
                    <a:pt x="0" y="649653"/>
                    <a:pt x="0" y="418514"/>
                  </a:cubicBezTo>
                  <a:cubicBezTo>
                    <a:pt x="0" y="187375"/>
                    <a:pt x="187375" y="0"/>
                    <a:pt x="418514" y="0"/>
                  </a:cubicBezTo>
                  <a:cubicBezTo>
                    <a:pt x="649653" y="0"/>
                    <a:pt x="837028" y="187375"/>
                    <a:pt x="837028" y="418514"/>
                  </a:cubicBezTo>
                  <a:close/>
                </a:path>
              </a:pathLst>
            </a:custGeom>
            <a:solidFill>
              <a:srgbClr val="5C9E8E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C7A6947-464D-6836-33A3-8062EF55A2C8}"/>
                </a:ext>
              </a:extLst>
            </p:cNvPr>
            <p:cNvSpPr/>
            <p:nvPr/>
          </p:nvSpPr>
          <p:spPr>
            <a:xfrm>
              <a:off x="6961964" y="2017239"/>
              <a:ext cx="984305" cy="984304"/>
            </a:xfrm>
            <a:custGeom>
              <a:avLst/>
              <a:gdLst>
                <a:gd name="connsiteX0" fmla="*/ 643597 w 643596"/>
                <a:gd name="connsiteY0" fmla="*/ 321799 h 643596"/>
                <a:gd name="connsiteX1" fmla="*/ 321798 w 643596"/>
                <a:gd name="connsiteY1" fmla="*/ 643597 h 643596"/>
                <a:gd name="connsiteX2" fmla="*/ 0 w 643596"/>
                <a:gd name="connsiteY2" fmla="*/ 321799 h 643596"/>
                <a:gd name="connsiteX3" fmla="*/ 321798 w 643596"/>
                <a:gd name="connsiteY3" fmla="*/ 0 h 643596"/>
                <a:gd name="connsiteX4" fmla="*/ 643597 w 643596"/>
                <a:gd name="connsiteY4" fmla="*/ 321799 h 64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596" h="643596">
                  <a:moveTo>
                    <a:pt x="643597" y="321799"/>
                  </a:moveTo>
                  <a:cubicBezTo>
                    <a:pt x="643597" y="499523"/>
                    <a:pt x="499523" y="643597"/>
                    <a:pt x="321798" y="643597"/>
                  </a:cubicBezTo>
                  <a:cubicBezTo>
                    <a:pt x="144074" y="643597"/>
                    <a:pt x="0" y="499523"/>
                    <a:pt x="0" y="321799"/>
                  </a:cubicBezTo>
                  <a:cubicBezTo>
                    <a:pt x="0" y="144074"/>
                    <a:pt x="144074" y="0"/>
                    <a:pt x="321798" y="0"/>
                  </a:cubicBezTo>
                  <a:cubicBezTo>
                    <a:pt x="499523" y="0"/>
                    <a:pt x="643597" y="144074"/>
                    <a:pt x="643597" y="321799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9980DD2-DEC5-2FDD-5764-CE55E530104B}"/>
                </a:ext>
              </a:extLst>
            </p:cNvPr>
            <p:cNvSpPr/>
            <p:nvPr/>
          </p:nvSpPr>
          <p:spPr>
            <a:xfrm>
              <a:off x="7013062" y="2068337"/>
              <a:ext cx="882110" cy="882110"/>
            </a:xfrm>
            <a:custGeom>
              <a:avLst/>
              <a:gdLst>
                <a:gd name="connsiteX0" fmla="*/ 576775 w 576775"/>
                <a:gd name="connsiteY0" fmla="*/ 288388 h 576775"/>
                <a:gd name="connsiteX1" fmla="*/ 288388 w 576775"/>
                <a:gd name="connsiteY1" fmla="*/ 576775 h 576775"/>
                <a:gd name="connsiteX2" fmla="*/ 0 w 576775"/>
                <a:gd name="connsiteY2" fmla="*/ 288388 h 576775"/>
                <a:gd name="connsiteX3" fmla="*/ 288388 w 576775"/>
                <a:gd name="connsiteY3" fmla="*/ 0 h 576775"/>
                <a:gd name="connsiteX4" fmla="*/ 576775 w 576775"/>
                <a:gd name="connsiteY4" fmla="*/ 288388 h 5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5" h="576775">
                  <a:moveTo>
                    <a:pt x="576775" y="288388"/>
                  </a:moveTo>
                  <a:cubicBezTo>
                    <a:pt x="576775" y="447660"/>
                    <a:pt x="447660" y="576775"/>
                    <a:pt x="288388" y="576775"/>
                  </a:cubicBezTo>
                  <a:cubicBezTo>
                    <a:pt x="129116" y="576775"/>
                    <a:pt x="0" y="447660"/>
                    <a:pt x="0" y="288388"/>
                  </a:cubicBezTo>
                  <a:cubicBezTo>
                    <a:pt x="0" y="129116"/>
                    <a:pt x="129116" y="0"/>
                    <a:pt x="288388" y="0"/>
                  </a:cubicBezTo>
                  <a:cubicBezTo>
                    <a:pt x="447660" y="0"/>
                    <a:pt x="576775" y="129116"/>
                    <a:pt x="576775" y="288388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文本框 24">
              <a:extLst>
                <a:ext uri="{FF2B5EF4-FFF2-40B4-BE49-F238E27FC236}">
                  <a16:creationId xmlns:a16="http://schemas.microsoft.com/office/drawing/2014/main" id="{4B3CDD76-0F2C-2DB4-4163-14654D643D3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580240" y="3222988"/>
              <a:ext cx="1769492" cy="161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/>
              </a:lvl1pPr>
            </a:lstStyle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grpSp>
          <p:nvGrpSpPr>
            <p:cNvPr id="56" name="图形 4">
              <a:extLst>
                <a:ext uri="{FF2B5EF4-FFF2-40B4-BE49-F238E27FC236}">
                  <a16:creationId xmlns:a16="http://schemas.microsoft.com/office/drawing/2014/main" id="{4B288BF0-2767-736C-10D8-8CD1AC9AB762}"/>
                </a:ext>
              </a:extLst>
            </p:cNvPr>
            <p:cNvGrpSpPr/>
            <p:nvPr/>
          </p:nvGrpSpPr>
          <p:grpSpPr>
            <a:xfrm>
              <a:off x="7245198" y="2292642"/>
              <a:ext cx="418933" cy="416344"/>
              <a:chOff x="7059283" y="416247"/>
              <a:chExt cx="441689" cy="438959"/>
            </a:xfrm>
            <a:solidFill>
              <a:srgbClr val="0324C9"/>
            </a:solidFill>
          </p:grpSpPr>
          <p:grpSp>
            <p:nvGrpSpPr>
              <p:cNvPr id="57" name="图形 4">
                <a:extLst>
                  <a:ext uri="{FF2B5EF4-FFF2-40B4-BE49-F238E27FC236}">
                    <a16:creationId xmlns:a16="http://schemas.microsoft.com/office/drawing/2014/main" id="{5B9D19E0-8697-97FE-744B-C387151BB63F}"/>
                  </a:ext>
                </a:extLst>
              </p:cNvPr>
              <p:cNvGrpSpPr/>
              <p:nvPr/>
            </p:nvGrpSpPr>
            <p:grpSpPr>
              <a:xfrm>
                <a:off x="7059283" y="416247"/>
                <a:ext cx="441689" cy="438959"/>
                <a:chOff x="7059283" y="416247"/>
                <a:chExt cx="441689" cy="438959"/>
              </a:xfrm>
              <a:grpFill/>
            </p:grpSpPr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9A348FE0-D132-5F25-3C95-DC54E4F10137}"/>
                    </a:ext>
                  </a:extLst>
                </p:cNvPr>
                <p:cNvSpPr/>
                <p:nvPr/>
              </p:nvSpPr>
              <p:spPr>
                <a:xfrm>
                  <a:off x="7438260" y="792154"/>
                  <a:ext cx="62712" cy="63052"/>
                </a:xfrm>
                <a:custGeom>
                  <a:avLst/>
                  <a:gdLst>
                    <a:gd name="connsiteX0" fmla="*/ 50121 w 62712"/>
                    <a:gd name="connsiteY0" fmla="*/ 50732 h 63052"/>
                    <a:gd name="connsiteX1" fmla="*/ 14059 w 62712"/>
                    <a:gd name="connsiteY1" fmla="*/ 59289 h 63052"/>
                    <a:gd name="connsiteX2" fmla="*/ 0 w 62712"/>
                    <a:gd name="connsiteY2" fmla="*/ 45231 h 63052"/>
                    <a:gd name="connsiteX3" fmla="*/ 44009 w 62712"/>
                    <a:gd name="connsiteY3" fmla="*/ 0 h 63052"/>
                    <a:gd name="connsiteX4" fmla="*/ 58678 w 62712"/>
                    <a:gd name="connsiteY4" fmla="*/ 14669 h 63052"/>
                    <a:gd name="connsiteX5" fmla="*/ 50121 w 62712"/>
                    <a:gd name="connsiteY5" fmla="*/ 50732 h 6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12" h="63052">
                      <a:moveTo>
                        <a:pt x="50121" y="50732"/>
                      </a:moveTo>
                      <a:cubicBezTo>
                        <a:pt x="37896" y="62957"/>
                        <a:pt x="21393" y="66624"/>
                        <a:pt x="14059" y="59289"/>
                      </a:cubicBezTo>
                      <a:lnTo>
                        <a:pt x="0" y="45231"/>
                      </a:lnTo>
                      <a:lnTo>
                        <a:pt x="44009" y="0"/>
                      </a:lnTo>
                      <a:lnTo>
                        <a:pt x="58678" y="14669"/>
                      </a:lnTo>
                      <a:cubicBezTo>
                        <a:pt x="66624" y="22615"/>
                        <a:pt x="62346" y="38507"/>
                        <a:pt x="50121" y="50732"/>
                      </a:cubicBezTo>
                      <a:close/>
                    </a:path>
                  </a:pathLst>
                </a:custGeom>
                <a:solidFill>
                  <a:srgbClr val="5C9E8E"/>
                </a:solidFill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3557FC99-7941-4AF8-DA89-13237C5BB7F0}"/>
                    </a:ext>
                  </a:extLst>
                </p:cNvPr>
                <p:cNvSpPr/>
                <p:nvPr/>
              </p:nvSpPr>
              <p:spPr>
                <a:xfrm>
                  <a:off x="7059283" y="416247"/>
                  <a:ext cx="410760" cy="407690"/>
                </a:xfrm>
                <a:custGeom>
                  <a:avLst/>
                  <a:gdLst>
                    <a:gd name="connsiteX0" fmla="*/ 410761 w 410760"/>
                    <a:gd name="connsiteY0" fmla="*/ 361848 h 407690"/>
                    <a:gd name="connsiteX1" fmla="*/ 319076 w 410760"/>
                    <a:gd name="connsiteY1" fmla="*/ 270164 h 407690"/>
                    <a:gd name="connsiteX2" fmla="*/ 348415 w 410760"/>
                    <a:gd name="connsiteY2" fmla="*/ 174201 h 407690"/>
                    <a:gd name="connsiteX3" fmla="*/ 174214 w 410760"/>
                    <a:gd name="connsiteY3" fmla="*/ 0 h 407690"/>
                    <a:gd name="connsiteX4" fmla="*/ 14 w 410760"/>
                    <a:gd name="connsiteY4" fmla="*/ 174201 h 407690"/>
                    <a:gd name="connsiteX5" fmla="*/ 174214 w 410760"/>
                    <a:gd name="connsiteY5" fmla="*/ 348401 h 407690"/>
                    <a:gd name="connsiteX6" fmla="*/ 275067 w 410760"/>
                    <a:gd name="connsiteY6" fmla="*/ 316006 h 407690"/>
                    <a:gd name="connsiteX7" fmla="*/ 366752 w 410760"/>
                    <a:gd name="connsiteY7" fmla="*/ 407690 h 407690"/>
                    <a:gd name="connsiteX8" fmla="*/ 410761 w 410760"/>
                    <a:gd name="connsiteY8" fmla="*/ 361848 h 407690"/>
                    <a:gd name="connsiteX9" fmla="*/ 296460 w 410760"/>
                    <a:gd name="connsiteY9" fmla="*/ 176645 h 407690"/>
                    <a:gd name="connsiteX10" fmla="*/ 174214 w 410760"/>
                    <a:gd name="connsiteY10" fmla="*/ 298891 h 407690"/>
                    <a:gd name="connsiteX11" fmla="*/ 51968 w 410760"/>
                    <a:gd name="connsiteY11" fmla="*/ 176645 h 407690"/>
                    <a:gd name="connsiteX12" fmla="*/ 174214 w 410760"/>
                    <a:gd name="connsiteY12" fmla="*/ 54399 h 407690"/>
                    <a:gd name="connsiteX13" fmla="*/ 296460 w 410760"/>
                    <a:gd name="connsiteY13" fmla="*/ 176645 h 407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0760" h="407690">
                      <a:moveTo>
                        <a:pt x="410761" y="361848"/>
                      </a:moveTo>
                      <a:lnTo>
                        <a:pt x="319076" y="270164"/>
                      </a:lnTo>
                      <a:cubicBezTo>
                        <a:pt x="337413" y="242658"/>
                        <a:pt x="348415" y="209652"/>
                        <a:pt x="348415" y="174201"/>
                      </a:cubicBezTo>
                      <a:cubicBezTo>
                        <a:pt x="348415" y="78237"/>
                        <a:pt x="270789" y="0"/>
                        <a:pt x="174214" y="0"/>
                      </a:cubicBezTo>
                      <a:cubicBezTo>
                        <a:pt x="78252" y="0"/>
                        <a:pt x="-1208" y="77626"/>
                        <a:pt x="14" y="174201"/>
                      </a:cubicBezTo>
                      <a:cubicBezTo>
                        <a:pt x="1236" y="271997"/>
                        <a:pt x="78863" y="349624"/>
                        <a:pt x="174214" y="348401"/>
                      </a:cubicBezTo>
                      <a:cubicBezTo>
                        <a:pt x="212111" y="347790"/>
                        <a:pt x="246340" y="336176"/>
                        <a:pt x="275067" y="316006"/>
                      </a:cubicBezTo>
                      <a:lnTo>
                        <a:pt x="366752" y="407690"/>
                      </a:lnTo>
                      <a:lnTo>
                        <a:pt x="410761" y="361848"/>
                      </a:lnTo>
                      <a:close/>
                      <a:moveTo>
                        <a:pt x="296460" y="176645"/>
                      </a:moveTo>
                      <a:cubicBezTo>
                        <a:pt x="296460" y="244492"/>
                        <a:pt x="241450" y="298891"/>
                        <a:pt x="174214" y="298891"/>
                      </a:cubicBezTo>
                      <a:cubicBezTo>
                        <a:pt x="106368" y="298891"/>
                        <a:pt x="51968" y="243881"/>
                        <a:pt x="51968" y="176645"/>
                      </a:cubicBezTo>
                      <a:cubicBezTo>
                        <a:pt x="51968" y="108799"/>
                        <a:pt x="106979" y="54399"/>
                        <a:pt x="174214" y="54399"/>
                      </a:cubicBezTo>
                      <a:cubicBezTo>
                        <a:pt x="242061" y="54399"/>
                        <a:pt x="296460" y="108799"/>
                        <a:pt x="296460" y="176645"/>
                      </a:cubicBezTo>
                      <a:close/>
                    </a:path>
                  </a:pathLst>
                </a:custGeom>
                <a:solidFill>
                  <a:srgbClr val="5C9E8E"/>
                </a:solidFill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E7529DBA-EFEA-D524-7E93-AF59F2D20229}"/>
                  </a:ext>
                </a:extLst>
              </p:cNvPr>
              <p:cNvSpPr/>
              <p:nvPr/>
            </p:nvSpPr>
            <p:spPr>
              <a:xfrm>
                <a:off x="7121032" y="479815"/>
                <a:ext cx="226160" cy="226155"/>
              </a:xfrm>
              <a:custGeom>
                <a:avLst/>
                <a:gdLst>
                  <a:gd name="connsiteX0" fmla="*/ 113078 w 226160"/>
                  <a:gd name="connsiteY0" fmla="*/ 226155 h 226155"/>
                  <a:gd name="connsiteX1" fmla="*/ 0 w 226160"/>
                  <a:gd name="connsiteY1" fmla="*/ 113078 h 226155"/>
                  <a:gd name="connsiteX2" fmla="*/ 113078 w 226160"/>
                  <a:gd name="connsiteY2" fmla="*/ 0 h 226155"/>
                  <a:gd name="connsiteX3" fmla="*/ 226155 w 226160"/>
                  <a:gd name="connsiteY3" fmla="*/ 113078 h 226155"/>
                  <a:gd name="connsiteX4" fmla="*/ 113078 w 226160"/>
                  <a:gd name="connsiteY4" fmla="*/ 226155 h 226155"/>
                  <a:gd name="connsiteX5" fmla="*/ 113078 w 226160"/>
                  <a:gd name="connsiteY5" fmla="*/ 6112 h 226155"/>
                  <a:gd name="connsiteX6" fmla="*/ 6112 w 226160"/>
                  <a:gd name="connsiteY6" fmla="*/ 113078 h 226155"/>
                  <a:gd name="connsiteX7" fmla="*/ 113078 w 226160"/>
                  <a:gd name="connsiteY7" fmla="*/ 220043 h 226155"/>
                  <a:gd name="connsiteX8" fmla="*/ 220043 w 226160"/>
                  <a:gd name="connsiteY8" fmla="*/ 113078 h 226155"/>
                  <a:gd name="connsiteX9" fmla="*/ 113078 w 226160"/>
                  <a:gd name="connsiteY9" fmla="*/ 6112 h 22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160" h="226155">
                    <a:moveTo>
                      <a:pt x="113078" y="226155"/>
                    </a:moveTo>
                    <a:cubicBezTo>
                      <a:pt x="50732" y="226155"/>
                      <a:pt x="0" y="175423"/>
                      <a:pt x="0" y="113078"/>
                    </a:cubicBezTo>
                    <a:cubicBezTo>
                      <a:pt x="0" y="50732"/>
                      <a:pt x="50732" y="0"/>
                      <a:pt x="113078" y="0"/>
                    </a:cubicBezTo>
                    <a:cubicBezTo>
                      <a:pt x="175423" y="0"/>
                      <a:pt x="226155" y="50732"/>
                      <a:pt x="226155" y="113078"/>
                    </a:cubicBezTo>
                    <a:cubicBezTo>
                      <a:pt x="226766" y="175423"/>
                      <a:pt x="176034" y="226155"/>
                      <a:pt x="113078" y="226155"/>
                    </a:cubicBezTo>
                    <a:close/>
                    <a:moveTo>
                      <a:pt x="113078" y="6112"/>
                    </a:moveTo>
                    <a:cubicBezTo>
                      <a:pt x="54399" y="6112"/>
                      <a:pt x="6112" y="53788"/>
                      <a:pt x="6112" y="113078"/>
                    </a:cubicBezTo>
                    <a:cubicBezTo>
                      <a:pt x="6112" y="171756"/>
                      <a:pt x="53788" y="220043"/>
                      <a:pt x="113078" y="220043"/>
                    </a:cubicBezTo>
                    <a:cubicBezTo>
                      <a:pt x="171755" y="220043"/>
                      <a:pt x="220043" y="172367"/>
                      <a:pt x="220043" y="113078"/>
                    </a:cubicBezTo>
                    <a:cubicBezTo>
                      <a:pt x="220043" y="53788"/>
                      <a:pt x="172367" y="6112"/>
                      <a:pt x="113078" y="6112"/>
                    </a:cubicBezTo>
                    <a:close/>
                  </a:path>
                </a:pathLst>
              </a:custGeom>
              <a:grpFill/>
              <a:ln w="61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43B1B1F-9D93-304A-7FDC-EDE7F108108C}"/>
              </a:ext>
            </a:extLst>
          </p:cNvPr>
          <p:cNvGrpSpPr/>
          <p:nvPr/>
        </p:nvGrpSpPr>
        <p:grpSpPr>
          <a:xfrm>
            <a:off x="776437" y="1743951"/>
            <a:ext cx="2493035" cy="3742449"/>
            <a:chOff x="776436" y="1867776"/>
            <a:chExt cx="2493035" cy="3742449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E80FFC6E-66F6-5E10-DFBA-5AACDA6A0882}"/>
                </a:ext>
              </a:extLst>
            </p:cNvPr>
            <p:cNvSpPr/>
            <p:nvPr/>
          </p:nvSpPr>
          <p:spPr>
            <a:xfrm>
              <a:off x="776436" y="2506705"/>
              <a:ext cx="2493035" cy="3103520"/>
            </a:xfrm>
            <a:custGeom>
              <a:avLst/>
              <a:gdLst>
                <a:gd name="connsiteX0" fmla="*/ 1528982 w 1630093"/>
                <a:gd name="connsiteY0" fmla="*/ 39565 h 2029264"/>
                <a:gd name="connsiteX1" fmla="*/ 1400615 w 1630093"/>
                <a:gd name="connsiteY1" fmla="*/ 0 h 2029264"/>
                <a:gd name="connsiteX2" fmla="*/ 230358 w 1630093"/>
                <a:gd name="connsiteY2" fmla="*/ 0 h 2029264"/>
                <a:gd name="connsiteX3" fmla="*/ 63305 w 1630093"/>
                <a:gd name="connsiteY3" fmla="*/ 72097 h 2029264"/>
                <a:gd name="connsiteX4" fmla="*/ 0 w 1630093"/>
                <a:gd name="connsiteY4" fmla="*/ 230359 h 2029264"/>
                <a:gd name="connsiteX5" fmla="*/ 0 w 1630093"/>
                <a:gd name="connsiteY5" fmla="*/ 1469195 h 2029264"/>
                <a:gd name="connsiteX6" fmla="*/ 75614 w 1630093"/>
                <a:gd name="connsiteY6" fmla="*/ 1639765 h 2029264"/>
                <a:gd name="connsiteX7" fmla="*/ 230358 w 1630093"/>
                <a:gd name="connsiteY7" fmla="*/ 1699553 h 2029264"/>
                <a:gd name="connsiteX8" fmla="*/ 485335 w 1630093"/>
                <a:gd name="connsiteY8" fmla="*/ 1699553 h 2029264"/>
                <a:gd name="connsiteX9" fmla="*/ 815047 w 1630093"/>
                <a:gd name="connsiteY9" fmla="*/ 2029265 h 2029264"/>
                <a:gd name="connsiteX10" fmla="*/ 1144759 w 1630093"/>
                <a:gd name="connsiteY10" fmla="*/ 1699553 h 2029264"/>
                <a:gd name="connsiteX11" fmla="*/ 1399735 w 1630093"/>
                <a:gd name="connsiteY11" fmla="*/ 1699553 h 2029264"/>
                <a:gd name="connsiteX12" fmla="*/ 1572065 w 1630093"/>
                <a:gd name="connsiteY12" fmla="*/ 1622181 h 2029264"/>
                <a:gd name="connsiteX13" fmla="*/ 1630094 w 1630093"/>
                <a:gd name="connsiteY13" fmla="*/ 1469195 h 2029264"/>
                <a:gd name="connsiteX14" fmla="*/ 1630094 w 1630093"/>
                <a:gd name="connsiteY14" fmla="*/ 231238 h 2029264"/>
                <a:gd name="connsiteX15" fmla="*/ 1528982 w 1630093"/>
                <a:gd name="connsiteY15" fmla="*/ 39565 h 20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0093" h="2029264">
                  <a:moveTo>
                    <a:pt x="1528982" y="39565"/>
                  </a:moveTo>
                  <a:cubicBezTo>
                    <a:pt x="1492055" y="14947"/>
                    <a:pt x="1448093" y="0"/>
                    <a:pt x="1400615" y="0"/>
                  </a:cubicBezTo>
                  <a:lnTo>
                    <a:pt x="230358" y="0"/>
                  </a:lnTo>
                  <a:cubicBezTo>
                    <a:pt x="164416" y="0"/>
                    <a:pt x="104628" y="28135"/>
                    <a:pt x="63305" y="72097"/>
                  </a:cubicBezTo>
                  <a:cubicBezTo>
                    <a:pt x="24618" y="113421"/>
                    <a:pt x="0" y="168812"/>
                    <a:pt x="0" y="230359"/>
                  </a:cubicBezTo>
                  <a:lnTo>
                    <a:pt x="0" y="1469195"/>
                  </a:lnTo>
                  <a:cubicBezTo>
                    <a:pt x="0" y="1536896"/>
                    <a:pt x="29015" y="1597562"/>
                    <a:pt x="75614" y="1639765"/>
                  </a:cubicBezTo>
                  <a:cubicBezTo>
                    <a:pt x="116058" y="1676693"/>
                    <a:pt x="170571" y="1699553"/>
                    <a:pt x="230358" y="1699553"/>
                  </a:cubicBezTo>
                  <a:lnTo>
                    <a:pt x="485335" y="1699553"/>
                  </a:lnTo>
                  <a:cubicBezTo>
                    <a:pt x="485335" y="1881554"/>
                    <a:pt x="633046" y="2029265"/>
                    <a:pt x="815047" y="2029265"/>
                  </a:cubicBezTo>
                  <a:cubicBezTo>
                    <a:pt x="997048" y="2029265"/>
                    <a:pt x="1144759" y="1881554"/>
                    <a:pt x="1144759" y="1699553"/>
                  </a:cubicBezTo>
                  <a:lnTo>
                    <a:pt x="1399735" y="1699553"/>
                  </a:lnTo>
                  <a:cubicBezTo>
                    <a:pt x="1468315" y="1699553"/>
                    <a:pt x="1529862" y="1669659"/>
                    <a:pt x="1572065" y="1622181"/>
                  </a:cubicBezTo>
                  <a:cubicBezTo>
                    <a:pt x="1608113" y="1581736"/>
                    <a:pt x="1630094" y="1528103"/>
                    <a:pt x="1630094" y="1469195"/>
                  </a:cubicBezTo>
                  <a:lnTo>
                    <a:pt x="1630094" y="231238"/>
                  </a:lnTo>
                  <a:cubicBezTo>
                    <a:pt x="1630094" y="151228"/>
                    <a:pt x="1589649" y="80889"/>
                    <a:pt x="1528982" y="39565"/>
                  </a:cubicBezTo>
                  <a:close/>
                </a:path>
              </a:pathLst>
            </a:custGeom>
            <a:solidFill>
              <a:srgbClr val="5C9E8E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0CF56DA-42EF-91B4-3A2F-F791FABB823C}"/>
                </a:ext>
              </a:extLst>
            </p:cNvPr>
            <p:cNvSpPr/>
            <p:nvPr/>
          </p:nvSpPr>
          <p:spPr>
            <a:xfrm>
              <a:off x="963346" y="3004237"/>
              <a:ext cx="2116526" cy="2389496"/>
            </a:xfrm>
            <a:custGeom>
              <a:avLst/>
              <a:gdLst>
                <a:gd name="connsiteX0" fmla="*/ 374552 w 1383909"/>
                <a:gd name="connsiteY0" fmla="*/ 1461282 h 1562393"/>
                <a:gd name="connsiteX1" fmla="*/ 1011115 w 1383909"/>
                <a:gd name="connsiteY1" fmla="*/ 1461282 h 1562393"/>
                <a:gd name="connsiteX2" fmla="*/ 963637 w 1383909"/>
                <a:gd name="connsiteY2" fmla="*/ 1562393 h 1562393"/>
                <a:gd name="connsiteX3" fmla="*/ 421152 w 1383909"/>
                <a:gd name="connsiteY3" fmla="*/ 1562393 h 1562393"/>
                <a:gd name="connsiteX4" fmla="*/ 374552 w 1383909"/>
                <a:gd name="connsiteY4" fmla="*/ 1461282 h 1562393"/>
                <a:gd name="connsiteX5" fmla="*/ 1332914 w 1383909"/>
                <a:gd name="connsiteY5" fmla="*/ 0 h 1562393"/>
                <a:gd name="connsiteX6" fmla="*/ 692834 w 1383909"/>
                <a:gd name="connsiteY6" fmla="*/ 0 h 1562393"/>
                <a:gd name="connsiteX7" fmla="*/ 52754 w 1383909"/>
                <a:gd name="connsiteY7" fmla="*/ 0 h 1562393"/>
                <a:gd name="connsiteX8" fmla="*/ 0 w 1383909"/>
                <a:gd name="connsiteY8" fmla="*/ 1346982 h 1562393"/>
                <a:gd name="connsiteX9" fmla="*/ 107266 w 1383909"/>
                <a:gd name="connsiteY9" fmla="*/ 1374238 h 1562393"/>
                <a:gd name="connsiteX10" fmla="*/ 691955 w 1383909"/>
                <a:gd name="connsiteY10" fmla="*/ 1374238 h 1562393"/>
                <a:gd name="connsiteX11" fmla="*/ 1276643 w 1383909"/>
                <a:gd name="connsiteY11" fmla="*/ 1374238 h 1562393"/>
                <a:gd name="connsiteX12" fmla="*/ 1383909 w 1383909"/>
                <a:gd name="connsiteY12" fmla="*/ 1347861 h 1562393"/>
                <a:gd name="connsiteX13" fmla="*/ 1332914 w 1383909"/>
                <a:gd name="connsiteY13" fmla="*/ 0 h 156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09" h="1562393">
                  <a:moveTo>
                    <a:pt x="374552" y="1461282"/>
                  </a:moveTo>
                  <a:lnTo>
                    <a:pt x="1011115" y="1461282"/>
                  </a:lnTo>
                  <a:cubicBezTo>
                    <a:pt x="1001444" y="1497330"/>
                    <a:pt x="984738" y="1531620"/>
                    <a:pt x="963637" y="1562393"/>
                  </a:cubicBezTo>
                  <a:lnTo>
                    <a:pt x="421152" y="1562393"/>
                  </a:lnTo>
                  <a:cubicBezTo>
                    <a:pt x="400929" y="1531620"/>
                    <a:pt x="384224" y="1498209"/>
                    <a:pt x="374552" y="1461282"/>
                  </a:cubicBezTo>
                  <a:close/>
                  <a:moveTo>
                    <a:pt x="1332914" y="0"/>
                  </a:moveTo>
                  <a:lnTo>
                    <a:pt x="692834" y="0"/>
                  </a:lnTo>
                  <a:lnTo>
                    <a:pt x="52754" y="0"/>
                  </a:lnTo>
                  <a:lnTo>
                    <a:pt x="0" y="1346982"/>
                  </a:lnTo>
                  <a:cubicBezTo>
                    <a:pt x="32532" y="1363687"/>
                    <a:pt x="68580" y="1374238"/>
                    <a:pt x="107266" y="1374238"/>
                  </a:cubicBezTo>
                  <a:lnTo>
                    <a:pt x="691955" y="1374238"/>
                  </a:lnTo>
                  <a:lnTo>
                    <a:pt x="1276643" y="1374238"/>
                  </a:lnTo>
                  <a:cubicBezTo>
                    <a:pt x="1315329" y="1374238"/>
                    <a:pt x="1352257" y="1364566"/>
                    <a:pt x="1383909" y="1347861"/>
                  </a:cubicBezTo>
                  <a:lnTo>
                    <a:pt x="1332914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6BA5F889-9C04-F95B-5388-5E0B72C17125}"/>
                </a:ext>
              </a:extLst>
            </p:cNvPr>
            <p:cNvSpPr/>
            <p:nvPr/>
          </p:nvSpPr>
          <p:spPr>
            <a:xfrm>
              <a:off x="1044026" y="2754126"/>
              <a:ext cx="1957852" cy="2597920"/>
            </a:xfrm>
            <a:custGeom>
              <a:avLst/>
              <a:gdLst>
                <a:gd name="connsiteX0" fmla="*/ 1149155 w 1280159"/>
                <a:gd name="connsiteY0" fmla="*/ 1698674 h 1698673"/>
                <a:gd name="connsiteX1" fmla="*/ 131005 w 1280159"/>
                <a:gd name="connsiteY1" fmla="*/ 1698674 h 1698673"/>
                <a:gd name="connsiteX2" fmla="*/ 0 w 1280159"/>
                <a:gd name="connsiteY2" fmla="*/ 1567669 h 1698673"/>
                <a:gd name="connsiteX3" fmla="*/ 0 w 1280159"/>
                <a:gd name="connsiteY3" fmla="*/ 131006 h 1698673"/>
                <a:gd name="connsiteX4" fmla="*/ 131005 w 1280159"/>
                <a:gd name="connsiteY4" fmla="*/ 0 h 1698673"/>
                <a:gd name="connsiteX5" fmla="*/ 1149155 w 1280159"/>
                <a:gd name="connsiteY5" fmla="*/ 0 h 1698673"/>
                <a:gd name="connsiteX6" fmla="*/ 1280160 w 1280159"/>
                <a:gd name="connsiteY6" fmla="*/ 131006 h 1698673"/>
                <a:gd name="connsiteX7" fmla="*/ 1280160 w 1280159"/>
                <a:gd name="connsiteY7" fmla="*/ 1567669 h 1698673"/>
                <a:gd name="connsiteX8" fmla="*/ 1149155 w 1280159"/>
                <a:gd name="connsiteY8" fmla="*/ 1698674 h 16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0159" h="1698673">
                  <a:moveTo>
                    <a:pt x="1149155" y="1698674"/>
                  </a:moveTo>
                  <a:lnTo>
                    <a:pt x="131005" y="1698674"/>
                  </a:lnTo>
                  <a:cubicBezTo>
                    <a:pt x="58908" y="1698674"/>
                    <a:pt x="0" y="1639765"/>
                    <a:pt x="0" y="1567669"/>
                  </a:cubicBezTo>
                  <a:lnTo>
                    <a:pt x="0" y="131006"/>
                  </a:lnTo>
                  <a:cubicBezTo>
                    <a:pt x="0" y="58909"/>
                    <a:pt x="58908" y="0"/>
                    <a:pt x="131005" y="0"/>
                  </a:cubicBezTo>
                  <a:lnTo>
                    <a:pt x="1149155" y="0"/>
                  </a:lnTo>
                  <a:cubicBezTo>
                    <a:pt x="1221252" y="0"/>
                    <a:pt x="1280160" y="58909"/>
                    <a:pt x="1280160" y="131006"/>
                  </a:cubicBezTo>
                  <a:lnTo>
                    <a:pt x="1280160" y="1567669"/>
                  </a:lnTo>
                  <a:cubicBezTo>
                    <a:pt x="1280160" y="1639765"/>
                    <a:pt x="1221252" y="1698674"/>
                    <a:pt x="1149155" y="1698674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1E536BCB-216A-F774-7AB2-A496D2D24438}"/>
                </a:ext>
              </a:extLst>
            </p:cNvPr>
            <p:cNvSpPr/>
            <p:nvPr/>
          </p:nvSpPr>
          <p:spPr>
            <a:xfrm rot="18900000">
              <a:off x="1383159" y="1867776"/>
              <a:ext cx="1280122" cy="1280122"/>
            </a:xfrm>
            <a:custGeom>
              <a:avLst/>
              <a:gdLst>
                <a:gd name="connsiteX0" fmla="*/ 837020 w 837019"/>
                <a:gd name="connsiteY0" fmla="*/ 418510 h 837019"/>
                <a:gd name="connsiteX1" fmla="*/ 418510 w 837019"/>
                <a:gd name="connsiteY1" fmla="*/ 837020 h 837019"/>
                <a:gd name="connsiteX2" fmla="*/ 0 w 837019"/>
                <a:gd name="connsiteY2" fmla="*/ 418510 h 837019"/>
                <a:gd name="connsiteX3" fmla="*/ 418510 w 837019"/>
                <a:gd name="connsiteY3" fmla="*/ 0 h 837019"/>
                <a:gd name="connsiteX4" fmla="*/ 837020 w 837019"/>
                <a:gd name="connsiteY4" fmla="*/ 418510 h 83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019" h="837019">
                  <a:moveTo>
                    <a:pt x="837020" y="418510"/>
                  </a:moveTo>
                  <a:cubicBezTo>
                    <a:pt x="837020" y="649646"/>
                    <a:pt x="649646" y="837020"/>
                    <a:pt x="418510" y="837020"/>
                  </a:cubicBezTo>
                  <a:cubicBezTo>
                    <a:pt x="187373" y="837020"/>
                    <a:pt x="0" y="649646"/>
                    <a:pt x="0" y="418510"/>
                  </a:cubicBezTo>
                  <a:cubicBezTo>
                    <a:pt x="0" y="187373"/>
                    <a:pt x="187373" y="0"/>
                    <a:pt x="418510" y="0"/>
                  </a:cubicBezTo>
                  <a:cubicBezTo>
                    <a:pt x="649646" y="0"/>
                    <a:pt x="837020" y="187373"/>
                    <a:pt x="837020" y="418510"/>
                  </a:cubicBezTo>
                  <a:close/>
                </a:path>
              </a:pathLst>
            </a:custGeom>
            <a:solidFill>
              <a:srgbClr val="5C9E8E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248F6FBE-55AC-50EB-4437-7C70B8A4EAF4}"/>
                </a:ext>
              </a:extLst>
            </p:cNvPr>
            <p:cNvSpPr/>
            <p:nvPr/>
          </p:nvSpPr>
          <p:spPr>
            <a:xfrm rot="18900000">
              <a:off x="1531071" y="2015689"/>
              <a:ext cx="984295" cy="984295"/>
            </a:xfrm>
            <a:custGeom>
              <a:avLst/>
              <a:gdLst>
                <a:gd name="connsiteX0" fmla="*/ 643591 w 643590"/>
                <a:gd name="connsiteY0" fmla="*/ 321795 h 643590"/>
                <a:gd name="connsiteX1" fmla="*/ 321795 w 643590"/>
                <a:gd name="connsiteY1" fmla="*/ 643591 h 643590"/>
                <a:gd name="connsiteX2" fmla="*/ 0 w 643590"/>
                <a:gd name="connsiteY2" fmla="*/ 321795 h 643590"/>
                <a:gd name="connsiteX3" fmla="*/ 321795 w 643590"/>
                <a:gd name="connsiteY3" fmla="*/ 0 h 643590"/>
                <a:gd name="connsiteX4" fmla="*/ 643591 w 643590"/>
                <a:gd name="connsiteY4" fmla="*/ 321795 h 64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590" h="643590">
                  <a:moveTo>
                    <a:pt x="643591" y="321795"/>
                  </a:moveTo>
                  <a:cubicBezTo>
                    <a:pt x="643591" y="499518"/>
                    <a:pt x="499518" y="643591"/>
                    <a:pt x="321795" y="643591"/>
                  </a:cubicBezTo>
                  <a:cubicBezTo>
                    <a:pt x="144073" y="643591"/>
                    <a:pt x="0" y="499518"/>
                    <a:pt x="0" y="321795"/>
                  </a:cubicBezTo>
                  <a:cubicBezTo>
                    <a:pt x="0" y="144073"/>
                    <a:pt x="144073" y="0"/>
                    <a:pt x="321795" y="0"/>
                  </a:cubicBezTo>
                  <a:cubicBezTo>
                    <a:pt x="499518" y="0"/>
                    <a:pt x="643591" y="144073"/>
                    <a:pt x="643591" y="321795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201AC5C-3741-68D6-AA5C-6FA77CAA6913}"/>
                </a:ext>
              </a:extLst>
            </p:cNvPr>
            <p:cNvSpPr/>
            <p:nvPr/>
          </p:nvSpPr>
          <p:spPr>
            <a:xfrm>
              <a:off x="1581899" y="2066995"/>
              <a:ext cx="882109" cy="882109"/>
            </a:xfrm>
            <a:custGeom>
              <a:avLst/>
              <a:gdLst>
                <a:gd name="connsiteX0" fmla="*/ 576775 w 576775"/>
                <a:gd name="connsiteY0" fmla="*/ 288388 h 576775"/>
                <a:gd name="connsiteX1" fmla="*/ 288388 w 576775"/>
                <a:gd name="connsiteY1" fmla="*/ 576775 h 576775"/>
                <a:gd name="connsiteX2" fmla="*/ 0 w 576775"/>
                <a:gd name="connsiteY2" fmla="*/ 288388 h 576775"/>
                <a:gd name="connsiteX3" fmla="*/ 288388 w 576775"/>
                <a:gd name="connsiteY3" fmla="*/ 0 h 576775"/>
                <a:gd name="connsiteX4" fmla="*/ 576775 w 576775"/>
                <a:gd name="connsiteY4" fmla="*/ 288388 h 5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5" h="576775">
                  <a:moveTo>
                    <a:pt x="576775" y="288388"/>
                  </a:moveTo>
                  <a:cubicBezTo>
                    <a:pt x="576775" y="447660"/>
                    <a:pt x="447660" y="576775"/>
                    <a:pt x="288388" y="576775"/>
                  </a:cubicBezTo>
                  <a:cubicBezTo>
                    <a:pt x="129115" y="576775"/>
                    <a:pt x="0" y="447660"/>
                    <a:pt x="0" y="288388"/>
                  </a:cubicBezTo>
                  <a:cubicBezTo>
                    <a:pt x="0" y="129116"/>
                    <a:pt x="129115" y="0"/>
                    <a:pt x="288388" y="0"/>
                  </a:cubicBezTo>
                  <a:cubicBezTo>
                    <a:pt x="447660" y="0"/>
                    <a:pt x="576775" y="129116"/>
                    <a:pt x="576775" y="288388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文本框 24">
              <a:extLst>
                <a:ext uri="{FF2B5EF4-FFF2-40B4-BE49-F238E27FC236}">
                  <a16:creationId xmlns:a16="http://schemas.microsoft.com/office/drawing/2014/main" id="{8CA3DBBB-85BC-1551-A851-89402E6784B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36864" y="3222988"/>
              <a:ext cx="1769492" cy="161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/>
              </a:lvl1pPr>
            </a:lstStyle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grpSp>
          <p:nvGrpSpPr>
            <p:cNvPr id="70" name="图形 4">
              <a:extLst>
                <a:ext uri="{FF2B5EF4-FFF2-40B4-BE49-F238E27FC236}">
                  <a16:creationId xmlns:a16="http://schemas.microsoft.com/office/drawing/2014/main" id="{591F4B00-4AAA-27DF-FF70-6CBC31E428A9}"/>
                </a:ext>
              </a:extLst>
            </p:cNvPr>
            <p:cNvGrpSpPr/>
            <p:nvPr/>
          </p:nvGrpSpPr>
          <p:grpSpPr>
            <a:xfrm>
              <a:off x="1769840" y="2243522"/>
              <a:ext cx="499847" cy="499847"/>
              <a:chOff x="4661364" y="4173400"/>
              <a:chExt cx="435962" cy="435962"/>
            </a:xfrm>
            <a:solidFill>
              <a:srgbClr val="0324C9"/>
            </a:solidFill>
          </p:grpSpPr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8DF5E0B0-9CCD-6699-80B4-9C051D1B9644}"/>
                  </a:ext>
                </a:extLst>
              </p:cNvPr>
              <p:cNvSpPr/>
              <p:nvPr/>
            </p:nvSpPr>
            <p:spPr>
              <a:xfrm>
                <a:off x="4749460" y="4261490"/>
                <a:ext cx="259161" cy="259166"/>
              </a:xfrm>
              <a:custGeom>
                <a:avLst/>
                <a:gdLst>
                  <a:gd name="connsiteX0" fmla="*/ 0 w 259161"/>
                  <a:gd name="connsiteY0" fmla="*/ 129586 h 259166"/>
                  <a:gd name="connsiteX1" fmla="*/ 129581 w 259161"/>
                  <a:gd name="connsiteY1" fmla="*/ 259166 h 259166"/>
                  <a:gd name="connsiteX2" fmla="*/ 259161 w 259161"/>
                  <a:gd name="connsiteY2" fmla="*/ 129586 h 259166"/>
                  <a:gd name="connsiteX3" fmla="*/ 129581 w 259161"/>
                  <a:gd name="connsiteY3" fmla="*/ 5 h 259166"/>
                  <a:gd name="connsiteX4" fmla="*/ 0 w 259161"/>
                  <a:gd name="connsiteY4" fmla="*/ 129586 h 259166"/>
                  <a:gd name="connsiteX5" fmla="*/ 220043 w 259161"/>
                  <a:gd name="connsiteY5" fmla="*/ 121639 h 259166"/>
                  <a:gd name="connsiteX6" fmla="*/ 137527 w 259161"/>
                  <a:gd name="connsiteY6" fmla="*/ 220048 h 259166"/>
                  <a:gd name="connsiteX7" fmla="*/ 39119 w 259161"/>
                  <a:gd name="connsiteY7" fmla="*/ 137531 h 259166"/>
                  <a:gd name="connsiteX8" fmla="*/ 121635 w 259161"/>
                  <a:gd name="connsiteY8" fmla="*/ 39123 h 259166"/>
                  <a:gd name="connsiteX9" fmla="*/ 220043 w 259161"/>
                  <a:gd name="connsiteY9" fmla="*/ 121639 h 25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61" h="259166">
                    <a:moveTo>
                      <a:pt x="0" y="129586"/>
                    </a:moveTo>
                    <a:cubicBezTo>
                      <a:pt x="0" y="201099"/>
                      <a:pt x="58067" y="259166"/>
                      <a:pt x="129581" y="259166"/>
                    </a:cubicBezTo>
                    <a:cubicBezTo>
                      <a:pt x="201095" y="259166"/>
                      <a:pt x="259161" y="201099"/>
                      <a:pt x="259161" y="129586"/>
                    </a:cubicBezTo>
                    <a:cubicBezTo>
                      <a:pt x="259161" y="58072"/>
                      <a:pt x="201095" y="5"/>
                      <a:pt x="129581" y="5"/>
                    </a:cubicBezTo>
                    <a:cubicBezTo>
                      <a:pt x="58067" y="-607"/>
                      <a:pt x="0" y="58072"/>
                      <a:pt x="0" y="129586"/>
                    </a:cubicBezTo>
                    <a:close/>
                    <a:moveTo>
                      <a:pt x="220043" y="121639"/>
                    </a:moveTo>
                    <a:cubicBezTo>
                      <a:pt x="224321" y="171760"/>
                      <a:pt x="187647" y="215769"/>
                      <a:pt x="137527" y="220048"/>
                    </a:cubicBezTo>
                    <a:cubicBezTo>
                      <a:pt x="87406" y="224326"/>
                      <a:pt x="43397" y="187652"/>
                      <a:pt x="39119" y="137531"/>
                    </a:cubicBezTo>
                    <a:cubicBezTo>
                      <a:pt x="34840" y="87411"/>
                      <a:pt x="71514" y="43402"/>
                      <a:pt x="121635" y="39123"/>
                    </a:cubicBezTo>
                    <a:cubicBezTo>
                      <a:pt x="171755" y="34845"/>
                      <a:pt x="215764" y="71519"/>
                      <a:pt x="220043" y="121639"/>
                    </a:cubicBezTo>
                    <a:close/>
                  </a:path>
                </a:pathLst>
              </a:custGeom>
              <a:solidFill>
                <a:srgbClr val="5C9E8E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2A238532-7103-3505-CEA5-398478C6B799}"/>
                  </a:ext>
                </a:extLst>
              </p:cNvPr>
              <p:cNvSpPr/>
              <p:nvPr/>
            </p:nvSpPr>
            <p:spPr>
              <a:xfrm>
                <a:off x="4661364" y="4173400"/>
                <a:ext cx="435962" cy="435962"/>
              </a:xfrm>
              <a:custGeom>
                <a:avLst/>
                <a:gdLst>
                  <a:gd name="connsiteX0" fmla="*/ 395544 w 435962"/>
                  <a:gd name="connsiteY0" fmla="*/ 289190 h 435962"/>
                  <a:gd name="connsiteX1" fmla="*/ 416937 w 435962"/>
                  <a:gd name="connsiteY1" fmla="*/ 288578 h 435962"/>
                  <a:gd name="connsiteX2" fmla="*/ 428550 w 435962"/>
                  <a:gd name="connsiteY2" fmla="*/ 279410 h 435962"/>
                  <a:gd name="connsiteX3" fmla="*/ 435885 w 435962"/>
                  <a:gd name="connsiteY3" fmla="*/ 245181 h 435962"/>
                  <a:gd name="connsiteX4" fmla="*/ 429161 w 435962"/>
                  <a:gd name="connsiteY4" fmla="*/ 232345 h 435962"/>
                  <a:gd name="connsiteX5" fmla="*/ 409602 w 435962"/>
                  <a:gd name="connsiteY5" fmla="*/ 223177 h 435962"/>
                  <a:gd name="connsiteX6" fmla="*/ 401045 w 435962"/>
                  <a:gd name="connsiteY6" fmla="*/ 210341 h 435962"/>
                  <a:gd name="connsiteX7" fmla="*/ 400433 w 435962"/>
                  <a:gd name="connsiteY7" fmla="*/ 201784 h 435962"/>
                  <a:gd name="connsiteX8" fmla="*/ 400433 w 435962"/>
                  <a:gd name="connsiteY8" fmla="*/ 199950 h 435962"/>
                  <a:gd name="connsiteX9" fmla="*/ 407768 w 435962"/>
                  <a:gd name="connsiteY9" fmla="*/ 191393 h 435962"/>
                  <a:gd name="connsiteX10" fmla="*/ 426105 w 435962"/>
                  <a:gd name="connsiteY10" fmla="*/ 179780 h 435962"/>
                  <a:gd name="connsiteX11" fmla="*/ 431606 w 435962"/>
                  <a:gd name="connsiteY11" fmla="*/ 166332 h 435962"/>
                  <a:gd name="connsiteX12" fmla="*/ 420604 w 435962"/>
                  <a:gd name="connsiteY12" fmla="*/ 133326 h 435962"/>
                  <a:gd name="connsiteX13" fmla="*/ 408379 w 435962"/>
                  <a:gd name="connsiteY13" fmla="*/ 125380 h 435962"/>
                  <a:gd name="connsiteX14" fmla="*/ 386987 w 435962"/>
                  <a:gd name="connsiteY14" fmla="*/ 127214 h 435962"/>
                  <a:gd name="connsiteX15" fmla="*/ 373539 w 435962"/>
                  <a:gd name="connsiteY15" fmla="*/ 121101 h 435962"/>
                  <a:gd name="connsiteX16" fmla="*/ 369261 w 435962"/>
                  <a:gd name="connsiteY16" fmla="*/ 100320 h 435962"/>
                  <a:gd name="connsiteX17" fmla="*/ 379040 w 435962"/>
                  <a:gd name="connsiteY17" fmla="*/ 81371 h 435962"/>
                  <a:gd name="connsiteX18" fmla="*/ 376596 w 435962"/>
                  <a:gd name="connsiteY18" fmla="*/ 66702 h 435962"/>
                  <a:gd name="connsiteX19" fmla="*/ 350924 w 435962"/>
                  <a:gd name="connsiteY19" fmla="*/ 43475 h 435962"/>
                  <a:gd name="connsiteX20" fmla="*/ 336254 w 435962"/>
                  <a:gd name="connsiteY20" fmla="*/ 42864 h 435962"/>
                  <a:gd name="connsiteX21" fmla="*/ 318529 w 435962"/>
                  <a:gd name="connsiteY21" fmla="*/ 55089 h 435962"/>
                  <a:gd name="connsiteX22" fmla="*/ 303859 w 435962"/>
                  <a:gd name="connsiteY22" fmla="*/ 56311 h 435962"/>
                  <a:gd name="connsiteX23" fmla="*/ 289190 w 435962"/>
                  <a:gd name="connsiteY23" fmla="*/ 40419 h 435962"/>
                  <a:gd name="connsiteX24" fmla="*/ 288578 w 435962"/>
                  <a:gd name="connsiteY24" fmla="*/ 19026 h 435962"/>
                  <a:gd name="connsiteX25" fmla="*/ 279410 w 435962"/>
                  <a:gd name="connsiteY25" fmla="*/ 7413 h 435962"/>
                  <a:gd name="connsiteX26" fmla="*/ 245181 w 435962"/>
                  <a:gd name="connsiteY26" fmla="*/ 78 h 435962"/>
                  <a:gd name="connsiteX27" fmla="*/ 232345 w 435962"/>
                  <a:gd name="connsiteY27" fmla="*/ 6802 h 435962"/>
                  <a:gd name="connsiteX28" fmla="*/ 223177 w 435962"/>
                  <a:gd name="connsiteY28" fmla="*/ 26361 h 435962"/>
                  <a:gd name="connsiteX29" fmla="*/ 210341 w 435962"/>
                  <a:gd name="connsiteY29" fmla="*/ 34918 h 435962"/>
                  <a:gd name="connsiteX30" fmla="*/ 201784 w 435962"/>
                  <a:gd name="connsiteY30" fmla="*/ 35529 h 435962"/>
                  <a:gd name="connsiteX31" fmla="*/ 199950 w 435962"/>
                  <a:gd name="connsiteY31" fmla="*/ 35529 h 435962"/>
                  <a:gd name="connsiteX32" fmla="*/ 191393 w 435962"/>
                  <a:gd name="connsiteY32" fmla="*/ 28195 h 435962"/>
                  <a:gd name="connsiteX33" fmla="*/ 179780 w 435962"/>
                  <a:gd name="connsiteY33" fmla="*/ 9858 h 435962"/>
                  <a:gd name="connsiteX34" fmla="*/ 166332 w 435962"/>
                  <a:gd name="connsiteY34" fmla="*/ 4357 h 435962"/>
                  <a:gd name="connsiteX35" fmla="*/ 133326 w 435962"/>
                  <a:gd name="connsiteY35" fmla="*/ 15359 h 435962"/>
                  <a:gd name="connsiteX36" fmla="*/ 125380 w 435962"/>
                  <a:gd name="connsiteY36" fmla="*/ 27583 h 435962"/>
                  <a:gd name="connsiteX37" fmla="*/ 127214 w 435962"/>
                  <a:gd name="connsiteY37" fmla="*/ 48976 h 435962"/>
                  <a:gd name="connsiteX38" fmla="*/ 121101 w 435962"/>
                  <a:gd name="connsiteY38" fmla="*/ 62423 h 435962"/>
                  <a:gd name="connsiteX39" fmla="*/ 100320 w 435962"/>
                  <a:gd name="connsiteY39" fmla="*/ 66702 h 435962"/>
                  <a:gd name="connsiteX40" fmla="*/ 81372 w 435962"/>
                  <a:gd name="connsiteY40" fmla="*/ 56922 h 435962"/>
                  <a:gd name="connsiteX41" fmla="*/ 66702 w 435962"/>
                  <a:gd name="connsiteY41" fmla="*/ 59367 h 435962"/>
                  <a:gd name="connsiteX42" fmla="*/ 43475 w 435962"/>
                  <a:gd name="connsiteY42" fmla="*/ 85039 h 435962"/>
                  <a:gd name="connsiteX43" fmla="*/ 42864 w 435962"/>
                  <a:gd name="connsiteY43" fmla="*/ 99708 h 435962"/>
                  <a:gd name="connsiteX44" fmla="*/ 55089 w 435962"/>
                  <a:gd name="connsiteY44" fmla="*/ 117434 h 435962"/>
                  <a:gd name="connsiteX45" fmla="*/ 56311 w 435962"/>
                  <a:gd name="connsiteY45" fmla="*/ 132104 h 435962"/>
                  <a:gd name="connsiteX46" fmla="*/ 40419 w 435962"/>
                  <a:gd name="connsiteY46" fmla="*/ 146773 h 435962"/>
                  <a:gd name="connsiteX47" fmla="*/ 19026 w 435962"/>
                  <a:gd name="connsiteY47" fmla="*/ 147384 h 435962"/>
                  <a:gd name="connsiteX48" fmla="*/ 7413 w 435962"/>
                  <a:gd name="connsiteY48" fmla="*/ 156553 h 435962"/>
                  <a:gd name="connsiteX49" fmla="*/ 78 w 435962"/>
                  <a:gd name="connsiteY49" fmla="*/ 190782 h 435962"/>
                  <a:gd name="connsiteX50" fmla="*/ 6801 w 435962"/>
                  <a:gd name="connsiteY50" fmla="*/ 203617 h 435962"/>
                  <a:gd name="connsiteX51" fmla="*/ 26361 w 435962"/>
                  <a:gd name="connsiteY51" fmla="*/ 212786 h 435962"/>
                  <a:gd name="connsiteX52" fmla="*/ 34918 w 435962"/>
                  <a:gd name="connsiteY52" fmla="*/ 225622 h 435962"/>
                  <a:gd name="connsiteX53" fmla="*/ 35529 w 435962"/>
                  <a:gd name="connsiteY53" fmla="*/ 234179 h 435962"/>
                  <a:gd name="connsiteX54" fmla="*/ 35529 w 435962"/>
                  <a:gd name="connsiteY54" fmla="*/ 236013 h 435962"/>
                  <a:gd name="connsiteX55" fmla="*/ 28194 w 435962"/>
                  <a:gd name="connsiteY55" fmla="*/ 244570 h 435962"/>
                  <a:gd name="connsiteX56" fmla="*/ 9858 w 435962"/>
                  <a:gd name="connsiteY56" fmla="*/ 256183 h 435962"/>
                  <a:gd name="connsiteX57" fmla="*/ 4357 w 435962"/>
                  <a:gd name="connsiteY57" fmla="*/ 269630 h 435962"/>
                  <a:gd name="connsiteX58" fmla="*/ 15359 w 435962"/>
                  <a:gd name="connsiteY58" fmla="*/ 302637 h 435962"/>
                  <a:gd name="connsiteX59" fmla="*/ 27583 w 435962"/>
                  <a:gd name="connsiteY59" fmla="*/ 310583 h 435962"/>
                  <a:gd name="connsiteX60" fmla="*/ 48976 w 435962"/>
                  <a:gd name="connsiteY60" fmla="*/ 308749 h 435962"/>
                  <a:gd name="connsiteX61" fmla="*/ 62423 w 435962"/>
                  <a:gd name="connsiteY61" fmla="*/ 314861 h 435962"/>
                  <a:gd name="connsiteX62" fmla="*/ 66702 w 435962"/>
                  <a:gd name="connsiteY62" fmla="*/ 335643 h 435962"/>
                  <a:gd name="connsiteX63" fmla="*/ 56922 w 435962"/>
                  <a:gd name="connsiteY63" fmla="*/ 354591 h 435962"/>
                  <a:gd name="connsiteX64" fmla="*/ 59367 w 435962"/>
                  <a:gd name="connsiteY64" fmla="*/ 369261 h 435962"/>
                  <a:gd name="connsiteX65" fmla="*/ 85039 w 435962"/>
                  <a:gd name="connsiteY65" fmla="*/ 392488 h 435962"/>
                  <a:gd name="connsiteX66" fmla="*/ 99708 w 435962"/>
                  <a:gd name="connsiteY66" fmla="*/ 393099 h 435962"/>
                  <a:gd name="connsiteX67" fmla="*/ 117434 w 435962"/>
                  <a:gd name="connsiteY67" fmla="*/ 380874 h 435962"/>
                  <a:gd name="connsiteX68" fmla="*/ 132104 w 435962"/>
                  <a:gd name="connsiteY68" fmla="*/ 379652 h 435962"/>
                  <a:gd name="connsiteX69" fmla="*/ 146773 w 435962"/>
                  <a:gd name="connsiteY69" fmla="*/ 395544 h 435962"/>
                  <a:gd name="connsiteX70" fmla="*/ 147384 w 435962"/>
                  <a:gd name="connsiteY70" fmla="*/ 416937 h 435962"/>
                  <a:gd name="connsiteX71" fmla="*/ 156553 w 435962"/>
                  <a:gd name="connsiteY71" fmla="*/ 428550 h 435962"/>
                  <a:gd name="connsiteX72" fmla="*/ 190782 w 435962"/>
                  <a:gd name="connsiteY72" fmla="*/ 435885 h 435962"/>
                  <a:gd name="connsiteX73" fmla="*/ 203618 w 435962"/>
                  <a:gd name="connsiteY73" fmla="*/ 429161 h 435962"/>
                  <a:gd name="connsiteX74" fmla="*/ 212786 w 435962"/>
                  <a:gd name="connsiteY74" fmla="*/ 409602 h 435962"/>
                  <a:gd name="connsiteX75" fmla="*/ 225622 w 435962"/>
                  <a:gd name="connsiteY75" fmla="*/ 401045 h 435962"/>
                  <a:gd name="connsiteX76" fmla="*/ 234179 w 435962"/>
                  <a:gd name="connsiteY76" fmla="*/ 400433 h 435962"/>
                  <a:gd name="connsiteX77" fmla="*/ 236013 w 435962"/>
                  <a:gd name="connsiteY77" fmla="*/ 400433 h 435962"/>
                  <a:gd name="connsiteX78" fmla="*/ 244570 w 435962"/>
                  <a:gd name="connsiteY78" fmla="*/ 407768 h 435962"/>
                  <a:gd name="connsiteX79" fmla="*/ 256183 w 435962"/>
                  <a:gd name="connsiteY79" fmla="*/ 426105 h 435962"/>
                  <a:gd name="connsiteX80" fmla="*/ 269630 w 435962"/>
                  <a:gd name="connsiteY80" fmla="*/ 431606 h 435962"/>
                  <a:gd name="connsiteX81" fmla="*/ 302637 w 435962"/>
                  <a:gd name="connsiteY81" fmla="*/ 420604 h 435962"/>
                  <a:gd name="connsiteX82" fmla="*/ 310583 w 435962"/>
                  <a:gd name="connsiteY82" fmla="*/ 408379 h 435962"/>
                  <a:gd name="connsiteX83" fmla="*/ 308749 w 435962"/>
                  <a:gd name="connsiteY83" fmla="*/ 386986 h 435962"/>
                  <a:gd name="connsiteX84" fmla="*/ 314861 w 435962"/>
                  <a:gd name="connsiteY84" fmla="*/ 373540 h 435962"/>
                  <a:gd name="connsiteX85" fmla="*/ 335643 w 435962"/>
                  <a:gd name="connsiteY85" fmla="*/ 369261 h 435962"/>
                  <a:gd name="connsiteX86" fmla="*/ 354591 w 435962"/>
                  <a:gd name="connsiteY86" fmla="*/ 379040 h 435962"/>
                  <a:gd name="connsiteX87" fmla="*/ 369261 w 435962"/>
                  <a:gd name="connsiteY87" fmla="*/ 376596 h 435962"/>
                  <a:gd name="connsiteX88" fmla="*/ 392488 w 435962"/>
                  <a:gd name="connsiteY88" fmla="*/ 350924 h 435962"/>
                  <a:gd name="connsiteX89" fmla="*/ 393099 w 435962"/>
                  <a:gd name="connsiteY89" fmla="*/ 336254 h 435962"/>
                  <a:gd name="connsiteX90" fmla="*/ 380874 w 435962"/>
                  <a:gd name="connsiteY90" fmla="*/ 318529 h 435962"/>
                  <a:gd name="connsiteX91" fmla="*/ 379652 w 435962"/>
                  <a:gd name="connsiteY91" fmla="*/ 303859 h 435962"/>
                  <a:gd name="connsiteX92" fmla="*/ 395544 w 435962"/>
                  <a:gd name="connsiteY92" fmla="*/ 289190 h 435962"/>
                  <a:gd name="connsiteX93" fmla="*/ 217676 w 435962"/>
                  <a:gd name="connsiteY93" fmla="*/ 365593 h 435962"/>
                  <a:gd name="connsiteX94" fmla="*/ 69758 w 435962"/>
                  <a:gd name="connsiteY94" fmla="*/ 217676 h 435962"/>
                  <a:gd name="connsiteX95" fmla="*/ 217676 w 435962"/>
                  <a:gd name="connsiteY95" fmla="*/ 69758 h 435962"/>
                  <a:gd name="connsiteX96" fmla="*/ 365593 w 435962"/>
                  <a:gd name="connsiteY96" fmla="*/ 217676 h 435962"/>
                  <a:gd name="connsiteX97" fmla="*/ 217676 w 435962"/>
                  <a:gd name="connsiteY97" fmla="*/ 365593 h 4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35962" h="435962">
                    <a:moveTo>
                      <a:pt x="395544" y="289190"/>
                    </a:moveTo>
                    <a:lnTo>
                      <a:pt x="416937" y="288578"/>
                    </a:lnTo>
                    <a:cubicBezTo>
                      <a:pt x="421827" y="288578"/>
                      <a:pt x="427328" y="284300"/>
                      <a:pt x="428550" y="279410"/>
                    </a:cubicBezTo>
                    <a:lnTo>
                      <a:pt x="435885" y="245181"/>
                    </a:lnTo>
                    <a:cubicBezTo>
                      <a:pt x="436496" y="240291"/>
                      <a:pt x="433440" y="234179"/>
                      <a:pt x="429161" y="232345"/>
                    </a:cubicBezTo>
                    <a:lnTo>
                      <a:pt x="409602" y="223177"/>
                    </a:lnTo>
                    <a:cubicBezTo>
                      <a:pt x="405323" y="220732"/>
                      <a:pt x="401656" y="215231"/>
                      <a:pt x="401045" y="210341"/>
                    </a:cubicBezTo>
                    <a:cubicBezTo>
                      <a:pt x="401045" y="210341"/>
                      <a:pt x="401045" y="207896"/>
                      <a:pt x="400433" y="201784"/>
                    </a:cubicBezTo>
                    <a:cubicBezTo>
                      <a:pt x="400433" y="199950"/>
                      <a:pt x="400433" y="199950"/>
                      <a:pt x="400433" y="199950"/>
                    </a:cubicBezTo>
                    <a:cubicBezTo>
                      <a:pt x="400433" y="197505"/>
                      <a:pt x="403490" y="193838"/>
                      <a:pt x="407768" y="191393"/>
                    </a:cubicBezTo>
                    <a:lnTo>
                      <a:pt x="426105" y="179780"/>
                    </a:lnTo>
                    <a:cubicBezTo>
                      <a:pt x="430384" y="177335"/>
                      <a:pt x="432829" y="171222"/>
                      <a:pt x="431606" y="166332"/>
                    </a:cubicBezTo>
                    <a:lnTo>
                      <a:pt x="420604" y="133326"/>
                    </a:lnTo>
                    <a:cubicBezTo>
                      <a:pt x="418770" y="128436"/>
                      <a:pt x="413270" y="125380"/>
                      <a:pt x="408379" y="125380"/>
                    </a:cubicBezTo>
                    <a:lnTo>
                      <a:pt x="386987" y="127214"/>
                    </a:lnTo>
                    <a:cubicBezTo>
                      <a:pt x="382097" y="127825"/>
                      <a:pt x="375984" y="124769"/>
                      <a:pt x="373539" y="121101"/>
                    </a:cubicBezTo>
                    <a:cubicBezTo>
                      <a:pt x="371095" y="117434"/>
                      <a:pt x="366816" y="104598"/>
                      <a:pt x="369261" y="100320"/>
                    </a:cubicBezTo>
                    <a:lnTo>
                      <a:pt x="379040" y="81371"/>
                    </a:lnTo>
                    <a:cubicBezTo>
                      <a:pt x="381485" y="77093"/>
                      <a:pt x="380263" y="70369"/>
                      <a:pt x="376596" y="66702"/>
                    </a:cubicBezTo>
                    <a:lnTo>
                      <a:pt x="350924" y="43475"/>
                    </a:lnTo>
                    <a:cubicBezTo>
                      <a:pt x="347257" y="40419"/>
                      <a:pt x="340533" y="40419"/>
                      <a:pt x="336254" y="42864"/>
                    </a:cubicBezTo>
                    <a:lnTo>
                      <a:pt x="318529" y="55089"/>
                    </a:lnTo>
                    <a:cubicBezTo>
                      <a:pt x="314250" y="58145"/>
                      <a:pt x="308138" y="58756"/>
                      <a:pt x="303859" y="56311"/>
                    </a:cubicBezTo>
                    <a:cubicBezTo>
                      <a:pt x="300192" y="54477"/>
                      <a:pt x="289801" y="45309"/>
                      <a:pt x="289190" y="40419"/>
                    </a:cubicBezTo>
                    <a:lnTo>
                      <a:pt x="288578" y="19026"/>
                    </a:lnTo>
                    <a:cubicBezTo>
                      <a:pt x="288578" y="14136"/>
                      <a:pt x="284300" y="8635"/>
                      <a:pt x="279410" y="7413"/>
                    </a:cubicBezTo>
                    <a:lnTo>
                      <a:pt x="245181" y="78"/>
                    </a:lnTo>
                    <a:cubicBezTo>
                      <a:pt x="240291" y="-533"/>
                      <a:pt x="234179" y="2523"/>
                      <a:pt x="232345" y="6802"/>
                    </a:cubicBezTo>
                    <a:lnTo>
                      <a:pt x="223177" y="26361"/>
                    </a:lnTo>
                    <a:cubicBezTo>
                      <a:pt x="220732" y="30639"/>
                      <a:pt x="215231" y="34307"/>
                      <a:pt x="210341" y="34918"/>
                    </a:cubicBezTo>
                    <a:cubicBezTo>
                      <a:pt x="210341" y="34918"/>
                      <a:pt x="207896" y="34918"/>
                      <a:pt x="201784" y="35529"/>
                    </a:cubicBezTo>
                    <a:cubicBezTo>
                      <a:pt x="199950" y="35529"/>
                      <a:pt x="199950" y="35529"/>
                      <a:pt x="199950" y="35529"/>
                    </a:cubicBezTo>
                    <a:cubicBezTo>
                      <a:pt x="197505" y="35529"/>
                      <a:pt x="193838" y="32473"/>
                      <a:pt x="191393" y="28195"/>
                    </a:cubicBezTo>
                    <a:lnTo>
                      <a:pt x="179780" y="9858"/>
                    </a:lnTo>
                    <a:cubicBezTo>
                      <a:pt x="177335" y="5579"/>
                      <a:pt x="171222" y="3134"/>
                      <a:pt x="166332" y="4357"/>
                    </a:cubicBezTo>
                    <a:lnTo>
                      <a:pt x="133326" y="15359"/>
                    </a:lnTo>
                    <a:cubicBezTo>
                      <a:pt x="128436" y="17192"/>
                      <a:pt x="125380" y="22693"/>
                      <a:pt x="125380" y="27583"/>
                    </a:cubicBezTo>
                    <a:lnTo>
                      <a:pt x="127214" y="48976"/>
                    </a:lnTo>
                    <a:cubicBezTo>
                      <a:pt x="127825" y="53866"/>
                      <a:pt x="124769" y="59978"/>
                      <a:pt x="121101" y="62423"/>
                    </a:cubicBezTo>
                    <a:cubicBezTo>
                      <a:pt x="117434" y="64868"/>
                      <a:pt x="104598" y="69147"/>
                      <a:pt x="100320" y="66702"/>
                    </a:cubicBezTo>
                    <a:lnTo>
                      <a:pt x="81372" y="56922"/>
                    </a:lnTo>
                    <a:cubicBezTo>
                      <a:pt x="77093" y="54477"/>
                      <a:pt x="70369" y="55700"/>
                      <a:pt x="66702" y="59367"/>
                    </a:cubicBezTo>
                    <a:lnTo>
                      <a:pt x="43475" y="85039"/>
                    </a:lnTo>
                    <a:cubicBezTo>
                      <a:pt x="40419" y="88706"/>
                      <a:pt x="40419" y="95430"/>
                      <a:pt x="42864" y="99708"/>
                    </a:cubicBezTo>
                    <a:lnTo>
                      <a:pt x="55089" y="117434"/>
                    </a:lnTo>
                    <a:cubicBezTo>
                      <a:pt x="58145" y="121713"/>
                      <a:pt x="58756" y="127825"/>
                      <a:pt x="56311" y="132104"/>
                    </a:cubicBezTo>
                    <a:cubicBezTo>
                      <a:pt x="54477" y="135771"/>
                      <a:pt x="45309" y="146162"/>
                      <a:pt x="40419" y="146773"/>
                    </a:cubicBezTo>
                    <a:lnTo>
                      <a:pt x="19026" y="147384"/>
                    </a:lnTo>
                    <a:cubicBezTo>
                      <a:pt x="14136" y="147384"/>
                      <a:pt x="8635" y="151663"/>
                      <a:pt x="7413" y="156553"/>
                    </a:cubicBezTo>
                    <a:lnTo>
                      <a:pt x="78" y="190782"/>
                    </a:lnTo>
                    <a:cubicBezTo>
                      <a:pt x="-533" y="195671"/>
                      <a:pt x="2523" y="201784"/>
                      <a:pt x="6801" y="203617"/>
                    </a:cubicBezTo>
                    <a:lnTo>
                      <a:pt x="26361" y="212786"/>
                    </a:lnTo>
                    <a:cubicBezTo>
                      <a:pt x="30639" y="215231"/>
                      <a:pt x="34307" y="220732"/>
                      <a:pt x="34918" y="225622"/>
                    </a:cubicBezTo>
                    <a:cubicBezTo>
                      <a:pt x="34918" y="225622"/>
                      <a:pt x="34918" y="228067"/>
                      <a:pt x="35529" y="234179"/>
                    </a:cubicBezTo>
                    <a:cubicBezTo>
                      <a:pt x="35529" y="236013"/>
                      <a:pt x="35529" y="236013"/>
                      <a:pt x="35529" y="236013"/>
                    </a:cubicBezTo>
                    <a:cubicBezTo>
                      <a:pt x="35529" y="238458"/>
                      <a:pt x="32473" y="242125"/>
                      <a:pt x="28194" y="244570"/>
                    </a:cubicBezTo>
                    <a:lnTo>
                      <a:pt x="9858" y="256183"/>
                    </a:lnTo>
                    <a:cubicBezTo>
                      <a:pt x="5579" y="258628"/>
                      <a:pt x="3134" y="264740"/>
                      <a:pt x="4357" y="269630"/>
                    </a:cubicBezTo>
                    <a:lnTo>
                      <a:pt x="15359" y="302637"/>
                    </a:lnTo>
                    <a:cubicBezTo>
                      <a:pt x="17192" y="307526"/>
                      <a:pt x="22693" y="310583"/>
                      <a:pt x="27583" y="310583"/>
                    </a:cubicBezTo>
                    <a:lnTo>
                      <a:pt x="48976" y="308749"/>
                    </a:lnTo>
                    <a:cubicBezTo>
                      <a:pt x="53866" y="308138"/>
                      <a:pt x="59978" y="311194"/>
                      <a:pt x="62423" y="314861"/>
                    </a:cubicBezTo>
                    <a:cubicBezTo>
                      <a:pt x="64868" y="318529"/>
                      <a:pt x="69147" y="331365"/>
                      <a:pt x="66702" y="335643"/>
                    </a:cubicBezTo>
                    <a:lnTo>
                      <a:pt x="56922" y="354591"/>
                    </a:lnTo>
                    <a:cubicBezTo>
                      <a:pt x="54477" y="358870"/>
                      <a:pt x="55700" y="365593"/>
                      <a:pt x="59367" y="369261"/>
                    </a:cubicBezTo>
                    <a:lnTo>
                      <a:pt x="85039" y="392488"/>
                    </a:lnTo>
                    <a:cubicBezTo>
                      <a:pt x="88706" y="395544"/>
                      <a:pt x="95430" y="395544"/>
                      <a:pt x="99708" y="393099"/>
                    </a:cubicBezTo>
                    <a:lnTo>
                      <a:pt x="117434" y="380874"/>
                    </a:lnTo>
                    <a:cubicBezTo>
                      <a:pt x="121713" y="377818"/>
                      <a:pt x="127825" y="377207"/>
                      <a:pt x="132104" y="379652"/>
                    </a:cubicBezTo>
                    <a:cubicBezTo>
                      <a:pt x="135771" y="381485"/>
                      <a:pt x="146162" y="390654"/>
                      <a:pt x="146773" y="395544"/>
                    </a:cubicBezTo>
                    <a:lnTo>
                      <a:pt x="147384" y="416937"/>
                    </a:lnTo>
                    <a:cubicBezTo>
                      <a:pt x="147384" y="421827"/>
                      <a:pt x="151663" y="427328"/>
                      <a:pt x="156553" y="428550"/>
                    </a:cubicBezTo>
                    <a:lnTo>
                      <a:pt x="190782" y="435885"/>
                    </a:lnTo>
                    <a:cubicBezTo>
                      <a:pt x="195671" y="436496"/>
                      <a:pt x="201784" y="433440"/>
                      <a:pt x="203618" y="429161"/>
                    </a:cubicBezTo>
                    <a:lnTo>
                      <a:pt x="212786" y="409602"/>
                    </a:lnTo>
                    <a:cubicBezTo>
                      <a:pt x="215231" y="405323"/>
                      <a:pt x="220732" y="401656"/>
                      <a:pt x="225622" y="401045"/>
                    </a:cubicBezTo>
                    <a:cubicBezTo>
                      <a:pt x="225622" y="401045"/>
                      <a:pt x="228067" y="401045"/>
                      <a:pt x="234179" y="400433"/>
                    </a:cubicBezTo>
                    <a:cubicBezTo>
                      <a:pt x="236013" y="400433"/>
                      <a:pt x="236013" y="400433"/>
                      <a:pt x="236013" y="400433"/>
                    </a:cubicBezTo>
                    <a:cubicBezTo>
                      <a:pt x="238458" y="400433"/>
                      <a:pt x="242125" y="403490"/>
                      <a:pt x="244570" y="407768"/>
                    </a:cubicBezTo>
                    <a:lnTo>
                      <a:pt x="256183" y="426105"/>
                    </a:lnTo>
                    <a:cubicBezTo>
                      <a:pt x="258628" y="430384"/>
                      <a:pt x="264741" y="432829"/>
                      <a:pt x="269630" y="431606"/>
                    </a:cubicBezTo>
                    <a:lnTo>
                      <a:pt x="302637" y="420604"/>
                    </a:lnTo>
                    <a:cubicBezTo>
                      <a:pt x="307527" y="418770"/>
                      <a:pt x="310583" y="413270"/>
                      <a:pt x="310583" y="408379"/>
                    </a:cubicBezTo>
                    <a:lnTo>
                      <a:pt x="308749" y="386986"/>
                    </a:lnTo>
                    <a:cubicBezTo>
                      <a:pt x="308138" y="382097"/>
                      <a:pt x="311194" y="375984"/>
                      <a:pt x="314861" y="373540"/>
                    </a:cubicBezTo>
                    <a:cubicBezTo>
                      <a:pt x="318529" y="371095"/>
                      <a:pt x="331365" y="366816"/>
                      <a:pt x="335643" y="369261"/>
                    </a:cubicBezTo>
                    <a:lnTo>
                      <a:pt x="354591" y="379040"/>
                    </a:lnTo>
                    <a:cubicBezTo>
                      <a:pt x="358870" y="381485"/>
                      <a:pt x="365593" y="380263"/>
                      <a:pt x="369261" y="376596"/>
                    </a:cubicBezTo>
                    <a:lnTo>
                      <a:pt x="392488" y="350924"/>
                    </a:lnTo>
                    <a:cubicBezTo>
                      <a:pt x="395544" y="347256"/>
                      <a:pt x="395544" y="340533"/>
                      <a:pt x="393099" y="336254"/>
                    </a:cubicBezTo>
                    <a:lnTo>
                      <a:pt x="380874" y="318529"/>
                    </a:lnTo>
                    <a:cubicBezTo>
                      <a:pt x="377818" y="314250"/>
                      <a:pt x="377207" y="308138"/>
                      <a:pt x="379652" y="303859"/>
                    </a:cubicBezTo>
                    <a:cubicBezTo>
                      <a:pt x="381485" y="300192"/>
                      <a:pt x="390654" y="289190"/>
                      <a:pt x="395544" y="289190"/>
                    </a:cubicBezTo>
                    <a:close/>
                    <a:moveTo>
                      <a:pt x="217676" y="365593"/>
                    </a:moveTo>
                    <a:cubicBezTo>
                      <a:pt x="136382" y="365593"/>
                      <a:pt x="69758" y="298969"/>
                      <a:pt x="69758" y="217676"/>
                    </a:cubicBezTo>
                    <a:cubicBezTo>
                      <a:pt x="69758" y="136382"/>
                      <a:pt x="136382" y="69758"/>
                      <a:pt x="217676" y="69758"/>
                    </a:cubicBezTo>
                    <a:cubicBezTo>
                      <a:pt x="298969" y="69758"/>
                      <a:pt x="365593" y="136382"/>
                      <a:pt x="365593" y="217676"/>
                    </a:cubicBezTo>
                    <a:cubicBezTo>
                      <a:pt x="365593" y="298969"/>
                      <a:pt x="298969" y="365593"/>
                      <a:pt x="217676" y="365593"/>
                    </a:cubicBezTo>
                    <a:close/>
                  </a:path>
                </a:pathLst>
              </a:custGeom>
              <a:solidFill>
                <a:srgbClr val="5C9E8E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D385880-9915-A6A1-9076-D7E66ED0BC26}"/>
              </a:ext>
            </a:extLst>
          </p:cNvPr>
          <p:cNvGrpSpPr/>
          <p:nvPr/>
        </p:nvGrpSpPr>
        <p:grpSpPr>
          <a:xfrm>
            <a:off x="8922509" y="1745357"/>
            <a:ext cx="2493057" cy="3741045"/>
            <a:chOff x="8922508" y="1745355"/>
            <a:chExt cx="2493057" cy="3741045"/>
          </a:xfrm>
        </p:grpSpPr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799394E-6F08-8F57-7F6F-43864354E1A8}"/>
                </a:ext>
              </a:extLst>
            </p:cNvPr>
            <p:cNvSpPr/>
            <p:nvPr/>
          </p:nvSpPr>
          <p:spPr>
            <a:xfrm>
              <a:off x="8922508" y="2384223"/>
              <a:ext cx="2493057" cy="3102177"/>
            </a:xfrm>
            <a:custGeom>
              <a:avLst/>
              <a:gdLst>
                <a:gd name="connsiteX0" fmla="*/ 1528982 w 1630107"/>
                <a:gd name="connsiteY0" fmla="*/ 39565 h 2028385"/>
                <a:gd name="connsiteX1" fmla="*/ 1400615 w 1630107"/>
                <a:gd name="connsiteY1" fmla="*/ 0 h 2028385"/>
                <a:gd name="connsiteX2" fmla="*/ 230359 w 1630107"/>
                <a:gd name="connsiteY2" fmla="*/ 0 h 2028385"/>
                <a:gd name="connsiteX3" fmla="*/ 63305 w 1630107"/>
                <a:gd name="connsiteY3" fmla="*/ 72097 h 2028385"/>
                <a:gd name="connsiteX4" fmla="*/ 0 w 1630107"/>
                <a:gd name="connsiteY4" fmla="*/ 230358 h 2028385"/>
                <a:gd name="connsiteX5" fmla="*/ 0 w 1630107"/>
                <a:gd name="connsiteY5" fmla="*/ 1468316 h 2028385"/>
                <a:gd name="connsiteX6" fmla="*/ 75614 w 1630107"/>
                <a:gd name="connsiteY6" fmla="*/ 1638886 h 2028385"/>
                <a:gd name="connsiteX7" fmla="*/ 230359 w 1630107"/>
                <a:gd name="connsiteY7" fmla="*/ 1698674 h 2028385"/>
                <a:gd name="connsiteX8" fmla="*/ 485336 w 1630107"/>
                <a:gd name="connsiteY8" fmla="*/ 1698674 h 2028385"/>
                <a:gd name="connsiteX9" fmla="*/ 815047 w 1630107"/>
                <a:gd name="connsiteY9" fmla="*/ 2028385 h 2028385"/>
                <a:gd name="connsiteX10" fmla="*/ 1144759 w 1630107"/>
                <a:gd name="connsiteY10" fmla="*/ 1698674 h 2028385"/>
                <a:gd name="connsiteX11" fmla="*/ 1399736 w 1630107"/>
                <a:gd name="connsiteY11" fmla="*/ 1698674 h 2028385"/>
                <a:gd name="connsiteX12" fmla="*/ 1572065 w 1630107"/>
                <a:gd name="connsiteY12" fmla="*/ 1621302 h 2028385"/>
                <a:gd name="connsiteX13" fmla="*/ 1630094 w 1630107"/>
                <a:gd name="connsiteY13" fmla="*/ 1468316 h 2028385"/>
                <a:gd name="connsiteX14" fmla="*/ 1630094 w 1630107"/>
                <a:gd name="connsiteY14" fmla="*/ 231238 h 2028385"/>
                <a:gd name="connsiteX15" fmla="*/ 1528982 w 1630107"/>
                <a:gd name="connsiteY15" fmla="*/ 39565 h 202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0107" h="2028385">
                  <a:moveTo>
                    <a:pt x="1528982" y="39565"/>
                  </a:moveTo>
                  <a:cubicBezTo>
                    <a:pt x="1492055" y="14947"/>
                    <a:pt x="1448093" y="0"/>
                    <a:pt x="1400615" y="0"/>
                  </a:cubicBezTo>
                  <a:lnTo>
                    <a:pt x="230359" y="0"/>
                  </a:lnTo>
                  <a:cubicBezTo>
                    <a:pt x="164416" y="0"/>
                    <a:pt x="104628" y="28135"/>
                    <a:pt x="63305" y="72097"/>
                  </a:cubicBezTo>
                  <a:cubicBezTo>
                    <a:pt x="24618" y="113421"/>
                    <a:pt x="0" y="168812"/>
                    <a:pt x="0" y="230358"/>
                  </a:cubicBezTo>
                  <a:lnTo>
                    <a:pt x="0" y="1468316"/>
                  </a:lnTo>
                  <a:cubicBezTo>
                    <a:pt x="0" y="1536016"/>
                    <a:pt x="29015" y="1596683"/>
                    <a:pt x="75614" y="1638886"/>
                  </a:cubicBezTo>
                  <a:cubicBezTo>
                    <a:pt x="116059" y="1675814"/>
                    <a:pt x="170570" y="1698674"/>
                    <a:pt x="230359" y="1698674"/>
                  </a:cubicBezTo>
                  <a:lnTo>
                    <a:pt x="485336" y="1698674"/>
                  </a:lnTo>
                  <a:cubicBezTo>
                    <a:pt x="485336" y="1880675"/>
                    <a:pt x="633046" y="2028385"/>
                    <a:pt x="815047" y="2028385"/>
                  </a:cubicBezTo>
                  <a:cubicBezTo>
                    <a:pt x="997047" y="2028385"/>
                    <a:pt x="1144759" y="1880675"/>
                    <a:pt x="1144759" y="1698674"/>
                  </a:cubicBezTo>
                  <a:lnTo>
                    <a:pt x="1399736" y="1698674"/>
                  </a:lnTo>
                  <a:cubicBezTo>
                    <a:pt x="1468315" y="1698674"/>
                    <a:pt x="1529862" y="1668780"/>
                    <a:pt x="1572065" y="1621302"/>
                  </a:cubicBezTo>
                  <a:cubicBezTo>
                    <a:pt x="1608113" y="1580857"/>
                    <a:pt x="1630094" y="1527224"/>
                    <a:pt x="1630094" y="1468316"/>
                  </a:cubicBezTo>
                  <a:lnTo>
                    <a:pt x="1630094" y="231238"/>
                  </a:lnTo>
                  <a:cubicBezTo>
                    <a:pt x="1630973" y="151228"/>
                    <a:pt x="1590528" y="80889"/>
                    <a:pt x="1528982" y="39565"/>
                  </a:cubicBezTo>
                  <a:close/>
                </a:path>
              </a:pathLst>
            </a:custGeom>
            <a:solidFill>
              <a:srgbClr val="BE6F45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6A60005A-FEFC-303E-9A0E-97CE685C5C29}"/>
                </a:ext>
              </a:extLst>
            </p:cNvPr>
            <p:cNvSpPr/>
            <p:nvPr/>
          </p:nvSpPr>
          <p:spPr>
            <a:xfrm>
              <a:off x="9110763" y="2881754"/>
              <a:ext cx="2116525" cy="2389497"/>
            </a:xfrm>
            <a:custGeom>
              <a:avLst/>
              <a:gdLst>
                <a:gd name="connsiteX0" fmla="*/ 373673 w 1383908"/>
                <a:gd name="connsiteY0" fmla="*/ 1461282 h 1562393"/>
                <a:gd name="connsiteX1" fmla="*/ 1010236 w 1383908"/>
                <a:gd name="connsiteY1" fmla="*/ 1461282 h 1562393"/>
                <a:gd name="connsiteX2" fmla="*/ 962758 w 1383908"/>
                <a:gd name="connsiteY2" fmla="*/ 1562393 h 1562393"/>
                <a:gd name="connsiteX3" fmla="*/ 420272 w 1383908"/>
                <a:gd name="connsiteY3" fmla="*/ 1562393 h 1562393"/>
                <a:gd name="connsiteX4" fmla="*/ 373673 w 1383908"/>
                <a:gd name="connsiteY4" fmla="*/ 1461282 h 1562393"/>
                <a:gd name="connsiteX5" fmla="*/ 1332914 w 1383908"/>
                <a:gd name="connsiteY5" fmla="*/ 0 h 1562393"/>
                <a:gd name="connsiteX6" fmla="*/ 692834 w 1383908"/>
                <a:gd name="connsiteY6" fmla="*/ 0 h 1562393"/>
                <a:gd name="connsiteX7" fmla="*/ 52754 w 1383908"/>
                <a:gd name="connsiteY7" fmla="*/ 0 h 1562393"/>
                <a:gd name="connsiteX8" fmla="*/ 0 w 1383908"/>
                <a:gd name="connsiteY8" fmla="*/ 1346982 h 1562393"/>
                <a:gd name="connsiteX9" fmla="*/ 107266 w 1383908"/>
                <a:gd name="connsiteY9" fmla="*/ 1374238 h 1562393"/>
                <a:gd name="connsiteX10" fmla="*/ 691955 w 1383908"/>
                <a:gd name="connsiteY10" fmla="*/ 1374238 h 1562393"/>
                <a:gd name="connsiteX11" fmla="*/ 1276643 w 1383908"/>
                <a:gd name="connsiteY11" fmla="*/ 1374238 h 1562393"/>
                <a:gd name="connsiteX12" fmla="*/ 1383909 w 1383908"/>
                <a:gd name="connsiteY12" fmla="*/ 1347861 h 1562393"/>
                <a:gd name="connsiteX13" fmla="*/ 1332914 w 1383908"/>
                <a:gd name="connsiteY13" fmla="*/ 0 h 156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08" h="1562393">
                  <a:moveTo>
                    <a:pt x="373673" y="1461282"/>
                  </a:moveTo>
                  <a:lnTo>
                    <a:pt x="1010236" y="1461282"/>
                  </a:lnTo>
                  <a:cubicBezTo>
                    <a:pt x="1000565" y="1497330"/>
                    <a:pt x="983859" y="1531620"/>
                    <a:pt x="962758" y="1562393"/>
                  </a:cubicBezTo>
                  <a:lnTo>
                    <a:pt x="420272" y="1562393"/>
                  </a:lnTo>
                  <a:cubicBezTo>
                    <a:pt x="400050" y="1531620"/>
                    <a:pt x="384224" y="1498209"/>
                    <a:pt x="373673" y="1461282"/>
                  </a:cubicBezTo>
                  <a:close/>
                  <a:moveTo>
                    <a:pt x="1332914" y="0"/>
                  </a:moveTo>
                  <a:lnTo>
                    <a:pt x="692834" y="0"/>
                  </a:lnTo>
                  <a:lnTo>
                    <a:pt x="52754" y="0"/>
                  </a:lnTo>
                  <a:lnTo>
                    <a:pt x="0" y="1346982"/>
                  </a:lnTo>
                  <a:cubicBezTo>
                    <a:pt x="32532" y="1363687"/>
                    <a:pt x="68580" y="1374238"/>
                    <a:pt x="107266" y="1374238"/>
                  </a:cubicBezTo>
                  <a:lnTo>
                    <a:pt x="691955" y="1374238"/>
                  </a:lnTo>
                  <a:lnTo>
                    <a:pt x="1276643" y="1374238"/>
                  </a:lnTo>
                  <a:cubicBezTo>
                    <a:pt x="1315329" y="1374238"/>
                    <a:pt x="1352257" y="1364566"/>
                    <a:pt x="1383909" y="1347861"/>
                  </a:cubicBezTo>
                  <a:lnTo>
                    <a:pt x="1332914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D60B429-7D06-B9D8-C9B8-FAC2934D0575}"/>
                </a:ext>
              </a:extLst>
            </p:cNvPr>
            <p:cNvSpPr/>
            <p:nvPr/>
          </p:nvSpPr>
          <p:spPr>
            <a:xfrm>
              <a:off x="9191444" y="2631643"/>
              <a:ext cx="1957853" cy="2597921"/>
            </a:xfrm>
            <a:custGeom>
              <a:avLst/>
              <a:gdLst>
                <a:gd name="connsiteX0" fmla="*/ 1148275 w 1280159"/>
                <a:gd name="connsiteY0" fmla="*/ 1698674 h 1698673"/>
                <a:gd name="connsiteX1" fmla="*/ 131005 w 1280159"/>
                <a:gd name="connsiteY1" fmla="*/ 1698674 h 1698673"/>
                <a:gd name="connsiteX2" fmla="*/ 0 w 1280159"/>
                <a:gd name="connsiteY2" fmla="*/ 1567668 h 1698673"/>
                <a:gd name="connsiteX3" fmla="*/ 0 w 1280159"/>
                <a:gd name="connsiteY3" fmla="*/ 131005 h 1698673"/>
                <a:gd name="connsiteX4" fmla="*/ 131005 w 1280159"/>
                <a:gd name="connsiteY4" fmla="*/ 0 h 1698673"/>
                <a:gd name="connsiteX5" fmla="*/ 1149155 w 1280159"/>
                <a:gd name="connsiteY5" fmla="*/ 0 h 1698673"/>
                <a:gd name="connsiteX6" fmla="*/ 1280160 w 1280159"/>
                <a:gd name="connsiteY6" fmla="*/ 131005 h 1698673"/>
                <a:gd name="connsiteX7" fmla="*/ 1280160 w 1280159"/>
                <a:gd name="connsiteY7" fmla="*/ 1567668 h 1698673"/>
                <a:gd name="connsiteX8" fmla="*/ 1148275 w 1280159"/>
                <a:gd name="connsiteY8" fmla="*/ 1698674 h 16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0159" h="1698673">
                  <a:moveTo>
                    <a:pt x="1148275" y="1698674"/>
                  </a:moveTo>
                  <a:lnTo>
                    <a:pt x="131005" y="1698674"/>
                  </a:lnTo>
                  <a:cubicBezTo>
                    <a:pt x="58909" y="1698674"/>
                    <a:pt x="0" y="1639765"/>
                    <a:pt x="0" y="1567668"/>
                  </a:cubicBezTo>
                  <a:lnTo>
                    <a:pt x="0" y="131005"/>
                  </a:lnTo>
                  <a:cubicBezTo>
                    <a:pt x="0" y="58908"/>
                    <a:pt x="58909" y="0"/>
                    <a:pt x="131005" y="0"/>
                  </a:cubicBezTo>
                  <a:lnTo>
                    <a:pt x="1149155" y="0"/>
                  </a:lnTo>
                  <a:cubicBezTo>
                    <a:pt x="1221251" y="0"/>
                    <a:pt x="1280160" y="58908"/>
                    <a:pt x="1280160" y="131005"/>
                  </a:cubicBezTo>
                  <a:lnTo>
                    <a:pt x="1280160" y="1567668"/>
                  </a:lnTo>
                  <a:cubicBezTo>
                    <a:pt x="1280160" y="1639765"/>
                    <a:pt x="1221251" y="1698674"/>
                    <a:pt x="1148275" y="1698674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341F998F-CFA1-09FD-6A77-EFC9B5C87DF9}"/>
                </a:ext>
              </a:extLst>
            </p:cNvPr>
            <p:cNvSpPr/>
            <p:nvPr/>
          </p:nvSpPr>
          <p:spPr>
            <a:xfrm rot="17267614">
              <a:off x="9530258" y="1745355"/>
              <a:ext cx="1280184" cy="1280183"/>
            </a:xfrm>
            <a:custGeom>
              <a:avLst/>
              <a:gdLst>
                <a:gd name="connsiteX0" fmla="*/ 837060 w 837059"/>
                <a:gd name="connsiteY0" fmla="*/ 418530 h 837059"/>
                <a:gd name="connsiteX1" fmla="*/ 418530 w 837059"/>
                <a:gd name="connsiteY1" fmla="*/ 837060 h 837059"/>
                <a:gd name="connsiteX2" fmla="*/ 1 w 837059"/>
                <a:gd name="connsiteY2" fmla="*/ 418530 h 837059"/>
                <a:gd name="connsiteX3" fmla="*/ 418530 w 837059"/>
                <a:gd name="connsiteY3" fmla="*/ 0 h 837059"/>
                <a:gd name="connsiteX4" fmla="*/ 837060 w 837059"/>
                <a:gd name="connsiteY4" fmla="*/ 418530 h 83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059" h="837059">
                  <a:moveTo>
                    <a:pt x="837060" y="418530"/>
                  </a:moveTo>
                  <a:cubicBezTo>
                    <a:pt x="837060" y="649677"/>
                    <a:pt x="649678" y="837060"/>
                    <a:pt x="418530" y="837060"/>
                  </a:cubicBezTo>
                  <a:cubicBezTo>
                    <a:pt x="187382" y="837060"/>
                    <a:pt x="1" y="649677"/>
                    <a:pt x="1" y="418530"/>
                  </a:cubicBezTo>
                  <a:cubicBezTo>
                    <a:pt x="1" y="187382"/>
                    <a:pt x="187382" y="0"/>
                    <a:pt x="418530" y="0"/>
                  </a:cubicBezTo>
                  <a:cubicBezTo>
                    <a:pt x="649678" y="0"/>
                    <a:pt x="837060" y="187382"/>
                    <a:pt x="837060" y="418530"/>
                  </a:cubicBezTo>
                  <a:close/>
                </a:path>
              </a:pathLst>
            </a:custGeom>
            <a:solidFill>
              <a:srgbClr val="BE6F45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36D0BCB1-F756-64A8-4E59-3A80B08DAD90}"/>
                </a:ext>
              </a:extLst>
            </p:cNvPr>
            <p:cNvSpPr/>
            <p:nvPr/>
          </p:nvSpPr>
          <p:spPr>
            <a:xfrm rot="21040625">
              <a:off x="9677043" y="1893826"/>
              <a:ext cx="984314" cy="984314"/>
            </a:xfrm>
            <a:custGeom>
              <a:avLst/>
              <a:gdLst>
                <a:gd name="connsiteX0" fmla="*/ 643603 w 643602"/>
                <a:gd name="connsiteY0" fmla="*/ 321801 h 643602"/>
                <a:gd name="connsiteX1" fmla="*/ 321802 w 643602"/>
                <a:gd name="connsiteY1" fmla="*/ 643603 h 643602"/>
                <a:gd name="connsiteX2" fmla="*/ 0 w 643602"/>
                <a:gd name="connsiteY2" fmla="*/ 321801 h 643602"/>
                <a:gd name="connsiteX3" fmla="*/ 321802 w 643602"/>
                <a:gd name="connsiteY3" fmla="*/ 0 h 643602"/>
                <a:gd name="connsiteX4" fmla="*/ 643603 w 643602"/>
                <a:gd name="connsiteY4" fmla="*/ 321801 h 6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602" h="643602">
                  <a:moveTo>
                    <a:pt x="643603" y="321801"/>
                  </a:moveTo>
                  <a:cubicBezTo>
                    <a:pt x="643603" y="499527"/>
                    <a:pt x="499528" y="643603"/>
                    <a:pt x="321802" y="643603"/>
                  </a:cubicBezTo>
                  <a:cubicBezTo>
                    <a:pt x="144076" y="643603"/>
                    <a:pt x="0" y="499527"/>
                    <a:pt x="0" y="321801"/>
                  </a:cubicBezTo>
                  <a:cubicBezTo>
                    <a:pt x="0" y="144075"/>
                    <a:pt x="144076" y="0"/>
                    <a:pt x="321802" y="0"/>
                  </a:cubicBezTo>
                  <a:cubicBezTo>
                    <a:pt x="499528" y="0"/>
                    <a:pt x="643603" y="144075"/>
                    <a:pt x="643603" y="321801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EDECFAB2-6917-53DD-1F04-95471754C439}"/>
                </a:ext>
              </a:extLst>
            </p:cNvPr>
            <p:cNvSpPr/>
            <p:nvPr/>
          </p:nvSpPr>
          <p:spPr>
            <a:xfrm>
              <a:off x="9727971" y="1944511"/>
              <a:ext cx="882110" cy="882110"/>
            </a:xfrm>
            <a:custGeom>
              <a:avLst/>
              <a:gdLst>
                <a:gd name="connsiteX0" fmla="*/ 576776 w 576775"/>
                <a:gd name="connsiteY0" fmla="*/ 288388 h 576775"/>
                <a:gd name="connsiteX1" fmla="*/ 288388 w 576775"/>
                <a:gd name="connsiteY1" fmla="*/ 576775 h 576775"/>
                <a:gd name="connsiteX2" fmla="*/ 0 w 576775"/>
                <a:gd name="connsiteY2" fmla="*/ 288388 h 576775"/>
                <a:gd name="connsiteX3" fmla="*/ 288388 w 576775"/>
                <a:gd name="connsiteY3" fmla="*/ 0 h 576775"/>
                <a:gd name="connsiteX4" fmla="*/ 576776 w 576775"/>
                <a:gd name="connsiteY4" fmla="*/ 288388 h 5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5" h="576775">
                  <a:moveTo>
                    <a:pt x="576776" y="288388"/>
                  </a:moveTo>
                  <a:cubicBezTo>
                    <a:pt x="576776" y="447660"/>
                    <a:pt x="447660" y="576775"/>
                    <a:pt x="288388" y="576775"/>
                  </a:cubicBezTo>
                  <a:cubicBezTo>
                    <a:pt x="129116" y="576775"/>
                    <a:pt x="0" y="447660"/>
                    <a:pt x="0" y="288388"/>
                  </a:cubicBezTo>
                  <a:cubicBezTo>
                    <a:pt x="0" y="129116"/>
                    <a:pt x="129116" y="0"/>
                    <a:pt x="288388" y="0"/>
                  </a:cubicBezTo>
                  <a:cubicBezTo>
                    <a:pt x="447660" y="0"/>
                    <a:pt x="576776" y="129116"/>
                    <a:pt x="576776" y="288388"/>
                  </a:cubicBezTo>
                  <a:close/>
                </a:path>
              </a:pathLst>
            </a:custGeom>
            <a:solidFill>
              <a:srgbClr val="FFFFFF"/>
            </a:solidFill>
            <a:ln w="87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0" name="文本框 24">
              <a:extLst>
                <a:ext uri="{FF2B5EF4-FFF2-40B4-BE49-F238E27FC236}">
                  <a16:creationId xmlns:a16="http://schemas.microsoft.com/office/drawing/2014/main" id="{52FB1810-A0AC-11F3-1D58-E58E6F0EDAA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9300711" y="3099163"/>
              <a:ext cx="1769492" cy="161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/>
              </a:lvl1pPr>
            </a:lstStyle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grpSp>
          <p:nvGrpSpPr>
            <p:cNvPr id="81" name="图形 4">
              <a:extLst>
                <a:ext uri="{FF2B5EF4-FFF2-40B4-BE49-F238E27FC236}">
                  <a16:creationId xmlns:a16="http://schemas.microsoft.com/office/drawing/2014/main" id="{46D79F54-BC2A-0129-C27D-F671CA63A07D}"/>
                </a:ext>
              </a:extLst>
            </p:cNvPr>
            <p:cNvGrpSpPr/>
            <p:nvPr/>
          </p:nvGrpSpPr>
          <p:grpSpPr>
            <a:xfrm>
              <a:off x="9979200" y="2186549"/>
              <a:ext cx="394378" cy="393212"/>
              <a:chOff x="2270922" y="5126996"/>
              <a:chExt cx="413802" cy="412580"/>
            </a:xfrm>
            <a:solidFill>
              <a:srgbClr val="BE6F45"/>
            </a:solidFill>
          </p:grpSpPr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8C352D02-55BF-1FD9-0408-CA220D23B445}"/>
                  </a:ext>
                </a:extLst>
              </p:cNvPr>
              <p:cNvSpPr/>
              <p:nvPr/>
            </p:nvSpPr>
            <p:spPr>
              <a:xfrm>
                <a:off x="2497688" y="5128219"/>
                <a:ext cx="113688" cy="160753"/>
              </a:xfrm>
              <a:custGeom>
                <a:avLst/>
                <a:gdLst>
                  <a:gd name="connsiteX0" fmla="*/ 113689 w 113688"/>
                  <a:gd name="connsiteY0" fmla="*/ 44009 h 160753"/>
                  <a:gd name="connsiteX1" fmla="*/ 1222 w 113688"/>
                  <a:gd name="connsiteY1" fmla="*/ 0 h 160753"/>
                  <a:gd name="connsiteX2" fmla="*/ 0 w 113688"/>
                  <a:gd name="connsiteY2" fmla="*/ 160753 h 160753"/>
                  <a:gd name="connsiteX3" fmla="*/ 113689 w 113688"/>
                  <a:gd name="connsiteY3" fmla="*/ 44009 h 16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688" h="160753">
                    <a:moveTo>
                      <a:pt x="113689" y="44009"/>
                    </a:moveTo>
                    <a:cubicBezTo>
                      <a:pt x="86183" y="18337"/>
                      <a:pt x="44620" y="1223"/>
                      <a:pt x="1222" y="0"/>
                    </a:cubicBezTo>
                    <a:lnTo>
                      <a:pt x="0" y="160753"/>
                    </a:lnTo>
                    <a:lnTo>
                      <a:pt x="113689" y="44009"/>
                    </a:lnTo>
                    <a:close/>
                  </a:path>
                </a:pathLst>
              </a:custGeom>
              <a:grpFill/>
              <a:ln w="61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C88DC7A1-CA22-30B9-EDDB-B4D2D8A6DA61}"/>
                  </a:ext>
                </a:extLst>
              </p:cNvPr>
              <p:cNvSpPr/>
              <p:nvPr/>
            </p:nvSpPr>
            <p:spPr>
              <a:xfrm>
                <a:off x="2270922" y="5126996"/>
                <a:ext cx="387519" cy="412580"/>
              </a:xfrm>
              <a:custGeom>
                <a:avLst/>
                <a:gdLst>
                  <a:gd name="connsiteX0" fmla="*/ 198038 w 387519"/>
                  <a:gd name="connsiteY0" fmla="*/ 611 h 412580"/>
                  <a:gd name="connsiteX1" fmla="*/ 0 w 387519"/>
                  <a:gd name="connsiteY1" fmla="*/ 206596 h 412580"/>
                  <a:gd name="connsiteX2" fmla="*/ 205984 w 387519"/>
                  <a:gd name="connsiteY2" fmla="*/ 412580 h 412580"/>
                  <a:gd name="connsiteX3" fmla="*/ 387520 w 387519"/>
                  <a:gd name="connsiteY3" fmla="*/ 304392 h 412580"/>
                  <a:gd name="connsiteX4" fmla="*/ 202317 w 387519"/>
                  <a:gd name="connsiteY4" fmla="*/ 205985 h 412580"/>
                  <a:gd name="connsiteX5" fmla="*/ 202317 w 387519"/>
                  <a:gd name="connsiteY5" fmla="*/ 0 h 412580"/>
                  <a:gd name="connsiteX6" fmla="*/ 198038 w 387519"/>
                  <a:gd name="connsiteY6" fmla="*/ 611 h 41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519" h="412580">
                    <a:moveTo>
                      <a:pt x="198038" y="611"/>
                    </a:moveTo>
                    <a:cubicBezTo>
                      <a:pt x="84350" y="611"/>
                      <a:pt x="0" y="92907"/>
                      <a:pt x="0" y="206596"/>
                    </a:cubicBezTo>
                    <a:cubicBezTo>
                      <a:pt x="0" y="320285"/>
                      <a:pt x="92296" y="412580"/>
                      <a:pt x="205984" y="412580"/>
                    </a:cubicBezTo>
                    <a:cubicBezTo>
                      <a:pt x="286056" y="412580"/>
                      <a:pt x="360014" y="365515"/>
                      <a:pt x="387520" y="304392"/>
                    </a:cubicBezTo>
                    <a:lnTo>
                      <a:pt x="202317" y="205985"/>
                    </a:lnTo>
                    <a:lnTo>
                      <a:pt x="202317" y="0"/>
                    </a:lnTo>
                    <a:cubicBezTo>
                      <a:pt x="200483" y="611"/>
                      <a:pt x="199261" y="611"/>
                      <a:pt x="198038" y="611"/>
                    </a:cubicBezTo>
                    <a:close/>
                  </a:path>
                </a:pathLst>
              </a:custGeom>
              <a:grpFill/>
              <a:ln w="61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84" name="图形 4">
                <a:extLst>
                  <a:ext uri="{FF2B5EF4-FFF2-40B4-BE49-F238E27FC236}">
                    <a16:creationId xmlns:a16="http://schemas.microsoft.com/office/drawing/2014/main" id="{DB71E51A-B173-6205-B873-803FE2E966CE}"/>
                  </a:ext>
                </a:extLst>
              </p:cNvPr>
              <p:cNvGrpSpPr/>
              <p:nvPr/>
            </p:nvGrpSpPr>
            <p:grpSpPr>
              <a:xfrm>
                <a:off x="2503801" y="5190564"/>
                <a:ext cx="180924" cy="215764"/>
                <a:chOff x="2503801" y="5190564"/>
                <a:chExt cx="180924" cy="215764"/>
              </a:xfrm>
              <a:grpFill/>
            </p:grpSpPr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8B67804C-7DEA-18A7-B7D1-5AEC79F883B3}"/>
                    </a:ext>
                  </a:extLst>
                </p:cNvPr>
                <p:cNvSpPr/>
                <p:nvPr/>
              </p:nvSpPr>
              <p:spPr>
                <a:xfrm>
                  <a:off x="2545364" y="5215625"/>
                  <a:ext cx="59289" cy="135082"/>
                </a:xfrm>
                <a:custGeom>
                  <a:avLst/>
                  <a:gdLst>
                    <a:gd name="connsiteX0" fmla="*/ 29339 w 59289"/>
                    <a:gd name="connsiteY0" fmla="*/ 30561 h 135082"/>
                    <a:gd name="connsiteX1" fmla="*/ 0 w 59289"/>
                    <a:gd name="connsiteY1" fmla="*/ 125914 h 135082"/>
                    <a:gd name="connsiteX2" fmla="*/ 17114 w 59289"/>
                    <a:gd name="connsiteY2" fmla="*/ 135082 h 135082"/>
                    <a:gd name="connsiteX3" fmla="*/ 59289 w 59289"/>
                    <a:gd name="connsiteY3" fmla="*/ 0 h 135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289" h="135082">
                      <a:moveTo>
                        <a:pt x="29339" y="30561"/>
                      </a:moveTo>
                      <a:lnTo>
                        <a:pt x="0" y="125914"/>
                      </a:lnTo>
                      <a:lnTo>
                        <a:pt x="17114" y="135082"/>
                      </a:lnTo>
                      <a:lnTo>
                        <a:pt x="59289" y="0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447D5DD3-BB11-8FF8-99E8-3556ACB16B7A}"/>
                    </a:ext>
                  </a:extLst>
                </p:cNvPr>
                <p:cNvSpPr/>
                <p:nvPr/>
              </p:nvSpPr>
              <p:spPr>
                <a:xfrm>
                  <a:off x="2522749" y="5255355"/>
                  <a:ext cx="43397" cy="83127"/>
                </a:xfrm>
                <a:custGeom>
                  <a:avLst/>
                  <a:gdLst>
                    <a:gd name="connsiteX0" fmla="*/ 13447 w 43397"/>
                    <a:gd name="connsiteY0" fmla="*/ 30561 h 83127"/>
                    <a:gd name="connsiteX1" fmla="*/ 0 w 43397"/>
                    <a:gd name="connsiteY1" fmla="*/ 73959 h 83127"/>
                    <a:gd name="connsiteX2" fmla="*/ 17114 w 43397"/>
                    <a:gd name="connsiteY2" fmla="*/ 83128 h 83127"/>
                    <a:gd name="connsiteX3" fmla="*/ 43397 w 43397"/>
                    <a:gd name="connsiteY3" fmla="*/ 0 h 83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397" h="83127">
                      <a:moveTo>
                        <a:pt x="13447" y="30561"/>
                      </a:moveTo>
                      <a:lnTo>
                        <a:pt x="0" y="73959"/>
                      </a:lnTo>
                      <a:lnTo>
                        <a:pt x="17114" y="83128"/>
                      </a:lnTo>
                      <a:lnTo>
                        <a:pt x="43397" y="0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48B5DA62-28A1-65E6-7698-0E51FDB08A8E}"/>
                    </a:ext>
                  </a:extLst>
                </p:cNvPr>
                <p:cNvSpPr/>
                <p:nvPr/>
              </p:nvSpPr>
              <p:spPr>
                <a:xfrm>
                  <a:off x="2611988" y="5228461"/>
                  <a:ext cx="58678" cy="157697"/>
                </a:xfrm>
                <a:custGeom>
                  <a:avLst/>
                  <a:gdLst>
                    <a:gd name="connsiteX0" fmla="*/ 46453 w 58678"/>
                    <a:gd name="connsiteY0" fmla="*/ 0 h 157697"/>
                    <a:gd name="connsiteX1" fmla="*/ 0 w 58678"/>
                    <a:gd name="connsiteY1" fmla="*/ 148529 h 157697"/>
                    <a:gd name="connsiteX2" fmla="*/ 17114 w 58678"/>
                    <a:gd name="connsiteY2" fmla="*/ 157697 h 157697"/>
                    <a:gd name="connsiteX3" fmla="*/ 58678 w 58678"/>
                    <a:gd name="connsiteY3" fmla="*/ 24449 h 157697"/>
                    <a:gd name="connsiteX4" fmla="*/ 46453 w 58678"/>
                    <a:gd name="connsiteY4" fmla="*/ 0 h 15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678" h="157697">
                      <a:moveTo>
                        <a:pt x="46453" y="0"/>
                      </a:moveTo>
                      <a:lnTo>
                        <a:pt x="0" y="148529"/>
                      </a:lnTo>
                      <a:lnTo>
                        <a:pt x="17114" y="157697"/>
                      </a:lnTo>
                      <a:lnTo>
                        <a:pt x="58678" y="24449"/>
                      </a:lnTo>
                      <a:cubicBezTo>
                        <a:pt x="55622" y="16503"/>
                        <a:pt x="51343" y="7946"/>
                        <a:pt x="46453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3A346CCE-B318-9A8C-222A-061EBF987453}"/>
                    </a:ext>
                  </a:extLst>
                </p:cNvPr>
                <p:cNvSpPr/>
                <p:nvPr/>
              </p:nvSpPr>
              <p:spPr>
                <a:xfrm>
                  <a:off x="2634604" y="5262078"/>
                  <a:ext cx="48898" cy="136304"/>
                </a:xfrm>
                <a:custGeom>
                  <a:avLst/>
                  <a:gdLst>
                    <a:gd name="connsiteX0" fmla="*/ 39730 w 48898"/>
                    <a:gd name="connsiteY0" fmla="*/ 0 h 136304"/>
                    <a:gd name="connsiteX1" fmla="*/ 0 w 48898"/>
                    <a:gd name="connsiteY1" fmla="*/ 127136 h 136304"/>
                    <a:gd name="connsiteX2" fmla="*/ 17114 w 48898"/>
                    <a:gd name="connsiteY2" fmla="*/ 136304 h 136304"/>
                    <a:gd name="connsiteX3" fmla="*/ 48898 w 48898"/>
                    <a:gd name="connsiteY3" fmla="*/ 36062 h 136304"/>
                    <a:gd name="connsiteX4" fmla="*/ 39730 w 48898"/>
                    <a:gd name="connsiteY4" fmla="*/ 0 h 13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98" h="136304">
                      <a:moveTo>
                        <a:pt x="39730" y="0"/>
                      </a:moveTo>
                      <a:lnTo>
                        <a:pt x="0" y="127136"/>
                      </a:lnTo>
                      <a:lnTo>
                        <a:pt x="17114" y="136304"/>
                      </a:lnTo>
                      <a:lnTo>
                        <a:pt x="48898" y="36062"/>
                      </a:lnTo>
                      <a:cubicBezTo>
                        <a:pt x="47065" y="23838"/>
                        <a:pt x="44009" y="11613"/>
                        <a:pt x="39730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9A525804-2AAC-D255-12E8-054E92C945B1}"/>
                    </a:ext>
                  </a:extLst>
                </p:cNvPr>
                <p:cNvSpPr/>
                <p:nvPr/>
              </p:nvSpPr>
              <p:spPr>
                <a:xfrm>
                  <a:off x="2656608" y="5312199"/>
                  <a:ext cx="28116" cy="94129"/>
                </a:xfrm>
                <a:custGeom>
                  <a:avLst/>
                  <a:gdLst>
                    <a:gd name="connsiteX0" fmla="*/ 28117 w 28116"/>
                    <a:gd name="connsiteY0" fmla="*/ 9780 h 94129"/>
                    <a:gd name="connsiteX1" fmla="*/ 28117 w 28116"/>
                    <a:gd name="connsiteY1" fmla="*/ 0 h 94129"/>
                    <a:gd name="connsiteX2" fmla="*/ 0 w 28116"/>
                    <a:gd name="connsiteY2" fmla="*/ 88628 h 94129"/>
                    <a:gd name="connsiteX3" fmla="*/ 10391 w 28116"/>
                    <a:gd name="connsiteY3" fmla="*/ 94130 h 94129"/>
                    <a:gd name="connsiteX4" fmla="*/ 28117 w 28116"/>
                    <a:gd name="connsiteY4" fmla="*/ 9780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16" h="94129">
                      <a:moveTo>
                        <a:pt x="28117" y="9780"/>
                      </a:moveTo>
                      <a:cubicBezTo>
                        <a:pt x="28117" y="6724"/>
                        <a:pt x="28117" y="3056"/>
                        <a:pt x="28117" y="0"/>
                      </a:cubicBezTo>
                      <a:lnTo>
                        <a:pt x="0" y="88628"/>
                      </a:lnTo>
                      <a:lnTo>
                        <a:pt x="10391" y="94130"/>
                      </a:lnTo>
                      <a:cubicBezTo>
                        <a:pt x="23227" y="69680"/>
                        <a:pt x="28117" y="39730"/>
                        <a:pt x="28117" y="978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5AC008F1-16FA-3CDF-784D-2A61350E6C40}"/>
                    </a:ext>
                  </a:extLst>
                </p:cNvPr>
                <p:cNvSpPr/>
                <p:nvPr/>
              </p:nvSpPr>
              <p:spPr>
                <a:xfrm>
                  <a:off x="2567369" y="5190564"/>
                  <a:ext cx="69069" cy="172366"/>
                </a:xfrm>
                <a:custGeom>
                  <a:avLst/>
                  <a:gdLst>
                    <a:gd name="connsiteX0" fmla="*/ 61734 w 69069"/>
                    <a:gd name="connsiteY0" fmla="*/ 0 h 172366"/>
                    <a:gd name="connsiteX1" fmla="*/ 45842 w 69069"/>
                    <a:gd name="connsiteY1" fmla="*/ 16503 h 172366"/>
                    <a:gd name="connsiteX2" fmla="*/ 0 w 69069"/>
                    <a:gd name="connsiteY2" fmla="*/ 163198 h 172366"/>
                    <a:gd name="connsiteX3" fmla="*/ 17114 w 69069"/>
                    <a:gd name="connsiteY3" fmla="*/ 172367 h 172366"/>
                    <a:gd name="connsiteX4" fmla="*/ 69069 w 69069"/>
                    <a:gd name="connsiteY4" fmla="*/ 7335 h 172366"/>
                    <a:gd name="connsiteX5" fmla="*/ 61734 w 69069"/>
                    <a:gd name="connsiteY5" fmla="*/ 0 h 17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069" h="172366">
                      <a:moveTo>
                        <a:pt x="61734" y="0"/>
                      </a:moveTo>
                      <a:lnTo>
                        <a:pt x="45842" y="16503"/>
                      </a:lnTo>
                      <a:lnTo>
                        <a:pt x="0" y="163198"/>
                      </a:lnTo>
                      <a:lnTo>
                        <a:pt x="17114" y="172367"/>
                      </a:lnTo>
                      <a:lnTo>
                        <a:pt x="69069" y="7335"/>
                      </a:lnTo>
                      <a:cubicBezTo>
                        <a:pt x="66624" y="4890"/>
                        <a:pt x="64179" y="2445"/>
                        <a:pt x="61734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6A17FD40-94C1-7890-4ABE-D7907C694069}"/>
                    </a:ext>
                  </a:extLst>
                </p:cNvPr>
                <p:cNvSpPr/>
                <p:nvPr/>
              </p:nvSpPr>
              <p:spPr>
                <a:xfrm>
                  <a:off x="2503801" y="5295084"/>
                  <a:ext cx="23837" cy="31784"/>
                </a:xfrm>
                <a:custGeom>
                  <a:avLst/>
                  <a:gdLst>
                    <a:gd name="connsiteX0" fmla="*/ 0 w 23837"/>
                    <a:gd name="connsiteY0" fmla="*/ 24449 h 31784"/>
                    <a:gd name="connsiteX1" fmla="*/ 14058 w 23837"/>
                    <a:gd name="connsiteY1" fmla="*/ 31784 h 31784"/>
                    <a:gd name="connsiteX2" fmla="*/ 23838 w 23837"/>
                    <a:gd name="connsiteY2" fmla="*/ 0 h 3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37" h="31784">
                      <a:moveTo>
                        <a:pt x="0" y="24449"/>
                      </a:moveTo>
                      <a:lnTo>
                        <a:pt x="14058" y="31784"/>
                      </a:lnTo>
                      <a:lnTo>
                        <a:pt x="23838" y="0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49E18776-B0DC-F8EF-2849-1719FEC6E995}"/>
                    </a:ext>
                  </a:extLst>
                </p:cNvPr>
                <p:cNvSpPr/>
                <p:nvPr/>
              </p:nvSpPr>
              <p:spPr>
                <a:xfrm>
                  <a:off x="2589984" y="5202789"/>
                  <a:ext cx="64790" cy="171755"/>
                </a:xfrm>
                <a:custGeom>
                  <a:avLst/>
                  <a:gdLst>
                    <a:gd name="connsiteX0" fmla="*/ 50732 w 64790"/>
                    <a:gd name="connsiteY0" fmla="*/ 0 h 171755"/>
                    <a:gd name="connsiteX1" fmla="*/ 0 w 64790"/>
                    <a:gd name="connsiteY1" fmla="*/ 162587 h 171755"/>
                    <a:gd name="connsiteX2" fmla="*/ 17114 w 64790"/>
                    <a:gd name="connsiteY2" fmla="*/ 171755 h 171755"/>
                    <a:gd name="connsiteX3" fmla="*/ 64790 w 64790"/>
                    <a:gd name="connsiteY3" fmla="*/ 19559 h 171755"/>
                    <a:gd name="connsiteX4" fmla="*/ 50732 w 64790"/>
                    <a:gd name="connsiteY4" fmla="*/ 0 h 171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90" h="171755">
                      <a:moveTo>
                        <a:pt x="50732" y="0"/>
                      </a:moveTo>
                      <a:lnTo>
                        <a:pt x="0" y="162587"/>
                      </a:lnTo>
                      <a:lnTo>
                        <a:pt x="17114" y="171755"/>
                      </a:lnTo>
                      <a:lnTo>
                        <a:pt x="64790" y="19559"/>
                      </a:lnTo>
                      <a:cubicBezTo>
                        <a:pt x="60512" y="12836"/>
                        <a:pt x="55622" y="6112"/>
                        <a:pt x="50732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63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88A814FA-F755-6D49-7CD6-64C9EF736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 bwMode="auto">
          <a:xfrm>
            <a:off x="9711989" y="5241950"/>
            <a:ext cx="2492043" cy="1628082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6050" y="3062421"/>
            <a:ext cx="4679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822599" y="4133895"/>
            <a:ext cx="654680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75421" y="266851"/>
            <a:ext cx="276225" cy="152400"/>
            <a:chOff x="275419" y="256163"/>
            <a:chExt cx="276225" cy="1524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5419" y="2561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>
              <a:off x="275419" y="3323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275419" y="4085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10741455" y="265363"/>
            <a:ext cx="923328" cy="153888"/>
            <a:chOff x="10810875" y="189163"/>
            <a:chExt cx="923328" cy="153888"/>
          </a:xfrm>
          <a:solidFill>
            <a:srgbClr val="7AB2A5"/>
          </a:solidFill>
        </p:grpSpPr>
        <p:sp>
          <p:nvSpPr>
            <p:cNvPr id="24" name="箭头: V 形 23"/>
            <p:cNvSpPr/>
            <p:nvPr/>
          </p:nvSpPr>
          <p:spPr>
            <a:xfrm>
              <a:off x="1081087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5" name="箭头: V 形 24"/>
            <p:cNvSpPr/>
            <p:nvPr/>
          </p:nvSpPr>
          <p:spPr>
            <a:xfrm>
              <a:off x="10964763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6" name="箭头: V 形 25"/>
            <p:cNvSpPr/>
            <p:nvPr/>
          </p:nvSpPr>
          <p:spPr>
            <a:xfrm>
              <a:off x="11118651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7" name="箭头: V 形 26"/>
            <p:cNvSpPr/>
            <p:nvPr/>
          </p:nvSpPr>
          <p:spPr>
            <a:xfrm>
              <a:off x="11272539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8" name="箭头: V 形 27"/>
            <p:cNvSpPr/>
            <p:nvPr/>
          </p:nvSpPr>
          <p:spPr>
            <a:xfrm>
              <a:off x="11426427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9" name="箭头: V 形 28"/>
            <p:cNvSpPr/>
            <p:nvPr/>
          </p:nvSpPr>
          <p:spPr>
            <a:xfrm>
              <a:off x="1158031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4061381" y="1990946"/>
            <a:ext cx="4069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5C9E8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03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5C9E8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80927AE-6BBC-7ADC-5569-D434049144A7}"/>
              </a:ext>
            </a:extLst>
          </p:cNvPr>
          <p:cNvGrpSpPr/>
          <p:nvPr/>
        </p:nvGrpSpPr>
        <p:grpSpPr>
          <a:xfrm>
            <a:off x="5671667" y="5153027"/>
            <a:ext cx="848668" cy="88925"/>
            <a:chOff x="5343525" y="5153025"/>
            <a:chExt cx="848668" cy="8892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3046E0C-7AF3-E94A-90D6-F9FC048D1CBD}"/>
                </a:ext>
              </a:extLst>
            </p:cNvPr>
            <p:cNvSpPr/>
            <p:nvPr/>
          </p:nvSpPr>
          <p:spPr>
            <a:xfrm>
              <a:off x="5343525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6360C6A-5AC7-7A30-E380-87EE14B2D987}"/>
                </a:ext>
              </a:extLst>
            </p:cNvPr>
            <p:cNvSpPr/>
            <p:nvPr/>
          </p:nvSpPr>
          <p:spPr>
            <a:xfrm>
              <a:off x="5723397" y="5153025"/>
              <a:ext cx="88925" cy="88925"/>
            </a:xfrm>
            <a:prstGeom prst="ellipse">
              <a:avLst/>
            </a:prstGeom>
            <a:solidFill>
              <a:srgbClr val="BE6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3286DB6-260C-BC0F-1072-91E02CB374A2}"/>
                </a:ext>
              </a:extLst>
            </p:cNvPr>
            <p:cNvSpPr/>
            <p:nvPr/>
          </p:nvSpPr>
          <p:spPr>
            <a:xfrm>
              <a:off x="6103268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缺角矩形 6">
            <a:extLst>
              <a:ext uri="{FF2B5EF4-FFF2-40B4-BE49-F238E27FC236}">
                <a16:creationId xmlns:a16="http://schemas.microsoft.com/office/drawing/2014/main" id="{B7C3882B-064D-75E6-A7EA-F4827906E807}"/>
              </a:ext>
            </a:extLst>
          </p:cNvPr>
          <p:cNvSpPr/>
          <p:nvPr/>
        </p:nvSpPr>
        <p:spPr>
          <a:xfrm>
            <a:off x="2822600" y="1533343"/>
            <a:ext cx="873101" cy="873101"/>
          </a:xfrm>
          <a:prstGeom prst="plaque">
            <a:avLst>
              <a:gd name="adj" fmla="val 50000"/>
            </a:avLst>
          </a:prstGeom>
          <a:gradFill>
            <a:gsLst>
              <a:gs pos="0">
                <a:srgbClr val="7AB2A5">
                  <a:alpha val="82000"/>
                </a:srgbClr>
              </a:gs>
              <a:gs pos="100000">
                <a:srgbClr val="7AB2A5">
                  <a:alpha val="28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A9850C2-5E7E-1405-8777-C4002E9EF390}"/>
              </a:ext>
            </a:extLst>
          </p:cNvPr>
          <p:cNvSpPr/>
          <p:nvPr/>
        </p:nvSpPr>
        <p:spPr>
          <a:xfrm flipH="1">
            <a:off x="8435951" y="2423950"/>
            <a:ext cx="1480104" cy="1480104"/>
          </a:xfrm>
          <a:prstGeom prst="ellipse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6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50A0CAF-A667-DB36-6182-8456590130B5}"/>
              </a:ext>
            </a:extLst>
          </p:cNvPr>
          <p:cNvGrpSpPr/>
          <p:nvPr/>
        </p:nvGrpSpPr>
        <p:grpSpPr>
          <a:xfrm>
            <a:off x="5373393" y="1360053"/>
            <a:ext cx="3276036" cy="4452202"/>
            <a:chOff x="4023122" y="1792916"/>
            <a:chExt cx="3276036" cy="1980796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1271E780-A777-8DAB-FFE8-95DF9927BF74}"/>
                </a:ext>
              </a:extLst>
            </p:cNvPr>
            <p:cNvSpPr/>
            <p:nvPr/>
          </p:nvSpPr>
          <p:spPr>
            <a:xfrm>
              <a:off x="4023122" y="1792916"/>
              <a:ext cx="3276036" cy="1980796"/>
            </a:xfrm>
            <a:prstGeom prst="roundRect">
              <a:avLst>
                <a:gd name="adj" fmla="val 0"/>
              </a:avLst>
            </a:pr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8734F95-3502-DD22-C2EF-78609FCE8F82}"/>
                </a:ext>
              </a:extLst>
            </p:cNvPr>
            <p:cNvSpPr/>
            <p:nvPr/>
          </p:nvSpPr>
          <p:spPr>
            <a:xfrm>
              <a:off x="4289541" y="1993811"/>
              <a:ext cx="2743200" cy="1253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algn="ctr" defTabSz="541884" hangingPunct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</a:p>
            <a:p>
              <a:pPr algn="ctr" defTabSz="541884" hangingPunct="0">
                <a:lnSpc>
                  <a:spcPct val="150000"/>
                </a:lnSpc>
                <a:defRPr/>
              </a:pPr>
              <a:endParaRPr lang="en-US" altLang="zh-CN" sz="1600" kern="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algn="ctr" defTabSz="541884" hangingPunct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7852BF0-F7E3-6DB4-EF09-0E063105A297}"/>
              </a:ext>
            </a:extLst>
          </p:cNvPr>
          <p:cNvGrpSpPr/>
          <p:nvPr/>
        </p:nvGrpSpPr>
        <p:grpSpPr>
          <a:xfrm>
            <a:off x="422140" y="1361992"/>
            <a:ext cx="4810027" cy="2160000"/>
            <a:chOff x="441189" y="1361991"/>
            <a:chExt cx="4810027" cy="216000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8A33FF4-2CF5-D232-061E-91D8A4F0D4B6}"/>
                </a:ext>
              </a:extLst>
            </p:cNvPr>
            <p:cNvSpPr/>
            <p:nvPr/>
          </p:nvSpPr>
          <p:spPr>
            <a:xfrm>
              <a:off x="441189" y="1361991"/>
              <a:ext cx="4810027" cy="2160000"/>
            </a:xfrm>
            <a:custGeom>
              <a:avLst/>
              <a:gdLst>
                <a:gd name="connsiteX0" fmla="*/ 0 w 4810027"/>
                <a:gd name="connsiteY0" fmla="*/ 0 h 2160000"/>
                <a:gd name="connsiteX1" fmla="*/ 4810027 w 4810027"/>
                <a:gd name="connsiteY1" fmla="*/ 0 h 2160000"/>
                <a:gd name="connsiteX2" fmla="*/ 4810027 w 4810027"/>
                <a:gd name="connsiteY2" fmla="*/ 2160000 h 2160000"/>
                <a:gd name="connsiteX3" fmla="*/ 0 w 4810027"/>
                <a:gd name="connsiteY3" fmla="*/ 216000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0027" h="2160000">
                  <a:moveTo>
                    <a:pt x="0" y="0"/>
                  </a:moveTo>
                  <a:lnTo>
                    <a:pt x="4810027" y="0"/>
                  </a:lnTo>
                  <a:lnTo>
                    <a:pt x="4810027" y="2160000"/>
                  </a:lnTo>
                  <a:lnTo>
                    <a:pt x="0" y="2160000"/>
                  </a:ln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A5FC294-767B-2AAF-F5CC-5C35C326A7D8}"/>
                </a:ext>
              </a:extLst>
            </p:cNvPr>
            <p:cNvGrpSpPr/>
            <p:nvPr/>
          </p:nvGrpSpPr>
          <p:grpSpPr>
            <a:xfrm>
              <a:off x="709905" y="2027913"/>
              <a:ext cx="828157" cy="828157"/>
              <a:chOff x="3220135" y="2195998"/>
              <a:chExt cx="828157" cy="828157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F33038A-5C82-B179-5230-85119A998178}"/>
                  </a:ext>
                </a:extLst>
              </p:cNvPr>
              <p:cNvSpPr/>
              <p:nvPr/>
            </p:nvSpPr>
            <p:spPr>
              <a:xfrm>
                <a:off x="3220135" y="2195998"/>
                <a:ext cx="828157" cy="82815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2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84D0DB7-7479-751E-FEBC-1C437407FDC0}"/>
                  </a:ext>
                </a:extLst>
              </p:cNvPr>
              <p:cNvGrpSpPr/>
              <p:nvPr/>
            </p:nvGrpSpPr>
            <p:grpSpPr>
              <a:xfrm>
                <a:off x="3484026" y="2486862"/>
                <a:ext cx="300376" cy="287275"/>
                <a:chOff x="1004888" y="993775"/>
                <a:chExt cx="2438400" cy="2332038"/>
              </a:xfrm>
              <a:solidFill>
                <a:srgbClr val="1DC67F"/>
              </a:solidFill>
            </p:grpSpPr>
            <p:sp>
              <p:nvSpPr>
                <p:cNvPr id="17" name="形状">
                  <a:extLst>
                    <a:ext uri="{FF2B5EF4-FFF2-40B4-BE49-F238E27FC236}">
                      <a16:creationId xmlns:a16="http://schemas.microsoft.com/office/drawing/2014/main" id="{FB341C8B-9A21-8EBB-3F81-3EA5F8BC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8651" y="2670175"/>
                  <a:ext cx="655638" cy="655638"/>
                </a:xfrm>
                <a:custGeom>
                  <a:avLst/>
                  <a:gdLst>
                    <a:gd name="T0" fmla="*/ 206 w 413"/>
                    <a:gd name="T1" fmla="*/ 413 h 413"/>
                    <a:gd name="T2" fmla="*/ 0 w 413"/>
                    <a:gd name="T3" fmla="*/ 0 h 413"/>
                    <a:gd name="T4" fmla="*/ 413 w 413"/>
                    <a:gd name="T5" fmla="*/ 0 h 413"/>
                    <a:gd name="T6" fmla="*/ 206 w 413"/>
                    <a:gd name="T7" fmla="*/ 413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3" h="413">
                      <a:moveTo>
                        <a:pt x="206" y="413"/>
                      </a:moveTo>
                      <a:lnTo>
                        <a:pt x="0" y="0"/>
                      </a:lnTo>
                      <a:lnTo>
                        <a:pt x="413" y="0"/>
                      </a:lnTo>
                      <a:lnTo>
                        <a:pt x="206" y="413"/>
                      </a:lnTo>
                      <a:close/>
                    </a:path>
                  </a:pathLst>
                </a:custGeom>
                <a:solidFill>
                  <a:srgbClr val="5C9E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023" tIns="45511" rIns="91023" bIns="4551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99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" name="任意多边形 20">
                  <a:extLst>
                    <a:ext uri="{FF2B5EF4-FFF2-40B4-BE49-F238E27FC236}">
                      <a16:creationId xmlns:a16="http://schemas.microsoft.com/office/drawing/2014/main" id="{49DD3AFA-A083-3C29-82FA-1FB9997B0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888" y="993775"/>
                  <a:ext cx="2438400" cy="1774825"/>
                </a:xfrm>
                <a:custGeom>
                  <a:avLst/>
                  <a:gdLst>
                    <a:gd name="connsiteX0" fmla="*/ 290196 w 2438400"/>
                    <a:gd name="connsiteY0" fmla="*/ 0 h 1774825"/>
                    <a:gd name="connsiteX1" fmla="*/ 2151973 w 2438400"/>
                    <a:gd name="connsiteY1" fmla="*/ 0 h 1774825"/>
                    <a:gd name="connsiteX2" fmla="*/ 2438400 w 2438400"/>
                    <a:gd name="connsiteY2" fmla="*/ 286384 h 1774825"/>
                    <a:gd name="connsiteX3" fmla="*/ 2438400 w 2438400"/>
                    <a:gd name="connsiteY3" fmla="*/ 1484673 h 1774825"/>
                    <a:gd name="connsiteX4" fmla="*/ 2151973 w 2438400"/>
                    <a:gd name="connsiteY4" fmla="*/ 1774825 h 1774825"/>
                    <a:gd name="connsiteX5" fmla="*/ 290196 w 2438400"/>
                    <a:gd name="connsiteY5" fmla="*/ 1774825 h 1774825"/>
                    <a:gd name="connsiteX6" fmla="*/ 0 w 2438400"/>
                    <a:gd name="connsiteY6" fmla="*/ 1484673 h 1774825"/>
                    <a:gd name="connsiteX7" fmla="*/ 0 w 2438400"/>
                    <a:gd name="connsiteY7" fmla="*/ 286384 h 1774825"/>
                    <a:gd name="connsiteX8" fmla="*/ 290196 w 2438400"/>
                    <a:gd name="connsiteY8" fmla="*/ 0 h 1774825"/>
                    <a:gd name="connsiteX9" fmla="*/ 471488 w 2438400"/>
                    <a:gd name="connsiteY9" fmla="*/ 425450 h 1774825"/>
                    <a:gd name="connsiteX10" fmla="*/ 471488 w 2438400"/>
                    <a:gd name="connsiteY10" fmla="*/ 598488 h 1774825"/>
                    <a:gd name="connsiteX11" fmla="*/ 1971676 w 2438400"/>
                    <a:gd name="connsiteY11" fmla="*/ 598488 h 1774825"/>
                    <a:gd name="connsiteX12" fmla="*/ 1971676 w 2438400"/>
                    <a:gd name="connsiteY12" fmla="*/ 425450 h 1774825"/>
                    <a:gd name="connsiteX13" fmla="*/ 471488 w 2438400"/>
                    <a:gd name="connsiteY13" fmla="*/ 425450 h 1774825"/>
                    <a:gd name="connsiteX14" fmla="*/ 471488 w 2438400"/>
                    <a:gd name="connsiteY14" fmla="*/ 801688 h 1774825"/>
                    <a:gd name="connsiteX15" fmla="*/ 471488 w 2438400"/>
                    <a:gd name="connsiteY15" fmla="*/ 971551 h 1774825"/>
                    <a:gd name="connsiteX16" fmla="*/ 1971676 w 2438400"/>
                    <a:gd name="connsiteY16" fmla="*/ 971551 h 1774825"/>
                    <a:gd name="connsiteX17" fmla="*/ 1971676 w 2438400"/>
                    <a:gd name="connsiteY17" fmla="*/ 801688 h 1774825"/>
                    <a:gd name="connsiteX18" fmla="*/ 471488 w 2438400"/>
                    <a:gd name="connsiteY18" fmla="*/ 801688 h 1774825"/>
                    <a:gd name="connsiteX19" fmla="*/ 471488 w 2438400"/>
                    <a:gd name="connsiteY19" fmla="*/ 1174750 h 1774825"/>
                    <a:gd name="connsiteX20" fmla="*/ 471488 w 2438400"/>
                    <a:gd name="connsiteY20" fmla="*/ 1347788 h 1774825"/>
                    <a:gd name="connsiteX21" fmla="*/ 1971676 w 2438400"/>
                    <a:gd name="connsiteY21" fmla="*/ 1347788 h 1774825"/>
                    <a:gd name="connsiteX22" fmla="*/ 1971676 w 2438400"/>
                    <a:gd name="connsiteY22" fmla="*/ 1174750 h 1774825"/>
                    <a:gd name="connsiteX23" fmla="*/ 471488 w 2438400"/>
                    <a:gd name="connsiteY23" fmla="*/ 1174750 h 177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438400" h="1774825">
                      <a:moveTo>
                        <a:pt x="290196" y="0"/>
                      </a:moveTo>
                      <a:cubicBezTo>
                        <a:pt x="2151973" y="0"/>
                        <a:pt x="2151973" y="0"/>
                        <a:pt x="2151973" y="0"/>
                      </a:cubicBezTo>
                      <a:cubicBezTo>
                        <a:pt x="2310262" y="0"/>
                        <a:pt x="2438400" y="128119"/>
                        <a:pt x="2438400" y="286384"/>
                      </a:cubicBezTo>
                      <a:lnTo>
                        <a:pt x="2438400" y="1484673"/>
                      </a:lnTo>
                      <a:cubicBezTo>
                        <a:pt x="2438400" y="1646706"/>
                        <a:pt x="2310262" y="1774825"/>
                        <a:pt x="2151973" y="1774825"/>
                      </a:cubicBezTo>
                      <a:cubicBezTo>
                        <a:pt x="290196" y="1774825"/>
                        <a:pt x="290196" y="1774825"/>
                        <a:pt x="290196" y="1774825"/>
                      </a:cubicBezTo>
                      <a:cubicBezTo>
                        <a:pt x="131907" y="1774825"/>
                        <a:pt x="0" y="1646706"/>
                        <a:pt x="0" y="1484673"/>
                      </a:cubicBezTo>
                      <a:cubicBezTo>
                        <a:pt x="0" y="286384"/>
                        <a:pt x="0" y="286384"/>
                        <a:pt x="0" y="286384"/>
                      </a:cubicBezTo>
                      <a:cubicBezTo>
                        <a:pt x="0" y="128119"/>
                        <a:pt x="131907" y="0"/>
                        <a:pt x="290196" y="0"/>
                      </a:cubicBezTo>
                      <a:close/>
                      <a:moveTo>
                        <a:pt x="471488" y="425450"/>
                      </a:moveTo>
                      <a:lnTo>
                        <a:pt x="471488" y="598488"/>
                      </a:lnTo>
                      <a:lnTo>
                        <a:pt x="1971676" y="598488"/>
                      </a:lnTo>
                      <a:lnTo>
                        <a:pt x="1971676" y="425450"/>
                      </a:lnTo>
                      <a:lnTo>
                        <a:pt x="471488" y="425450"/>
                      </a:lnTo>
                      <a:close/>
                      <a:moveTo>
                        <a:pt x="471488" y="801688"/>
                      </a:moveTo>
                      <a:lnTo>
                        <a:pt x="471488" y="971551"/>
                      </a:lnTo>
                      <a:lnTo>
                        <a:pt x="1971676" y="971551"/>
                      </a:lnTo>
                      <a:lnTo>
                        <a:pt x="1971676" y="801688"/>
                      </a:lnTo>
                      <a:lnTo>
                        <a:pt x="471488" y="801688"/>
                      </a:lnTo>
                      <a:close/>
                      <a:moveTo>
                        <a:pt x="471488" y="1174750"/>
                      </a:moveTo>
                      <a:lnTo>
                        <a:pt x="471488" y="1347788"/>
                      </a:lnTo>
                      <a:lnTo>
                        <a:pt x="1971676" y="1347788"/>
                      </a:lnTo>
                      <a:lnTo>
                        <a:pt x="1971676" y="1174750"/>
                      </a:lnTo>
                      <a:lnTo>
                        <a:pt x="471488" y="1174750"/>
                      </a:lnTo>
                      <a:close/>
                    </a:path>
                  </a:pathLst>
                </a:custGeom>
                <a:solidFill>
                  <a:srgbClr val="5C9E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023" tIns="45511" rIns="91023" bIns="4551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99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7FC8631-406E-821B-5142-4261F9F883C8}"/>
                </a:ext>
              </a:extLst>
            </p:cNvPr>
            <p:cNvSpPr txBox="1"/>
            <p:nvPr/>
          </p:nvSpPr>
          <p:spPr>
            <a:xfrm>
              <a:off x="1800645" y="1632667"/>
              <a:ext cx="3187987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541884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4B42359-802B-E200-D188-1187092FEC9C}"/>
              </a:ext>
            </a:extLst>
          </p:cNvPr>
          <p:cNvGrpSpPr/>
          <p:nvPr/>
        </p:nvGrpSpPr>
        <p:grpSpPr>
          <a:xfrm>
            <a:off x="422140" y="3652255"/>
            <a:ext cx="4810027" cy="2160000"/>
            <a:chOff x="441189" y="3652255"/>
            <a:chExt cx="4810027" cy="216000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6A404C6C-84EB-4D6E-6672-51DA03EF1C93}"/>
                </a:ext>
              </a:extLst>
            </p:cNvPr>
            <p:cNvSpPr/>
            <p:nvPr/>
          </p:nvSpPr>
          <p:spPr>
            <a:xfrm>
              <a:off x="441189" y="3652255"/>
              <a:ext cx="4810027" cy="2160000"/>
            </a:xfrm>
            <a:custGeom>
              <a:avLst/>
              <a:gdLst>
                <a:gd name="connsiteX0" fmla="*/ 0 w 4810027"/>
                <a:gd name="connsiteY0" fmla="*/ 0 h 2160000"/>
                <a:gd name="connsiteX1" fmla="*/ 4810027 w 4810027"/>
                <a:gd name="connsiteY1" fmla="*/ 0 h 2160000"/>
                <a:gd name="connsiteX2" fmla="*/ 4810027 w 4810027"/>
                <a:gd name="connsiteY2" fmla="*/ 2160000 h 2160000"/>
                <a:gd name="connsiteX3" fmla="*/ 0 w 4810027"/>
                <a:gd name="connsiteY3" fmla="*/ 216000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0027" h="2160000">
                  <a:moveTo>
                    <a:pt x="0" y="0"/>
                  </a:moveTo>
                  <a:lnTo>
                    <a:pt x="4810027" y="0"/>
                  </a:lnTo>
                  <a:lnTo>
                    <a:pt x="4810027" y="2160000"/>
                  </a:lnTo>
                  <a:lnTo>
                    <a:pt x="0" y="2160000"/>
                  </a:ln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D2D0189-8D87-6E9C-C807-E3B57AF122C7}"/>
                </a:ext>
              </a:extLst>
            </p:cNvPr>
            <p:cNvGrpSpPr/>
            <p:nvPr/>
          </p:nvGrpSpPr>
          <p:grpSpPr>
            <a:xfrm>
              <a:off x="688633" y="4318177"/>
              <a:ext cx="828157" cy="828157"/>
              <a:chOff x="8035483" y="2195998"/>
              <a:chExt cx="828157" cy="828157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4C4C7C0-BBB9-AA74-1923-DC4B82527B4C}"/>
                  </a:ext>
                </a:extLst>
              </p:cNvPr>
              <p:cNvSpPr/>
              <p:nvPr/>
            </p:nvSpPr>
            <p:spPr>
              <a:xfrm>
                <a:off x="8035483" y="2195998"/>
                <a:ext cx="828157" cy="82815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2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512F553-492C-C1C6-D371-4B83965861FC}"/>
                  </a:ext>
                </a:extLst>
              </p:cNvPr>
              <p:cNvGrpSpPr/>
              <p:nvPr/>
            </p:nvGrpSpPr>
            <p:grpSpPr>
              <a:xfrm>
                <a:off x="8248777" y="2457519"/>
                <a:ext cx="401570" cy="305115"/>
                <a:chOff x="4268086" y="4221191"/>
                <a:chExt cx="509646" cy="387231"/>
              </a:xfrm>
              <a:solidFill>
                <a:sysClr val="window" lastClr="FFFFFF"/>
              </a:solidFill>
            </p:grpSpPr>
            <p:sp>
              <p:nvSpPr>
                <p:cNvPr id="25" name="形状">
                  <a:extLst>
                    <a:ext uri="{FF2B5EF4-FFF2-40B4-BE49-F238E27FC236}">
                      <a16:creationId xmlns:a16="http://schemas.microsoft.com/office/drawing/2014/main" id="{A8303F44-83A9-DF69-DCF3-00074A8ECF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68086" y="4273030"/>
                  <a:ext cx="337890" cy="335392"/>
                </a:xfrm>
                <a:custGeom>
                  <a:avLst/>
                  <a:gdLst>
                    <a:gd name="T0" fmla="*/ 229 w 229"/>
                    <a:gd name="T1" fmla="*/ 128 h 227"/>
                    <a:gd name="T2" fmla="*/ 229 w 229"/>
                    <a:gd name="T3" fmla="*/ 98 h 227"/>
                    <a:gd name="T4" fmla="*/ 206 w 229"/>
                    <a:gd name="T5" fmla="*/ 93 h 227"/>
                    <a:gd name="T6" fmla="*/ 200 w 229"/>
                    <a:gd name="T7" fmla="*/ 76 h 227"/>
                    <a:gd name="T8" fmla="*/ 216 w 229"/>
                    <a:gd name="T9" fmla="*/ 58 h 227"/>
                    <a:gd name="T10" fmla="*/ 198 w 229"/>
                    <a:gd name="T11" fmla="*/ 34 h 227"/>
                    <a:gd name="T12" fmla="*/ 176 w 229"/>
                    <a:gd name="T13" fmla="*/ 44 h 227"/>
                    <a:gd name="T14" fmla="*/ 161 w 229"/>
                    <a:gd name="T15" fmla="*/ 33 h 227"/>
                    <a:gd name="T16" fmla="*/ 164 w 229"/>
                    <a:gd name="T17" fmla="*/ 9 h 227"/>
                    <a:gd name="T18" fmla="*/ 135 w 229"/>
                    <a:gd name="T19" fmla="*/ 0 h 227"/>
                    <a:gd name="T20" fmla="*/ 123 w 229"/>
                    <a:gd name="T21" fmla="*/ 20 h 227"/>
                    <a:gd name="T22" fmla="*/ 114 w 229"/>
                    <a:gd name="T23" fmla="*/ 20 h 227"/>
                    <a:gd name="T24" fmla="*/ 105 w 229"/>
                    <a:gd name="T25" fmla="*/ 20 h 227"/>
                    <a:gd name="T26" fmla="*/ 93 w 229"/>
                    <a:gd name="T27" fmla="*/ 0 h 227"/>
                    <a:gd name="T28" fmla="*/ 65 w 229"/>
                    <a:gd name="T29" fmla="*/ 9 h 227"/>
                    <a:gd name="T30" fmla="*/ 67 w 229"/>
                    <a:gd name="T31" fmla="*/ 33 h 227"/>
                    <a:gd name="T32" fmla="*/ 52 w 229"/>
                    <a:gd name="T33" fmla="*/ 44 h 227"/>
                    <a:gd name="T34" fmla="*/ 30 w 229"/>
                    <a:gd name="T35" fmla="*/ 34 h 227"/>
                    <a:gd name="T36" fmla="*/ 13 w 229"/>
                    <a:gd name="T37" fmla="*/ 58 h 227"/>
                    <a:gd name="T38" fmla="*/ 29 w 229"/>
                    <a:gd name="T39" fmla="*/ 76 h 227"/>
                    <a:gd name="T40" fmla="*/ 23 w 229"/>
                    <a:gd name="T41" fmla="*/ 94 h 227"/>
                    <a:gd name="T42" fmla="*/ 0 w 229"/>
                    <a:gd name="T43" fmla="*/ 98 h 227"/>
                    <a:gd name="T44" fmla="*/ 0 w 229"/>
                    <a:gd name="T45" fmla="*/ 128 h 227"/>
                    <a:gd name="T46" fmla="*/ 23 w 229"/>
                    <a:gd name="T47" fmla="*/ 133 h 227"/>
                    <a:gd name="T48" fmla="*/ 29 w 229"/>
                    <a:gd name="T49" fmla="*/ 151 h 227"/>
                    <a:gd name="T50" fmla="*/ 13 w 229"/>
                    <a:gd name="T51" fmla="*/ 169 h 227"/>
                    <a:gd name="T52" fmla="*/ 31 w 229"/>
                    <a:gd name="T53" fmla="*/ 193 h 227"/>
                    <a:gd name="T54" fmla="*/ 52 w 229"/>
                    <a:gd name="T55" fmla="*/ 183 h 227"/>
                    <a:gd name="T56" fmla="*/ 67 w 229"/>
                    <a:gd name="T57" fmla="*/ 194 h 227"/>
                    <a:gd name="T58" fmla="*/ 65 w 229"/>
                    <a:gd name="T59" fmla="*/ 218 h 227"/>
                    <a:gd name="T60" fmla="*/ 93 w 229"/>
                    <a:gd name="T61" fmla="*/ 227 h 227"/>
                    <a:gd name="T62" fmla="*/ 105 w 229"/>
                    <a:gd name="T63" fmla="*/ 206 h 227"/>
                    <a:gd name="T64" fmla="*/ 114 w 229"/>
                    <a:gd name="T65" fmla="*/ 207 h 227"/>
                    <a:gd name="T66" fmla="*/ 124 w 229"/>
                    <a:gd name="T67" fmla="*/ 206 h 227"/>
                    <a:gd name="T68" fmla="*/ 135 w 229"/>
                    <a:gd name="T69" fmla="*/ 227 h 227"/>
                    <a:gd name="T70" fmla="*/ 164 w 229"/>
                    <a:gd name="T71" fmla="*/ 217 h 227"/>
                    <a:gd name="T72" fmla="*/ 161 w 229"/>
                    <a:gd name="T73" fmla="*/ 194 h 227"/>
                    <a:gd name="T74" fmla="*/ 176 w 229"/>
                    <a:gd name="T75" fmla="*/ 183 h 227"/>
                    <a:gd name="T76" fmla="*/ 198 w 229"/>
                    <a:gd name="T77" fmla="*/ 193 h 227"/>
                    <a:gd name="T78" fmla="*/ 216 w 229"/>
                    <a:gd name="T79" fmla="*/ 168 h 227"/>
                    <a:gd name="T80" fmla="*/ 200 w 229"/>
                    <a:gd name="T81" fmla="*/ 151 h 227"/>
                    <a:gd name="T82" fmla="*/ 206 w 229"/>
                    <a:gd name="T83" fmla="*/ 133 h 227"/>
                    <a:gd name="T84" fmla="*/ 229 w 229"/>
                    <a:gd name="T85" fmla="*/ 128 h 227"/>
                    <a:gd name="T86" fmla="*/ 114 w 229"/>
                    <a:gd name="T87" fmla="*/ 180 h 227"/>
                    <a:gd name="T88" fmla="*/ 47 w 229"/>
                    <a:gd name="T89" fmla="*/ 113 h 227"/>
                    <a:gd name="T90" fmla="*/ 114 w 229"/>
                    <a:gd name="T91" fmla="*/ 46 h 227"/>
                    <a:gd name="T92" fmla="*/ 181 w 229"/>
                    <a:gd name="T93" fmla="*/ 113 h 227"/>
                    <a:gd name="T94" fmla="*/ 114 w 229"/>
                    <a:gd name="T95" fmla="*/ 18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9" h="227">
                      <a:moveTo>
                        <a:pt x="229" y="128"/>
                      </a:moveTo>
                      <a:cubicBezTo>
                        <a:pt x="229" y="98"/>
                        <a:pt x="229" y="98"/>
                        <a:pt x="229" y="98"/>
                      </a:cubicBezTo>
                      <a:cubicBezTo>
                        <a:pt x="206" y="93"/>
                        <a:pt x="206" y="93"/>
                        <a:pt x="206" y="93"/>
                      </a:cubicBezTo>
                      <a:cubicBezTo>
                        <a:pt x="204" y="87"/>
                        <a:pt x="202" y="81"/>
                        <a:pt x="200" y="76"/>
                      </a:cubicBezTo>
                      <a:cubicBezTo>
                        <a:pt x="216" y="58"/>
                        <a:pt x="216" y="58"/>
                        <a:pt x="216" y="58"/>
                      </a:cubicBezTo>
                      <a:cubicBezTo>
                        <a:pt x="198" y="34"/>
                        <a:pt x="198" y="34"/>
                        <a:pt x="198" y="34"/>
                      </a:cubicBezTo>
                      <a:cubicBezTo>
                        <a:pt x="176" y="44"/>
                        <a:pt x="176" y="44"/>
                        <a:pt x="176" y="44"/>
                      </a:cubicBezTo>
                      <a:cubicBezTo>
                        <a:pt x="172" y="39"/>
                        <a:pt x="167" y="36"/>
                        <a:pt x="161" y="33"/>
                      </a:cubicBezTo>
                      <a:cubicBezTo>
                        <a:pt x="164" y="9"/>
                        <a:pt x="164" y="9"/>
                        <a:pt x="164" y="9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cubicBezTo>
                        <a:pt x="120" y="20"/>
                        <a:pt x="117" y="20"/>
                        <a:pt x="114" y="20"/>
                      </a:cubicBezTo>
                      <a:cubicBezTo>
                        <a:pt x="111" y="20"/>
                        <a:pt x="108" y="20"/>
                        <a:pt x="105" y="2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2" y="36"/>
                        <a:pt x="57" y="39"/>
                        <a:pt x="52" y="4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29" y="76"/>
                        <a:pt x="29" y="76"/>
                        <a:pt x="29" y="76"/>
                      </a:cubicBezTo>
                      <a:cubicBezTo>
                        <a:pt x="26" y="81"/>
                        <a:pt x="24" y="87"/>
                        <a:pt x="23" y="94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23" y="133"/>
                        <a:pt x="23" y="133"/>
                        <a:pt x="23" y="133"/>
                      </a:cubicBezTo>
                      <a:cubicBezTo>
                        <a:pt x="24" y="139"/>
                        <a:pt x="26" y="145"/>
                        <a:pt x="29" y="151"/>
                      </a:cubicBezTo>
                      <a:cubicBezTo>
                        <a:pt x="13" y="169"/>
                        <a:pt x="13" y="169"/>
                        <a:pt x="13" y="169"/>
                      </a:cubicBezTo>
                      <a:cubicBezTo>
                        <a:pt x="31" y="193"/>
                        <a:pt x="31" y="193"/>
                        <a:pt x="31" y="193"/>
                      </a:cubicBezTo>
                      <a:cubicBezTo>
                        <a:pt x="52" y="183"/>
                        <a:pt x="52" y="183"/>
                        <a:pt x="52" y="183"/>
                      </a:cubicBezTo>
                      <a:cubicBezTo>
                        <a:pt x="57" y="187"/>
                        <a:pt x="62" y="191"/>
                        <a:pt x="67" y="194"/>
                      </a:cubicBezTo>
                      <a:cubicBezTo>
                        <a:pt x="65" y="218"/>
                        <a:pt x="65" y="218"/>
                        <a:pt x="65" y="218"/>
                      </a:cubicBezTo>
                      <a:cubicBezTo>
                        <a:pt x="93" y="227"/>
                        <a:pt x="93" y="227"/>
                        <a:pt x="93" y="227"/>
                      </a:cubicBezTo>
                      <a:cubicBezTo>
                        <a:pt x="105" y="206"/>
                        <a:pt x="105" y="206"/>
                        <a:pt x="105" y="206"/>
                      </a:cubicBezTo>
                      <a:cubicBezTo>
                        <a:pt x="108" y="207"/>
                        <a:pt x="111" y="207"/>
                        <a:pt x="114" y="207"/>
                      </a:cubicBezTo>
                      <a:cubicBezTo>
                        <a:pt x="117" y="207"/>
                        <a:pt x="121" y="207"/>
                        <a:pt x="124" y="206"/>
                      </a:cubicBezTo>
                      <a:cubicBezTo>
                        <a:pt x="135" y="227"/>
                        <a:pt x="135" y="227"/>
                        <a:pt x="135" y="227"/>
                      </a:cubicBezTo>
                      <a:cubicBezTo>
                        <a:pt x="164" y="217"/>
                        <a:pt x="164" y="217"/>
                        <a:pt x="164" y="217"/>
                      </a:cubicBezTo>
                      <a:cubicBezTo>
                        <a:pt x="161" y="194"/>
                        <a:pt x="161" y="194"/>
                        <a:pt x="161" y="194"/>
                      </a:cubicBezTo>
                      <a:cubicBezTo>
                        <a:pt x="167" y="191"/>
                        <a:pt x="172" y="187"/>
                        <a:pt x="176" y="183"/>
                      </a:cubicBezTo>
                      <a:cubicBezTo>
                        <a:pt x="198" y="193"/>
                        <a:pt x="198" y="193"/>
                        <a:pt x="198" y="193"/>
                      </a:cubicBezTo>
                      <a:cubicBezTo>
                        <a:pt x="216" y="168"/>
                        <a:pt x="216" y="168"/>
                        <a:pt x="216" y="168"/>
                      </a:cubicBezTo>
                      <a:cubicBezTo>
                        <a:pt x="200" y="151"/>
                        <a:pt x="200" y="151"/>
                        <a:pt x="200" y="151"/>
                      </a:cubicBezTo>
                      <a:cubicBezTo>
                        <a:pt x="202" y="145"/>
                        <a:pt x="204" y="139"/>
                        <a:pt x="206" y="133"/>
                      </a:cubicBezTo>
                      <a:lnTo>
                        <a:pt x="229" y="128"/>
                      </a:lnTo>
                      <a:close/>
                      <a:moveTo>
                        <a:pt x="114" y="180"/>
                      </a:moveTo>
                      <a:cubicBezTo>
                        <a:pt x="77" y="180"/>
                        <a:pt x="47" y="150"/>
                        <a:pt x="47" y="113"/>
                      </a:cubicBezTo>
                      <a:cubicBezTo>
                        <a:pt x="47" y="76"/>
                        <a:pt x="77" y="46"/>
                        <a:pt x="114" y="46"/>
                      </a:cubicBezTo>
                      <a:cubicBezTo>
                        <a:pt x="151" y="46"/>
                        <a:pt x="181" y="76"/>
                        <a:pt x="181" y="113"/>
                      </a:cubicBezTo>
                      <a:cubicBezTo>
                        <a:pt x="181" y="150"/>
                        <a:pt x="151" y="180"/>
                        <a:pt x="114" y="180"/>
                      </a:cubicBezTo>
                      <a:close/>
                    </a:path>
                  </a:pathLst>
                </a:custGeom>
                <a:solidFill>
                  <a:srgbClr val="5C9E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023" tIns="45511" rIns="91023" bIns="4551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99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形状">
                  <a:extLst>
                    <a:ext uri="{FF2B5EF4-FFF2-40B4-BE49-F238E27FC236}">
                      <a16:creationId xmlns:a16="http://schemas.microsoft.com/office/drawing/2014/main" id="{B33FB5A4-4788-8B96-20E1-3C95551201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77871" y="4221191"/>
                  <a:ext cx="199861" cy="199861"/>
                </a:xfrm>
                <a:custGeom>
                  <a:avLst/>
                  <a:gdLst>
                    <a:gd name="T0" fmla="*/ 135 w 135"/>
                    <a:gd name="T1" fmla="*/ 76 h 135"/>
                    <a:gd name="T2" fmla="*/ 135 w 135"/>
                    <a:gd name="T3" fmla="*/ 58 h 135"/>
                    <a:gd name="T4" fmla="*/ 122 w 135"/>
                    <a:gd name="T5" fmla="*/ 55 h 135"/>
                    <a:gd name="T6" fmla="*/ 118 w 135"/>
                    <a:gd name="T7" fmla="*/ 45 h 135"/>
                    <a:gd name="T8" fmla="*/ 128 w 135"/>
                    <a:gd name="T9" fmla="*/ 34 h 135"/>
                    <a:gd name="T10" fmla="*/ 117 w 135"/>
                    <a:gd name="T11" fmla="*/ 20 h 135"/>
                    <a:gd name="T12" fmla="*/ 104 w 135"/>
                    <a:gd name="T13" fmla="*/ 26 h 135"/>
                    <a:gd name="T14" fmla="*/ 96 w 135"/>
                    <a:gd name="T15" fmla="*/ 19 h 135"/>
                    <a:gd name="T16" fmla="*/ 97 w 135"/>
                    <a:gd name="T17" fmla="*/ 5 h 135"/>
                    <a:gd name="T18" fmla="*/ 80 w 135"/>
                    <a:gd name="T19" fmla="*/ 0 h 135"/>
                    <a:gd name="T20" fmla="*/ 73 w 135"/>
                    <a:gd name="T21" fmla="*/ 12 h 135"/>
                    <a:gd name="T22" fmla="*/ 67 w 135"/>
                    <a:gd name="T23" fmla="*/ 12 h 135"/>
                    <a:gd name="T24" fmla="*/ 62 w 135"/>
                    <a:gd name="T25" fmla="*/ 12 h 135"/>
                    <a:gd name="T26" fmla="*/ 55 w 135"/>
                    <a:gd name="T27" fmla="*/ 0 h 135"/>
                    <a:gd name="T28" fmla="*/ 38 w 135"/>
                    <a:gd name="T29" fmla="*/ 5 h 135"/>
                    <a:gd name="T30" fmla="*/ 39 w 135"/>
                    <a:gd name="T31" fmla="*/ 19 h 135"/>
                    <a:gd name="T32" fmla="*/ 30 w 135"/>
                    <a:gd name="T33" fmla="*/ 26 h 135"/>
                    <a:gd name="T34" fmla="*/ 18 w 135"/>
                    <a:gd name="T35" fmla="*/ 20 h 135"/>
                    <a:gd name="T36" fmla="*/ 7 w 135"/>
                    <a:gd name="T37" fmla="*/ 34 h 135"/>
                    <a:gd name="T38" fmla="*/ 17 w 135"/>
                    <a:gd name="T39" fmla="*/ 45 h 135"/>
                    <a:gd name="T40" fmla="*/ 13 w 135"/>
                    <a:gd name="T41" fmla="*/ 55 h 135"/>
                    <a:gd name="T42" fmla="*/ 0 w 135"/>
                    <a:gd name="T43" fmla="*/ 58 h 135"/>
                    <a:gd name="T44" fmla="*/ 0 w 135"/>
                    <a:gd name="T45" fmla="*/ 76 h 135"/>
                    <a:gd name="T46" fmla="*/ 13 w 135"/>
                    <a:gd name="T47" fmla="*/ 79 h 135"/>
                    <a:gd name="T48" fmla="*/ 17 w 135"/>
                    <a:gd name="T49" fmla="*/ 90 h 135"/>
                    <a:gd name="T50" fmla="*/ 7 w 135"/>
                    <a:gd name="T51" fmla="*/ 100 h 135"/>
                    <a:gd name="T52" fmla="*/ 18 w 135"/>
                    <a:gd name="T53" fmla="*/ 114 h 135"/>
                    <a:gd name="T54" fmla="*/ 31 w 135"/>
                    <a:gd name="T55" fmla="*/ 109 h 135"/>
                    <a:gd name="T56" fmla="*/ 39 w 135"/>
                    <a:gd name="T57" fmla="*/ 115 h 135"/>
                    <a:gd name="T58" fmla="*/ 38 w 135"/>
                    <a:gd name="T59" fmla="*/ 129 h 135"/>
                    <a:gd name="T60" fmla="*/ 55 w 135"/>
                    <a:gd name="T61" fmla="*/ 135 h 135"/>
                    <a:gd name="T62" fmla="*/ 62 w 135"/>
                    <a:gd name="T63" fmla="*/ 122 h 135"/>
                    <a:gd name="T64" fmla="*/ 68 w 135"/>
                    <a:gd name="T65" fmla="*/ 123 h 135"/>
                    <a:gd name="T66" fmla="*/ 73 w 135"/>
                    <a:gd name="T67" fmla="*/ 122 h 135"/>
                    <a:gd name="T68" fmla="*/ 80 w 135"/>
                    <a:gd name="T69" fmla="*/ 135 h 135"/>
                    <a:gd name="T70" fmla="*/ 97 w 135"/>
                    <a:gd name="T71" fmla="*/ 129 h 135"/>
                    <a:gd name="T72" fmla="*/ 96 w 135"/>
                    <a:gd name="T73" fmla="*/ 115 h 135"/>
                    <a:gd name="T74" fmla="*/ 104 w 135"/>
                    <a:gd name="T75" fmla="*/ 109 h 135"/>
                    <a:gd name="T76" fmla="*/ 117 w 135"/>
                    <a:gd name="T77" fmla="*/ 114 h 135"/>
                    <a:gd name="T78" fmla="*/ 128 w 135"/>
                    <a:gd name="T79" fmla="*/ 100 h 135"/>
                    <a:gd name="T80" fmla="*/ 118 w 135"/>
                    <a:gd name="T81" fmla="*/ 89 h 135"/>
                    <a:gd name="T82" fmla="*/ 122 w 135"/>
                    <a:gd name="T83" fmla="*/ 79 h 135"/>
                    <a:gd name="T84" fmla="*/ 135 w 135"/>
                    <a:gd name="T85" fmla="*/ 76 h 135"/>
                    <a:gd name="T86" fmla="*/ 67 w 135"/>
                    <a:gd name="T87" fmla="*/ 107 h 135"/>
                    <a:gd name="T88" fmla="*/ 28 w 135"/>
                    <a:gd name="T89" fmla="*/ 67 h 135"/>
                    <a:gd name="T90" fmla="*/ 67 w 135"/>
                    <a:gd name="T91" fmla="*/ 27 h 135"/>
                    <a:gd name="T92" fmla="*/ 107 w 135"/>
                    <a:gd name="T93" fmla="*/ 67 h 135"/>
                    <a:gd name="T94" fmla="*/ 67 w 135"/>
                    <a:gd name="T95" fmla="*/ 10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5" h="135">
                      <a:moveTo>
                        <a:pt x="135" y="76"/>
                      </a:move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122" y="55"/>
                        <a:pt x="122" y="55"/>
                        <a:pt x="122" y="55"/>
                      </a:cubicBezTo>
                      <a:cubicBezTo>
                        <a:pt x="121" y="52"/>
                        <a:pt x="120" y="48"/>
                        <a:pt x="118" y="45"/>
                      </a:cubicBezTo>
                      <a:cubicBezTo>
                        <a:pt x="128" y="34"/>
                        <a:pt x="128" y="34"/>
                        <a:pt x="128" y="34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2" y="23"/>
                        <a:pt x="99" y="21"/>
                        <a:pt x="96" y="19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1" y="12"/>
                        <a:pt x="69" y="12"/>
                        <a:pt x="67" y="12"/>
                      </a:cubicBezTo>
                      <a:cubicBezTo>
                        <a:pt x="66" y="12"/>
                        <a:pt x="64" y="12"/>
                        <a:pt x="62" y="1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21"/>
                        <a:pt x="33" y="23"/>
                        <a:pt x="30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5" y="48"/>
                        <a:pt x="14" y="52"/>
                        <a:pt x="13" y="5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4" y="83"/>
                        <a:pt x="15" y="86"/>
                        <a:pt x="17" y="90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18" y="114"/>
                        <a:pt x="18" y="114"/>
                        <a:pt x="18" y="114"/>
                      </a:cubicBezTo>
                      <a:cubicBezTo>
                        <a:pt x="31" y="109"/>
                        <a:pt x="31" y="109"/>
                        <a:pt x="31" y="109"/>
                      </a:cubicBezTo>
                      <a:cubicBezTo>
                        <a:pt x="33" y="111"/>
                        <a:pt x="36" y="113"/>
                        <a:pt x="39" y="115"/>
                      </a:cubicBezTo>
                      <a:cubicBezTo>
                        <a:pt x="38" y="129"/>
                        <a:pt x="38" y="129"/>
                        <a:pt x="38" y="129"/>
                      </a:cubicBezTo>
                      <a:cubicBezTo>
                        <a:pt x="55" y="135"/>
                        <a:pt x="55" y="135"/>
                        <a:pt x="55" y="135"/>
                      </a:cubicBez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64" y="123"/>
                        <a:pt x="66" y="123"/>
                        <a:pt x="68" y="123"/>
                      </a:cubicBezTo>
                      <a:cubicBezTo>
                        <a:pt x="69" y="123"/>
                        <a:pt x="71" y="123"/>
                        <a:pt x="73" y="122"/>
                      </a:cubicBezTo>
                      <a:cubicBezTo>
                        <a:pt x="80" y="135"/>
                        <a:pt x="80" y="135"/>
                        <a:pt x="80" y="135"/>
                      </a:cubicBezTo>
                      <a:cubicBezTo>
                        <a:pt x="97" y="129"/>
                        <a:pt x="97" y="129"/>
                        <a:pt x="97" y="129"/>
                      </a:cubicBezTo>
                      <a:cubicBezTo>
                        <a:pt x="96" y="115"/>
                        <a:pt x="96" y="115"/>
                        <a:pt x="96" y="115"/>
                      </a:cubicBezTo>
                      <a:cubicBezTo>
                        <a:pt x="99" y="113"/>
                        <a:pt x="102" y="111"/>
                        <a:pt x="104" y="109"/>
                      </a:cubicBezTo>
                      <a:cubicBezTo>
                        <a:pt x="117" y="114"/>
                        <a:pt x="117" y="114"/>
                        <a:pt x="117" y="114"/>
                      </a:cubicBezTo>
                      <a:cubicBezTo>
                        <a:pt x="128" y="100"/>
                        <a:pt x="128" y="100"/>
                        <a:pt x="128" y="100"/>
                      </a:cubicBezTo>
                      <a:cubicBezTo>
                        <a:pt x="118" y="89"/>
                        <a:pt x="118" y="89"/>
                        <a:pt x="118" y="89"/>
                      </a:cubicBezTo>
                      <a:cubicBezTo>
                        <a:pt x="120" y="86"/>
                        <a:pt x="121" y="83"/>
                        <a:pt x="122" y="79"/>
                      </a:cubicBezTo>
                      <a:lnTo>
                        <a:pt x="135" y="76"/>
                      </a:lnTo>
                      <a:close/>
                      <a:moveTo>
                        <a:pt x="67" y="107"/>
                      </a:moveTo>
                      <a:cubicBezTo>
                        <a:pt x="46" y="107"/>
                        <a:pt x="28" y="89"/>
                        <a:pt x="28" y="67"/>
                      </a:cubicBezTo>
                      <a:cubicBezTo>
                        <a:pt x="28" y="45"/>
                        <a:pt x="46" y="27"/>
                        <a:pt x="67" y="27"/>
                      </a:cubicBezTo>
                      <a:cubicBezTo>
                        <a:pt x="89" y="27"/>
                        <a:pt x="107" y="45"/>
                        <a:pt x="107" y="67"/>
                      </a:cubicBezTo>
                      <a:cubicBezTo>
                        <a:pt x="107" y="89"/>
                        <a:pt x="89" y="107"/>
                        <a:pt x="67" y="107"/>
                      </a:cubicBezTo>
                      <a:close/>
                    </a:path>
                  </a:pathLst>
                </a:custGeom>
                <a:solidFill>
                  <a:srgbClr val="5C9E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023" tIns="45511" rIns="91023" bIns="4551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99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8F911DB-7512-E8D6-ECAC-07CF1D3788D7}"/>
                </a:ext>
              </a:extLst>
            </p:cNvPr>
            <p:cNvSpPr txBox="1"/>
            <p:nvPr/>
          </p:nvSpPr>
          <p:spPr>
            <a:xfrm>
              <a:off x="1800645" y="3922931"/>
              <a:ext cx="3187987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541884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778B5320-3A04-A754-E494-37B11B32C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r="137"/>
          <a:stretch/>
        </p:blipFill>
        <p:spPr>
          <a:xfrm>
            <a:off x="8806949" y="1355693"/>
            <a:ext cx="2962913" cy="4456562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AC997C1-7ACE-7114-A751-88DAAE9D6EB0}"/>
              </a:ext>
            </a:extLst>
          </p:cNvPr>
          <p:cNvGrpSpPr/>
          <p:nvPr/>
        </p:nvGrpSpPr>
        <p:grpSpPr>
          <a:xfrm>
            <a:off x="4374744" y="1899602"/>
            <a:ext cx="3455129" cy="3406044"/>
            <a:chOff x="4961287" y="2586419"/>
            <a:chExt cx="2261479" cy="2229351"/>
          </a:xfrm>
        </p:grpSpPr>
        <p:sp>
          <p:nvSpPr>
            <p:cNvPr id="8" name="3">
              <a:extLst>
                <a:ext uri="{FF2B5EF4-FFF2-40B4-BE49-F238E27FC236}">
                  <a16:creationId xmlns:a16="http://schemas.microsoft.com/office/drawing/2014/main" id="{6CB7A5EA-CD53-B405-CEB3-9481752D51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0766" y="3175108"/>
              <a:ext cx="612000" cy="959336"/>
            </a:xfrm>
            <a:custGeom>
              <a:avLst/>
              <a:gdLst>
                <a:gd name="T0" fmla="*/ 111 w 731"/>
                <a:gd name="T1" fmla="*/ 870 h 1146"/>
                <a:gd name="T2" fmla="*/ 507 w 731"/>
                <a:gd name="T3" fmla="*/ 1086 h 1146"/>
                <a:gd name="T4" fmla="*/ 649 w 731"/>
                <a:gd name="T5" fmla="*/ 917 h 1146"/>
                <a:gd name="T6" fmla="*/ 617 w 731"/>
                <a:gd name="T7" fmla="*/ 140 h 1146"/>
                <a:gd name="T8" fmla="*/ 484 w 731"/>
                <a:gd name="T9" fmla="*/ 52 h 1146"/>
                <a:gd name="T10" fmla="*/ 75 w 731"/>
                <a:gd name="T11" fmla="*/ 302 h 1146"/>
                <a:gd name="T12" fmla="*/ 23 w 731"/>
                <a:gd name="T13" fmla="*/ 401 h 1146"/>
                <a:gd name="T14" fmla="*/ 41 w 731"/>
                <a:gd name="T15" fmla="*/ 692 h 1146"/>
                <a:gd name="T16" fmla="*/ 111 w 731"/>
                <a:gd name="T17" fmla="*/ 8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111" y="870"/>
                  </a:moveTo>
                  <a:cubicBezTo>
                    <a:pt x="176" y="904"/>
                    <a:pt x="507" y="1086"/>
                    <a:pt x="507" y="1086"/>
                  </a:cubicBezTo>
                  <a:cubicBezTo>
                    <a:pt x="507" y="1086"/>
                    <a:pt x="584" y="1146"/>
                    <a:pt x="649" y="917"/>
                  </a:cubicBezTo>
                  <a:cubicBezTo>
                    <a:pt x="714" y="689"/>
                    <a:pt x="731" y="416"/>
                    <a:pt x="617" y="140"/>
                  </a:cubicBezTo>
                  <a:cubicBezTo>
                    <a:pt x="602" y="104"/>
                    <a:pt x="565" y="0"/>
                    <a:pt x="484" y="52"/>
                  </a:cubicBezTo>
                  <a:cubicBezTo>
                    <a:pt x="403" y="103"/>
                    <a:pt x="75" y="302"/>
                    <a:pt x="75" y="302"/>
                  </a:cubicBezTo>
                  <a:cubicBezTo>
                    <a:pt x="75" y="302"/>
                    <a:pt x="11" y="338"/>
                    <a:pt x="23" y="401"/>
                  </a:cubicBezTo>
                  <a:cubicBezTo>
                    <a:pt x="36" y="463"/>
                    <a:pt x="60" y="594"/>
                    <a:pt x="41" y="692"/>
                  </a:cubicBezTo>
                  <a:cubicBezTo>
                    <a:pt x="23" y="782"/>
                    <a:pt x="0" y="813"/>
                    <a:pt x="111" y="870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3</a:t>
              </a:r>
              <a:endParaRPr sz="2400" b="1" dirty="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2">
              <a:extLst>
                <a:ext uri="{FF2B5EF4-FFF2-40B4-BE49-F238E27FC236}">
                  <a16:creationId xmlns:a16="http://schemas.microsoft.com/office/drawing/2014/main" id="{C89F0211-8DF0-D2BE-BF6D-0C77D1579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0962" y="2591419"/>
              <a:ext cx="886281" cy="792000"/>
            </a:xfrm>
            <a:custGeom>
              <a:avLst/>
              <a:gdLst>
                <a:gd name="T0" fmla="*/ 517 w 995"/>
                <a:gd name="T1" fmla="*/ 834 h 900"/>
                <a:gd name="T2" fmla="*/ 905 w 995"/>
                <a:gd name="T3" fmla="*/ 604 h 900"/>
                <a:gd name="T4" fmla="*/ 831 w 995"/>
                <a:gd name="T5" fmla="*/ 395 h 900"/>
                <a:gd name="T6" fmla="*/ 147 w 995"/>
                <a:gd name="T7" fmla="*/ 26 h 900"/>
                <a:gd name="T8" fmla="*/ 3 w 995"/>
                <a:gd name="T9" fmla="*/ 96 h 900"/>
                <a:gd name="T10" fmla="*/ 9 w 995"/>
                <a:gd name="T11" fmla="*/ 576 h 900"/>
                <a:gd name="T12" fmla="*/ 68 w 995"/>
                <a:gd name="T13" fmla="*/ 670 h 900"/>
                <a:gd name="T14" fmla="*/ 328 w 995"/>
                <a:gd name="T15" fmla="*/ 804 h 900"/>
                <a:gd name="T16" fmla="*/ 517 w 995"/>
                <a:gd name="T17" fmla="*/ 83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00">
                  <a:moveTo>
                    <a:pt x="517" y="834"/>
                  </a:moveTo>
                  <a:cubicBezTo>
                    <a:pt x="579" y="796"/>
                    <a:pt x="905" y="604"/>
                    <a:pt x="905" y="604"/>
                  </a:cubicBezTo>
                  <a:cubicBezTo>
                    <a:pt x="905" y="604"/>
                    <a:pt x="995" y="568"/>
                    <a:pt x="831" y="395"/>
                  </a:cubicBezTo>
                  <a:cubicBezTo>
                    <a:pt x="669" y="223"/>
                    <a:pt x="442" y="70"/>
                    <a:pt x="147" y="26"/>
                  </a:cubicBezTo>
                  <a:cubicBezTo>
                    <a:pt x="108" y="21"/>
                    <a:pt x="0" y="0"/>
                    <a:pt x="3" y="96"/>
                  </a:cubicBezTo>
                  <a:cubicBezTo>
                    <a:pt x="6" y="192"/>
                    <a:pt x="9" y="576"/>
                    <a:pt x="9" y="576"/>
                  </a:cubicBezTo>
                  <a:cubicBezTo>
                    <a:pt x="9" y="576"/>
                    <a:pt x="8" y="649"/>
                    <a:pt x="68" y="670"/>
                  </a:cubicBezTo>
                  <a:cubicBezTo>
                    <a:pt x="128" y="692"/>
                    <a:pt x="253" y="737"/>
                    <a:pt x="328" y="804"/>
                  </a:cubicBezTo>
                  <a:cubicBezTo>
                    <a:pt x="396" y="865"/>
                    <a:pt x="411" y="900"/>
                    <a:pt x="517" y="834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2</a:t>
              </a:r>
              <a:endParaRPr sz="2400" b="1" dirty="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7E8D2971-D72B-0457-7CDC-135C71FD5C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5166" y="4023770"/>
              <a:ext cx="879626" cy="792000"/>
            </a:xfrm>
            <a:custGeom>
              <a:avLst/>
              <a:gdLst>
                <a:gd name="T0" fmla="*/ 7 w 987"/>
                <a:gd name="T1" fmla="*/ 357 h 905"/>
                <a:gd name="T2" fmla="*/ 23 w 987"/>
                <a:gd name="T3" fmla="*/ 808 h 905"/>
                <a:gd name="T4" fmla="*/ 242 w 987"/>
                <a:gd name="T5" fmla="*/ 844 h 905"/>
                <a:gd name="T6" fmla="*/ 894 w 987"/>
                <a:gd name="T7" fmla="*/ 420 h 905"/>
                <a:gd name="T8" fmla="*/ 901 w 987"/>
                <a:gd name="T9" fmla="*/ 261 h 905"/>
                <a:gd name="T10" fmla="*/ 477 w 987"/>
                <a:gd name="T11" fmla="*/ 36 h 905"/>
                <a:gd name="T12" fmla="*/ 366 w 987"/>
                <a:gd name="T13" fmla="*/ 43 h 905"/>
                <a:gd name="T14" fmla="*/ 124 w 987"/>
                <a:gd name="T15" fmla="*/ 206 h 905"/>
                <a:gd name="T16" fmla="*/ 7 w 987"/>
                <a:gd name="T17" fmla="*/ 35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905">
                  <a:moveTo>
                    <a:pt x="7" y="357"/>
                  </a:moveTo>
                  <a:cubicBezTo>
                    <a:pt x="11" y="430"/>
                    <a:pt x="23" y="808"/>
                    <a:pt x="23" y="808"/>
                  </a:cubicBezTo>
                  <a:cubicBezTo>
                    <a:pt x="23" y="808"/>
                    <a:pt x="11" y="905"/>
                    <a:pt x="242" y="844"/>
                  </a:cubicBezTo>
                  <a:cubicBezTo>
                    <a:pt x="470" y="783"/>
                    <a:pt x="714" y="658"/>
                    <a:pt x="894" y="420"/>
                  </a:cubicBezTo>
                  <a:cubicBezTo>
                    <a:pt x="917" y="389"/>
                    <a:pt x="987" y="304"/>
                    <a:pt x="901" y="261"/>
                  </a:cubicBezTo>
                  <a:cubicBezTo>
                    <a:pt x="815" y="217"/>
                    <a:pt x="477" y="36"/>
                    <a:pt x="477" y="36"/>
                  </a:cubicBezTo>
                  <a:cubicBezTo>
                    <a:pt x="477" y="36"/>
                    <a:pt x="413" y="0"/>
                    <a:pt x="366" y="43"/>
                  </a:cubicBezTo>
                  <a:cubicBezTo>
                    <a:pt x="318" y="85"/>
                    <a:pt x="219" y="173"/>
                    <a:pt x="124" y="206"/>
                  </a:cubicBezTo>
                  <a:cubicBezTo>
                    <a:pt x="38" y="237"/>
                    <a:pt x="0" y="232"/>
                    <a:pt x="7" y="357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4</a:t>
              </a:r>
              <a:endParaRPr sz="2400" b="1" dirty="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5">
              <a:extLst>
                <a:ext uri="{FF2B5EF4-FFF2-40B4-BE49-F238E27FC236}">
                  <a16:creationId xmlns:a16="http://schemas.microsoft.com/office/drawing/2014/main" id="{95269DD9-9B46-70EC-5A83-54BFC1928E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0491" y="4001273"/>
              <a:ext cx="880260" cy="792000"/>
            </a:xfrm>
            <a:custGeom>
              <a:avLst/>
              <a:gdLst>
                <a:gd name="T0" fmla="*/ 477 w 998"/>
                <a:gd name="T1" fmla="*/ 67 h 898"/>
                <a:gd name="T2" fmla="*/ 90 w 998"/>
                <a:gd name="T3" fmla="*/ 299 h 898"/>
                <a:gd name="T4" fmla="*/ 165 w 998"/>
                <a:gd name="T5" fmla="*/ 508 h 898"/>
                <a:gd name="T6" fmla="*/ 851 w 998"/>
                <a:gd name="T7" fmla="*/ 873 h 898"/>
                <a:gd name="T8" fmla="*/ 995 w 998"/>
                <a:gd name="T9" fmla="*/ 802 h 898"/>
                <a:gd name="T10" fmla="*/ 986 w 998"/>
                <a:gd name="T11" fmla="*/ 323 h 898"/>
                <a:gd name="T12" fmla="*/ 926 w 998"/>
                <a:gd name="T13" fmla="*/ 229 h 898"/>
                <a:gd name="T14" fmla="*/ 666 w 998"/>
                <a:gd name="T15" fmla="*/ 96 h 898"/>
                <a:gd name="T16" fmla="*/ 477 w 998"/>
                <a:gd name="T17" fmla="*/ 6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8" h="898">
                  <a:moveTo>
                    <a:pt x="477" y="67"/>
                  </a:moveTo>
                  <a:cubicBezTo>
                    <a:pt x="415" y="106"/>
                    <a:pt x="90" y="299"/>
                    <a:pt x="90" y="299"/>
                  </a:cubicBezTo>
                  <a:cubicBezTo>
                    <a:pt x="90" y="299"/>
                    <a:pt x="0" y="336"/>
                    <a:pt x="165" y="508"/>
                  </a:cubicBezTo>
                  <a:cubicBezTo>
                    <a:pt x="328" y="679"/>
                    <a:pt x="556" y="831"/>
                    <a:pt x="851" y="873"/>
                  </a:cubicBezTo>
                  <a:cubicBezTo>
                    <a:pt x="890" y="878"/>
                    <a:pt x="998" y="898"/>
                    <a:pt x="995" y="802"/>
                  </a:cubicBezTo>
                  <a:cubicBezTo>
                    <a:pt x="991" y="706"/>
                    <a:pt x="986" y="323"/>
                    <a:pt x="986" y="323"/>
                  </a:cubicBezTo>
                  <a:cubicBezTo>
                    <a:pt x="986" y="323"/>
                    <a:pt x="986" y="250"/>
                    <a:pt x="926" y="229"/>
                  </a:cubicBezTo>
                  <a:cubicBezTo>
                    <a:pt x="866" y="208"/>
                    <a:pt x="741" y="163"/>
                    <a:pt x="666" y="96"/>
                  </a:cubicBezTo>
                  <a:cubicBezTo>
                    <a:pt x="597" y="36"/>
                    <a:pt x="582" y="0"/>
                    <a:pt x="477" y="67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5</a:t>
              </a:r>
              <a:endParaRPr sz="2400" b="1" dirty="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6">
              <a:extLst>
                <a:ext uri="{FF2B5EF4-FFF2-40B4-BE49-F238E27FC236}">
                  <a16:creationId xmlns:a16="http://schemas.microsoft.com/office/drawing/2014/main" id="{7BA79CCD-D937-B32E-B842-93260225C6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61287" y="3177608"/>
              <a:ext cx="612000" cy="959891"/>
            </a:xfrm>
            <a:custGeom>
              <a:avLst/>
              <a:gdLst>
                <a:gd name="T0" fmla="*/ 620 w 731"/>
                <a:gd name="T1" fmla="*/ 276 h 1146"/>
                <a:gd name="T2" fmla="*/ 224 w 731"/>
                <a:gd name="T3" fmla="*/ 59 h 1146"/>
                <a:gd name="T4" fmla="*/ 81 w 731"/>
                <a:gd name="T5" fmla="*/ 229 h 1146"/>
                <a:gd name="T6" fmla="*/ 113 w 731"/>
                <a:gd name="T7" fmla="*/ 1006 h 1146"/>
                <a:gd name="T8" fmla="*/ 246 w 731"/>
                <a:gd name="T9" fmla="*/ 1094 h 1146"/>
                <a:gd name="T10" fmla="*/ 656 w 731"/>
                <a:gd name="T11" fmla="*/ 844 h 1146"/>
                <a:gd name="T12" fmla="*/ 707 w 731"/>
                <a:gd name="T13" fmla="*/ 745 h 1146"/>
                <a:gd name="T14" fmla="*/ 690 w 731"/>
                <a:gd name="T15" fmla="*/ 453 h 1146"/>
                <a:gd name="T16" fmla="*/ 620 w 731"/>
                <a:gd name="T17" fmla="*/ 27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620" y="276"/>
                  </a:moveTo>
                  <a:cubicBezTo>
                    <a:pt x="555" y="242"/>
                    <a:pt x="224" y="59"/>
                    <a:pt x="224" y="59"/>
                  </a:cubicBezTo>
                  <a:cubicBezTo>
                    <a:pt x="224" y="59"/>
                    <a:pt x="147" y="0"/>
                    <a:pt x="81" y="229"/>
                  </a:cubicBezTo>
                  <a:cubicBezTo>
                    <a:pt x="17" y="456"/>
                    <a:pt x="0" y="730"/>
                    <a:pt x="113" y="1006"/>
                  </a:cubicBezTo>
                  <a:cubicBezTo>
                    <a:pt x="128" y="1042"/>
                    <a:pt x="166" y="1146"/>
                    <a:pt x="246" y="1094"/>
                  </a:cubicBezTo>
                  <a:cubicBezTo>
                    <a:pt x="327" y="1042"/>
                    <a:pt x="656" y="844"/>
                    <a:pt x="656" y="844"/>
                  </a:cubicBezTo>
                  <a:cubicBezTo>
                    <a:pt x="656" y="844"/>
                    <a:pt x="719" y="807"/>
                    <a:pt x="707" y="745"/>
                  </a:cubicBezTo>
                  <a:cubicBezTo>
                    <a:pt x="695" y="682"/>
                    <a:pt x="670" y="552"/>
                    <a:pt x="690" y="453"/>
                  </a:cubicBezTo>
                  <a:cubicBezTo>
                    <a:pt x="708" y="363"/>
                    <a:pt x="731" y="333"/>
                    <a:pt x="620" y="276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6</a:t>
              </a:r>
              <a:endParaRPr sz="2400" b="1" dirty="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1">
              <a:extLst>
                <a:ext uri="{FF2B5EF4-FFF2-40B4-BE49-F238E27FC236}">
                  <a16:creationId xmlns:a16="http://schemas.microsoft.com/office/drawing/2014/main" id="{83A78F02-92F7-13F5-93DF-103B42B792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34395" y="2586419"/>
              <a:ext cx="886356" cy="792000"/>
            </a:xfrm>
            <a:custGeom>
              <a:avLst/>
              <a:gdLst>
                <a:gd name="T0" fmla="*/ 982 w 996"/>
                <a:gd name="T1" fmla="*/ 547 h 890"/>
                <a:gd name="T2" fmla="*/ 982 w 996"/>
                <a:gd name="T3" fmla="*/ 96 h 890"/>
                <a:gd name="T4" fmla="*/ 764 w 996"/>
                <a:gd name="T5" fmla="*/ 53 h 890"/>
                <a:gd name="T6" fmla="*/ 98 w 996"/>
                <a:gd name="T7" fmla="*/ 453 h 890"/>
                <a:gd name="T8" fmla="*/ 85 w 996"/>
                <a:gd name="T9" fmla="*/ 613 h 890"/>
                <a:gd name="T10" fmla="*/ 501 w 996"/>
                <a:gd name="T11" fmla="*/ 852 h 890"/>
                <a:gd name="T12" fmla="*/ 612 w 996"/>
                <a:gd name="T13" fmla="*/ 849 h 890"/>
                <a:gd name="T14" fmla="*/ 859 w 996"/>
                <a:gd name="T15" fmla="*/ 694 h 890"/>
                <a:gd name="T16" fmla="*/ 982 w 996"/>
                <a:gd name="T17" fmla="*/ 547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890">
                  <a:moveTo>
                    <a:pt x="982" y="547"/>
                  </a:moveTo>
                  <a:cubicBezTo>
                    <a:pt x="980" y="474"/>
                    <a:pt x="982" y="96"/>
                    <a:pt x="982" y="96"/>
                  </a:cubicBezTo>
                  <a:cubicBezTo>
                    <a:pt x="982" y="96"/>
                    <a:pt x="996" y="0"/>
                    <a:pt x="764" y="53"/>
                  </a:cubicBezTo>
                  <a:cubicBezTo>
                    <a:pt x="534" y="105"/>
                    <a:pt x="286" y="222"/>
                    <a:pt x="98" y="453"/>
                  </a:cubicBezTo>
                  <a:cubicBezTo>
                    <a:pt x="73" y="484"/>
                    <a:pt x="0" y="567"/>
                    <a:pt x="85" y="613"/>
                  </a:cubicBezTo>
                  <a:cubicBezTo>
                    <a:pt x="169" y="659"/>
                    <a:pt x="501" y="852"/>
                    <a:pt x="501" y="852"/>
                  </a:cubicBezTo>
                  <a:cubicBezTo>
                    <a:pt x="501" y="852"/>
                    <a:pt x="563" y="890"/>
                    <a:pt x="612" y="849"/>
                  </a:cubicBezTo>
                  <a:cubicBezTo>
                    <a:pt x="661" y="808"/>
                    <a:pt x="764" y="724"/>
                    <a:pt x="859" y="694"/>
                  </a:cubicBezTo>
                  <a:cubicBezTo>
                    <a:pt x="947" y="667"/>
                    <a:pt x="984" y="672"/>
                    <a:pt x="982" y="547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1</a:t>
              </a:r>
              <a:endParaRPr sz="2400" b="1" dirty="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5" name="TextBox 100">
            <a:extLst>
              <a:ext uri="{FF2B5EF4-FFF2-40B4-BE49-F238E27FC236}">
                <a16:creationId xmlns:a16="http://schemas.microsoft.com/office/drawing/2014/main" id="{0DFEB4DD-F615-1B25-433F-AAB11ACE43F9}"/>
              </a:ext>
            </a:extLst>
          </p:cNvPr>
          <p:cNvSpPr txBox="1"/>
          <p:nvPr/>
        </p:nvSpPr>
        <p:spPr>
          <a:xfrm>
            <a:off x="8357091" y="1593944"/>
            <a:ext cx="3377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101">
            <a:extLst>
              <a:ext uri="{FF2B5EF4-FFF2-40B4-BE49-F238E27FC236}">
                <a16:creationId xmlns:a16="http://schemas.microsoft.com/office/drawing/2014/main" id="{AE971DD3-1252-AF23-47EA-A78C500297DE}"/>
              </a:ext>
            </a:extLst>
          </p:cNvPr>
          <p:cNvSpPr txBox="1"/>
          <p:nvPr/>
        </p:nvSpPr>
        <p:spPr>
          <a:xfrm>
            <a:off x="8357091" y="2960536"/>
            <a:ext cx="3377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102">
            <a:extLst>
              <a:ext uri="{FF2B5EF4-FFF2-40B4-BE49-F238E27FC236}">
                <a16:creationId xmlns:a16="http://schemas.microsoft.com/office/drawing/2014/main" id="{54E5E3C3-9BE4-B1F1-9D7E-381131830003}"/>
              </a:ext>
            </a:extLst>
          </p:cNvPr>
          <p:cNvSpPr txBox="1"/>
          <p:nvPr/>
        </p:nvSpPr>
        <p:spPr>
          <a:xfrm>
            <a:off x="8357091" y="4327128"/>
            <a:ext cx="3377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A02DFEF6-78D0-D32D-D295-1E160F67A542}"/>
              </a:ext>
            </a:extLst>
          </p:cNvPr>
          <p:cNvSpPr txBox="1"/>
          <p:nvPr/>
        </p:nvSpPr>
        <p:spPr>
          <a:xfrm>
            <a:off x="511929" y="1593944"/>
            <a:ext cx="3377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104">
            <a:extLst>
              <a:ext uri="{FF2B5EF4-FFF2-40B4-BE49-F238E27FC236}">
                <a16:creationId xmlns:a16="http://schemas.microsoft.com/office/drawing/2014/main" id="{892662BD-A4AD-8FC2-3B68-037FAB681226}"/>
              </a:ext>
            </a:extLst>
          </p:cNvPr>
          <p:cNvSpPr txBox="1"/>
          <p:nvPr/>
        </p:nvSpPr>
        <p:spPr>
          <a:xfrm>
            <a:off x="511929" y="2960535"/>
            <a:ext cx="3377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105">
            <a:extLst>
              <a:ext uri="{FF2B5EF4-FFF2-40B4-BE49-F238E27FC236}">
                <a16:creationId xmlns:a16="http://schemas.microsoft.com/office/drawing/2014/main" id="{8F94FFD7-2709-7C25-CB6E-0222DE5E45E1}"/>
              </a:ext>
            </a:extLst>
          </p:cNvPr>
          <p:cNvSpPr txBox="1"/>
          <p:nvPr/>
        </p:nvSpPr>
        <p:spPr>
          <a:xfrm>
            <a:off x="511929" y="4327127"/>
            <a:ext cx="3377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8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4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4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C73C9D-BC69-7719-D33A-073BD2F998AB}"/>
              </a:ext>
            </a:extLst>
          </p:cNvPr>
          <p:cNvGrpSpPr/>
          <p:nvPr/>
        </p:nvGrpSpPr>
        <p:grpSpPr>
          <a:xfrm>
            <a:off x="5119289" y="1577660"/>
            <a:ext cx="1957947" cy="1960599"/>
            <a:chOff x="5171555" y="1658261"/>
            <a:chExt cx="1957946" cy="1960599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00B5875D-A741-D1B8-BE40-200E2E3E4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555" y="1658261"/>
              <a:ext cx="1957946" cy="1960599"/>
            </a:xfrm>
            <a:custGeom>
              <a:avLst/>
              <a:gdLst>
                <a:gd name="T0" fmla="*/ 738 w 1476"/>
                <a:gd name="T1" fmla="*/ 0 h 1478"/>
                <a:gd name="T2" fmla="*/ 838 w 1476"/>
                <a:gd name="T3" fmla="*/ 7 h 1478"/>
                <a:gd name="T4" fmla="*/ 933 w 1476"/>
                <a:gd name="T5" fmla="*/ 28 h 1478"/>
                <a:gd name="T6" fmla="*/ 1024 w 1476"/>
                <a:gd name="T7" fmla="*/ 59 h 1478"/>
                <a:gd name="T8" fmla="*/ 1110 w 1476"/>
                <a:gd name="T9" fmla="*/ 103 h 1478"/>
                <a:gd name="T10" fmla="*/ 1189 w 1476"/>
                <a:gd name="T11" fmla="*/ 154 h 1478"/>
                <a:gd name="T12" fmla="*/ 1259 w 1476"/>
                <a:gd name="T13" fmla="*/ 217 h 1478"/>
                <a:gd name="T14" fmla="*/ 1322 w 1476"/>
                <a:gd name="T15" fmla="*/ 289 h 1478"/>
                <a:gd name="T16" fmla="*/ 1376 w 1476"/>
                <a:gd name="T17" fmla="*/ 366 h 1478"/>
                <a:gd name="T18" fmla="*/ 1418 w 1476"/>
                <a:gd name="T19" fmla="*/ 452 h 1478"/>
                <a:gd name="T20" fmla="*/ 1450 w 1476"/>
                <a:gd name="T21" fmla="*/ 543 h 1478"/>
                <a:gd name="T22" fmla="*/ 1469 w 1476"/>
                <a:gd name="T23" fmla="*/ 640 h 1478"/>
                <a:gd name="T24" fmla="*/ 1476 w 1476"/>
                <a:gd name="T25" fmla="*/ 741 h 1478"/>
                <a:gd name="T26" fmla="*/ 1469 w 1476"/>
                <a:gd name="T27" fmla="*/ 841 h 1478"/>
                <a:gd name="T28" fmla="*/ 1450 w 1476"/>
                <a:gd name="T29" fmla="*/ 936 h 1478"/>
                <a:gd name="T30" fmla="*/ 1418 w 1476"/>
                <a:gd name="T31" fmla="*/ 1027 h 1478"/>
                <a:gd name="T32" fmla="*/ 1376 w 1476"/>
                <a:gd name="T33" fmla="*/ 1113 h 1478"/>
                <a:gd name="T34" fmla="*/ 1322 w 1476"/>
                <a:gd name="T35" fmla="*/ 1190 h 1478"/>
                <a:gd name="T36" fmla="*/ 1259 w 1476"/>
                <a:gd name="T37" fmla="*/ 1262 h 1478"/>
                <a:gd name="T38" fmla="*/ 1189 w 1476"/>
                <a:gd name="T39" fmla="*/ 1325 h 1478"/>
                <a:gd name="T40" fmla="*/ 1110 w 1476"/>
                <a:gd name="T41" fmla="*/ 1378 h 1478"/>
                <a:gd name="T42" fmla="*/ 1024 w 1476"/>
                <a:gd name="T43" fmla="*/ 1420 h 1478"/>
                <a:gd name="T44" fmla="*/ 933 w 1476"/>
                <a:gd name="T45" fmla="*/ 1453 h 1478"/>
                <a:gd name="T46" fmla="*/ 838 w 1476"/>
                <a:gd name="T47" fmla="*/ 1471 h 1478"/>
                <a:gd name="T48" fmla="*/ 738 w 1476"/>
                <a:gd name="T49" fmla="*/ 1478 h 1478"/>
                <a:gd name="T50" fmla="*/ 638 w 1476"/>
                <a:gd name="T51" fmla="*/ 1471 h 1478"/>
                <a:gd name="T52" fmla="*/ 542 w 1476"/>
                <a:gd name="T53" fmla="*/ 1453 h 1478"/>
                <a:gd name="T54" fmla="*/ 449 w 1476"/>
                <a:gd name="T55" fmla="*/ 1420 h 1478"/>
                <a:gd name="T56" fmla="*/ 366 w 1476"/>
                <a:gd name="T57" fmla="*/ 1378 h 1478"/>
                <a:gd name="T58" fmla="*/ 286 w 1476"/>
                <a:gd name="T59" fmla="*/ 1325 h 1478"/>
                <a:gd name="T60" fmla="*/ 217 w 1476"/>
                <a:gd name="T61" fmla="*/ 1262 h 1478"/>
                <a:gd name="T62" fmla="*/ 154 w 1476"/>
                <a:gd name="T63" fmla="*/ 1190 h 1478"/>
                <a:gd name="T64" fmla="*/ 100 w 1476"/>
                <a:gd name="T65" fmla="*/ 1113 h 1478"/>
                <a:gd name="T66" fmla="*/ 58 w 1476"/>
                <a:gd name="T67" fmla="*/ 1027 h 1478"/>
                <a:gd name="T68" fmla="*/ 26 w 1476"/>
                <a:gd name="T69" fmla="*/ 936 h 1478"/>
                <a:gd name="T70" fmla="*/ 7 w 1476"/>
                <a:gd name="T71" fmla="*/ 841 h 1478"/>
                <a:gd name="T72" fmla="*/ 0 w 1476"/>
                <a:gd name="T73" fmla="*/ 741 h 1478"/>
                <a:gd name="T74" fmla="*/ 7 w 1476"/>
                <a:gd name="T75" fmla="*/ 640 h 1478"/>
                <a:gd name="T76" fmla="*/ 26 w 1476"/>
                <a:gd name="T77" fmla="*/ 543 h 1478"/>
                <a:gd name="T78" fmla="*/ 58 w 1476"/>
                <a:gd name="T79" fmla="*/ 452 h 1478"/>
                <a:gd name="T80" fmla="*/ 100 w 1476"/>
                <a:gd name="T81" fmla="*/ 366 h 1478"/>
                <a:gd name="T82" fmla="*/ 154 w 1476"/>
                <a:gd name="T83" fmla="*/ 289 h 1478"/>
                <a:gd name="T84" fmla="*/ 217 w 1476"/>
                <a:gd name="T85" fmla="*/ 217 h 1478"/>
                <a:gd name="T86" fmla="*/ 286 w 1476"/>
                <a:gd name="T87" fmla="*/ 154 h 1478"/>
                <a:gd name="T88" fmla="*/ 366 w 1476"/>
                <a:gd name="T89" fmla="*/ 103 h 1478"/>
                <a:gd name="T90" fmla="*/ 449 w 1476"/>
                <a:gd name="T91" fmla="*/ 59 h 1478"/>
                <a:gd name="T92" fmla="*/ 542 w 1476"/>
                <a:gd name="T93" fmla="*/ 28 h 1478"/>
                <a:gd name="T94" fmla="*/ 638 w 1476"/>
                <a:gd name="T95" fmla="*/ 7 h 1478"/>
                <a:gd name="T96" fmla="*/ 738 w 1476"/>
                <a:gd name="T97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6" h="1478">
                  <a:moveTo>
                    <a:pt x="738" y="0"/>
                  </a:moveTo>
                  <a:lnTo>
                    <a:pt x="838" y="7"/>
                  </a:lnTo>
                  <a:lnTo>
                    <a:pt x="933" y="28"/>
                  </a:lnTo>
                  <a:lnTo>
                    <a:pt x="1024" y="59"/>
                  </a:lnTo>
                  <a:lnTo>
                    <a:pt x="1110" y="103"/>
                  </a:lnTo>
                  <a:lnTo>
                    <a:pt x="1189" y="154"/>
                  </a:lnTo>
                  <a:lnTo>
                    <a:pt x="1259" y="217"/>
                  </a:lnTo>
                  <a:lnTo>
                    <a:pt x="1322" y="289"/>
                  </a:lnTo>
                  <a:lnTo>
                    <a:pt x="1376" y="366"/>
                  </a:lnTo>
                  <a:lnTo>
                    <a:pt x="1418" y="452"/>
                  </a:lnTo>
                  <a:lnTo>
                    <a:pt x="1450" y="543"/>
                  </a:lnTo>
                  <a:lnTo>
                    <a:pt x="1469" y="640"/>
                  </a:lnTo>
                  <a:lnTo>
                    <a:pt x="1476" y="741"/>
                  </a:lnTo>
                  <a:lnTo>
                    <a:pt x="1469" y="841"/>
                  </a:lnTo>
                  <a:lnTo>
                    <a:pt x="1450" y="936"/>
                  </a:lnTo>
                  <a:lnTo>
                    <a:pt x="1418" y="1027"/>
                  </a:lnTo>
                  <a:lnTo>
                    <a:pt x="1376" y="1113"/>
                  </a:lnTo>
                  <a:lnTo>
                    <a:pt x="1322" y="1190"/>
                  </a:lnTo>
                  <a:lnTo>
                    <a:pt x="1259" y="1262"/>
                  </a:lnTo>
                  <a:lnTo>
                    <a:pt x="1189" y="1325"/>
                  </a:lnTo>
                  <a:lnTo>
                    <a:pt x="1110" y="1378"/>
                  </a:lnTo>
                  <a:lnTo>
                    <a:pt x="1024" y="1420"/>
                  </a:lnTo>
                  <a:lnTo>
                    <a:pt x="933" y="1453"/>
                  </a:lnTo>
                  <a:lnTo>
                    <a:pt x="838" y="1471"/>
                  </a:lnTo>
                  <a:lnTo>
                    <a:pt x="738" y="1478"/>
                  </a:lnTo>
                  <a:lnTo>
                    <a:pt x="638" y="1471"/>
                  </a:lnTo>
                  <a:lnTo>
                    <a:pt x="542" y="1453"/>
                  </a:lnTo>
                  <a:lnTo>
                    <a:pt x="449" y="1420"/>
                  </a:lnTo>
                  <a:lnTo>
                    <a:pt x="366" y="1378"/>
                  </a:lnTo>
                  <a:lnTo>
                    <a:pt x="286" y="1325"/>
                  </a:lnTo>
                  <a:lnTo>
                    <a:pt x="217" y="1262"/>
                  </a:lnTo>
                  <a:lnTo>
                    <a:pt x="154" y="1190"/>
                  </a:lnTo>
                  <a:lnTo>
                    <a:pt x="100" y="1113"/>
                  </a:lnTo>
                  <a:lnTo>
                    <a:pt x="58" y="1027"/>
                  </a:lnTo>
                  <a:lnTo>
                    <a:pt x="26" y="936"/>
                  </a:lnTo>
                  <a:lnTo>
                    <a:pt x="7" y="841"/>
                  </a:lnTo>
                  <a:lnTo>
                    <a:pt x="0" y="741"/>
                  </a:lnTo>
                  <a:lnTo>
                    <a:pt x="7" y="640"/>
                  </a:lnTo>
                  <a:lnTo>
                    <a:pt x="26" y="543"/>
                  </a:lnTo>
                  <a:lnTo>
                    <a:pt x="58" y="452"/>
                  </a:lnTo>
                  <a:lnTo>
                    <a:pt x="100" y="366"/>
                  </a:lnTo>
                  <a:lnTo>
                    <a:pt x="154" y="289"/>
                  </a:lnTo>
                  <a:lnTo>
                    <a:pt x="217" y="217"/>
                  </a:lnTo>
                  <a:lnTo>
                    <a:pt x="286" y="154"/>
                  </a:lnTo>
                  <a:lnTo>
                    <a:pt x="366" y="103"/>
                  </a:lnTo>
                  <a:lnTo>
                    <a:pt x="449" y="59"/>
                  </a:lnTo>
                  <a:lnTo>
                    <a:pt x="542" y="28"/>
                  </a:lnTo>
                  <a:lnTo>
                    <a:pt x="638" y="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BE6F4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kern="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 974">
              <a:extLst>
                <a:ext uri="{FF2B5EF4-FFF2-40B4-BE49-F238E27FC236}">
                  <a16:creationId xmlns:a16="http://schemas.microsoft.com/office/drawing/2014/main" id="{115142FA-3A08-9723-7F64-A03446225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5352" y="2263731"/>
              <a:ext cx="750353" cy="749658"/>
            </a:xfrm>
            <a:custGeom>
              <a:avLst/>
              <a:gdLst>
                <a:gd name="T0" fmla="*/ 1849 w 4316"/>
                <a:gd name="T1" fmla="*/ 1412 h 4312"/>
                <a:gd name="T2" fmla="*/ 1540 w 4316"/>
                <a:gd name="T3" fmla="*/ 1642 h 4312"/>
                <a:gd name="T4" fmla="*/ 1372 w 4316"/>
                <a:gd name="T5" fmla="*/ 1994 h 4312"/>
                <a:gd name="T6" fmla="*/ 1392 w 4316"/>
                <a:gd name="T7" fmla="*/ 2397 h 4312"/>
                <a:gd name="T8" fmla="*/ 1592 w 4316"/>
                <a:gd name="T9" fmla="*/ 2728 h 4312"/>
                <a:gd name="T10" fmla="*/ 1924 w 4316"/>
                <a:gd name="T11" fmla="*/ 2929 h 4312"/>
                <a:gd name="T12" fmla="*/ 2327 w 4316"/>
                <a:gd name="T13" fmla="*/ 2948 h 4312"/>
                <a:gd name="T14" fmla="*/ 2680 w 4316"/>
                <a:gd name="T15" fmla="*/ 2781 h 4312"/>
                <a:gd name="T16" fmla="*/ 2910 w 4316"/>
                <a:gd name="T17" fmla="*/ 2472 h 4312"/>
                <a:gd name="T18" fmla="*/ 2969 w 4316"/>
                <a:gd name="T19" fmla="*/ 2074 h 4312"/>
                <a:gd name="T20" fmla="*/ 2836 w 4316"/>
                <a:gd name="T21" fmla="*/ 1705 h 4312"/>
                <a:gd name="T22" fmla="*/ 2550 w 4316"/>
                <a:gd name="T23" fmla="*/ 1446 h 4312"/>
                <a:gd name="T24" fmla="*/ 2165 w 4316"/>
                <a:gd name="T25" fmla="*/ 1347 h 4312"/>
                <a:gd name="T26" fmla="*/ 2384 w 4316"/>
                <a:gd name="T27" fmla="*/ 26 h 4312"/>
                <a:gd name="T28" fmla="*/ 2474 w 4316"/>
                <a:gd name="T29" fmla="*/ 157 h 4312"/>
                <a:gd name="T30" fmla="*/ 2918 w 4316"/>
                <a:gd name="T31" fmla="*/ 728 h 4312"/>
                <a:gd name="T32" fmla="*/ 3513 w 4316"/>
                <a:gd name="T33" fmla="*/ 576 h 4312"/>
                <a:gd name="T34" fmla="*/ 3667 w 4316"/>
                <a:gd name="T35" fmla="*/ 612 h 4312"/>
                <a:gd name="T36" fmla="*/ 3907 w 4316"/>
                <a:gd name="T37" fmla="*/ 915 h 4312"/>
                <a:gd name="T38" fmla="*/ 3869 w 4316"/>
                <a:gd name="T39" fmla="*/ 1071 h 4312"/>
                <a:gd name="T40" fmla="*/ 3730 w 4316"/>
                <a:gd name="T41" fmla="*/ 1772 h 4312"/>
                <a:gd name="T42" fmla="*/ 4271 w 4316"/>
                <a:gd name="T43" fmla="*/ 1906 h 4312"/>
                <a:gd name="T44" fmla="*/ 4316 w 4316"/>
                <a:gd name="T45" fmla="*/ 2285 h 4312"/>
                <a:gd name="T46" fmla="*/ 4248 w 4316"/>
                <a:gd name="T47" fmla="*/ 2430 h 4312"/>
                <a:gd name="T48" fmla="*/ 3704 w 4316"/>
                <a:gd name="T49" fmla="*/ 2638 h 4312"/>
                <a:gd name="T50" fmla="*/ 3801 w 4316"/>
                <a:gd name="T51" fmla="*/ 3354 h 4312"/>
                <a:gd name="T52" fmla="*/ 3830 w 4316"/>
                <a:gd name="T53" fmla="*/ 3513 h 4312"/>
                <a:gd name="T54" fmla="*/ 3573 w 4316"/>
                <a:gd name="T55" fmla="*/ 3801 h 4312"/>
                <a:gd name="T56" fmla="*/ 3417 w 4316"/>
                <a:gd name="T57" fmla="*/ 3828 h 4312"/>
                <a:gd name="T58" fmla="*/ 2824 w 4316"/>
                <a:gd name="T59" fmla="*/ 3630 h 4312"/>
                <a:gd name="T60" fmla="*/ 2466 w 4316"/>
                <a:gd name="T61" fmla="*/ 4188 h 4312"/>
                <a:gd name="T62" fmla="*/ 2354 w 4316"/>
                <a:gd name="T63" fmla="*/ 4301 h 4312"/>
                <a:gd name="T64" fmla="*/ 1966 w 4316"/>
                <a:gd name="T65" fmla="*/ 4301 h 4312"/>
                <a:gd name="T66" fmla="*/ 1854 w 4316"/>
                <a:gd name="T67" fmla="*/ 4188 h 4312"/>
                <a:gd name="T68" fmla="*/ 1499 w 4316"/>
                <a:gd name="T69" fmla="*/ 3632 h 4312"/>
                <a:gd name="T70" fmla="*/ 848 w 4316"/>
                <a:gd name="T71" fmla="*/ 3742 h 4312"/>
                <a:gd name="T72" fmla="*/ 689 w 4316"/>
                <a:gd name="T73" fmla="*/ 3733 h 4312"/>
                <a:gd name="T74" fmla="*/ 432 w 4316"/>
                <a:gd name="T75" fmla="*/ 3443 h 4312"/>
                <a:gd name="T76" fmla="*/ 442 w 4316"/>
                <a:gd name="T77" fmla="*/ 3285 h 4312"/>
                <a:gd name="T78" fmla="*/ 618 w 4316"/>
                <a:gd name="T79" fmla="*/ 2641 h 4312"/>
                <a:gd name="T80" fmla="*/ 68 w 4316"/>
                <a:gd name="T81" fmla="*/ 2430 h 4312"/>
                <a:gd name="T82" fmla="*/ 0 w 4316"/>
                <a:gd name="T83" fmla="*/ 2285 h 4312"/>
                <a:gd name="T84" fmla="*/ 46 w 4316"/>
                <a:gd name="T85" fmla="*/ 1906 h 4312"/>
                <a:gd name="T86" fmla="*/ 590 w 4316"/>
                <a:gd name="T87" fmla="*/ 1770 h 4312"/>
                <a:gd name="T88" fmla="*/ 778 w 4316"/>
                <a:gd name="T89" fmla="*/ 1320 h 4312"/>
                <a:gd name="T90" fmla="*/ 494 w 4316"/>
                <a:gd name="T91" fmla="*/ 847 h 4312"/>
                <a:gd name="T92" fmla="*/ 729 w 4316"/>
                <a:gd name="T93" fmla="*/ 548 h 4312"/>
                <a:gd name="T94" fmla="*/ 880 w 4316"/>
                <a:gd name="T95" fmla="*/ 494 h 4312"/>
                <a:gd name="T96" fmla="*/ 1405 w 4316"/>
                <a:gd name="T97" fmla="*/ 728 h 4312"/>
                <a:gd name="T98" fmla="*/ 1847 w 4316"/>
                <a:gd name="T99" fmla="*/ 157 h 4312"/>
                <a:gd name="T100" fmla="*/ 1937 w 4316"/>
                <a:gd name="T101" fmla="*/ 26 h 4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16" h="4312">
                  <a:moveTo>
                    <a:pt x="2165" y="1347"/>
                  </a:moveTo>
                  <a:lnTo>
                    <a:pt x="2082" y="1353"/>
                  </a:lnTo>
                  <a:lnTo>
                    <a:pt x="2001" y="1364"/>
                  </a:lnTo>
                  <a:lnTo>
                    <a:pt x="1924" y="1384"/>
                  </a:lnTo>
                  <a:lnTo>
                    <a:pt x="1849" y="1412"/>
                  </a:lnTo>
                  <a:lnTo>
                    <a:pt x="1778" y="1446"/>
                  </a:lnTo>
                  <a:lnTo>
                    <a:pt x="1712" y="1486"/>
                  </a:lnTo>
                  <a:lnTo>
                    <a:pt x="1650" y="1533"/>
                  </a:lnTo>
                  <a:lnTo>
                    <a:pt x="1592" y="1584"/>
                  </a:lnTo>
                  <a:lnTo>
                    <a:pt x="1540" y="1642"/>
                  </a:lnTo>
                  <a:lnTo>
                    <a:pt x="1494" y="1705"/>
                  </a:lnTo>
                  <a:lnTo>
                    <a:pt x="1454" y="1772"/>
                  </a:lnTo>
                  <a:lnTo>
                    <a:pt x="1420" y="1842"/>
                  </a:lnTo>
                  <a:lnTo>
                    <a:pt x="1392" y="1916"/>
                  </a:lnTo>
                  <a:lnTo>
                    <a:pt x="1372" y="1994"/>
                  </a:lnTo>
                  <a:lnTo>
                    <a:pt x="1359" y="2074"/>
                  </a:lnTo>
                  <a:lnTo>
                    <a:pt x="1355" y="2156"/>
                  </a:lnTo>
                  <a:lnTo>
                    <a:pt x="1359" y="2239"/>
                  </a:lnTo>
                  <a:lnTo>
                    <a:pt x="1372" y="2320"/>
                  </a:lnTo>
                  <a:lnTo>
                    <a:pt x="1392" y="2397"/>
                  </a:lnTo>
                  <a:lnTo>
                    <a:pt x="1420" y="2472"/>
                  </a:lnTo>
                  <a:lnTo>
                    <a:pt x="1454" y="2543"/>
                  </a:lnTo>
                  <a:lnTo>
                    <a:pt x="1494" y="2608"/>
                  </a:lnTo>
                  <a:lnTo>
                    <a:pt x="1540" y="2671"/>
                  </a:lnTo>
                  <a:lnTo>
                    <a:pt x="1592" y="2728"/>
                  </a:lnTo>
                  <a:lnTo>
                    <a:pt x="1650" y="2781"/>
                  </a:lnTo>
                  <a:lnTo>
                    <a:pt x="1712" y="2827"/>
                  </a:lnTo>
                  <a:lnTo>
                    <a:pt x="1778" y="2867"/>
                  </a:lnTo>
                  <a:lnTo>
                    <a:pt x="1849" y="2901"/>
                  </a:lnTo>
                  <a:lnTo>
                    <a:pt x="1924" y="2929"/>
                  </a:lnTo>
                  <a:lnTo>
                    <a:pt x="2001" y="2948"/>
                  </a:lnTo>
                  <a:lnTo>
                    <a:pt x="2082" y="2961"/>
                  </a:lnTo>
                  <a:lnTo>
                    <a:pt x="2165" y="2965"/>
                  </a:lnTo>
                  <a:lnTo>
                    <a:pt x="2247" y="2961"/>
                  </a:lnTo>
                  <a:lnTo>
                    <a:pt x="2327" y="2948"/>
                  </a:lnTo>
                  <a:lnTo>
                    <a:pt x="2405" y="2929"/>
                  </a:lnTo>
                  <a:lnTo>
                    <a:pt x="2479" y="2901"/>
                  </a:lnTo>
                  <a:lnTo>
                    <a:pt x="2550" y="2867"/>
                  </a:lnTo>
                  <a:lnTo>
                    <a:pt x="2617" y="2827"/>
                  </a:lnTo>
                  <a:lnTo>
                    <a:pt x="2680" y="2781"/>
                  </a:lnTo>
                  <a:lnTo>
                    <a:pt x="2736" y="2728"/>
                  </a:lnTo>
                  <a:lnTo>
                    <a:pt x="2788" y="2671"/>
                  </a:lnTo>
                  <a:lnTo>
                    <a:pt x="2836" y="2608"/>
                  </a:lnTo>
                  <a:lnTo>
                    <a:pt x="2876" y="2543"/>
                  </a:lnTo>
                  <a:lnTo>
                    <a:pt x="2910" y="2472"/>
                  </a:lnTo>
                  <a:lnTo>
                    <a:pt x="2938" y="2397"/>
                  </a:lnTo>
                  <a:lnTo>
                    <a:pt x="2957" y="2320"/>
                  </a:lnTo>
                  <a:lnTo>
                    <a:pt x="2969" y="2239"/>
                  </a:lnTo>
                  <a:lnTo>
                    <a:pt x="2973" y="2156"/>
                  </a:lnTo>
                  <a:lnTo>
                    <a:pt x="2969" y="2074"/>
                  </a:lnTo>
                  <a:lnTo>
                    <a:pt x="2957" y="1994"/>
                  </a:lnTo>
                  <a:lnTo>
                    <a:pt x="2938" y="1916"/>
                  </a:lnTo>
                  <a:lnTo>
                    <a:pt x="2910" y="1842"/>
                  </a:lnTo>
                  <a:lnTo>
                    <a:pt x="2876" y="1772"/>
                  </a:lnTo>
                  <a:lnTo>
                    <a:pt x="2836" y="1705"/>
                  </a:lnTo>
                  <a:lnTo>
                    <a:pt x="2788" y="1642"/>
                  </a:lnTo>
                  <a:lnTo>
                    <a:pt x="2736" y="1584"/>
                  </a:lnTo>
                  <a:lnTo>
                    <a:pt x="2680" y="1533"/>
                  </a:lnTo>
                  <a:lnTo>
                    <a:pt x="2617" y="1486"/>
                  </a:lnTo>
                  <a:lnTo>
                    <a:pt x="2550" y="1446"/>
                  </a:lnTo>
                  <a:lnTo>
                    <a:pt x="2479" y="1412"/>
                  </a:lnTo>
                  <a:lnTo>
                    <a:pt x="2405" y="1384"/>
                  </a:lnTo>
                  <a:lnTo>
                    <a:pt x="2327" y="1364"/>
                  </a:lnTo>
                  <a:lnTo>
                    <a:pt x="2247" y="1353"/>
                  </a:lnTo>
                  <a:lnTo>
                    <a:pt x="2165" y="1347"/>
                  </a:lnTo>
                  <a:close/>
                  <a:moveTo>
                    <a:pt x="2031" y="0"/>
                  </a:moveTo>
                  <a:lnTo>
                    <a:pt x="2288" y="0"/>
                  </a:lnTo>
                  <a:lnTo>
                    <a:pt x="2322" y="3"/>
                  </a:lnTo>
                  <a:lnTo>
                    <a:pt x="2354" y="12"/>
                  </a:lnTo>
                  <a:lnTo>
                    <a:pt x="2384" y="26"/>
                  </a:lnTo>
                  <a:lnTo>
                    <a:pt x="2410" y="45"/>
                  </a:lnTo>
                  <a:lnTo>
                    <a:pt x="2433" y="68"/>
                  </a:lnTo>
                  <a:lnTo>
                    <a:pt x="2452" y="95"/>
                  </a:lnTo>
                  <a:lnTo>
                    <a:pt x="2466" y="125"/>
                  </a:lnTo>
                  <a:lnTo>
                    <a:pt x="2474" y="157"/>
                  </a:lnTo>
                  <a:lnTo>
                    <a:pt x="2546" y="587"/>
                  </a:lnTo>
                  <a:lnTo>
                    <a:pt x="2643" y="614"/>
                  </a:lnTo>
                  <a:lnTo>
                    <a:pt x="2737" y="647"/>
                  </a:lnTo>
                  <a:lnTo>
                    <a:pt x="2829" y="685"/>
                  </a:lnTo>
                  <a:lnTo>
                    <a:pt x="2918" y="728"/>
                  </a:lnTo>
                  <a:lnTo>
                    <a:pt x="3003" y="777"/>
                  </a:lnTo>
                  <a:lnTo>
                    <a:pt x="3086" y="830"/>
                  </a:lnTo>
                  <a:lnTo>
                    <a:pt x="3451" y="601"/>
                  </a:lnTo>
                  <a:lnTo>
                    <a:pt x="3481" y="585"/>
                  </a:lnTo>
                  <a:lnTo>
                    <a:pt x="3513" y="576"/>
                  </a:lnTo>
                  <a:lnTo>
                    <a:pt x="3545" y="572"/>
                  </a:lnTo>
                  <a:lnTo>
                    <a:pt x="3578" y="574"/>
                  </a:lnTo>
                  <a:lnTo>
                    <a:pt x="3610" y="582"/>
                  </a:lnTo>
                  <a:lnTo>
                    <a:pt x="3640" y="595"/>
                  </a:lnTo>
                  <a:lnTo>
                    <a:pt x="3667" y="612"/>
                  </a:lnTo>
                  <a:lnTo>
                    <a:pt x="3692" y="635"/>
                  </a:lnTo>
                  <a:lnTo>
                    <a:pt x="3862" y="826"/>
                  </a:lnTo>
                  <a:lnTo>
                    <a:pt x="3883" y="854"/>
                  </a:lnTo>
                  <a:lnTo>
                    <a:pt x="3898" y="884"/>
                  </a:lnTo>
                  <a:lnTo>
                    <a:pt x="3907" y="915"/>
                  </a:lnTo>
                  <a:lnTo>
                    <a:pt x="3911" y="948"/>
                  </a:lnTo>
                  <a:lnTo>
                    <a:pt x="3908" y="981"/>
                  </a:lnTo>
                  <a:lnTo>
                    <a:pt x="3900" y="1012"/>
                  </a:lnTo>
                  <a:lnTo>
                    <a:pt x="3887" y="1042"/>
                  </a:lnTo>
                  <a:lnTo>
                    <a:pt x="3869" y="1071"/>
                  </a:lnTo>
                  <a:lnTo>
                    <a:pt x="3595" y="1410"/>
                  </a:lnTo>
                  <a:lnTo>
                    <a:pt x="3636" y="1497"/>
                  </a:lnTo>
                  <a:lnTo>
                    <a:pt x="3673" y="1586"/>
                  </a:lnTo>
                  <a:lnTo>
                    <a:pt x="3704" y="1677"/>
                  </a:lnTo>
                  <a:lnTo>
                    <a:pt x="3730" y="1772"/>
                  </a:lnTo>
                  <a:lnTo>
                    <a:pt x="4157" y="1842"/>
                  </a:lnTo>
                  <a:lnTo>
                    <a:pt x="4190" y="1851"/>
                  </a:lnTo>
                  <a:lnTo>
                    <a:pt x="4221" y="1864"/>
                  </a:lnTo>
                  <a:lnTo>
                    <a:pt x="4248" y="1884"/>
                  </a:lnTo>
                  <a:lnTo>
                    <a:pt x="4271" y="1906"/>
                  </a:lnTo>
                  <a:lnTo>
                    <a:pt x="4289" y="1933"/>
                  </a:lnTo>
                  <a:lnTo>
                    <a:pt x="4304" y="1963"/>
                  </a:lnTo>
                  <a:lnTo>
                    <a:pt x="4313" y="1995"/>
                  </a:lnTo>
                  <a:lnTo>
                    <a:pt x="4316" y="2028"/>
                  </a:lnTo>
                  <a:lnTo>
                    <a:pt x="4316" y="2285"/>
                  </a:lnTo>
                  <a:lnTo>
                    <a:pt x="4313" y="2319"/>
                  </a:lnTo>
                  <a:lnTo>
                    <a:pt x="4304" y="2350"/>
                  </a:lnTo>
                  <a:lnTo>
                    <a:pt x="4289" y="2380"/>
                  </a:lnTo>
                  <a:lnTo>
                    <a:pt x="4271" y="2406"/>
                  </a:lnTo>
                  <a:lnTo>
                    <a:pt x="4248" y="2430"/>
                  </a:lnTo>
                  <a:lnTo>
                    <a:pt x="4221" y="2448"/>
                  </a:lnTo>
                  <a:lnTo>
                    <a:pt x="4191" y="2463"/>
                  </a:lnTo>
                  <a:lnTo>
                    <a:pt x="4157" y="2471"/>
                  </a:lnTo>
                  <a:lnTo>
                    <a:pt x="3730" y="2543"/>
                  </a:lnTo>
                  <a:lnTo>
                    <a:pt x="3704" y="2638"/>
                  </a:lnTo>
                  <a:lnTo>
                    <a:pt x="3671" y="2731"/>
                  </a:lnTo>
                  <a:lnTo>
                    <a:pt x="3633" y="2821"/>
                  </a:lnTo>
                  <a:lnTo>
                    <a:pt x="3591" y="2909"/>
                  </a:lnTo>
                  <a:lnTo>
                    <a:pt x="3543" y="2993"/>
                  </a:lnTo>
                  <a:lnTo>
                    <a:pt x="3801" y="3354"/>
                  </a:lnTo>
                  <a:lnTo>
                    <a:pt x="3818" y="3384"/>
                  </a:lnTo>
                  <a:lnTo>
                    <a:pt x="3830" y="3416"/>
                  </a:lnTo>
                  <a:lnTo>
                    <a:pt x="3835" y="3447"/>
                  </a:lnTo>
                  <a:lnTo>
                    <a:pt x="3835" y="3480"/>
                  </a:lnTo>
                  <a:lnTo>
                    <a:pt x="3830" y="3513"/>
                  </a:lnTo>
                  <a:lnTo>
                    <a:pt x="3819" y="3543"/>
                  </a:lnTo>
                  <a:lnTo>
                    <a:pt x="3802" y="3572"/>
                  </a:lnTo>
                  <a:lnTo>
                    <a:pt x="3781" y="3598"/>
                  </a:lnTo>
                  <a:lnTo>
                    <a:pt x="3599" y="3778"/>
                  </a:lnTo>
                  <a:lnTo>
                    <a:pt x="3573" y="3801"/>
                  </a:lnTo>
                  <a:lnTo>
                    <a:pt x="3544" y="3818"/>
                  </a:lnTo>
                  <a:lnTo>
                    <a:pt x="3514" y="3828"/>
                  </a:lnTo>
                  <a:lnTo>
                    <a:pt x="3481" y="3833"/>
                  </a:lnTo>
                  <a:lnTo>
                    <a:pt x="3450" y="3833"/>
                  </a:lnTo>
                  <a:lnTo>
                    <a:pt x="3417" y="3828"/>
                  </a:lnTo>
                  <a:lnTo>
                    <a:pt x="3386" y="3816"/>
                  </a:lnTo>
                  <a:lnTo>
                    <a:pt x="3357" y="3799"/>
                  </a:lnTo>
                  <a:lnTo>
                    <a:pt x="2994" y="3540"/>
                  </a:lnTo>
                  <a:lnTo>
                    <a:pt x="2910" y="3587"/>
                  </a:lnTo>
                  <a:lnTo>
                    <a:pt x="2824" y="3630"/>
                  </a:lnTo>
                  <a:lnTo>
                    <a:pt x="2733" y="3667"/>
                  </a:lnTo>
                  <a:lnTo>
                    <a:pt x="2640" y="3700"/>
                  </a:lnTo>
                  <a:lnTo>
                    <a:pt x="2546" y="3726"/>
                  </a:lnTo>
                  <a:lnTo>
                    <a:pt x="2474" y="4155"/>
                  </a:lnTo>
                  <a:lnTo>
                    <a:pt x="2466" y="4188"/>
                  </a:lnTo>
                  <a:lnTo>
                    <a:pt x="2452" y="4218"/>
                  </a:lnTo>
                  <a:lnTo>
                    <a:pt x="2433" y="4246"/>
                  </a:lnTo>
                  <a:lnTo>
                    <a:pt x="2410" y="4268"/>
                  </a:lnTo>
                  <a:lnTo>
                    <a:pt x="2384" y="4288"/>
                  </a:lnTo>
                  <a:lnTo>
                    <a:pt x="2354" y="4301"/>
                  </a:lnTo>
                  <a:lnTo>
                    <a:pt x="2322" y="4310"/>
                  </a:lnTo>
                  <a:lnTo>
                    <a:pt x="2288" y="4312"/>
                  </a:lnTo>
                  <a:lnTo>
                    <a:pt x="2031" y="4312"/>
                  </a:lnTo>
                  <a:lnTo>
                    <a:pt x="1999" y="4310"/>
                  </a:lnTo>
                  <a:lnTo>
                    <a:pt x="1966" y="4301"/>
                  </a:lnTo>
                  <a:lnTo>
                    <a:pt x="1937" y="4288"/>
                  </a:lnTo>
                  <a:lnTo>
                    <a:pt x="1909" y="4268"/>
                  </a:lnTo>
                  <a:lnTo>
                    <a:pt x="1887" y="4246"/>
                  </a:lnTo>
                  <a:lnTo>
                    <a:pt x="1869" y="4218"/>
                  </a:lnTo>
                  <a:lnTo>
                    <a:pt x="1854" y="4188"/>
                  </a:lnTo>
                  <a:lnTo>
                    <a:pt x="1847" y="4155"/>
                  </a:lnTo>
                  <a:lnTo>
                    <a:pt x="1775" y="3726"/>
                  </a:lnTo>
                  <a:lnTo>
                    <a:pt x="1680" y="3700"/>
                  </a:lnTo>
                  <a:lnTo>
                    <a:pt x="1589" y="3668"/>
                  </a:lnTo>
                  <a:lnTo>
                    <a:pt x="1499" y="3632"/>
                  </a:lnTo>
                  <a:lnTo>
                    <a:pt x="1413" y="3591"/>
                  </a:lnTo>
                  <a:lnTo>
                    <a:pt x="1329" y="3544"/>
                  </a:lnTo>
                  <a:lnTo>
                    <a:pt x="1249" y="3493"/>
                  </a:lnTo>
                  <a:lnTo>
                    <a:pt x="879" y="3726"/>
                  </a:lnTo>
                  <a:lnTo>
                    <a:pt x="848" y="3742"/>
                  </a:lnTo>
                  <a:lnTo>
                    <a:pt x="816" y="3751"/>
                  </a:lnTo>
                  <a:lnTo>
                    <a:pt x="784" y="3755"/>
                  </a:lnTo>
                  <a:lnTo>
                    <a:pt x="752" y="3753"/>
                  </a:lnTo>
                  <a:lnTo>
                    <a:pt x="720" y="3746"/>
                  </a:lnTo>
                  <a:lnTo>
                    <a:pt x="689" y="3733"/>
                  </a:lnTo>
                  <a:lnTo>
                    <a:pt x="661" y="3714"/>
                  </a:lnTo>
                  <a:lnTo>
                    <a:pt x="636" y="3691"/>
                  </a:lnTo>
                  <a:lnTo>
                    <a:pt x="466" y="3500"/>
                  </a:lnTo>
                  <a:lnTo>
                    <a:pt x="446" y="3472"/>
                  </a:lnTo>
                  <a:lnTo>
                    <a:pt x="432" y="3443"/>
                  </a:lnTo>
                  <a:lnTo>
                    <a:pt x="423" y="3412"/>
                  </a:lnTo>
                  <a:lnTo>
                    <a:pt x="419" y="3379"/>
                  </a:lnTo>
                  <a:lnTo>
                    <a:pt x="421" y="3346"/>
                  </a:lnTo>
                  <a:lnTo>
                    <a:pt x="428" y="3315"/>
                  </a:lnTo>
                  <a:lnTo>
                    <a:pt x="442" y="3285"/>
                  </a:lnTo>
                  <a:lnTo>
                    <a:pt x="461" y="3256"/>
                  </a:lnTo>
                  <a:lnTo>
                    <a:pt x="733" y="2918"/>
                  </a:lnTo>
                  <a:lnTo>
                    <a:pt x="689" y="2829"/>
                  </a:lnTo>
                  <a:lnTo>
                    <a:pt x="651" y="2736"/>
                  </a:lnTo>
                  <a:lnTo>
                    <a:pt x="618" y="2641"/>
                  </a:lnTo>
                  <a:lnTo>
                    <a:pt x="590" y="2543"/>
                  </a:lnTo>
                  <a:lnTo>
                    <a:pt x="158" y="2471"/>
                  </a:lnTo>
                  <a:lnTo>
                    <a:pt x="125" y="2463"/>
                  </a:lnTo>
                  <a:lnTo>
                    <a:pt x="95" y="2448"/>
                  </a:lnTo>
                  <a:lnTo>
                    <a:pt x="68" y="2430"/>
                  </a:lnTo>
                  <a:lnTo>
                    <a:pt x="46" y="2406"/>
                  </a:lnTo>
                  <a:lnTo>
                    <a:pt x="26" y="2380"/>
                  </a:lnTo>
                  <a:lnTo>
                    <a:pt x="11" y="2350"/>
                  </a:lnTo>
                  <a:lnTo>
                    <a:pt x="4" y="2319"/>
                  </a:lnTo>
                  <a:lnTo>
                    <a:pt x="0" y="2285"/>
                  </a:lnTo>
                  <a:lnTo>
                    <a:pt x="0" y="2028"/>
                  </a:lnTo>
                  <a:lnTo>
                    <a:pt x="4" y="1995"/>
                  </a:lnTo>
                  <a:lnTo>
                    <a:pt x="11" y="1963"/>
                  </a:lnTo>
                  <a:lnTo>
                    <a:pt x="26" y="1933"/>
                  </a:lnTo>
                  <a:lnTo>
                    <a:pt x="46" y="1906"/>
                  </a:lnTo>
                  <a:lnTo>
                    <a:pt x="68" y="1884"/>
                  </a:lnTo>
                  <a:lnTo>
                    <a:pt x="95" y="1864"/>
                  </a:lnTo>
                  <a:lnTo>
                    <a:pt x="125" y="1851"/>
                  </a:lnTo>
                  <a:lnTo>
                    <a:pt x="158" y="1842"/>
                  </a:lnTo>
                  <a:lnTo>
                    <a:pt x="590" y="1770"/>
                  </a:lnTo>
                  <a:lnTo>
                    <a:pt x="617" y="1675"/>
                  </a:lnTo>
                  <a:lnTo>
                    <a:pt x="649" y="1582"/>
                  </a:lnTo>
                  <a:lnTo>
                    <a:pt x="686" y="1491"/>
                  </a:lnTo>
                  <a:lnTo>
                    <a:pt x="729" y="1405"/>
                  </a:lnTo>
                  <a:lnTo>
                    <a:pt x="778" y="1320"/>
                  </a:lnTo>
                  <a:lnTo>
                    <a:pt x="529" y="972"/>
                  </a:lnTo>
                  <a:lnTo>
                    <a:pt x="512" y="943"/>
                  </a:lnTo>
                  <a:lnTo>
                    <a:pt x="500" y="911"/>
                  </a:lnTo>
                  <a:lnTo>
                    <a:pt x="494" y="880"/>
                  </a:lnTo>
                  <a:lnTo>
                    <a:pt x="494" y="847"/>
                  </a:lnTo>
                  <a:lnTo>
                    <a:pt x="499" y="815"/>
                  </a:lnTo>
                  <a:lnTo>
                    <a:pt x="511" y="784"/>
                  </a:lnTo>
                  <a:lnTo>
                    <a:pt x="526" y="756"/>
                  </a:lnTo>
                  <a:lnTo>
                    <a:pt x="549" y="729"/>
                  </a:lnTo>
                  <a:lnTo>
                    <a:pt x="729" y="548"/>
                  </a:lnTo>
                  <a:lnTo>
                    <a:pt x="755" y="527"/>
                  </a:lnTo>
                  <a:lnTo>
                    <a:pt x="784" y="510"/>
                  </a:lnTo>
                  <a:lnTo>
                    <a:pt x="816" y="499"/>
                  </a:lnTo>
                  <a:lnTo>
                    <a:pt x="847" y="494"/>
                  </a:lnTo>
                  <a:lnTo>
                    <a:pt x="880" y="494"/>
                  </a:lnTo>
                  <a:lnTo>
                    <a:pt x="913" y="499"/>
                  </a:lnTo>
                  <a:lnTo>
                    <a:pt x="943" y="511"/>
                  </a:lnTo>
                  <a:lnTo>
                    <a:pt x="973" y="528"/>
                  </a:lnTo>
                  <a:lnTo>
                    <a:pt x="1320" y="777"/>
                  </a:lnTo>
                  <a:lnTo>
                    <a:pt x="1405" y="728"/>
                  </a:lnTo>
                  <a:lnTo>
                    <a:pt x="1493" y="685"/>
                  </a:lnTo>
                  <a:lnTo>
                    <a:pt x="1585" y="647"/>
                  </a:lnTo>
                  <a:lnTo>
                    <a:pt x="1678" y="614"/>
                  </a:lnTo>
                  <a:lnTo>
                    <a:pt x="1775" y="588"/>
                  </a:lnTo>
                  <a:lnTo>
                    <a:pt x="1847" y="157"/>
                  </a:lnTo>
                  <a:lnTo>
                    <a:pt x="1854" y="125"/>
                  </a:lnTo>
                  <a:lnTo>
                    <a:pt x="1869" y="95"/>
                  </a:lnTo>
                  <a:lnTo>
                    <a:pt x="1887" y="68"/>
                  </a:lnTo>
                  <a:lnTo>
                    <a:pt x="1909" y="45"/>
                  </a:lnTo>
                  <a:lnTo>
                    <a:pt x="1937" y="26"/>
                  </a:lnTo>
                  <a:lnTo>
                    <a:pt x="1966" y="12"/>
                  </a:lnTo>
                  <a:lnTo>
                    <a:pt x="1999" y="3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kern="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DE8A699-FE03-0923-64CE-FFA37D8644A8}"/>
              </a:ext>
            </a:extLst>
          </p:cNvPr>
          <p:cNvGrpSpPr/>
          <p:nvPr/>
        </p:nvGrpSpPr>
        <p:grpSpPr>
          <a:xfrm>
            <a:off x="9031319" y="1577660"/>
            <a:ext cx="1960600" cy="1960599"/>
            <a:chOff x="9383744" y="1630404"/>
            <a:chExt cx="1960600" cy="1960599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13BB69-BCBF-5D78-F7D9-4AC93C24C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744" y="1630404"/>
              <a:ext cx="1960600" cy="1960599"/>
            </a:xfrm>
            <a:custGeom>
              <a:avLst/>
              <a:gdLst>
                <a:gd name="T0" fmla="*/ 741 w 1478"/>
                <a:gd name="T1" fmla="*/ 0 h 1478"/>
                <a:gd name="T2" fmla="*/ 841 w 1478"/>
                <a:gd name="T3" fmla="*/ 7 h 1478"/>
                <a:gd name="T4" fmla="*/ 936 w 1478"/>
                <a:gd name="T5" fmla="*/ 28 h 1478"/>
                <a:gd name="T6" fmla="*/ 1027 w 1478"/>
                <a:gd name="T7" fmla="*/ 59 h 1478"/>
                <a:gd name="T8" fmla="*/ 1113 w 1478"/>
                <a:gd name="T9" fmla="*/ 103 h 1478"/>
                <a:gd name="T10" fmla="*/ 1192 w 1478"/>
                <a:gd name="T11" fmla="*/ 154 h 1478"/>
                <a:gd name="T12" fmla="*/ 1262 w 1478"/>
                <a:gd name="T13" fmla="*/ 217 h 1478"/>
                <a:gd name="T14" fmla="*/ 1325 w 1478"/>
                <a:gd name="T15" fmla="*/ 289 h 1478"/>
                <a:gd name="T16" fmla="*/ 1378 w 1478"/>
                <a:gd name="T17" fmla="*/ 366 h 1478"/>
                <a:gd name="T18" fmla="*/ 1420 w 1478"/>
                <a:gd name="T19" fmla="*/ 452 h 1478"/>
                <a:gd name="T20" fmla="*/ 1453 w 1478"/>
                <a:gd name="T21" fmla="*/ 543 h 1478"/>
                <a:gd name="T22" fmla="*/ 1471 w 1478"/>
                <a:gd name="T23" fmla="*/ 640 h 1478"/>
                <a:gd name="T24" fmla="*/ 1478 w 1478"/>
                <a:gd name="T25" fmla="*/ 741 h 1478"/>
                <a:gd name="T26" fmla="*/ 1471 w 1478"/>
                <a:gd name="T27" fmla="*/ 841 h 1478"/>
                <a:gd name="T28" fmla="*/ 1453 w 1478"/>
                <a:gd name="T29" fmla="*/ 936 h 1478"/>
                <a:gd name="T30" fmla="*/ 1420 w 1478"/>
                <a:gd name="T31" fmla="*/ 1027 h 1478"/>
                <a:gd name="T32" fmla="*/ 1378 w 1478"/>
                <a:gd name="T33" fmla="*/ 1113 h 1478"/>
                <a:gd name="T34" fmla="*/ 1325 w 1478"/>
                <a:gd name="T35" fmla="*/ 1190 h 1478"/>
                <a:gd name="T36" fmla="*/ 1262 w 1478"/>
                <a:gd name="T37" fmla="*/ 1262 h 1478"/>
                <a:gd name="T38" fmla="*/ 1192 w 1478"/>
                <a:gd name="T39" fmla="*/ 1325 h 1478"/>
                <a:gd name="T40" fmla="*/ 1113 w 1478"/>
                <a:gd name="T41" fmla="*/ 1378 h 1478"/>
                <a:gd name="T42" fmla="*/ 1027 w 1478"/>
                <a:gd name="T43" fmla="*/ 1420 h 1478"/>
                <a:gd name="T44" fmla="*/ 936 w 1478"/>
                <a:gd name="T45" fmla="*/ 1453 h 1478"/>
                <a:gd name="T46" fmla="*/ 841 w 1478"/>
                <a:gd name="T47" fmla="*/ 1471 h 1478"/>
                <a:gd name="T48" fmla="*/ 741 w 1478"/>
                <a:gd name="T49" fmla="*/ 1478 h 1478"/>
                <a:gd name="T50" fmla="*/ 640 w 1478"/>
                <a:gd name="T51" fmla="*/ 1471 h 1478"/>
                <a:gd name="T52" fmla="*/ 543 w 1478"/>
                <a:gd name="T53" fmla="*/ 1453 h 1478"/>
                <a:gd name="T54" fmla="*/ 452 w 1478"/>
                <a:gd name="T55" fmla="*/ 1420 h 1478"/>
                <a:gd name="T56" fmla="*/ 368 w 1478"/>
                <a:gd name="T57" fmla="*/ 1378 h 1478"/>
                <a:gd name="T58" fmla="*/ 289 w 1478"/>
                <a:gd name="T59" fmla="*/ 1325 h 1478"/>
                <a:gd name="T60" fmla="*/ 217 w 1478"/>
                <a:gd name="T61" fmla="*/ 1262 h 1478"/>
                <a:gd name="T62" fmla="*/ 156 w 1478"/>
                <a:gd name="T63" fmla="*/ 1190 h 1478"/>
                <a:gd name="T64" fmla="*/ 103 w 1478"/>
                <a:gd name="T65" fmla="*/ 1113 h 1478"/>
                <a:gd name="T66" fmla="*/ 59 w 1478"/>
                <a:gd name="T67" fmla="*/ 1027 h 1478"/>
                <a:gd name="T68" fmla="*/ 28 w 1478"/>
                <a:gd name="T69" fmla="*/ 936 h 1478"/>
                <a:gd name="T70" fmla="*/ 7 w 1478"/>
                <a:gd name="T71" fmla="*/ 841 h 1478"/>
                <a:gd name="T72" fmla="*/ 0 w 1478"/>
                <a:gd name="T73" fmla="*/ 741 h 1478"/>
                <a:gd name="T74" fmla="*/ 7 w 1478"/>
                <a:gd name="T75" fmla="*/ 640 h 1478"/>
                <a:gd name="T76" fmla="*/ 28 w 1478"/>
                <a:gd name="T77" fmla="*/ 543 h 1478"/>
                <a:gd name="T78" fmla="*/ 59 w 1478"/>
                <a:gd name="T79" fmla="*/ 452 h 1478"/>
                <a:gd name="T80" fmla="*/ 103 w 1478"/>
                <a:gd name="T81" fmla="*/ 366 h 1478"/>
                <a:gd name="T82" fmla="*/ 156 w 1478"/>
                <a:gd name="T83" fmla="*/ 289 h 1478"/>
                <a:gd name="T84" fmla="*/ 217 w 1478"/>
                <a:gd name="T85" fmla="*/ 217 h 1478"/>
                <a:gd name="T86" fmla="*/ 289 w 1478"/>
                <a:gd name="T87" fmla="*/ 154 h 1478"/>
                <a:gd name="T88" fmla="*/ 368 w 1478"/>
                <a:gd name="T89" fmla="*/ 103 h 1478"/>
                <a:gd name="T90" fmla="*/ 452 w 1478"/>
                <a:gd name="T91" fmla="*/ 59 h 1478"/>
                <a:gd name="T92" fmla="*/ 543 w 1478"/>
                <a:gd name="T93" fmla="*/ 28 h 1478"/>
                <a:gd name="T94" fmla="*/ 640 w 1478"/>
                <a:gd name="T95" fmla="*/ 7 h 1478"/>
                <a:gd name="T96" fmla="*/ 741 w 1478"/>
                <a:gd name="T97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8" h="1478">
                  <a:moveTo>
                    <a:pt x="741" y="0"/>
                  </a:moveTo>
                  <a:lnTo>
                    <a:pt x="841" y="7"/>
                  </a:lnTo>
                  <a:lnTo>
                    <a:pt x="936" y="28"/>
                  </a:lnTo>
                  <a:lnTo>
                    <a:pt x="1027" y="59"/>
                  </a:lnTo>
                  <a:lnTo>
                    <a:pt x="1113" y="103"/>
                  </a:lnTo>
                  <a:lnTo>
                    <a:pt x="1192" y="154"/>
                  </a:lnTo>
                  <a:lnTo>
                    <a:pt x="1262" y="217"/>
                  </a:lnTo>
                  <a:lnTo>
                    <a:pt x="1325" y="289"/>
                  </a:lnTo>
                  <a:lnTo>
                    <a:pt x="1378" y="366"/>
                  </a:lnTo>
                  <a:lnTo>
                    <a:pt x="1420" y="452"/>
                  </a:lnTo>
                  <a:lnTo>
                    <a:pt x="1453" y="543"/>
                  </a:lnTo>
                  <a:lnTo>
                    <a:pt x="1471" y="640"/>
                  </a:lnTo>
                  <a:lnTo>
                    <a:pt x="1478" y="741"/>
                  </a:lnTo>
                  <a:lnTo>
                    <a:pt x="1471" y="841"/>
                  </a:lnTo>
                  <a:lnTo>
                    <a:pt x="1453" y="936"/>
                  </a:lnTo>
                  <a:lnTo>
                    <a:pt x="1420" y="1027"/>
                  </a:lnTo>
                  <a:lnTo>
                    <a:pt x="1378" y="1113"/>
                  </a:lnTo>
                  <a:lnTo>
                    <a:pt x="1325" y="1190"/>
                  </a:lnTo>
                  <a:lnTo>
                    <a:pt x="1262" y="1262"/>
                  </a:lnTo>
                  <a:lnTo>
                    <a:pt x="1192" y="1325"/>
                  </a:lnTo>
                  <a:lnTo>
                    <a:pt x="1113" y="1378"/>
                  </a:lnTo>
                  <a:lnTo>
                    <a:pt x="1027" y="1420"/>
                  </a:lnTo>
                  <a:lnTo>
                    <a:pt x="936" y="1453"/>
                  </a:lnTo>
                  <a:lnTo>
                    <a:pt x="841" y="1471"/>
                  </a:lnTo>
                  <a:lnTo>
                    <a:pt x="741" y="1478"/>
                  </a:lnTo>
                  <a:lnTo>
                    <a:pt x="640" y="1471"/>
                  </a:lnTo>
                  <a:lnTo>
                    <a:pt x="543" y="1453"/>
                  </a:lnTo>
                  <a:lnTo>
                    <a:pt x="452" y="1420"/>
                  </a:lnTo>
                  <a:lnTo>
                    <a:pt x="368" y="1378"/>
                  </a:lnTo>
                  <a:lnTo>
                    <a:pt x="289" y="1325"/>
                  </a:lnTo>
                  <a:lnTo>
                    <a:pt x="217" y="1262"/>
                  </a:lnTo>
                  <a:lnTo>
                    <a:pt x="156" y="1190"/>
                  </a:lnTo>
                  <a:lnTo>
                    <a:pt x="103" y="1113"/>
                  </a:lnTo>
                  <a:lnTo>
                    <a:pt x="59" y="1027"/>
                  </a:lnTo>
                  <a:lnTo>
                    <a:pt x="28" y="936"/>
                  </a:lnTo>
                  <a:lnTo>
                    <a:pt x="7" y="841"/>
                  </a:lnTo>
                  <a:lnTo>
                    <a:pt x="0" y="741"/>
                  </a:lnTo>
                  <a:lnTo>
                    <a:pt x="7" y="640"/>
                  </a:lnTo>
                  <a:lnTo>
                    <a:pt x="28" y="543"/>
                  </a:lnTo>
                  <a:lnTo>
                    <a:pt x="59" y="452"/>
                  </a:lnTo>
                  <a:lnTo>
                    <a:pt x="103" y="366"/>
                  </a:lnTo>
                  <a:lnTo>
                    <a:pt x="156" y="289"/>
                  </a:lnTo>
                  <a:lnTo>
                    <a:pt x="217" y="217"/>
                  </a:lnTo>
                  <a:lnTo>
                    <a:pt x="289" y="154"/>
                  </a:lnTo>
                  <a:lnTo>
                    <a:pt x="368" y="103"/>
                  </a:lnTo>
                  <a:lnTo>
                    <a:pt x="452" y="59"/>
                  </a:lnTo>
                  <a:lnTo>
                    <a:pt x="543" y="28"/>
                  </a:lnTo>
                  <a:lnTo>
                    <a:pt x="640" y="7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5C9E8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kern="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3" name="Group 1368">
              <a:extLst>
                <a:ext uri="{FF2B5EF4-FFF2-40B4-BE49-F238E27FC236}">
                  <a16:creationId xmlns:a16="http://schemas.microsoft.com/office/drawing/2014/main" id="{2C3EAFE3-9735-380F-B554-717FF41F66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010211" y="2259471"/>
              <a:ext cx="707667" cy="702464"/>
              <a:chOff x="2246" y="225"/>
              <a:chExt cx="272" cy="270"/>
            </a:xfrm>
            <a:solidFill>
              <a:sysClr val="window" lastClr="FFFFFF"/>
            </a:solidFill>
          </p:grpSpPr>
          <p:sp>
            <p:nvSpPr>
              <p:cNvPr id="14" name="Freeform 1370">
                <a:extLst>
                  <a:ext uri="{FF2B5EF4-FFF2-40B4-BE49-F238E27FC236}">
                    <a16:creationId xmlns:a16="http://schemas.microsoft.com/office/drawing/2014/main" id="{30FB9760-FC05-A5AA-1293-FABA2B2E1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73"/>
                <a:ext cx="118" cy="25"/>
              </a:xfrm>
              <a:custGeom>
                <a:avLst/>
                <a:gdLst>
                  <a:gd name="T0" fmla="*/ 148 w 1410"/>
                  <a:gd name="T1" fmla="*/ 0 h 295"/>
                  <a:gd name="T2" fmla="*/ 1262 w 1410"/>
                  <a:gd name="T3" fmla="*/ 0 h 295"/>
                  <a:gd name="T4" fmla="*/ 1292 w 1410"/>
                  <a:gd name="T5" fmla="*/ 3 h 295"/>
                  <a:gd name="T6" fmla="*/ 1319 w 1410"/>
                  <a:gd name="T7" fmla="*/ 12 h 295"/>
                  <a:gd name="T8" fmla="*/ 1345 w 1410"/>
                  <a:gd name="T9" fmla="*/ 25 h 295"/>
                  <a:gd name="T10" fmla="*/ 1367 w 1410"/>
                  <a:gd name="T11" fmla="*/ 44 h 295"/>
                  <a:gd name="T12" fmla="*/ 1385 w 1410"/>
                  <a:gd name="T13" fmla="*/ 65 h 295"/>
                  <a:gd name="T14" fmla="*/ 1398 w 1410"/>
                  <a:gd name="T15" fmla="*/ 91 h 295"/>
                  <a:gd name="T16" fmla="*/ 1407 w 1410"/>
                  <a:gd name="T17" fmla="*/ 118 h 295"/>
                  <a:gd name="T18" fmla="*/ 1410 w 1410"/>
                  <a:gd name="T19" fmla="*/ 148 h 295"/>
                  <a:gd name="T20" fmla="*/ 1407 w 1410"/>
                  <a:gd name="T21" fmla="*/ 177 h 295"/>
                  <a:gd name="T22" fmla="*/ 1398 w 1410"/>
                  <a:gd name="T23" fmla="*/ 205 h 295"/>
                  <a:gd name="T24" fmla="*/ 1385 w 1410"/>
                  <a:gd name="T25" fmla="*/ 230 h 295"/>
                  <a:gd name="T26" fmla="*/ 1367 w 1410"/>
                  <a:gd name="T27" fmla="*/ 251 h 295"/>
                  <a:gd name="T28" fmla="*/ 1345 w 1410"/>
                  <a:gd name="T29" fmla="*/ 270 h 295"/>
                  <a:gd name="T30" fmla="*/ 1319 w 1410"/>
                  <a:gd name="T31" fmla="*/ 283 h 295"/>
                  <a:gd name="T32" fmla="*/ 1292 w 1410"/>
                  <a:gd name="T33" fmla="*/ 292 h 295"/>
                  <a:gd name="T34" fmla="*/ 1262 w 1410"/>
                  <a:gd name="T35" fmla="*/ 295 h 295"/>
                  <a:gd name="T36" fmla="*/ 148 w 1410"/>
                  <a:gd name="T37" fmla="*/ 295 h 295"/>
                  <a:gd name="T38" fmla="*/ 118 w 1410"/>
                  <a:gd name="T39" fmla="*/ 292 h 295"/>
                  <a:gd name="T40" fmla="*/ 91 w 1410"/>
                  <a:gd name="T41" fmla="*/ 283 h 295"/>
                  <a:gd name="T42" fmla="*/ 65 w 1410"/>
                  <a:gd name="T43" fmla="*/ 270 h 295"/>
                  <a:gd name="T44" fmla="*/ 43 w 1410"/>
                  <a:gd name="T45" fmla="*/ 251 h 295"/>
                  <a:gd name="T46" fmla="*/ 25 w 1410"/>
                  <a:gd name="T47" fmla="*/ 230 h 295"/>
                  <a:gd name="T48" fmla="*/ 12 w 1410"/>
                  <a:gd name="T49" fmla="*/ 205 h 295"/>
                  <a:gd name="T50" fmla="*/ 3 w 1410"/>
                  <a:gd name="T51" fmla="*/ 177 h 295"/>
                  <a:gd name="T52" fmla="*/ 0 w 1410"/>
                  <a:gd name="T53" fmla="*/ 148 h 295"/>
                  <a:gd name="T54" fmla="*/ 3 w 1410"/>
                  <a:gd name="T55" fmla="*/ 118 h 295"/>
                  <a:gd name="T56" fmla="*/ 12 w 1410"/>
                  <a:gd name="T57" fmla="*/ 91 h 295"/>
                  <a:gd name="T58" fmla="*/ 25 w 1410"/>
                  <a:gd name="T59" fmla="*/ 65 h 295"/>
                  <a:gd name="T60" fmla="*/ 43 w 1410"/>
                  <a:gd name="T61" fmla="*/ 44 h 295"/>
                  <a:gd name="T62" fmla="*/ 65 w 1410"/>
                  <a:gd name="T63" fmla="*/ 25 h 295"/>
                  <a:gd name="T64" fmla="*/ 91 w 1410"/>
                  <a:gd name="T65" fmla="*/ 12 h 295"/>
                  <a:gd name="T66" fmla="*/ 118 w 1410"/>
                  <a:gd name="T67" fmla="*/ 3 h 295"/>
                  <a:gd name="T68" fmla="*/ 148 w 1410"/>
                  <a:gd name="T6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0" h="295">
                    <a:moveTo>
                      <a:pt x="148" y="0"/>
                    </a:moveTo>
                    <a:lnTo>
                      <a:pt x="1262" y="0"/>
                    </a:lnTo>
                    <a:lnTo>
                      <a:pt x="1292" y="3"/>
                    </a:lnTo>
                    <a:lnTo>
                      <a:pt x="1319" y="12"/>
                    </a:lnTo>
                    <a:lnTo>
                      <a:pt x="1345" y="25"/>
                    </a:lnTo>
                    <a:lnTo>
                      <a:pt x="1367" y="44"/>
                    </a:lnTo>
                    <a:lnTo>
                      <a:pt x="1385" y="65"/>
                    </a:lnTo>
                    <a:lnTo>
                      <a:pt x="1398" y="91"/>
                    </a:lnTo>
                    <a:lnTo>
                      <a:pt x="1407" y="118"/>
                    </a:lnTo>
                    <a:lnTo>
                      <a:pt x="1410" y="148"/>
                    </a:lnTo>
                    <a:lnTo>
                      <a:pt x="1407" y="177"/>
                    </a:lnTo>
                    <a:lnTo>
                      <a:pt x="1398" y="205"/>
                    </a:lnTo>
                    <a:lnTo>
                      <a:pt x="1385" y="230"/>
                    </a:lnTo>
                    <a:lnTo>
                      <a:pt x="1367" y="251"/>
                    </a:lnTo>
                    <a:lnTo>
                      <a:pt x="1345" y="270"/>
                    </a:lnTo>
                    <a:lnTo>
                      <a:pt x="1319" y="283"/>
                    </a:lnTo>
                    <a:lnTo>
                      <a:pt x="1292" y="292"/>
                    </a:lnTo>
                    <a:lnTo>
                      <a:pt x="1262" y="295"/>
                    </a:lnTo>
                    <a:lnTo>
                      <a:pt x="148" y="295"/>
                    </a:lnTo>
                    <a:lnTo>
                      <a:pt x="118" y="292"/>
                    </a:lnTo>
                    <a:lnTo>
                      <a:pt x="91" y="283"/>
                    </a:lnTo>
                    <a:lnTo>
                      <a:pt x="65" y="270"/>
                    </a:lnTo>
                    <a:lnTo>
                      <a:pt x="43" y="251"/>
                    </a:lnTo>
                    <a:lnTo>
                      <a:pt x="25" y="230"/>
                    </a:lnTo>
                    <a:lnTo>
                      <a:pt x="12" y="205"/>
                    </a:lnTo>
                    <a:lnTo>
                      <a:pt x="3" y="177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1"/>
                    </a:lnTo>
                    <a:lnTo>
                      <a:pt x="25" y="65"/>
                    </a:lnTo>
                    <a:lnTo>
                      <a:pt x="43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8" y="3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Freeform 1371">
                <a:extLst>
                  <a:ext uri="{FF2B5EF4-FFF2-40B4-BE49-F238E27FC236}">
                    <a16:creationId xmlns:a16="http://schemas.microsoft.com/office/drawing/2014/main" id="{D72BBBF6-4C9C-4387-971E-48BE47855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9"/>
                <a:ext cx="118" cy="25"/>
              </a:xfrm>
              <a:custGeom>
                <a:avLst/>
                <a:gdLst>
                  <a:gd name="T0" fmla="*/ 148 w 1410"/>
                  <a:gd name="T1" fmla="*/ 0 h 295"/>
                  <a:gd name="T2" fmla="*/ 1262 w 1410"/>
                  <a:gd name="T3" fmla="*/ 0 h 295"/>
                  <a:gd name="T4" fmla="*/ 1292 w 1410"/>
                  <a:gd name="T5" fmla="*/ 3 h 295"/>
                  <a:gd name="T6" fmla="*/ 1319 w 1410"/>
                  <a:gd name="T7" fmla="*/ 12 h 295"/>
                  <a:gd name="T8" fmla="*/ 1345 w 1410"/>
                  <a:gd name="T9" fmla="*/ 25 h 295"/>
                  <a:gd name="T10" fmla="*/ 1367 w 1410"/>
                  <a:gd name="T11" fmla="*/ 44 h 295"/>
                  <a:gd name="T12" fmla="*/ 1385 w 1410"/>
                  <a:gd name="T13" fmla="*/ 65 h 295"/>
                  <a:gd name="T14" fmla="*/ 1398 w 1410"/>
                  <a:gd name="T15" fmla="*/ 90 h 295"/>
                  <a:gd name="T16" fmla="*/ 1407 w 1410"/>
                  <a:gd name="T17" fmla="*/ 118 h 295"/>
                  <a:gd name="T18" fmla="*/ 1410 w 1410"/>
                  <a:gd name="T19" fmla="*/ 147 h 295"/>
                  <a:gd name="T20" fmla="*/ 1407 w 1410"/>
                  <a:gd name="T21" fmla="*/ 177 h 295"/>
                  <a:gd name="T22" fmla="*/ 1398 w 1410"/>
                  <a:gd name="T23" fmla="*/ 205 h 295"/>
                  <a:gd name="T24" fmla="*/ 1385 w 1410"/>
                  <a:gd name="T25" fmla="*/ 230 h 295"/>
                  <a:gd name="T26" fmla="*/ 1367 w 1410"/>
                  <a:gd name="T27" fmla="*/ 252 h 295"/>
                  <a:gd name="T28" fmla="*/ 1345 w 1410"/>
                  <a:gd name="T29" fmla="*/ 270 h 295"/>
                  <a:gd name="T30" fmla="*/ 1319 w 1410"/>
                  <a:gd name="T31" fmla="*/ 284 h 295"/>
                  <a:gd name="T32" fmla="*/ 1292 w 1410"/>
                  <a:gd name="T33" fmla="*/ 292 h 295"/>
                  <a:gd name="T34" fmla="*/ 1262 w 1410"/>
                  <a:gd name="T35" fmla="*/ 295 h 295"/>
                  <a:gd name="T36" fmla="*/ 148 w 1410"/>
                  <a:gd name="T37" fmla="*/ 295 h 295"/>
                  <a:gd name="T38" fmla="*/ 118 w 1410"/>
                  <a:gd name="T39" fmla="*/ 292 h 295"/>
                  <a:gd name="T40" fmla="*/ 91 w 1410"/>
                  <a:gd name="T41" fmla="*/ 284 h 295"/>
                  <a:gd name="T42" fmla="*/ 65 w 1410"/>
                  <a:gd name="T43" fmla="*/ 270 h 295"/>
                  <a:gd name="T44" fmla="*/ 43 w 1410"/>
                  <a:gd name="T45" fmla="*/ 252 h 295"/>
                  <a:gd name="T46" fmla="*/ 25 w 1410"/>
                  <a:gd name="T47" fmla="*/ 230 h 295"/>
                  <a:gd name="T48" fmla="*/ 12 w 1410"/>
                  <a:gd name="T49" fmla="*/ 205 h 295"/>
                  <a:gd name="T50" fmla="*/ 3 w 1410"/>
                  <a:gd name="T51" fmla="*/ 177 h 295"/>
                  <a:gd name="T52" fmla="*/ 0 w 1410"/>
                  <a:gd name="T53" fmla="*/ 147 h 295"/>
                  <a:gd name="T54" fmla="*/ 3 w 1410"/>
                  <a:gd name="T55" fmla="*/ 118 h 295"/>
                  <a:gd name="T56" fmla="*/ 12 w 1410"/>
                  <a:gd name="T57" fmla="*/ 90 h 295"/>
                  <a:gd name="T58" fmla="*/ 25 w 1410"/>
                  <a:gd name="T59" fmla="*/ 65 h 295"/>
                  <a:gd name="T60" fmla="*/ 43 w 1410"/>
                  <a:gd name="T61" fmla="*/ 44 h 295"/>
                  <a:gd name="T62" fmla="*/ 65 w 1410"/>
                  <a:gd name="T63" fmla="*/ 25 h 295"/>
                  <a:gd name="T64" fmla="*/ 91 w 1410"/>
                  <a:gd name="T65" fmla="*/ 12 h 295"/>
                  <a:gd name="T66" fmla="*/ 118 w 1410"/>
                  <a:gd name="T67" fmla="*/ 3 h 295"/>
                  <a:gd name="T68" fmla="*/ 148 w 1410"/>
                  <a:gd name="T6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0" h="295">
                    <a:moveTo>
                      <a:pt x="148" y="0"/>
                    </a:moveTo>
                    <a:lnTo>
                      <a:pt x="1262" y="0"/>
                    </a:lnTo>
                    <a:lnTo>
                      <a:pt x="1292" y="3"/>
                    </a:lnTo>
                    <a:lnTo>
                      <a:pt x="1319" y="12"/>
                    </a:lnTo>
                    <a:lnTo>
                      <a:pt x="1345" y="25"/>
                    </a:lnTo>
                    <a:lnTo>
                      <a:pt x="1367" y="44"/>
                    </a:lnTo>
                    <a:lnTo>
                      <a:pt x="1385" y="65"/>
                    </a:lnTo>
                    <a:lnTo>
                      <a:pt x="1398" y="90"/>
                    </a:lnTo>
                    <a:lnTo>
                      <a:pt x="1407" y="118"/>
                    </a:lnTo>
                    <a:lnTo>
                      <a:pt x="1410" y="147"/>
                    </a:lnTo>
                    <a:lnTo>
                      <a:pt x="1407" y="177"/>
                    </a:lnTo>
                    <a:lnTo>
                      <a:pt x="1398" y="205"/>
                    </a:lnTo>
                    <a:lnTo>
                      <a:pt x="1385" y="230"/>
                    </a:lnTo>
                    <a:lnTo>
                      <a:pt x="1367" y="252"/>
                    </a:lnTo>
                    <a:lnTo>
                      <a:pt x="1345" y="270"/>
                    </a:lnTo>
                    <a:lnTo>
                      <a:pt x="1319" y="284"/>
                    </a:lnTo>
                    <a:lnTo>
                      <a:pt x="1292" y="292"/>
                    </a:lnTo>
                    <a:lnTo>
                      <a:pt x="1262" y="295"/>
                    </a:lnTo>
                    <a:lnTo>
                      <a:pt x="148" y="295"/>
                    </a:lnTo>
                    <a:lnTo>
                      <a:pt x="118" y="292"/>
                    </a:lnTo>
                    <a:lnTo>
                      <a:pt x="91" y="284"/>
                    </a:lnTo>
                    <a:lnTo>
                      <a:pt x="65" y="270"/>
                    </a:lnTo>
                    <a:lnTo>
                      <a:pt x="43" y="252"/>
                    </a:lnTo>
                    <a:lnTo>
                      <a:pt x="25" y="230"/>
                    </a:lnTo>
                    <a:lnTo>
                      <a:pt x="12" y="205"/>
                    </a:lnTo>
                    <a:lnTo>
                      <a:pt x="3" y="177"/>
                    </a:lnTo>
                    <a:lnTo>
                      <a:pt x="0" y="147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5" y="65"/>
                    </a:lnTo>
                    <a:lnTo>
                      <a:pt x="43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8" y="3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Freeform 1372">
                <a:extLst>
                  <a:ext uri="{FF2B5EF4-FFF2-40B4-BE49-F238E27FC236}">
                    <a16:creationId xmlns:a16="http://schemas.microsoft.com/office/drawing/2014/main" id="{A5925639-E05A-4DC8-6E89-9F0ADB3D7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65"/>
                <a:ext cx="71" cy="24"/>
              </a:xfrm>
              <a:custGeom>
                <a:avLst/>
                <a:gdLst>
                  <a:gd name="T0" fmla="*/ 148 w 853"/>
                  <a:gd name="T1" fmla="*/ 0 h 294"/>
                  <a:gd name="T2" fmla="*/ 705 w 853"/>
                  <a:gd name="T3" fmla="*/ 0 h 294"/>
                  <a:gd name="T4" fmla="*/ 735 w 853"/>
                  <a:gd name="T5" fmla="*/ 3 h 294"/>
                  <a:gd name="T6" fmla="*/ 763 w 853"/>
                  <a:gd name="T7" fmla="*/ 11 h 294"/>
                  <a:gd name="T8" fmla="*/ 789 w 853"/>
                  <a:gd name="T9" fmla="*/ 25 h 294"/>
                  <a:gd name="T10" fmla="*/ 810 w 853"/>
                  <a:gd name="T11" fmla="*/ 42 h 294"/>
                  <a:gd name="T12" fmla="*/ 829 w 853"/>
                  <a:gd name="T13" fmla="*/ 65 h 294"/>
                  <a:gd name="T14" fmla="*/ 842 w 853"/>
                  <a:gd name="T15" fmla="*/ 89 h 294"/>
                  <a:gd name="T16" fmla="*/ 850 w 853"/>
                  <a:gd name="T17" fmla="*/ 117 h 294"/>
                  <a:gd name="T18" fmla="*/ 853 w 853"/>
                  <a:gd name="T19" fmla="*/ 147 h 294"/>
                  <a:gd name="T20" fmla="*/ 850 w 853"/>
                  <a:gd name="T21" fmla="*/ 177 h 294"/>
                  <a:gd name="T22" fmla="*/ 842 w 853"/>
                  <a:gd name="T23" fmla="*/ 204 h 294"/>
                  <a:gd name="T24" fmla="*/ 829 w 853"/>
                  <a:gd name="T25" fmla="*/ 229 h 294"/>
                  <a:gd name="T26" fmla="*/ 810 w 853"/>
                  <a:gd name="T27" fmla="*/ 251 h 294"/>
                  <a:gd name="T28" fmla="*/ 789 w 853"/>
                  <a:gd name="T29" fmla="*/ 268 h 294"/>
                  <a:gd name="T30" fmla="*/ 763 w 853"/>
                  <a:gd name="T31" fmla="*/ 283 h 294"/>
                  <a:gd name="T32" fmla="*/ 735 w 853"/>
                  <a:gd name="T33" fmla="*/ 291 h 294"/>
                  <a:gd name="T34" fmla="*/ 705 w 853"/>
                  <a:gd name="T35" fmla="*/ 294 h 294"/>
                  <a:gd name="T36" fmla="*/ 148 w 853"/>
                  <a:gd name="T37" fmla="*/ 294 h 294"/>
                  <a:gd name="T38" fmla="*/ 118 w 853"/>
                  <a:gd name="T39" fmla="*/ 291 h 294"/>
                  <a:gd name="T40" fmla="*/ 91 w 853"/>
                  <a:gd name="T41" fmla="*/ 283 h 294"/>
                  <a:gd name="T42" fmla="*/ 65 w 853"/>
                  <a:gd name="T43" fmla="*/ 268 h 294"/>
                  <a:gd name="T44" fmla="*/ 43 w 853"/>
                  <a:gd name="T45" fmla="*/ 251 h 294"/>
                  <a:gd name="T46" fmla="*/ 25 w 853"/>
                  <a:gd name="T47" fmla="*/ 229 h 294"/>
                  <a:gd name="T48" fmla="*/ 12 w 853"/>
                  <a:gd name="T49" fmla="*/ 204 h 294"/>
                  <a:gd name="T50" fmla="*/ 3 w 853"/>
                  <a:gd name="T51" fmla="*/ 177 h 294"/>
                  <a:gd name="T52" fmla="*/ 0 w 853"/>
                  <a:gd name="T53" fmla="*/ 147 h 294"/>
                  <a:gd name="T54" fmla="*/ 3 w 853"/>
                  <a:gd name="T55" fmla="*/ 117 h 294"/>
                  <a:gd name="T56" fmla="*/ 12 w 853"/>
                  <a:gd name="T57" fmla="*/ 89 h 294"/>
                  <a:gd name="T58" fmla="*/ 25 w 853"/>
                  <a:gd name="T59" fmla="*/ 65 h 294"/>
                  <a:gd name="T60" fmla="*/ 43 w 853"/>
                  <a:gd name="T61" fmla="*/ 42 h 294"/>
                  <a:gd name="T62" fmla="*/ 65 w 853"/>
                  <a:gd name="T63" fmla="*/ 25 h 294"/>
                  <a:gd name="T64" fmla="*/ 91 w 853"/>
                  <a:gd name="T65" fmla="*/ 11 h 294"/>
                  <a:gd name="T66" fmla="*/ 118 w 853"/>
                  <a:gd name="T67" fmla="*/ 3 h 294"/>
                  <a:gd name="T68" fmla="*/ 148 w 853"/>
                  <a:gd name="T6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3" h="294">
                    <a:moveTo>
                      <a:pt x="148" y="0"/>
                    </a:moveTo>
                    <a:lnTo>
                      <a:pt x="705" y="0"/>
                    </a:lnTo>
                    <a:lnTo>
                      <a:pt x="735" y="3"/>
                    </a:lnTo>
                    <a:lnTo>
                      <a:pt x="763" y="11"/>
                    </a:lnTo>
                    <a:lnTo>
                      <a:pt x="789" y="25"/>
                    </a:lnTo>
                    <a:lnTo>
                      <a:pt x="810" y="42"/>
                    </a:lnTo>
                    <a:lnTo>
                      <a:pt x="829" y="65"/>
                    </a:lnTo>
                    <a:lnTo>
                      <a:pt x="842" y="89"/>
                    </a:lnTo>
                    <a:lnTo>
                      <a:pt x="850" y="117"/>
                    </a:lnTo>
                    <a:lnTo>
                      <a:pt x="853" y="147"/>
                    </a:lnTo>
                    <a:lnTo>
                      <a:pt x="850" y="177"/>
                    </a:lnTo>
                    <a:lnTo>
                      <a:pt x="842" y="204"/>
                    </a:lnTo>
                    <a:lnTo>
                      <a:pt x="829" y="229"/>
                    </a:lnTo>
                    <a:lnTo>
                      <a:pt x="810" y="251"/>
                    </a:lnTo>
                    <a:lnTo>
                      <a:pt x="789" y="268"/>
                    </a:lnTo>
                    <a:lnTo>
                      <a:pt x="763" y="283"/>
                    </a:lnTo>
                    <a:lnTo>
                      <a:pt x="735" y="291"/>
                    </a:lnTo>
                    <a:lnTo>
                      <a:pt x="705" y="294"/>
                    </a:lnTo>
                    <a:lnTo>
                      <a:pt x="148" y="294"/>
                    </a:lnTo>
                    <a:lnTo>
                      <a:pt x="118" y="291"/>
                    </a:lnTo>
                    <a:lnTo>
                      <a:pt x="91" y="283"/>
                    </a:lnTo>
                    <a:lnTo>
                      <a:pt x="65" y="268"/>
                    </a:lnTo>
                    <a:lnTo>
                      <a:pt x="43" y="251"/>
                    </a:lnTo>
                    <a:lnTo>
                      <a:pt x="25" y="229"/>
                    </a:lnTo>
                    <a:lnTo>
                      <a:pt x="12" y="204"/>
                    </a:lnTo>
                    <a:lnTo>
                      <a:pt x="3" y="177"/>
                    </a:lnTo>
                    <a:lnTo>
                      <a:pt x="0" y="147"/>
                    </a:lnTo>
                    <a:lnTo>
                      <a:pt x="3" y="117"/>
                    </a:lnTo>
                    <a:lnTo>
                      <a:pt x="12" y="89"/>
                    </a:lnTo>
                    <a:lnTo>
                      <a:pt x="25" y="65"/>
                    </a:lnTo>
                    <a:lnTo>
                      <a:pt x="43" y="42"/>
                    </a:lnTo>
                    <a:lnTo>
                      <a:pt x="65" y="25"/>
                    </a:lnTo>
                    <a:lnTo>
                      <a:pt x="91" y="11"/>
                    </a:lnTo>
                    <a:lnTo>
                      <a:pt x="118" y="3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Freeform 1373">
                <a:extLst>
                  <a:ext uri="{FF2B5EF4-FFF2-40B4-BE49-F238E27FC236}">
                    <a16:creationId xmlns:a16="http://schemas.microsoft.com/office/drawing/2014/main" id="{A13BF6AA-7F84-8DA1-CD84-A34823568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25"/>
                <a:ext cx="210" cy="270"/>
              </a:xfrm>
              <a:custGeom>
                <a:avLst/>
                <a:gdLst>
                  <a:gd name="T0" fmla="*/ 149 w 2524"/>
                  <a:gd name="T1" fmla="*/ 0 h 3239"/>
                  <a:gd name="T2" fmla="*/ 2375 w 2524"/>
                  <a:gd name="T3" fmla="*/ 0 h 3239"/>
                  <a:gd name="T4" fmla="*/ 2405 w 2524"/>
                  <a:gd name="T5" fmla="*/ 3 h 3239"/>
                  <a:gd name="T6" fmla="*/ 2433 w 2524"/>
                  <a:gd name="T7" fmla="*/ 11 h 3239"/>
                  <a:gd name="T8" fmla="*/ 2458 w 2524"/>
                  <a:gd name="T9" fmla="*/ 25 h 3239"/>
                  <a:gd name="T10" fmla="*/ 2480 w 2524"/>
                  <a:gd name="T11" fmla="*/ 42 h 3239"/>
                  <a:gd name="T12" fmla="*/ 2498 w 2524"/>
                  <a:gd name="T13" fmla="*/ 65 h 3239"/>
                  <a:gd name="T14" fmla="*/ 2512 w 2524"/>
                  <a:gd name="T15" fmla="*/ 89 h 3239"/>
                  <a:gd name="T16" fmla="*/ 2521 w 2524"/>
                  <a:gd name="T17" fmla="*/ 117 h 3239"/>
                  <a:gd name="T18" fmla="*/ 2524 w 2524"/>
                  <a:gd name="T19" fmla="*/ 146 h 3239"/>
                  <a:gd name="T20" fmla="*/ 2524 w 2524"/>
                  <a:gd name="T21" fmla="*/ 365 h 3239"/>
                  <a:gd name="T22" fmla="*/ 2227 w 2524"/>
                  <a:gd name="T23" fmla="*/ 876 h 3239"/>
                  <a:gd name="T24" fmla="*/ 2227 w 2524"/>
                  <a:gd name="T25" fmla="*/ 294 h 3239"/>
                  <a:gd name="T26" fmla="*/ 298 w 2524"/>
                  <a:gd name="T27" fmla="*/ 294 h 3239"/>
                  <a:gd name="T28" fmla="*/ 298 w 2524"/>
                  <a:gd name="T29" fmla="*/ 2944 h 3239"/>
                  <a:gd name="T30" fmla="*/ 2227 w 2524"/>
                  <a:gd name="T31" fmla="*/ 2944 h 3239"/>
                  <a:gd name="T32" fmla="*/ 2227 w 2524"/>
                  <a:gd name="T33" fmla="*/ 2578 h 3239"/>
                  <a:gd name="T34" fmla="*/ 2382 w 2524"/>
                  <a:gd name="T35" fmla="*/ 2476 h 3239"/>
                  <a:gd name="T36" fmla="*/ 2410 w 2524"/>
                  <a:gd name="T37" fmla="*/ 2454 h 3239"/>
                  <a:gd name="T38" fmla="*/ 2434 w 2524"/>
                  <a:gd name="T39" fmla="*/ 2430 h 3239"/>
                  <a:gd name="T40" fmla="*/ 2453 w 2524"/>
                  <a:gd name="T41" fmla="*/ 2402 h 3239"/>
                  <a:gd name="T42" fmla="*/ 2524 w 2524"/>
                  <a:gd name="T43" fmla="*/ 2280 h 3239"/>
                  <a:gd name="T44" fmla="*/ 2524 w 2524"/>
                  <a:gd name="T45" fmla="*/ 3092 h 3239"/>
                  <a:gd name="T46" fmla="*/ 2521 w 2524"/>
                  <a:gd name="T47" fmla="*/ 3121 h 3239"/>
                  <a:gd name="T48" fmla="*/ 2512 w 2524"/>
                  <a:gd name="T49" fmla="*/ 3149 h 3239"/>
                  <a:gd name="T50" fmla="*/ 2498 w 2524"/>
                  <a:gd name="T51" fmla="*/ 3174 h 3239"/>
                  <a:gd name="T52" fmla="*/ 2480 w 2524"/>
                  <a:gd name="T53" fmla="*/ 3196 h 3239"/>
                  <a:gd name="T54" fmla="*/ 2458 w 2524"/>
                  <a:gd name="T55" fmla="*/ 3214 h 3239"/>
                  <a:gd name="T56" fmla="*/ 2433 w 2524"/>
                  <a:gd name="T57" fmla="*/ 3227 h 3239"/>
                  <a:gd name="T58" fmla="*/ 2405 w 2524"/>
                  <a:gd name="T59" fmla="*/ 3236 h 3239"/>
                  <a:gd name="T60" fmla="*/ 2375 w 2524"/>
                  <a:gd name="T61" fmla="*/ 3239 h 3239"/>
                  <a:gd name="T62" fmla="*/ 149 w 2524"/>
                  <a:gd name="T63" fmla="*/ 3239 h 3239"/>
                  <a:gd name="T64" fmla="*/ 119 w 2524"/>
                  <a:gd name="T65" fmla="*/ 3236 h 3239"/>
                  <a:gd name="T66" fmla="*/ 91 w 2524"/>
                  <a:gd name="T67" fmla="*/ 3227 h 3239"/>
                  <a:gd name="T68" fmla="*/ 66 w 2524"/>
                  <a:gd name="T69" fmla="*/ 3214 h 3239"/>
                  <a:gd name="T70" fmla="*/ 44 w 2524"/>
                  <a:gd name="T71" fmla="*/ 3196 h 3239"/>
                  <a:gd name="T72" fmla="*/ 26 w 2524"/>
                  <a:gd name="T73" fmla="*/ 3174 h 3239"/>
                  <a:gd name="T74" fmla="*/ 12 w 2524"/>
                  <a:gd name="T75" fmla="*/ 3149 h 3239"/>
                  <a:gd name="T76" fmla="*/ 3 w 2524"/>
                  <a:gd name="T77" fmla="*/ 3121 h 3239"/>
                  <a:gd name="T78" fmla="*/ 0 w 2524"/>
                  <a:gd name="T79" fmla="*/ 3092 h 3239"/>
                  <a:gd name="T80" fmla="*/ 0 w 2524"/>
                  <a:gd name="T81" fmla="*/ 146 h 3239"/>
                  <a:gd name="T82" fmla="*/ 3 w 2524"/>
                  <a:gd name="T83" fmla="*/ 117 h 3239"/>
                  <a:gd name="T84" fmla="*/ 12 w 2524"/>
                  <a:gd name="T85" fmla="*/ 89 h 3239"/>
                  <a:gd name="T86" fmla="*/ 26 w 2524"/>
                  <a:gd name="T87" fmla="*/ 65 h 3239"/>
                  <a:gd name="T88" fmla="*/ 44 w 2524"/>
                  <a:gd name="T89" fmla="*/ 42 h 3239"/>
                  <a:gd name="T90" fmla="*/ 66 w 2524"/>
                  <a:gd name="T91" fmla="*/ 25 h 3239"/>
                  <a:gd name="T92" fmla="*/ 91 w 2524"/>
                  <a:gd name="T93" fmla="*/ 11 h 3239"/>
                  <a:gd name="T94" fmla="*/ 119 w 2524"/>
                  <a:gd name="T95" fmla="*/ 3 h 3239"/>
                  <a:gd name="T96" fmla="*/ 149 w 2524"/>
                  <a:gd name="T97" fmla="*/ 0 h 3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24" h="3239">
                    <a:moveTo>
                      <a:pt x="149" y="0"/>
                    </a:moveTo>
                    <a:lnTo>
                      <a:pt x="2375" y="0"/>
                    </a:lnTo>
                    <a:lnTo>
                      <a:pt x="2405" y="3"/>
                    </a:lnTo>
                    <a:lnTo>
                      <a:pt x="2433" y="11"/>
                    </a:lnTo>
                    <a:lnTo>
                      <a:pt x="2458" y="25"/>
                    </a:lnTo>
                    <a:lnTo>
                      <a:pt x="2480" y="42"/>
                    </a:lnTo>
                    <a:lnTo>
                      <a:pt x="2498" y="65"/>
                    </a:lnTo>
                    <a:lnTo>
                      <a:pt x="2512" y="89"/>
                    </a:lnTo>
                    <a:lnTo>
                      <a:pt x="2521" y="117"/>
                    </a:lnTo>
                    <a:lnTo>
                      <a:pt x="2524" y="146"/>
                    </a:lnTo>
                    <a:lnTo>
                      <a:pt x="2524" y="365"/>
                    </a:lnTo>
                    <a:lnTo>
                      <a:pt x="2227" y="876"/>
                    </a:lnTo>
                    <a:lnTo>
                      <a:pt x="2227" y="294"/>
                    </a:lnTo>
                    <a:lnTo>
                      <a:pt x="298" y="294"/>
                    </a:lnTo>
                    <a:lnTo>
                      <a:pt x="298" y="2944"/>
                    </a:lnTo>
                    <a:lnTo>
                      <a:pt x="2227" y="2944"/>
                    </a:lnTo>
                    <a:lnTo>
                      <a:pt x="2227" y="2578"/>
                    </a:lnTo>
                    <a:lnTo>
                      <a:pt x="2382" y="2476"/>
                    </a:lnTo>
                    <a:lnTo>
                      <a:pt x="2410" y="2454"/>
                    </a:lnTo>
                    <a:lnTo>
                      <a:pt x="2434" y="2430"/>
                    </a:lnTo>
                    <a:lnTo>
                      <a:pt x="2453" y="2402"/>
                    </a:lnTo>
                    <a:lnTo>
                      <a:pt x="2524" y="2280"/>
                    </a:lnTo>
                    <a:lnTo>
                      <a:pt x="2524" y="3092"/>
                    </a:lnTo>
                    <a:lnTo>
                      <a:pt x="2521" y="3121"/>
                    </a:lnTo>
                    <a:lnTo>
                      <a:pt x="2512" y="3149"/>
                    </a:lnTo>
                    <a:lnTo>
                      <a:pt x="2498" y="3174"/>
                    </a:lnTo>
                    <a:lnTo>
                      <a:pt x="2480" y="3196"/>
                    </a:lnTo>
                    <a:lnTo>
                      <a:pt x="2458" y="3214"/>
                    </a:lnTo>
                    <a:lnTo>
                      <a:pt x="2433" y="3227"/>
                    </a:lnTo>
                    <a:lnTo>
                      <a:pt x="2405" y="3236"/>
                    </a:lnTo>
                    <a:lnTo>
                      <a:pt x="2375" y="3239"/>
                    </a:lnTo>
                    <a:lnTo>
                      <a:pt x="149" y="3239"/>
                    </a:lnTo>
                    <a:lnTo>
                      <a:pt x="119" y="3236"/>
                    </a:lnTo>
                    <a:lnTo>
                      <a:pt x="91" y="3227"/>
                    </a:lnTo>
                    <a:lnTo>
                      <a:pt x="66" y="3214"/>
                    </a:lnTo>
                    <a:lnTo>
                      <a:pt x="44" y="3196"/>
                    </a:lnTo>
                    <a:lnTo>
                      <a:pt x="26" y="3174"/>
                    </a:lnTo>
                    <a:lnTo>
                      <a:pt x="12" y="3149"/>
                    </a:lnTo>
                    <a:lnTo>
                      <a:pt x="3" y="3121"/>
                    </a:lnTo>
                    <a:lnTo>
                      <a:pt x="0" y="3092"/>
                    </a:lnTo>
                    <a:lnTo>
                      <a:pt x="0" y="146"/>
                    </a:lnTo>
                    <a:lnTo>
                      <a:pt x="3" y="117"/>
                    </a:lnTo>
                    <a:lnTo>
                      <a:pt x="12" y="89"/>
                    </a:lnTo>
                    <a:lnTo>
                      <a:pt x="26" y="65"/>
                    </a:lnTo>
                    <a:lnTo>
                      <a:pt x="44" y="42"/>
                    </a:lnTo>
                    <a:lnTo>
                      <a:pt x="66" y="25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Freeform 1374">
                <a:extLst>
                  <a:ext uri="{FF2B5EF4-FFF2-40B4-BE49-F238E27FC236}">
                    <a16:creationId xmlns:a16="http://schemas.microsoft.com/office/drawing/2014/main" id="{120C8FEA-540E-5B4D-2596-8C0DD636AE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8" y="255"/>
                <a:ext cx="130" cy="193"/>
              </a:xfrm>
              <a:custGeom>
                <a:avLst/>
                <a:gdLst>
                  <a:gd name="T0" fmla="*/ 128 w 1560"/>
                  <a:gd name="T1" fmla="*/ 1955 h 2321"/>
                  <a:gd name="T2" fmla="*/ 218 w 1560"/>
                  <a:gd name="T3" fmla="*/ 1998 h 2321"/>
                  <a:gd name="T4" fmla="*/ 302 w 1560"/>
                  <a:gd name="T5" fmla="*/ 2054 h 2321"/>
                  <a:gd name="T6" fmla="*/ 430 w 1560"/>
                  <a:gd name="T7" fmla="*/ 1939 h 2321"/>
                  <a:gd name="T8" fmla="*/ 382 w 1560"/>
                  <a:gd name="T9" fmla="*/ 1894 h 2321"/>
                  <a:gd name="T10" fmla="*/ 308 w 1560"/>
                  <a:gd name="T11" fmla="*/ 1844 h 2321"/>
                  <a:gd name="T12" fmla="*/ 240 w 1560"/>
                  <a:gd name="T13" fmla="*/ 1810 h 2321"/>
                  <a:gd name="T14" fmla="*/ 184 w 1560"/>
                  <a:gd name="T15" fmla="*/ 1791 h 2321"/>
                  <a:gd name="T16" fmla="*/ 138 w 1560"/>
                  <a:gd name="T17" fmla="*/ 1782 h 2321"/>
                  <a:gd name="T18" fmla="*/ 1096 w 1560"/>
                  <a:gd name="T19" fmla="*/ 0 h 2321"/>
                  <a:gd name="T20" fmla="*/ 1150 w 1560"/>
                  <a:gd name="T21" fmla="*/ 7 h 2321"/>
                  <a:gd name="T22" fmla="*/ 1216 w 1560"/>
                  <a:gd name="T23" fmla="*/ 25 h 2321"/>
                  <a:gd name="T24" fmla="*/ 1293 w 1560"/>
                  <a:gd name="T25" fmla="*/ 56 h 2321"/>
                  <a:gd name="T26" fmla="*/ 1379 w 1560"/>
                  <a:gd name="T27" fmla="*/ 106 h 2321"/>
                  <a:gd name="T28" fmla="*/ 1449 w 1560"/>
                  <a:gd name="T29" fmla="*/ 160 h 2321"/>
                  <a:gd name="T30" fmla="*/ 1498 w 1560"/>
                  <a:gd name="T31" fmla="*/ 211 h 2321"/>
                  <a:gd name="T32" fmla="*/ 1530 w 1560"/>
                  <a:gd name="T33" fmla="*/ 256 h 2321"/>
                  <a:gd name="T34" fmla="*/ 1549 w 1560"/>
                  <a:gd name="T35" fmla="*/ 291 h 2321"/>
                  <a:gd name="T36" fmla="*/ 1557 w 1560"/>
                  <a:gd name="T37" fmla="*/ 314 h 2321"/>
                  <a:gd name="T38" fmla="*/ 1560 w 1560"/>
                  <a:gd name="T39" fmla="*/ 337 h 2321"/>
                  <a:gd name="T40" fmla="*/ 1550 w 1560"/>
                  <a:gd name="T41" fmla="*/ 372 h 2321"/>
                  <a:gd name="T42" fmla="*/ 613 w 1560"/>
                  <a:gd name="T43" fmla="*/ 1979 h 2321"/>
                  <a:gd name="T44" fmla="*/ 114 w 1560"/>
                  <a:gd name="T45" fmla="*/ 2308 h 2321"/>
                  <a:gd name="T46" fmla="*/ 76 w 1560"/>
                  <a:gd name="T47" fmla="*/ 2321 h 2321"/>
                  <a:gd name="T48" fmla="*/ 36 w 1560"/>
                  <a:gd name="T49" fmla="*/ 2310 h 2321"/>
                  <a:gd name="T50" fmla="*/ 12 w 1560"/>
                  <a:gd name="T51" fmla="*/ 2289 h 2321"/>
                  <a:gd name="T52" fmla="*/ 0 w 1560"/>
                  <a:gd name="T53" fmla="*/ 2258 h 2321"/>
                  <a:gd name="T54" fmla="*/ 34 w 1560"/>
                  <a:gd name="T55" fmla="*/ 1667 h 2321"/>
                  <a:gd name="T56" fmla="*/ 44 w 1560"/>
                  <a:gd name="T57" fmla="*/ 1635 h 2321"/>
                  <a:gd name="T58" fmla="*/ 982 w 1560"/>
                  <a:gd name="T59" fmla="*/ 27 h 2321"/>
                  <a:gd name="T60" fmla="*/ 1014 w 1560"/>
                  <a:gd name="T61" fmla="*/ 7 h 2321"/>
                  <a:gd name="T62" fmla="*/ 1027 w 1560"/>
                  <a:gd name="T63" fmla="*/ 4 h 2321"/>
                  <a:gd name="T64" fmla="*/ 1055 w 1560"/>
                  <a:gd name="T65" fmla="*/ 0 h 2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0" h="2321">
                    <a:moveTo>
                      <a:pt x="138" y="1782"/>
                    </a:moveTo>
                    <a:lnTo>
                      <a:pt x="128" y="1955"/>
                    </a:lnTo>
                    <a:lnTo>
                      <a:pt x="173" y="1974"/>
                    </a:lnTo>
                    <a:lnTo>
                      <a:pt x="218" y="1998"/>
                    </a:lnTo>
                    <a:lnTo>
                      <a:pt x="262" y="2024"/>
                    </a:lnTo>
                    <a:lnTo>
                      <a:pt x="302" y="2054"/>
                    </a:lnTo>
                    <a:lnTo>
                      <a:pt x="446" y="1958"/>
                    </a:lnTo>
                    <a:lnTo>
                      <a:pt x="430" y="1939"/>
                    </a:lnTo>
                    <a:lnTo>
                      <a:pt x="408" y="1917"/>
                    </a:lnTo>
                    <a:lnTo>
                      <a:pt x="382" y="1894"/>
                    </a:lnTo>
                    <a:lnTo>
                      <a:pt x="348" y="1869"/>
                    </a:lnTo>
                    <a:lnTo>
                      <a:pt x="308" y="1844"/>
                    </a:lnTo>
                    <a:lnTo>
                      <a:pt x="273" y="1826"/>
                    </a:lnTo>
                    <a:lnTo>
                      <a:pt x="240" y="1810"/>
                    </a:lnTo>
                    <a:lnTo>
                      <a:pt x="210" y="1799"/>
                    </a:lnTo>
                    <a:lnTo>
                      <a:pt x="184" y="1791"/>
                    </a:lnTo>
                    <a:lnTo>
                      <a:pt x="160" y="1786"/>
                    </a:lnTo>
                    <a:lnTo>
                      <a:pt x="138" y="1782"/>
                    </a:lnTo>
                    <a:close/>
                    <a:moveTo>
                      <a:pt x="1073" y="0"/>
                    </a:moveTo>
                    <a:lnTo>
                      <a:pt x="1096" y="0"/>
                    </a:lnTo>
                    <a:lnTo>
                      <a:pt x="1122" y="2"/>
                    </a:lnTo>
                    <a:lnTo>
                      <a:pt x="1150" y="7"/>
                    </a:lnTo>
                    <a:lnTo>
                      <a:pt x="1181" y="14"/>
                    </a:lnTo>
                    <a:lnTo>
                      <a:pt x="1216" y="25"/>
                    </a:lnTo>
                    <a:lnTo>
                      <a:pt x="1253" y="39"/>
                    </a:lnTo>
                    <a:lnTo>
                      <a:pt x="1293" y="56"/>
                    </a:lnTo>
                    <a:lnTo>
                      <a:pt x="1335" y="80"/>
                    </a:lnTo>
                    <a:lnTo>
                      <a:pt x="1379" y="106"/>
                    </a:lnTo>
                    <a:lnTo>
                      <a:pt x="1417" y="133"/>
                    </a:lnTo>
                    <a:lnTo>
                      <a:pt x="1449" y="160"/>
                    </a:lnTo>
                    <a:lnTo>
                      <a:pt x="1476" y="186"/>
                    </a:lnTo>
                    <a:lnTo>
                      <a:pt x="1498" y="211"/>
                    </a:lnTo>
                    <a:lnTo>
                      <a:pt x="1516" y="234"/>
                    </a:lnTo>
                    <a:lnTo>
                      <a:pt x="1530" y="256"/>
                    </a:lnTo>
                    <a:lnTo>
                      <a:pt x="1540" y="275"/>
                    </a:lnTo>
                    <a:lnTo>
                      <a:pt x="1549" y="291"/>
                    </a:lnTo>
                    <a:lnTo>
                      <a:pt x="1554" y="305"/>
                    </a:lnTo>
                    <a:lnTo>
                      <a:pt x="1557" y="314"/>
                    </a:lnTo>
                    <a:lnTo>
                      <a:pt x="1558" y="319"/>
                    </a:lnTo>
                    <a:lnTo>
                      <a:pt x="1560" y="337"/>
                    </a:lnTo>
                    <a:lnTo>
                      <a:pt x="1557" y="355"/>
                    </a:lnTo>
                    <a:lnTo>
                      <a:pt x="1550" y="372"/>
                    </a:lnTo>
                    <a:lnTo>
                      <a:pt x="622" y="1966"/>
                    </a:lnTo>
                    <a:lnTo>
                      <a:pt x="613" y="1979"/>
                    </a:lnTo>
                    <a:lnTo>
                      <a:pt x="599" y="1991"/>
                    </a:lnTo>
                    <a:lnTo>
                      <a:pt x="114" y="2308"/>
                    </a:lnTo>
                    <a:lnTo>
                      <a:pt x="95" y="2317"/>
                    </a:lnTo>
                    <a:lnTo>
                      <a:pt x="76" y="2321"/>
                    </a:lnTo>
                    <a:lnTo>
                      <a:pt x="55" y="2318"/>
                    </a:lnTo>
                    <a:lnTo>
                      <a:pt x="36" y="2310"/>
                    </a:lnTo>
                    <a:lnTo>
                      <a:pt x="22" y="2301"/>
                    </a:lnTo>
                    <a:lnTo>
                      <a:pt x="12" y="2289"/>
                    </a:lnTo>
                    <a:lnTo>
                      <a:pt x="5" y="2275"/>
                    </a:lnTo>
                    <a:lnTo>
                      <a:pt x="0" y="2258"/>
                    </a:lnTo>
                    <a:lnTo>
                      <a:pt x="0" y="2242"/>
                    </a:lnTo>
                    <a:lnTo>
                      <a:pt x="34" y="1667"/>
                    </a:lnTo>
                    <a:lnTo>
                      <a:pt x="37" y="1651"/>
                    </a:lnTo>
                    <a:lnTo>
                      <a:pt x="44" y="1635"/>
                    </a:lnTo>
                    <a:lnTo>
                      <a:pt x="972" y="41"/>
                    </a:lnTo>
                    <a:lnTo>
                      <a:pt x="982" y="27"/>
                    </a:lnTo>
                    <a:lnTo>
                      <a:pt x="996" y="15"/>
                    </a:lnTo>
                    <a:lnTo>
                      <a:pt x="1014" y="7"/>
                    </a:lnTo>
                    <a:lnTo>
                      <a:pt x="1018" y="6"/>
                    </a:lnTo>
                    <a:lnTo>
                      <a:pt x="1027" y="4"/>
                    </a:lnTo>
                    <a:lnTo>
                      <a:pt x="1040" y="2"/>
                    </a:lnTo>
                    <a:lnTo>
                      <a:pt x="1055" y="0"/>
                    </a:lnTo>
                    <a:lnTo>
                      <a:pt x="10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 1375">
                <a:extLst>
                  <a:ext uri="{FF2B5EF4-FFF2-40B4-BE49-F238E27FC236}">
                    <a16:creationId xmlns:a16="http://schemas.microsoft.com/office/drawing/2014/main" id="{51BE5455-5E23-5EA5-AE66-16183CBDF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410"/>
                <a:ext cx="95" cy="48"/>
              </a:xfrm>
              <a:custGeom>
                <a:avLst/>
                <a:gdLst>
                  <a:gd name="T0" fmla="*/ 546 w 1133"/>
                  <a:gd name="T1" fmla="*/ 5 h 580"/>
                  <a:gd name="T2" fmla="*/ 572 w 1133"/>
                  <a:gd name="T3" fmla="*/ 28 h 580"/>
                  <a:gd name="T4" fmla="*/ 580 w 1133"/>
                  <a:gd name="T5" fmla="*/ 109 h 580"/>
                  <a:gd name="T6" fmla="*/ 549 w 1133"/>
                  <a:gd name="T7" fmla="*/ 196 h 580"/>
                  <a:gd name="T8" fmla="*/ 559 w 1133"/>
                  <a:gd name="T9" fmla="*/ 238 h 580"/>
                  <a:gd name="T10" fmla="*/ 576 w 1133"/>
                  <a:gd name="T11" fmla="*/ 265 h 580"/>
                  <a:gd name="T12" fmla="*/ 625 w 1133"/>
                  <a:gd name="T13" fmla="*/ 273 h 580"/>
                  <a:gd name="T14" fmla="*/ 668 w 1133"/>
                  <a:gd name="T15" fmla="*/ 317 h 580"/>
                  <a:gd name="T16" fmla="*/ 680 w 1133"/>
                  <a:gd name="T17" fmla="*/ 351 h 580"/>
                  <a:gd name="T18" fmla="*/ 831 w 1133"/>
                  <a:gd name="T19" fmla="*/ 344 h 580"/>
                  <a:gd name="T20" fmla="*/ 977 w 1133"/>
                  <a:gd name="T21" fmla="*/ 359 h 580"/>
                  <a:gd name="T22" fmla="*/ 1096 w 1133"/>
                  <a:gd name="T23" fmla="*/ 366 h 580"/>
                  <a:gd name="T24" fmla="*/ 1127 w 1133"/>
                  <a:gd name="T25" fmla="*/ 392 h 580"/>
                  <a:gd name="T26" fmla="*/ 1132 w 1133"/>
                  <a:gd name="T27" fmla="*/ 432 h 580"/>
                  <a:gd name="T28" fmla="*/ 1110 w 1133"/>
                  <a:gd name="T29" fmla="*/ 466 h 580"/>
                  <a:gd name="T30" fmla="*/ 1046 w 1133"/>
                  <a:gd name="T31" fmla="*/ 473 h 580"/>
                  <a:gd name="T32" fmla="*/ 938 w 1133"/>
                  <a:gd name="T33" fmla="*/ 457 h 580"/>
                  <a:gd name="T34" fmla="*/ 827 w 1133"/>
                  <a:gd name="T35" fmla="*/ 443 h 580"/>
                  <a:gd name="T36" fmla="*/ 724 w 1133"/>
                  <a:gd name="T37" fmla="*/ 452 h 580"/>
                  <a:gd name="T38" fmla="*/ 666 w 1133"/>
                  <a:gd name="T39" fmla="*/ 477 h 580"/>
                  <a:gd name="T40" fmla="*/ 624 w 1133"/>
                  <a:gd name="T41" fmla="*/ 482 h 580"/>
                  <a:gd name="T42" fmla="*/ 591 w 1133"/>
                  <a:gd name="T43" fmla="*/ 468 h 580"/>
                  <a:gd name="T44" fmla="*/ 566 w 1133"/>
                  <a:gd name="T45" fmla="*/ 445 h 580"/>
                  <a:gd name="T46" fmla="*/ 561 w 1133"/>
                  <a:gd name="T47" fmla="*/ 399 h 580"/>
                  <a:gd name="T48" fmla="*/ 527 w 1133"/>
                  <a:gd name="T49" fmla="*/ 448 h 580"/>
                  <a:gd name="T50" fmla="*/ 486 w 1133"/>
                  <a:gd name="T51" fmla="*/ 462 h 580"/>
                  <a:gd name="T52" fmla="*/ 447 w 1133"/>
                  <a:gd name="T53" fmla="*/ 447 h 580"/>
                  <a:gd name="T54" fmla="*/ 431 w 1133"/>
                  <a:gd name="T55" fmla="*/ 411 h 580"/>
                  <a:gd name="T56" fmla="*/ 442 w 1133"/>
                  <a:gd name="T57" fmla="*/ 382 h 580"/>
                  <a:gd name="T58" fmla="*/ 450 w 1133"/>
                  <a:gd name="T59" fmla="*/ 362 h 580"/>
                  <a:gd name="T60" fmla="*/ 414 w 1133"/>
                  <a:gd name="T61" fmla="*/ 396 h 580"/>
                  <a:gd name="T62" fmla="*/ 372 w 1133"/>
                  <a:gd name="T63" fmla="*/ 420 h 580"/>
                  <a:gd name="T64" fmla="*/ 329 w 1133"/>
                  <a:gd name="T65" fmla="*/ 409 h 580"/>
                  <a:gd name="T66" fmla="*/ 308 w 1133"/>
                  <a:gd name="T67" fmla="*/ 372 h 580"/>
                  <a:gd name="T68" fmla="*/ 357 w 1133"/>
                  <a:gd name="T69" fmla="*/ 282 h 580"/>
                  <a:gd name="T70" fmla="*/ 248 w 1133"/>
                  <a:gd name="T71" fmla="*/ 385 h 580"/>
                  <a:gd name="T72" fmla="*/ 95 w 1133"/>
                  <a:gd name="T73" fmla="*/ 569 h 580"/>
                  <a:gd name="T74" fmla="*/ 48 w 1133"/>
                  <a:gd name="T75" fmla="*/ 579 h 580"/>
                  <a:gd name="T76" fmla="*/ 9 w 1133"/>
                  <a:gd name="T77" fmla="*/ 557 h 580"/>
                  <a:gd name="T78" fmla="*/ 2 w 1133"/>
                  <a:gd name="T79" fmla="*/ 517 h 580"/>
                  <a:gd name="T80" fmla="*/ 136 w 1133"/>
                  <a:gd name="T81" fmla="*/ 344 h 580"/>
                  <a:gd name="T82" fmla="*/ 338 w 1133"/>
                  <a:gd name="T83" fmla="*/ 121 h 580"/>
                  <a:gd name="T84" fmla="*/ 391 w 1133"/>
                  <a:gd name="T85" fmla="*/ 70 h 580"/>
                  <a:gd name="T86" fmla="*/ 454 w 1133"/>
                  <a:gd name="T87" fmla="*/ 21 h 580"/>
                  <a:gd name="T88" fmla="*/ 524 w 1133"/>
                  <a:gd name="T89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33" h="580">
                    <a:moveTo>
                      <a:pt x="524" y="0"/>
                    </a:moveTo>
                    <a:lnTo>
                      <a:pt x="535" y="2"/>
                    </a:lnTo>
                    <a:lnTo>
                      <a:pt x="546" y="5"/>
                    </a:lnTo>
                    <a:lnTo>
                      <a:pt x="556" y="10"/>
                    </a:lnTo>
                    <a:lnTo>
                      <a:pt x="566" y="19"/>
                    </a:lnTo>
                    <a:lnTo>
                      <a:pt x="572" y="28"/>
                    </a:lnTo>
                    <a:lnTo>
                      <a:pt x="580" y="53"/>
                    </a:lnTo>
                    <a:lnTo>
                      <a:pt x="582" y="81"/>
                    </a:lnTo>
                    <a:lnTo>
                      <a:pt x="580" y="109"/>
                    </a:lnTo>
                    <a:lnTo>
                      <a:pt x="573" y="138"/>
                    </a:lnTo>
                    <a:lnTo>
                      <a:pt x="563" y="167"/>
                    </a:lnTo>
                    <a:lnTo>
                      <a:pt x="549" y="196"/>
                    </a:lnTo>
                    <a:lnTo>
                      <a:pt x="533" y="225"/>
                    </a:lnTo>
                    <a:lnTo>
                      <a:pt x="546" y="230"/>
                    </a:lnTo>
                    <a:lnTo>
                      <a:pt x="559" y="238"/>
                    </a:lnTo>
                    <a:lnTo>
                      <a:pt x="568" y="250"/>
                    </a:lnTo>
                    <a:lnTo>
                      <a:pt x="572" y="258"/>
                    </a:lnTo>
                    <a:lnTo>
                      <a:pt x="576" y="265"/>
                    </a:lnTo>
                    <a:lnTo>
                      <a:pt x="592" y="264"/>
                    </a:lnTo>
                    <a:lnTo>
                      <a:pt x="609" y="267"/>
                    </a:lnTo>
                    <a:lnTo>
                      <a:pt x="625" y="273"/>
                    </a:lnTo>
                    <a:lnTo>
                      <a:pt x="641" y="283"/>
                    </a:lnTo>
                    <a:lnTo>
                      <a:pt x="655" y="298"/>
                    </a:lnTo>
                    <a:lnTo>
                      <a:pt x="668" y="317"/>
                    </a:lnTo>
                    <a:lnTo>
                      <a:pt x="676" y="331"/>
                    </a:lnTo>
                    <a:lnTo>
                      <a:pt x="679" y="342"/>
                    </a:lnTo>
                    <a:lnTo>
                      <a:pt x="680" y="351"/>
                    </a:lnTo>
                    <a:lnTo>
                      <a:pt x="732" y="344"/>
                    </a:lnTo>
                    <a:lnTo>
                      <a:pt x="782" y="343"/>
                    </a:lnTo>
                    <a:lnTo>
                      <a:pt x="831" y="344"/>
                    </a:lnTo>
                    <a:lnTo>
                      <a:pt x="880" y="349"/>
                    </a:lnTo>
                    <a:lnTo>
                      <a:pt x="928" y="354"/>
                    </a:lnTo>
                    <a:lnTo>
                      <a:pt x="977" y="359"/>
                    </a:lnTo>
                    <a:lnTo>
                      <a:pt x="1028" y="362"/>
                    </a:lnTo>
                    <a:lnTo>
                      <a:pt x="1080" y="364"/>
                    </a:lnTo>
                    <a:lnTo>
                      <a:pt x="1096" y="366"/>
                    </a:lnTo>
                    <a:lnTo>
                      <a:pt x="1110" y="372"/>
                    </a:lnTo>
                    <a:lnTo>
                      <a:pt x="1120" y="381"/>
                    </a:lnTo>
                    <a:lnTo>
                      <a:pt x="1127" y="392"/>
                    </a:lnTo>
                    <a:lnTo>
                      <a:pt x="1132" y="405"/>
                    </a:lnTo>
                    <a:lnTo>
                      <a:pt x="1133" y="419"/>
                    </a:lnTo>
                    <a:lnTo>
                      <a:pt x="1132" y="432"/>
                    </a:lnTo>
                    <a:lnTo>
                      <a:pt x="1127" y="445"/>
                    </a:lnTo>
                    <a:lnTo>
                      <a:pt x="1120" y="456"/>
                    </a:lnTo>
                    <a:lnTo>
                      <a:pt x="1110" y="466"/>
                    </a:lnTo>
                    <a:lnTo>
                      <a:pt x="1096" y="472"/>
                    </a:lnTo>
                    <a:lnTo>
                      <a:pt x="1080" y="474"/>
                    </a:lnTo>
                    <a:lnTo>
                      <a:pt x="1046" y="473"/>
                    </a:lnTo>
                    <a:lnTo>
                      <a:pt x="1011" y="469"/>
                    </a:lnTo>
                    <a:lnTo>
                      <a:pt x="974" y="464"/>
                    </a:lnTo>
                    <a:lnTo>
                      <a:pt x="938" y="457"/>
                    </a:lnTo>
                    <a:lnTo>
                      <a:pt x="901" y="451"/>
                    </a:lnTo>
                    <a:lnTo>
                      <a:pt x="864" y="446"/>
                    </a:lnTo>
                    <a:lnTo>
                      <a:pt x="827" y="443"/>
                    </a:lnTo>
                    <a:lnTo>
                      <a:pt x="792" y="442"/>
                    </a:lnTo>
                    <a:lnTo>
                      <a:pt x="757" y="445"/>
                    </a:lnTo>
                    <a:lnTo>
                      <a:pt x="724" y="452"/>
                    </a:lnTo>
                    <a:lnTo>
                      <a:pt x="692" y="465"/>
                    </a:lnTo>
                    <a:lnTo>
                      <a:pt x="680" y="471"/>
                    </a:lnTo>
                    <a:lnTo>
                      <a:pt x="666" y="477"/>
                    </a:lnTo>
                    <a:lnTo>
                      <a:pt x="652" y="482"/>
                    </a:lnTo>
                    <a:lnTo>
                      <a:pt x="639" y="484"/>
                    </a:lnTo>
                    <a:lnTo>
                      <a:pt x="624" y="482"/>
                    </a:lnTo>
                    <a:lnTo>
                      <a:pt x="614" y="478"/>
                    </a:lnTo>
                    <a:lnTo>
                      <a:pt x="603" y="473"/>
                    </a:lnTo>
                    <a:lnTo>
                      <a:pt x="591" y="468"/>
                    </a:lnTo>
                    <a:lnTo>
                      <a:pt x="581" y="462"/>
                    </a:lnTo>
                    <a:lnTo>
                      <a:pt x="573" y="454"/>
                    </a:lnTo>
                    <a:lnTo>
                      <a:pt x="566" y="445"/>
                    </a:lnTo>
                    <a:lnTo>
                      <a:pt x="562" y="433"/>
                    </a:lnTo>
                    <a:lnTo>
                      <a:pt x="561" y="415"/>
                    </a:lnTo>
                    <a:lnTo>
                      <a:pt x="561" y="399"/>
                    </a:lnTo>
                    <a:lnTo>
                      <a:pt x="549" y="419"/>
                    </a:lnTo>
                    <a:lnTo>
                      <a:pt x="537" y="437"/>
                    </a:lnTo>
                    <a:lnTo>
                      <a:pt x="527" y="448"/>
                    </a:lnTo>
                    <a:lnTo>
                      <a:pt x="514" y="456"/>
                    </a:lnTo>
                    <a:lnTo>
                      <a:pt x="500" y="461"/>
                    </a:lnTo>
                    <a:lnTo>
                      <a:pt x="486" y="462"/>
                    </a:lnTo>
                    <a:lnTo>
                      <a:pt x="471" y="460"/>
                    </a:lnTo>
                    <a:lnTo>
                      <a:pt x="458" y="454"/>
                    </a:lnTo>
                    <a:lnTo>
                      <a:pt x="447" y="447"/>
                    </a:lnTo>
                    <a:lnTo>
                      <a:pt x="437" y="437"/>
                    </a:lnTo>
                    <a:lnTo>
                      <a:pt x="432" y="425"/>
                    </a:lnTo>
                    <a:lnTo>
                      <a:pt x="431" y="411"/>
                    </a:lnTo>
                    <a:lnTo>
                      <a:pt x="435" y="394"/>
                    </a:lnTo>
                    <a:lnTo>
                      <a:pt x="438" y="388"/>
                    </a:lnTo>
                    <a:lnTo>
                      <a:pt x="442" y="382"/>
                    </a:lnTo>
                    <a:lnTo>
                      <a:pt x="442" y="382"/>
                    </a:lnTo>
                    <a:lnTo>
                      <a:pt x="441" y="382"/>
                    </a:lnTo>
                    <a:lnTo>
                      <a:pt x="450" y="362"/>
                    </a:lnTo>
                    <a:lnTo>
                      <a:pt x="436" y="371"/>
                    </a:lnTo>
                    <a:lnTo>
                      <a:pt x="424" y="382"/>
                    </a:lnTo>
                    <a:lnTo>
                      <a:pt x="414" y="396"/>
                    </a:lnTo>
                    <a:lnTo>
                      <a:pt x="401" y="409"/>
                    </a:lnTo>
                    <a:lnTo>
                      <a:pt x="387" y="417"/>
                    </a:lnTo>
                    <a:lnTo>
                      <a:pt x="372" y="420"/>
                    </a:lnTo>
                    <a:lnTo>
                      <a:pt x="356" y="420"/>
                    </a:lnTo>
                    <a:lnTo>
                      <a:pt x="342" y="416"/>
                    </a:lnTo>
                    <a:lnTo>
                      <a:pt x="329" y="409"/>
                    </a:lnTo>
                    <a:lnTo>
                      <a:pt x="318" y="398"/>
                    </a:lnTo>
                    <a:lnTo>
                      <a:pt x="311" y="386"/>
                    </a:lnTo>
                    <a:lnTo>
                      <a:pt x="308" y="372"/>
                    </a:lnTo>
                    <a:lnTo>
                      <a:pt x="310" y="357"/>
                    </a:lnTo>
                    <a:lnTo>
                      <a:pt x="317" y="340"/>
                    </a:lnTo>
                    <a:lnTo>
                      <a:pt x="357" y="282"/>
                    </a:lnTo>
                    <a:lnTo>
                      <a:pt x="396" y="222"/>
                    </a:lnTo>
                    <a:lnTo>
                      <a:pt x="320" y="303"/>
                    </a:lnTo>
                    <a:lnTo>
                      <a:pt x="248" y="385"/>
                    </a:lnTo>
                    <a:lnTo>
                      <a:pt x="176" y="471"/>
                    </a:lnTo>
                    <a:lnTo>
                      <a:pt x="107" y="557"/>
                    </a:lnTo>
                    <a:lnTo>
                      <a:pt x="95" y="569"/>
                    </a:lnTo>
                    <a:lnTo>
                      <a:pt x="79" y="577"/>
                    </a:lnTo>
                    <a:lnTo>
                      <a:pt x="64" y="580"/>
                    </a:lnTo>
                    <a:lnTo>
                      <a:pt x="48" y="579"/>
                    </a:lnTo>
                    <a:lnTo>
                      <a:pt x="33" y="575"/>
                    </a:lnTo>
                    <a:lnTo>
                      <a:pt x="21" y="567"/>
                    </a:lnTo>
                    <a:lnTo>
                      <a:pt x="9" y="557"/>
                    </a:lnTo>
                    <a:lnTo>
                      <a:pt x="2" y="545"/>
                    </a:lnTo>
                    <a:lnTo>
                      <a:pt x="0" y="531"/>
                    </a:lnTo>
                    <a:lnTo>
                      <a:pt x="2" y="517"/>
                    </a:lnTo>
                    <a:lnTo>
                      <a:pt x="11" y="501"/>
                    </a:lnTo>
                    <a:lnTo>
                      <a:pt x="73" y="423"/>
                    </a:lnTo>
                    <a:lnTo>
                      <a:pt x="136" y="344"/>
                    </a:lnTo>
                    <a:lnTo>
                      <a:pt x="200" y="268"/>
                    </a:lnTo>
                    <a:lnTo>
                      <a:pt x="268" y="193"/>
                    </a:lnTo>
                    <a:lnTo>
                      <a:pt x="338" y="121"/>
                    </a:lnTo>
                    <a:lnTo>
                      <a:pt x="354" y="105"/>
                    </a:lnTo>
                    <a:lnTo>
                      <a:pt x="373" y="88"/>
                    </a:lnTo>
                    <a:lnTo>
                      <a:pt x="391" y="70"/>
                    </a:lnTo>
                    <a:lnTo>
                      <a:pt x="411" y="51"/>
                    </a:lnTo>
                    <a:lnTo>
                      <a:pt x="431" y="35"/>
                    </a:lnTo>
                    <a:lnTo>
                      <a:pt x="454" y="21"/>
                    </a:lnTo>
                    <a:lnTo>
                      <a:pt x="476" y="9"/>
                    </a:lnTo>
                    <a:lnTo>
                      <a:pt x="500" y="2"/>
                    </a:lnTo>
                    <a:lnTo>
                      <a:pt x="5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0951AA2-4D94-A52B-525F-B75E12C34FE6}"/>
              </a:ext>
            </a:extLst>
          </p:cNvPr>
          <p:cNvGrpSpPr/>
          <p:nvPr/>
        </p:nvGrpSpPr>
        <p:grpSpPr>
          <a:xfrm>
            <a:off x="1204605" y="1577660"/>
            <a:ext cx="1960600" cy="1960599"/>
            <a:chOff x="966480" y="1646446"/>
            <a:chExt cx="1960600" cy="1960599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5958AC3-C5DC-619E-7069-01A826893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80" y="1646446"/>
              <a:ext cx="1960600" cy="1960599"/>
            </a:xfrm>
            <a:custGeom>
              <a:avLst/>
              <a:gdLst>
                <a:gd name="T0" fmla="*/ 741 w 1478"/>
                <a:gd name="T1" fmla="*/ 0 h 1478"/>
                <a:gd name="T2" fmla="*/ 841 w 1478"/>
                <a:gd name="T3" fmla="*/ 7 h 1478"/>
                <a:gd name="T4" fmla="*/ 936 w 1478"/>
                <a:gd name="T5" fmla="*/ 28 h 1478"/>
                <a:gd name="T6" fmla="*/ 1027 w 1478"/>
                <a:gd name="T7" fmla="*/ 59 h 1478"/>
                <a:gd name="T8" fmla="*/ 1113 w 1478"/>
                <a:gd name="T9" fmla="*/ 103 h 1478"/>
                <a:gd name="T10" fmla="*/ 1192 w 1478"/>
                <a:gd name="T11" fmla="*/ 154 h 1478"/>
                <a:gd name="T12" fmla="*/ 1262 w 1478"/>
                <a:gd name="T13" fmla="*/ 217 h 1478"/>
                <a:gd name="T14" fmla="*/ 1325 w 1478"/>
                <a:gd name="T15" fmla="*/ 289 h 1478"/>
                <a:gd name="T16" fmla="*/ 1378 w 1478"/>
                <a:gd name="T17" fmla="*/ 366 h 1478"/>
                <a:gd name="T18" fmla="*/ 1420 w 1478"/>
                <a:gd name="T19" fmla="*/ 452 h 1478"/>
                <a:gd name="T20" fmla="*/ 1453 w 1478"/>
                <a:gd name="T21" fmla="*/ 543 h 1478"/>
                <a:gd name="T22" fmla="*/ 1471 w 1478"/>
                <a:gd name="T23" fmla="*/ 640 h 1478"/>
                <a:gd name="T24" fmla="*/ 1478 w 1478"/>
                <a:gd name="T25" fmla="*/ 741 h 1478"/>
                <a:gd name="T26" fmla="*/ 1471 w 1478"/>
                <a:gd name="T27" fmla="*/ 841 h 1478"/>
                <a:gd name="T28" fmla="*/ 1453 w 1478"/>
                <a:gd name="T29" fmla="*/ 936 h 1478"/>
                <a:gd name="T30" fmla="*/ 1420 w 1478"/>
                <a:gd name="T31" fmla="*/ 1027 h 1478"/>
                <a:gd name="T32" fmla="*/ 1378 w 1478"/>
                <a:gd name="T33" fmla="*/ 1113 h 1478"/>
                <a:gd name="T34" fmla="*/ 1325 w 1478"/>
                <a:gd name="T35" fmla="*/ 1190 h 1478"/>
                <a:gd name="T36" fmla="*/ 1262 w 1478"/>
                <a:gd name="T37" fmla="*/ 1262 h 1478"/>
                <a:gd name="T38" fmla="*/ 1192 w 1478"/>
                <a:gd name="T39" fmla="*/ 1325 h 1478"/>
                <a:gd name="T40" fmla="*/ 1113 w 1478"/>
                <a:gd name="T41" fmla="*/ 1378 h 1478"/>
                <a:gd name="T42" fmla="*/ 1027 w 1478"/>
                <a:gd name="T43" fmla="*/ 1420 h 1478"/>
                <a:gd name="T44" fmla="*/ 936 w 1478"/>
                <a:gd name="T45" fmla="*/ 1453 h 1478"/>
                <a:gd name="T46" fmla="*/ 841 w 1478"/>
                <a:gd name="T47" fmla="*/ 1471 h 1478"/>
                <a:gd name="T48" fmla="*/ 741 w 1478"/>
                <a:gd name="T49" fmla="*/ 1478 h 1478"/>
                <a:gd name="T50" fmla="*/ 640 w 1478"/>
                <a:gd name="T51" fmla="*/ 1471 h 1478"/>
                <a:gd name="T52" fmla="*/ 543 w 1478"/>
                <a:gd name="T53" fmla="*/ 1453 h 1478"/>
                <a:gd name="T54" fmla="*/ 452 w 1478"/>
                <a:gd name="T55" fmla="*/ 1420 h 1478"/>
                <a:gd name="T56" fmla="*/ 368 w 1478"/>
                <a:gd name="T57" fmla="*/ 1378 h 1478"/>
                <a:gd name="T58" fmla="*/ 289 w 1478"/>
                <a:gd name="T59" fmla="*/ 1325 h 1478"/>
                <a:gd name="T60" fmla="*/ 217 w 1478"/>
                <a:gd name="T61" fmla="*/ 1262 h 1478"/>
                <a:gd name="T62" fmla="*/ 156 w 1478"/>
                <a:gd name="T63" fmla="*/ 1190 h 1478"/>
                <a:gd name="T64" fmla="*/ 103 w 1478"/>
                <a:gd name="T65" fmla="*/ 1113 h 1478"/>
                <a:gd name="T66" fmla="*/ 59 w 1478"/>
                <a:gd name="T67" fmla="*/ 1027 h 1478"/>
                <a:gd name="T68" fmla="*/ 28 w 1478"/>
                <a:gd name="T69" fmla="*/ 936 h 1478"/>
                <a:gd name="T70" fmla="*/ 7 w 1478"/>
                <a:gd name="T71" fmla="*/ 841 h 1478"/>
                <a:gd name="T72" fmla="*/ 0 w 1478"/>
                <a:gd name="T73" fmla="*/ 741 h 1478"/>
                <a:gd name="T74" fmla="*/ 7 w 1478"/>
                <a:gd name="T75" fmla="*/ 640 h 1478"/>
                <a:gd name="T76" fmla="*/ 28 w 1478"/>
                <a:gd name="T77" fmla="*/ 543 h 1478"/>
                <a:gd name="T78" fmla="*/ 59 w 1478"/>
                <a:gd name="T79" fmla="*/ 452 h 1478"/>
                <a:gd name="T80" fmla="*/ 103 w 1478"/>
                <a:gd name="T81" fmla="*/ 366 h 1478"/>
                <a:gd name="T82" fmla="*/ 156 w 1478"/>
                <a:gd name="T83" fmla="*/ 289 h 1478"/>
                <a:gd name="T84" fmla="*/ 217 w 1478"/>
                <a:gd name="T85" fmla="*/ 217 h 1478"/>
                <a:gd name="T86" fmla="*/ 289 w 1478"/>
                <a:gd name="T87" fmla="*/ 154 h 1478"/>
                <a:gd name="T88" fmla="*/ 368 w 1478"/>
                <a:gd name="T89" fmla="*/ 103 h 1478"/>
                <a:gd name="T90" fmla="*/ 452 w 1478"/>
                <a:gd name="T91" fmla="*/ 59 h 1478"/>
                <a:gd name="T92" fmla="*/ 543 w 1478"/>
                <a:gd name="T93" fmla="*/ 28 h 1478"/>
                <a:gd name="T94" fmla="*/ 640 w 1478"/>
                <a:gd name="T95" fmla="*/ 7 h 1478"/>
                <a:gd name="T96" fmla="*/ 741 w 1478"/>
                <a:gd name="T97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8" h="1478">
                  <a:moveTo>
                    <a:pt x="741" y="0"/>
                  </a:moveTo>
                  <a:lnTo>
                    <a:pt x="841" y="7"/>
                  </a:lnTo>
                  <a:lnTo>
                    <a:pt x="936" y="28"/>
                  </a:lnTo>
                  <a:lnTo>
                    <a:pt x="1027" y="59"/>
                  </a:lnTo>
                  <a:lnTo>
                    <a:pt x="1113" y="103"/>
                  </a:lnTo>
                  <a:lnTo>
                    <a:pt x="1192" y="154"/>
                  </a:lnTo>
                  <a:lnTo>
                    <a:pt x="1262" y="217"/>
                  </a:lnTo>
                  <a:lnTo>
                    <a:pt x="1325" y="289"/>
                  </a:lnTo>
                  <a:lnTo>
                    <a:pt x="1378" y="366"/>
                  </a:lnTo>
                  <a:lnTo>
                    <a:pt x="1420" y="452"/>
                  </a:lnTo>
                  <a:lnTo>
                    <a:pt x="1453" y="543"/>
                  </a:lnTo>
                  <a:lnTo>
                    <a:pt x="1471" y="640"/>
                  </a:lnTo>
                  <a:lnTo>
                    <a:pt x="1478" y="741"/>
                  </a:lnTo>
                  <a:lnTo>
                    <a:pt x="1471" y="841"/>
                  </a:lnTo>
                  <a:lnTo>
                    <a:pt x="1453" y="936"/>
                  </a:lnTo>
                  <a:lnTo>
                    <a:pt x="1420" y="1027"/>
                  </a:lnTo>
                  <a:lnTo>
                    <a:pt x="1378" y="1113"/>
                  </a:lnTo>
                  <a:lnTo>
                    <a:pt x="1325" y="1190"/>
                  </a:lnTo>
                  <a:lnTo>
                    <a:pt x="1262" y="1262"/>
                  </a:lnTo>
                  <a:lnTo>
                    <a:pt x="1192" y="1325"/>
                  </a:lnTo>
                  <a:lnTo>
                    <a:pt x="1113" y="1378"/>
                  </a:lnTo>
                  <a:lnTo>
                    <a:pt x="1027" y="1420"/>
                  </a:lnTo>
                  <a:lnTo>
                    <a:pt x="936" y="1453"/>
                  </a:lnTo>
                  <a:lnTo>
                    <a:pt x="841" y="1471"/>
                  </a:lnTo>
                  <a:lnTo>
                    <a:pt x="741" y="1478"/>
                  </a:lnTo>
                  <a:lnTo>
                    <a:pt x="640" y="1471"/>
                  </a:lnTo>
                  <a:lnTo>
                    <a:pt x="543" y="1453"/>
                  </a:lnTo>
                  <a:lnTo>
                    <a:pt x="452" y="1420"/>
                  </a:lnTo>
                  <a:lnTo>
                    <a:pt x="368" y="1378"/>
                  </a:lnTo>
                  <a:lnTo>
                    <a:pt x="289" y="1325"/>
                  </a:lnTo>
                  <a:lnTo>
                    <a:pt x="217" y="1262"/>
                  </a:lnTo>
                  <a:lnTo>
                    <a:pt x="156" y="1190"/>
                  </a:lnTo>
                  <a:lnTo>
                    <a:pt x="103" y="1113"/>
                  </a:lnTo>
                  <a:lnTo>
                    <a:pt x="59" y="1027"/>
                  </a:lnTo>
                  <a:lnTo>
                    <a:pt x="28" y="936"/>
                  </a:lnTo>
                  <a:lnTo>
                    <a:pt x="7" y="841"/>
                  </a:lnTo>
                  <a:lnTo>
                    <a:pt x="0" y="741"/>
                  </a:lnTo>
                  <a:lnTo>
                    <a:pt x="7" y="640"/>
                  </a:lnTo>
                  <a:lnTo>
                    <a:pt x="28" y="543"/>
                  </a:lnTo>
                  <a:lnTo>
                    <a:pt x="59" y="452"/>
                  </a:lnTo>
                  <a:lnTo>
                    <a:pt x="103" y="366"/>
                  </a:lnTo>
                  <a:lnTo>
                    <a:pt x="156" y="289"/>
                  </a:lnTo>
                  <a:lnTo>
                    <a:pt x="217" y="217"/>
                  </a:lnTo>
                  <a:lnTo>
                    <a:pt x="289" y="154"/>
                  </a:lnTo>
                  <a:lnTo>
                    <a:pt x="368" y="103"/>
                  </a:lnTo>
                  <a:lnTo>
                    <a:pt x="452" y="59"/>
                  </a:lnTo>
                  <a:lnTo>
                    <a:pt x="543" y="28"/>
                  </a:lnTo>
                  <a:lnTo>
                    <a:pt x="640" y="7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5C9E8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kern="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45DE36C-A1B8-E498-F4E2-80D5A3C2DC7A}"/>
                </a:ext>
              </a:extLst>
            </p:cNvPr>
            <p:cNvGrpSpPr/>
            <p:nvPr/>
          </p:nvGrpSpPr>
          <p:grpSpPr>
            <a:xfrm>
              <a:off x="1625193" y="2331957"/>
              <a:ext cx="643175" cy="589577"/>
              <a:chOff x="4476299" y="2475259"/>
              <a:chExt cx="528396" cy="484363"/>
            </a:xfrm>
            <a:solidFill>
              <a:sysClr val="window" lastClr="FFFFFF"/>
            </a:solidFill>
          </p:grpSpPr>
          <p:sp>
            <p:nvSpPr>
              <p:cNvPr id="23" name="Freeform 29">
                <a:extLst>
                  <a:ext uri="{FF2B5EF4-FFF2-40B4-BE49-F238E27FC236}">
                    <a16:creationId xmlns:a16="http://schemas.microsoft.com/office/drawing/2014/main" id="{74213B05-5CC3-E64A-6F66-7D173F76B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974" y="2735710"/>
                <a:ext cx="489047" cy="2239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id-ID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B0098BEB-73C2-D864-73DE-1039312AF3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6299" y="2475259"/>
                <a:ext cx="528396" cy="294178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id-ID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5AD792-32D5-520C-3EA0-8843290049A3}"/>
              </a:ext>
            </a:extLst>
          </p:cNvPr>
          <p:cNvGrpSpPr/>
          <p:nvPr/>
        </p:nvGrpSpPr>
        <p:grpSpPr>
          <a:xfrm>
            <a:off x="844796" y="3677254"/>
            <a:ext cx="10502411" cy="1247008"/>
            <a:chOff x="844796" y="3677252"/>
            <a:chExt cx="10502410" cy="1247008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2CDBCC2-C96D-FB3B-234A-37384693A627}"/>
                </a:ext>
              </a:extLst>
            </p:cNvPr>
            <p:cNvSpPr txBox="1"/>
            <p:nvPr/>
          </p:nvSpPr>
          <p:spPr>
            <a:xfrm>
              <a:off x="844796" y="3677252"/>
              <a:ext cx="2680219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C973360-8202-483A-DC12-191AE60BC09D}"/>
                </a:ext>
              </a:extLst>
            </p:cNvPr>
            <p:cNvSpPr txBox="1"/>
            <p:nvPr/>
          </p:nvSpPr>
          <p:spPr>
            <a:xfrm>
              <a:off x="4755891" y="3677252"/>
              <a:ext cx="2680219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FFB80C7-B776-D30D-EEE3-91DE991C7551}"/>
                </a:ext>
              </a:extLst>
            </p:cNvPr>
            <p:cNvSpPr txBox="1"/>
            <p:nvPr/>
          </p:nvSpPr>
          <p:spPr>
            <a:xfrm>
              <a:off x="8666987" y="3677252"/>
              <a:ext cx="2680219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2004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形状, 圆圈&#10;&#10;描述已自动生成">
            <a:extLst>
              <a:ext uri="{FF2B5EF4-FFF2-40B4-BE49-F238E27FC236}">
                <a16:creationId xmlns:a16="http://schemas.microsoft.com/office/drawing/2014/main" id="{8EE86C84-0601-9DBC-2CDD-EE0FBEE649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B101C90-4FA2-E175-B93A-B561375303DD}"/>
              </a:ext>
            </a:extLst>
          </p:cNvPr>
          <p:cNvGrpSpPr/>
          <p:nvPr/>
        </p:nvGrpSpPr>
        <p:grpSpPr>
          <a:xfrm>
            <a:off x="4503877" y="711924"/>
            <a:ext cx="3753624" cy="1279296"/>
            <a:chOff x="2180328" y="2195871"/>
            <a:chExt cx="3753624" cy="127929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3689801-4B07-A8CD-B76B-715E4D8A0B6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21677" y="2367171"/>
              <a:ext cx="18473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600" b="1" i="0" u="none" strike="noStrike" kern="1200" cap="none" spc="0" normalizeH="0" baseline="0" noProof="0" dirty="0">
                <a:ln w="0">
                  <a:noFill/>
                </a:ln>
                <a:solidFill>
                  <a:srgbClr val="20273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3D635B7-0426-7EEC-4A25-6F4E7B78DDF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 rot="16200000">
              <a:off x="3549308" y="826891"/>
              <a:ext cx="1015663" cy="375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CONTENT</a:t>
              </a:r>
              <a:endParaRPr kumimoji="0" lang="zh-CN" altLang="en-US" sz="4800" b="0" i="0" u="none" strike="noStrike" kern="0" cap="none" spc="0" normalizeH="0" baseline="0" noProof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思源宋体 CN Heavy" panose="02020900000000000000" pitchFamily="18" charset="-122"/>
                <a:sym typeface="Arial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DB15B6-9527-0034-8FBC-DB7F999E5888}"/>
              </a:ext>
            </a:extLst>
          </p:cNvPr>
          <p:cNvGrpSpPr/>
          <p:nvPr/>
        </p:nvGrpSpPr>
        <p:grpSpPr>
          <a:xfrm>
            <a:off x="2180839" y="2907999"/>
            <a:ext cx="3753624" cy="837281"/>
            <a:chOff x="1161276" y="2709639"/>
            <a:chExt cx="3753624" cy="83728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3EC4D7A-A6BB-5FC0-F8EA-30C80AED965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161277" y="2709639"/>
              <a:ext cx="3753623" cy="83728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FCF4071-056A-C43B-9BE9-92715911C52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1161276" y="2768491"/>
              <a:ext cx="1038999" cy="719576"/>
            </a:xfrm>
            <a:prstGeom prst="roundRect">
              <a:avLst>
                <a:gd name="adj" fmla="val 50000"/>
              </a:avLst>
            </a:prstGeom>
            <a:solidFill>
              <a:srgbClr val="7AB2A5"/>
            </a:solidFill>
            <a:ln w="10" cap="flat" cmpd="sng">
              <a:noFill/>
              <a:rou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ea"/>
                  <a:sym typeface="Arial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597948-F4D6-F834-0765-E0D4BE921CA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73085" y="2758947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思源宋体 CN Heavy" panose="02020900000000000000" pitchFamily="18" charset="-122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Please </a:t>
              </a:r>
              <a:r>
                <a:rPr kumimoji="0" lang="en-US" altLang="zh-CN" sz="1400" i="0" u="none" strike="noStrike" kern="0" cap="none" spc="0" normalizeH="0" baseline="0" noProof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your title here.</a:t>
              </a:r>
              <a:endParaRPr kumimoji="0" lang="zh-CN" altLang="en-US" sz="140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思源宋体 CN Heavy" panose="02020900000000000000" pitchFamily="18" charset="-122"/>
                <a:sym typeface="Arial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A423E77-030E-64A7-680D-DF8C241BEB76}"/>
              </a:ext>
            </a:extLst>
          </p:cNvPr>
          <p:cNvGrpSpPr/>
          <p:nvPr/>
        </p:nvGrpSpPr>
        <p:grpSpPr>
          <a:xfrm>
            <a:off x="2180840" y="4470840"/>
            <a:ext cx="3753624" cy="837281"/>
            <a:chOff x="1161276" y="2709639"/>
            <a:chExt cx="3753624" cy="837281"/>
          </a:xfrm>
        </p:grpSpPr>
        <p:sp>
          <p:nvSpPr>
            <p:cNvPr id="10" name="矩形: 圆角 11">
              <a:extLst>
                <a:ext uri="{FF2B5EF4-FFF2-40B4-BE49-F238E27FC236}">
                  <a16:creationId xmlns:a16="http://schemas.microsoft.com/office/drawing/2014/main" id="{6530BC6A-15F3-81C6-8C89-3F3458FBB58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1161277" y="2709639"/>
              <a:ext cx="3753623" cy="83728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12" name="矩形: 圆角 12">
              <a:extLst>
                <a:ext uri="{FF2B5EF4-FFF2-40B4-BE49-F238E27FC236}">
                  <a16:creationId xmlns:a16="http://schemas.microsoft.com/office/drawing/2014/main" id="{9AE06D7E-7A46-ECF1-0456-4A6E78F27A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161276" y="2768491"/>
              <a:ext cx="1038999" cy="719576"/>
            </a:xfrm>
            <a:prstGeom prst="roundRect">
              <a:avLst>
                <a:gd name="adj" fmla="val 50000"/>
              </a:avLst>
            </a:prstGeom>
            <a:solidFill>
              <a:srgbClr val="BE6F45"/>
            </a:solidFill>
            <a:ln w="10" cap="flat" cmpd="sng">
              <a:noFill/>
              <a:rou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ea"/>
                  <a:sym typeface="Arial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CAE10BA-FA19-7810-81FD-0F9E7BBAC69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73085" y="2758947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 </a:t>
              </a: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Please </a:t>
              </a:r>
              <a:r>
                <a:rPr kumimoji="0" lang="en-US" altLang="zh-CN" sz="1400" i="0" u="none" strike="noStrike" kern="0" cap="none" spc="0" normalizeH="0" baseline="0" noProof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your title here.</a:t>
              </a:r>
              <a:endParaRPr kumimoji="0" lang="zh-CN" altLang="en-US" sz="140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思源宋体 CN Heavy" panose="02020900000000000000" pitchFamily="18" charset="-122"/>
                <a:sym typeface="Arial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818F52B-F42E-35BB-55FF-404D376DE1D6}"/>
              </a:ext>
            </a:extLst>
          </p:cNvPr>
          <p:cNvGrpSpPr/>
          <p:nvPr/>
        </p:nvGrpSpPr>
        <p:grpSpPr>
          <a:xfrm>
            <a:off x="7133840" y="2907999"/>
            <a:ext cx="3753624" cy="837281"/>
            <a:chOff x="1161276" y="2709639"/>
            <a:chExt cx="3753624" cy="837281"/>
          </a:xfrm>
        </p:grpSpPr>
        <p:sp>
          <p:nvSpPr>
            <p:cNvPr id="15" name="矩形: 圆角 15">
              <a:extLst>
                <a:ext uri="{FF2B5EF4-FFF2-40B4-BE49-F238E27FC236}">
                  <a16:creationId xmlns:a16="http://schemas.microsoft.com/office/drawing/2014/main" id="{CBB602BE-2CC9-3D11-2141-94501E6D843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161277" y="2709639"/>
              <a:ext cx="3753623" cy="83728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7F6911F0-7A4C-B50D-86F2-86BE0CADE43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1161276" y="2768491"/>
              <a:ext cx="1038999" cy="719576"/>
            </a:xfrm>
            <a:prstGeom prst="roundRect">
              <a:avLst>
                <a:gd name="adj" fmla="val 50000"/>
              </a:avLst>
            </a:prstGeom>
            <a:solidFill>
              <a:srgbClr val="BE6F45"/>
            </a:solidFill>
            <a:ln w="10" cap="flat" cmpd="sng">
              <a:noFill/>
              <a:rou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ea"/>
                  <a:sym typeface="Arial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7A0E18-8400-1176-54E5-58ED23C917E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73085" y="2758947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 </a:t>
              </a: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Please </a:t>
              </a:r>
              <a:r>
                <a:rPr kumimoji="0" lang="en-US" altLang="zh-CN" sz="1400" i="0" u="none" strike="noStrike" kern="0" cap="none" spc="0" normalizeH="0" baseline="0" noProof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your title here.</a:t>
              </a:r>
              <a:endParaRPr kumimoji="0" lang="zh-CN" altLang="en-US" sz="140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思源宋体 CN Heavy" panose="02020900000000000000" pitchFamily="18" charset="-122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F987E16-EEFC-E541-D099-E379D24DB186}"/>
              </a:ext>
            </a:extLst>
          </p:cNvPr>
          <p:cNvGrpSpPr/>
          <p:nvPr/>
        </p:nvGrpSpPr>
        <p:grpSpPr>
          <a:xfrm>
            <a:off x="7133840" y="4470840"/>
            <a:ext cx="3753624" cy="837281"/>
            <a:chOff x="1161276" y="2709639"/>
            <a:chExt cx="3753624" cy="837281"/>
          </a:xfrm>
        </p:grpSpPr>
        <p:sp>
          <p:nvSpPr>
            <p:cNvPr id="20" name="矩形: 圆角 40">
              <a:extLst>
                <a:ext uri="{FF2B5EF4-FFF2-40B4-BE49-F238E27FC236}">
                  <a16:creationId xmlns:a16="http://schemas.microsoft.com/office/drawing/2014/main" id="{05408A42-A36D-7493-B4C2-3C66C1C242B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1161277" y="2709639"/>
              <a:ext cx="3753623" cy="83728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41" name="矩形: 圆角 41">
              <a:extLst>
                <a:ext uri="{FF2B5EF4-FFF2-40B4-BE49-F238E27FC236}">
                  <a16:creationId xmlns:a16="http://schemas.microsoft.com/office/drawing/2014/main" id="{876677FC-9B89-B789-1C53-DDD0A8DD16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1161276" y="2768491"/>
              <a:ext cx="1038999" cy="719576"/>
            </a:xfrm>
            <a:prstGeom prst="roundRect">
              <a:avLst>
                <a:gd name="adj" fmla="val 50000"/>
              </a:avLst>
            </a:prstGeom>
            <a:solidFill>
              <a:srgbClr val="7AB2A5"/>
            </a:solidFill>
            <a:ln w="10" cap="flat" cmpd="sng">
              <a:noFill/>
              <a:rou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ea"/>
                  <a:sym typeface="Arial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Arial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8E4F0D2-D5C6-EC20-9138-5220F9C2B36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73085" y="2758947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 </a:t>
              </a: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Please </a:t>
              </a:r>
              <a:r>
                <a:rPr kumimoji="0" lang="en-US" altLang="zh-CN" sz="1400" i="0" u="none" strike="noStrike" kern="0" cap="none" spc="0" normalizeH="0" baseline="0" noProof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思源宋体 CN Heavy" panose="02020900000000000000" pitchFamily="18" charset="-122"/>
                  <a:sym typeface="Arial"/>
                </a:rPr>
                <a:t>add your title here.</a:t>
              </a:r>
              <a:endParaRPr kumimoji="0" lang="zh-CN" altLang="en-US" sz="140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1" y="0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0D84DEDB-4F39-F26D-4D6C-6C456E2CB5F4}"/>
              </a:ext>
            </a:extLst>
          </p:cNvPr>
          <p:cNvSpPr txBox="1"/>
          <p:nvPr/>
        </p:nvSpPr>
        <p:spPr>
          <a:xfrm>
            <a:off x="986215" y="1352756"/>
            <a:ext cx="10219572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+mn-ea"/>
                <a:sym typeface="Arial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6E8B712-E1F7-268F-F367-C21C5459AB07}"/>
              </a:ext>
            </a:extLst>
          </p:cNvPr>
          <p:cNvGrpSpPr/>
          <p:nvPr/>
        </p:nvGrpSpPr>
        <p:grpSpPr>
          <a:xfrm>
            <a:off x="445122" y="2920678"/>
            <a:ext cx="11257079" cy="2652451"/>
            <a:chOff x="445121" y="2920676"/>
            <a:chExt cx="11257078" cy="2652451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8B21F7A-9472-A2B5-A20C-3BB9453D4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7" b="5007"/>
            <a:stretch/>
          </p:blipFill>
          <p:spPr>
            <a:xfrm>
              <a:off x="445121" y="2920676"/>
              <a:ext cx="4715468" cy="2652451"/>
            </a:xfrm>
            <a:prstGeom prst="rect">
              <a:avLst/>
            </a:prstGeom>
            <a:effectLst>
              <a:outerShdw blurRad="762000" algn="ctr" rotWithShape="0">
                <a:srgbClr val="5C9E8E">
                  <a:alpha val="10000"/>
                </a:srgbClr>
              </a:outerShdw>
            </a:effectLst>
          </p:spPr>
        </p:pic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F22FF46E-D585-6889-755B-08561FB3B4AA}"/>
                </a:ext>
              </a:extLst>
            </p:cNvPr>
            <p:cNvGrpSpPr/>
            <p:nvPr/>
          </p:nvGrpSpPr>
          <p:grpSpPr>
            <a:xfrm>
              <a:off x="2030240" y="3133479"/>
              <a:ext cx="9671959" cy="2245894"/>
              <a:chOff x="2444751" y="3255621"/>
              <a:chExt cx="8432434" cy="1958068"/>
            </a:xfrm>
          </p:grpSpPr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21395AB3-2D68-BF6B-FB6F-7B25479957CC}"/>
                  </a:ext>
                </a:extLst>
              </p:cNvPr>
              <p:cNvSpPr/>
              <p:nvPr/>
            </p:nvSpPr>
            <p:spPr>
              <a:xfrm>
                <a:off x="2444751" y="3255621"/>
                <a:ext cx="2733896" cy="1958068"/>
              </a:xfrm>
              <a:prstGeom prst="roundRect">
                <a:avLst>
                  <a:gd name="adj" fmla="val 5561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 65">
                <a:extLst>
                  <a:ext uri="{FF2B5EF4-FFF2-40B4-BE49-F238E27FC236}">
                    <a16:creationId xmlns:a16="http://schemas.microsoft.com/office/drawing/2014/main" id="{8ADFE2BE-61D8-03F8-B757-B295A0657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1980" y="3680973"/>
                <a:ext cx="265813" cy="263305"/>
              </a:xfrm>
              <a:custGeom>
                <a:avLst/>
                <a:gdLst>
                  <a:gd name="T0" fmla="*/ 461243 w 417"/>
                  <a:gd name="T1" fmla="*/ 243436 h 417"/>
                  <a:gd name="T2" fmla="*/ 461243 w 417"/>
                  <a:gd name="T3" fmla="*/ 243436 h 417"/>
                  <a:gd name="T4" fmla="*/ 503614 w 417"/>
                  <a:gd name="T5" fmla="*/ 169086 h 417"/>
                  <a:gd name="T6" fmla="*/ 493929 w 417"/>
                  <a:gd name="T7" fmla="*/ 127114 h 417"/>
                  <a:gd name="T8" fmla="*/ 407976 w 417"/>
                  <a:gd name="T9" fmla="*/ 94736 h 417"/>
                  <a:gd name="T10" fmla="*/ 386185 w 417"/>
                  <a:gd name="T11" fmla="*/ 20386 h 417"/>
                  <a:gd name="T12" fmla="*/ 332918 w 417"/>
                  <a:gd name="T13" fmla="*/ 0 h 417"/>
                  <a:gd name="T14" fmla="*/ 257860 w 417"/>
                  <a:gd name="T15" fmla="*/ 41972 h 417"/>
                  <a:gd name="T16" fmla="*/ 182802 w 417"/>
                  <a:gd name="T17" fmla="*/ 0 h 417"/>
                  <a:gd name="T18" fmla="*/ 129535 w 417"/>
                  <a:gd name="T19" fmla="*/ 20386 h 417"/>
                  <a:gd name="T20" fmla="*/ 107744 w 417"/>
                  <a:gd name="T21" fmla="*/ 94736 h 417"/>
                  <a:gd name="T22" fmla="*/ 21791 w 417"/>
                  <a:gd name="T23" fmla="*/ 127114 h 417"/>
                  <a:gd name="T24" fmla="*/ 0 w 417"/>
                  <a:gd name="T25" fmla="*/ 169086 h 417"/>
                  <a:gd name="T26" fmla="*/ 53267 w 417"/>
                  <a:gd name="T27" fmla="*/ 243436 h 417"/>
                  <a:gd name="T28" fmla="*/ 0 w 417"/>
                  <a:gd name="T29" fmla="*/ 329778 h 417"/>
                  <a:gd name="T30" fmla="*/ 21791 w 417"/>
                  <a:gd name="T31" fmla="*/ 371749 h 417"/>
                  <a:gd name="T32" fmla="*/ 107744 w 417"/>
                  <a:gd name="T33" fmla="*/ 393335 h 417"/>
                  <a:gd name="T34" fmla="*/ 129535 w 417"/>
                  <a:gd name="T35" fmla="*/ 477278 h 417"/>
                  <a:gd name="T36" fmla="*/ 182802 w 417"/>
                  <a:gd name="T37" fmla="*/ 498864 h 417"/>
                  <a:gd name="T38" fmla="*/ 257860 w 417"/>
                  <a:gd name="T39" fmla="*/ 446099 h 417"/>
                  <a:gd name="T40" fmla="*/ 332918 w 417"/>
                  <a:gd name="T41" fmla="*/ 498864 h 417"/>
                  <a:gd name="T42" fmla="*/ 386185 w 417"/>
                  <a:gd name="T43" fmla="*/ 477278 h 417"/>
                  <a:gd name="T44" fmla="*/ 407976 w 417"/>
                  <a:gd name="T45" fmla="*/ 393335 h 417"/>
                  <a:gd name="T46" fmla="*/ 493929 w 417"/>
                  <a:gd name="T47" fmla="*/ 371749 h 417"/>
                  <a:gd name="T48" fmla="*/ 503614 w 417"/>
                  <a:gd name="T49" fmla="*/ 317786 h 417"/>
                  <a:gd name="T50" fmla="*/ 461243 w 417"/>
                  <a:gd name="T51" fmla="*/ 243436 h 417"/>
                  <a:gd name="T52" fmla="*/ 257860 w 417"/>
                  <a:gd name="T53" fmla="*/ 350164 h 417"/>
                  <a:gd name="T54" fmla="*/ 257860 w 417"/>
                  <a:gd name="T55" fmla="*/ 350164 h 417"/>
                  <a:gd name="T56" fmla="*/ 151326 w 417"/>
                  <a:gd name="T57" fmla="*/ 243436 h 417"/>
                  <a:gd name="T58" fmla="*/ 257860 w 417"/>
                  <a:gd name="T59" fmla="*/ 137907 h 417"/>
                  <a:gd name="T60" fmla="*/ 364394 w 417"/>
                  <a:gd name="T61" fmla="*/ 243436 h 417"/>
                  <a:gd name="T62" fmla="*/ 257860 w 417"/>
                  <a:gd name="T63" fmla="*/ 350164 h 4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wrap="none" lIns="121899" tIns="60949" rIns="121899" bIns="60949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TextBox 21">
                <a:extLst>
                  <a:ext uri="{FF2B5EF4-FFF2-40B4-BE49-F238E27FC236}">
                    <a16:creationId xmlns:a16="http://schemas.microsoft.com/office/drawing/2014/main" id="{F2C5C02E-6D92-066B-F162-18D53D3C91AD}"/>
                  </a:ext>
                </a:extLst>
              </p:cNvPr>
              <p:cNvSpPr txBox="1"/>
              <p:nvPr/>
            </p:nvSpPr>
            <p:spPr>
              <a:xfrm>
                <a:off x="3136009" y="4036360"/>
                <a:ext cx="1809643" cy="89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TextBox 22">
                <a:extLst>
                  <a:ext uri="{FF2B5EF4-FFF2-40B4-BE49-F238E27FC236}">
                    <a16:creationId xmlns:a16="http://schemas.microsoft.com/office/drawing/2014/main" id="{8313E92F-73F5-DA22-2BAA-C213559827D9}"/>
                  </a:ext>
                </a:extLst>
              </p:cNvPr>
              <p:cNvSpPr txBox="1"/>
              <p:nvPr/>
            </p:nvSpPr>
            <p:spPr>
              <a:xfrm>
                <a:off x="3136009" y="3627719"/>
                <a:ext cx="1990447" cy="43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Rounded Rectangle 4">
                <a:extLst>
                  <a:ext uri="{FF2B5EF4-FFF2-40B4-BE49-F238E27FC236}">
                    <a16:creationId xmlns:a16="http://schemas.microsoft.com/office/drawing/2014/main" id="{1C64A041-51DC-426F-3414-6A0CAE68CDA2}"/>
                  </a:ext>
                </a:extLst>
              </p:cNvPr>
              <p:cNvSpPr/>
              <p:nvPr/>
            </p:nvSpPr>
            <p:spPr>
              <a:xfrm>
                <a:off x="5286863" y="3255621"/>
                <a:ext cx="2733896" cy="1958068"/>
              </a:xfrm>
              <a:prstGeom prst="roundRect">
                <a:avLst>
                  <a:gd name="adj" fmla="val 5561"/>
                </a:avLst>
              </a:prstGeom>
              <a:solidFill>
                <a:srgbClr val="5C9E8E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5C9E8E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24FB0916-EDF4-3A6D-D27F-685945030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629" y="3654223"/>
                <a:ext cx="280859" cy="290053"/>
              </a:xfrm>
              <a:custGeom>
                <a:avLst/>
                <a:gdLst>
                  <a:gd name="T0" fmla="*/ 297935 w 444"/>
                  <a:gd name="T1" fmla="*/ 401819 h 462"/>
                  <a:gd name="T2" fmla="*/ 297935 w 444"/>
                  <a:gd name="T3" fmla="*/ 401819 h 462"/>
                  <a:gd name="T4" fmla="*/ 384432 w 444"/>
                  <a:gd name="T5" fmla="*/ 306432 h 462"/>
                  <a:gd name="T6" fmla="*/ 532199 w 444"/>
                  <a:gd name="T7" fmla="*/ 84656 h 462"/>
                  <a:gd name="T8" fmla="*/ 511776 w 444"/>
                  <a:gd name="T9" fmla="*/ 63194 h 462"/>
                  <a:gd name="T10" fmla="*/ 415668 w 444"/>
                  <a:gd name="T11" fmla="*/ 63194 h 462"/>
                  <a:gd name="T12" fmla="*/ 266700 w 444"/>
                  <a:gd name="T13" fmla="*/ 0 h 462"/>
                  <a:gd name="T14" fmla="*/ 117732 w 444"/>
                  <a:gd name="T15" fmla="*/ 63194 h 462"/>
                  <a:gd name="T16" fmla="*/ 21624 w 444"/>
                  <a:gd name="T17" fmla="*/ 63194 h 462"/>
                  <a:gd name="T18" fmla="*/ 0 w 444"/>
                  <a:gd name="T19" fmla="*/ 84656 h 462"/>
                  <a:gd name="T20" fmla="*/ 148968 w 444"/>
                  <a:gd name="T21" fmla="*/ 306432 h 462"/>
                  <a:gd name="T22" fmla="*/ 234264 w 444"/>
                  <a:gd name="T23" fmla="*/ 401819 h 462"/>
                  <a:gd name="T24" fmla="*/ 234264 w 444"/>
                  <a:gd name="T25" fmla="*/ 443551 h 462"/>
                  <a:gd name="T26" fmla="*/ 128545 w 444"/>
                  <a:gd name="T27" fmla="*/ 496014 h 462"/>
                  <a:gd name="T28" fmla="*/ 266700 w 444"/>
                  <a:gd name="T29" fmla="*/ 549670 h 462"/>
                  <a:gd name="T30" fmla="*/ 394043 w 444"/>
                  <a:gd name="T31" fmla="*/ 496014 h 462"/>
                  <a:gd name="T32" fmla="*/ 297935 w 444"/>
                  <a:gd name="T33" fmla="*/ 443551 h 462"/>
                  <a:gd name="T34" fmla="*/ 297935 w 444"/>
                  <a:gd name="T35" fmla="*/ 401819 h 462"/>
                  <a:gd name="T36" fmla="*/ 384432 w 444"/>
                  <a:gd name="T37" fmla="*/ 252777 h 462"/>
                  <a:gd name="T38" fmla="*/ 384432 w 444"/>
                  <a:gd name="T39" fmla="*/ 252777 h 462"/>
                  <a:gd name="T40" fmla="*/ 415668 w 444"/>
                  <a:gd name="T41" fmla="*/ 106118 h 462"/>
                  <a:gd name="T42" fmla="*/ 490151 w 444"/>
                  <a:gd name="T43" fmla="*/ 106118 h 462"/>
                  <a:gd name="T44" fmla="*/ 384432 w 444"/>
                  <a:gd name="T45" fmla="*/ 252777 h 462"/>
                  <a:gd name="T46" fmla="*/ 266700 w 444"/>
                  <a:gd name="T47" fmla="*/ 42924 h 462"/>
                  <a:gd name="T48" fmla="*/ 266700 w 444"/>
                  <a:gd name="T49" fmla="*/ 42924 h 462"/>
                  <a:gd name="T50" fmla="*/ 384432 w 444"/>
                  <a:gd name="T51" fmla="*/ 84656 h 462"/>
                  <a:gd name="T52" fmla="*/ 266700 w 444"/>
                  <a:gd name="T53" fmla="*/ 137119 h 462"/>
                  <a:gd name="T54" fmla="*/ 148968 w 444"/>
                  <a:gd name="T55" fmla="*/ 84656 h 462"/>
                  <a:gd name="T56" fmla="*/ 266700 w 444"/>
                  <a:gd name="T57" fmla="*/ 42924 h 462"/>
                  <a:gd name="T58" fmla="*/ 43249 w 444"/>
                  <a:gd name="T59" fmla="*/ 106118 h 462"/>
                  <a:gd name="T60" fmla="*/ 43249 w 444"/>
                  <a:gd name="T61" fmla="*/ 106118 h 462"/>
                  <a:gd name="T62" fmla="*/ 117732 w 444"/>
                  <a:gd name="T63" fmla="*/ 106118 h 462"/>
                  <a:gd name="T64" fmla="*/ 148968 w 444"/>
                  <a:gd name="T65" fmla="*/ 252777 h 462"/>
                  <a:gd name="T66" fmla="*/ 43249 w 444"/>
                  <a:gd name="T67" fmla="*/ 106118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wrap="none" lIns="121899" tIns="60949" rIns="121899" bIns="60949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TextBox 24">
                <a:extLst>
                  <a:ext uri="{FF2B5EF4-FFF2-40B4-BE49-F238E27FC236}">
                    <a16:creationId xmlns:a16="http://schemas.microsoft.com/office/drawing/2014/main" id="{7998882D-145A-ADA6-215C-ECF4854ED7D7}"/>
                  </a:ext>
                </a:extLst>
              </p:cNvPr>
              <p:cNvSpPr txBox="1"/>
              <p:nvPr/>
            </p:nvSpPr>
            <p:spPr>
              <a:xfrm>
                <a:off x="5946081" y="4036360"/>
                <a:ext cx="1809643" cy="89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TextBox 25">
                <a:extLst>
                  <a:ext uri="{FF2B5EF4-FFF2-40B4-BE49-F238E27FC236}">
                    <a16:creationId xmlns:a16="http://schemas.microsoft.com/office/drawing/2014/main" id="{CB2450C0-CCFA-B991-EB4C-AA8B86136642}"/>
                  </a:ext>
                </a:extLst>
              </p:cNvPr>
              <p:cNvSpPr txBox="1"/>
              <p:nvPr/>
            </p:nvSpPr>
            <p:spPr>
              <a:xfrm>
                <a:off x="5946081" y="3627719"/>
                <a:ext cx="1990447" cy="43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Rounded Rectangle 4">
                <a:extLst>
                  <a:ext uri="{FF2B5EF4-FFF2-40B4-BE49-F238E27FC236}">
                    <a16:creationId xmlns:a16="http://schemas.microsoft.com/office/drawing/2014/main" id="{3FFDE092-C6C8-7844-2A64-7A7DC8A56866}"/>
                  </a:ext>
                </a:extLst>
              </p:cNvPr>
              <p:cNvSpPr/>
              <p:nvPr/>
            </p:nvSpPr>
            <p:spPr>
              <a:xfrm>
                <a:off x="8143289" y="3255621"/>
                <a:ext cx="2733896" cy="1958068"/>
              </a:xfrm>
              <a:prstGeom prst="roundRect">
                <a:avLst>
                  <a:gd name="adj" fmla="val 5561"/>
                </a:avLst>
              </a:prstGeom>
              <a:solidFill>
                <a:srgbClr val="BE6F4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5C9E8E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42" name="Group 1">
                <a:extLst>
                  <a:ext uri="{FF2B5EF4-FFF2-40B4-BE49-F238E27FC236}">
                    <a16:creationId xmlns:a16="http://schemas.microsoft.com/office/drawing/2014/main" id="{7C231489-A879-34A2-8449-B67788CEF8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4715" y="3680973"/>
                <a:ext cx="291928" cy="287545"/>
                <a:chOff x="7197121" y="8332916"/>
                <a:chExt cx="553830" cy="543285"/>
              </a:xfrm>
              <a:solidFill>
                <a:sysClr val="window" lastClr="FFFFFF"/>
              </a:solidFill>
            </p:grpSpPr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BFEB4E6D-2BF5-081E-AD25-1B776C967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7121" y="8332916"/>
                  <a:ext cx="553830" cy="543285"/>
                </a:xfrm>
                <a:custGeom>
                  <a:avLst/>
                  <a:gdLst>
                    <a:gd name="T0" fmla="*/ 231 w 462"/>
                    <a:gd name="T1" fmla="*/ 0 h 453"/>
                    <a:gd name="T2" fmla="*/ 231 w 462"/>
                    <a:gd name="T3" fmla="*/ 0 h 453"/>
                    <a:gd name="T4" fmla="*/ 0 w 462"/>
                    <a:gd name="T5" fmla="*/ 222 h 453"/>
                    <a:gd name="T6" fmla="*/ 231 w 462"/>
                    <a:gd name="T7" fmla="*/ 452 h 453"/>
                    <a:gd name="T8" fmla="*/ 461 w 462"/>
                    <a:gd name="T9" fmla="*/ 222 h 453"/>
                    <a:gd name="T10" fmla="*/ 231 w 462"/>
                    <a:gd name="T11" fmla="*/ 0 h 453"/>
                    <a:gd name="T12" fmla="*/ 231 w 462"/>
                    <a:gd name="T13" fmla="*/ 399 h 453"/>
                    <a:gd name="T14" fmla="*/ 231 w 462"/>
                    <a:gd name="T15" fmla="*/ 399 h 453"/>
                    <a:gd name="T16" fmla="*/ 53 w 462"/>
                    <a:gd name="T17" fmla="*/ 222 h 453"/>
                    <a:gd name="T18" fmla="*/ 231 w 462"/>
                    <a:gd name="T19" fmla="*/ 45 h 453"/>
                    <a:gd name="T20" fmla="*/ 408 w 462"/>
                    <a:gd name="T21" fmla="*/ 222 h 453"/>
                    <a:gd name="T22" fmla="*/ 231 w 462"/>
                    <a:gd name="T23" fmla="*/ 399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2" h="453">
                      <a:moveTo>
                        <a:pt x="231" y="0"/>
                      </a:moveTo>
                      <a:lnTo>
                        <a:pt x="231" y="0"/>
                      </a:lnTo>
                      <a:cubicBezTo>
                        <a:pt x="106" y="0"/>
                        <a:pt x="0" y="98"/>
                        <a:pt x="0" y="222"/>
                      </a:cubicBezTo>
                      <a:cubicBezTo>
                        <a:pt x="0" y="346"/>
                        <a:pt x="106" y="452"/>
                        <a:pt x="231" y="452"/>
                      </a:cubicBezTo>
                      <a:cubicBezTo>
                        <a:pt x="355" y="452"/>
                        <a:pt x="461" y="346"/>
                        <a:pt x="461" y="222"/>
                      </a:cubicBezTo>
                      <a:cubicBezTo>
                        <a:pt x="461" y="98"/>
                        <a:pt x="355" y="0"/>
                        <a:pt x="231" y="0"/>
                      </a:cubicBezTo>
                      <a:close/>
                      <a:moveTo>
                        <a:pt x="231" y="399"/>
                      </a:moveTo>
                      <a:lnTo>
                        <a:pt x="231" y="399"/>
                      </a:lnTo>
                      <a:cubicBezTo>
                        <a:pt x="133" y="399"/>
                        <a:pt x="53" y="319"/>
                        <a:pt x="53" y="222"/>
                      </a:cubicBezTo>
                      <a:cubicBezTo>
                        <a:pt x="53" y="124"/>
                        <a:pt x="133" y="45"/>
                        <a:pt x="231" y="45"/>
                      </a:cubicBezTo>
                      <a:cubicBezTo>
                        <a:pt x="328" y="45"/>
                        <a:pt x="408" y="124"/>
                        <a:pt x="408" y="222"/>
                      </a:cubicBezTo>
                      <a:cubicBezTo>
                        <a:pt x="408" y="319"/>
                        <a:pt x="328" y="399"/>
                        <a:pt x="231" y="3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162519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6" name="Freeform 32">
                  <a:extLst>
                    <a:ext uri="{FF2B5EF4-FFF2-40B4-BE49-F238E27FC236}">
                      <a16:creationId xmlns:a16="http://schemas.microsoft.com/office/drawing/2014/main" id="{E5672DB8-E054-6F2B-716C-EC8D3C87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0784" y="8450839"/>
                  <a:ext cx="126832" cy="261114"/>
                </a:xfrm>
                <a:custGeom>
                  <a:avLst/>
                  <a:gdLst>
                    <a:gd name="T0" fmla="*/ 36 w 107"/>
                    <a:gd name="T1" fmla="*/ 0 h 222"/>
                    <a:gd name="T2" fmla="*/ 0 w 107"/>
                    <a:gd name="T3" fmla="*/ 0 h 222"/>
                    <a:gd name="T4" fmla="*/ 0 w 107"/>
                    <a:gd name="T5" fmla="*/ 133 h 222"/>
                    <a:gd name="T6" fmla="*/ 89 w 107"/>
                    <a:gd name="T7" fmla="*/ 221 h 222"/>
                    <a:gd name="T8" fmla="*/ 106 w 107"/>
                    <a:gd name="T9" fmla="*/ 195 h 222"/>
                    <a:gd name="T10" fmla="*/ 36 w 107"/>
                    <a:gd name="T11" fmla="*/ 114 h 222"/>
                    <a:gd name="T12" fmla="*/ 36 w 107"/>
                    <a:gd name="T1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7" h="222">
                      <a:moveTo>
                        <a:pt x="36" y="0"/>
                      </a:moveTo>
                      <a:lnTo>
                        <a:pt x="0" y="0"/>
                      </a:lnTo>
                      <a:lnTo>
                        <a:pt x="0" y="133"/>
                      </a:lnTo>
                      <a:lnTo>
                        <a:pt x="89" y="221"/>
                      </a:lnTo>
                      <a:lnTo>
                        <a:pt x="106" y="195"/>
                      </a:lnTo>
                      <a:lnTo>
                        <a:pt x="36" y="114"/>
                      </a:lnTo>
                      <a:lnTo>
                        <a:pt x="36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162519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43" name="TextBox 30">
                <a:extLst>
                  <a:ext uri="{FF2B5EF4-FFF2-40B4-BE49-F238E27FC236}">
                    <a16:creationId xmlns:a16="http://schemas.microsoft.com/office/drawing/2014/main" id="{89F655AD-DC7C-06F8-978E-1FDFF29CE188}"/>
                  </a:ext>
                </a:extLst>
              </p:cNvPr>
              <p:cNvSpPr txBox="1"/>
              <p:nvPr/>
            </p:nvSpPr>
            <p:spPr>
              <a:xfrm>
                <a:off x="8860352" y="4036360"/>
                <a:ext cx="1809643" cy="89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TextBox 31">
                <a:extLst>
                  <a:ext uri="{FF2B5EF4-FFF2-40B4-BE49-F238E27FC236}">
                    <a16:creationId xmlns:a16="http://schemas.microsoft.com/office/drawing/2014/main" id="{8CEC4784-0F8B-8E37-45F1-D7EC2A5454BB}"/>
                  </a:ext>
                </a:extLst>
              </p:cNvPr>
              <p:cNvSpPr txBox="1"/>
              <p:nvPr/>
            </p:nvSpPr>
            <p:spPr>
              <a:xfrm>
                <a:off x="8860351" y="3627719"/>
                <a:ext cx="1990447" cy="43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45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6CA5A465-241F-D09C-91D0-7AB3922FD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 bwMode="auto">
          <a:xfrm>
            <a:off x="9711989" y="5241950"/>
            <a:ext cx="2492043" cy="1628082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6050" y="3062421"/>
            <a:ext cx="4679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822599" y="4133895"/>
            <a:ext cx="654680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75421" y="266851"/>
            <a:ext cx="276225" cy="152400"/>
            <a:chOff x="275419" y="256163"/>
            <a:chExt cx="276225" cy="1524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5419" y="2561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>
              <a:off x="275419" y="3323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275419" y="4085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10741455" y="265363"/>
            <a:ext cx="923328" cy="153888"/>
            <a:chOff x="10810875" y="189163"/>
            <a:chExt cx="923328" cy="153888"/>
          </a:xfrm>
          <a:solidFill>
            <a:srgbClr val="7AB2A5"/>
          </a:solidFill>
        </p:grpSpPr>
        <p:sp>
          <p:nvSpPr>
            <p:cNvPr id="24" name="箭头: V 形 23"/>
            <p:cNvSpPr/>
            <p:nvPr/>
          </p:nvSpPr>
          <p:spPr>
            <a:xfrm>
              <a:off x="1081087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5" name="箭头: V 形 24"/>
            <p:cNvSpPr/>
            <p:nvPr/>
          </p:nvSpPr>
          <p:spPr>
            <a:xfrm>
              <a:off x="10964763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6" name="箭头: V 形 25"/>
            <p:cNvSpPr/>
            <p:nvPr/>
          </p:nvSpPr>
          <p:spPr>
            <a:xfrm>
              <a:off x="11118651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7" name="箭头: V 形 26"/>
            <p:cNvSpPr/>
            <p:nvPr/>
          </p:nvSpPr>
          <p:spPr>
            <a:xfrm>
              <a:off x="11272539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8" name="箭头: V 形 27"/>
            <p:cNvSpPr/>
            <p:nvPr/>
          </p:nvSpPr>
          <p:spPr>
            <a:xfrm>
              <a:off x="11426427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9" name="箭头: V 形 28"/>
            <p:cNvSpPr/>
            <p:nvPr/>
          </p:nvSpPr>
          <p:spPr>
            <a:xfrm>
              <a:off x="1158031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4061381" y="1990946"/>
            <a:ext cx="4069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5C9E8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04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5C9E8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77E92FC-80B0-9A8B-4349-06F194C7676F}"/>
              </a:ext>
            </a:extLst>
          </p:cNvPr>
          <p:cNvGrpSpPr/>
          <p:nvPr/>
        </p:nvGrpSpPr>
        <p:grpSpPr>
          <a:xfrm>
            <a:off x="5671667" y="5153027"/>
            <a:ext cx="848668" cy="88925"/>
            <a:chOff x="5343525" y="5153025"/>
            <a:chExt cx="848668" cy="8892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8B276346-A431-A1F6-2286-CE5E9FAFB295}"/>
                </a:ext>
              </a:extLst>
            </p:cNvPr>
            <p:cNvSpPr/>
            <p:nvPr/>
          </p:nvSpPr>
          <p:spPr>
            <a:xfrm>
              <a:off x="5343525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D8A8891-E21F-B421-034A-7C50F665CA04}"/>
                </a:ext>
              </a:extLst>
            </p:cNvPr>
            <p:cNvSpPr/>
            <p:nvPr/>
          </p:nvSpPr>
          <p:spPr>
            <a:xfrm>
              <a:off x="5723397" y="5153025"/>
              <a:ext cx="88925" cy="88925"/>
            </a:xfrm>
            <a:prstGeom prst="ellipse">
              <a:avLst/>
            </a:prstGeom>
            <a:solidFill>
              <a:srgbClr val="BE6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4903F38-432B-E0AB-3FAD-3065485C4378}"/>
                </a:ext>
              </a:extLst>
            </p:cNvPr>
            <p:cNvSpPr/>
            <p:nvPr/>
          </p:nvSpPr>
          <p:spPr>
            <a:xfrm>
              <a:off x="6103268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缺角矩形 6">
            <a:extLst>
              <a:ext uri="{FF2B5EF4-FFF2-40B4-BE49-F238E27FC236}">
                <a16:creationId xmlns:a16="http://schemas.microsoft.com/office/drawing/2014/main" id="{DB1093A4-9CC4-AF81-BA00-A4A95EBDFC3C}"/>
              </a:ext>
            </a:extLst>
          </p:cNvPr>
          <p:cNvSpPr/>
          <p:nvPr/>
        </p:nvSpPr>
        <p:spPr>
          <a:xfrm>
            <a:off x="2822600" y="1533343"/>
            <a:ext cx="873101" cy="873101"/>
          </a:xfrm>
          <a:prstGeom prst="plaque">
            <a:avLst>
              <a:gd name="adj" fmla="val 50000"/>
            </a:avLst>
          </a:prstGeom>
          <a:gradFill>
            <a:gsLst>
              <a:gs pos="0">
                <a:srgbClr val="7AB2A5">
                  <a:alpha val="82000"/>
                </a:srgbClr>
              </a:gs>
              <a:gs pos="100000">
                <a:srgbClr val="7AB2A5">
                  <a:alpha val="28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3C2DCEA-296B-2CEA-49F6-8797B1F95709}"/>
              </a:ext>
            </a:extLst>
          </p:cNvPr>
          <p:cNvSpPr/>
          <p:nvPr/>
        </p:nvSpPr>
        <p:spPr>
          <a:xfrm flipH="1">
            <a:off x="8435951" y="2423950"/>
            <a:ext cx="1480104" cy="1480104"/>
          </a:xfrm>
          <a:prstGeom prst="ellipse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9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r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2B595E3-4713-0775-A25E-0BD69FD5DDAD}"/>
              </a:ext>
            </a:extLst>
          </p:cNvPr>
          <p:cNvGrpSpPr/>
          <p:nvPr/>
        </p:nvGrpSpPr>
        <p:grpSpPr>
          <a:xfrm>
            <a:off x="900542" y="1791463"/>
            <a:ext cx="10247571" cy="1358798"/>
            <a:chOff x="976743" y="2108719"/>
            <a:chExt cx="10247570" cy="1358798"/>
          </a:xfrm>
          <a:solidFill>
            <a:srgbClr val="C6B0A0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15F9393-1B01-AB35-0D17-1B8A3071EAAE}"/>
                </a:ext>
              </a:extLst>
            </p:cNvPr>
            <p:cNvSpPr/>
            <p:nvPr/>
          </p:nvSpPr>
          <p:spPr bwMode="auto">
            <a:xfrm flipV="1">
              <a:off x="9950601" y="2484714"/>
              <a:ext cx="1273712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8AB4AC-D98F-EDFA-92F8-6EA982FD2CC6}"/>
                </a:ext>
              </a:extLst>
            </p:cNvPr>
            <p:cNvSpPr/>
            <p:nvPr/>
          </p:nvSpPr>
          <p:spPr bwMode="auto">
            <a:xfrm flipV="1">
              <a:off x="8646270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ACC7DC9-4EDC-DFAA-0A37-4F9FEB861D3C}"/>
                </a:ext>
              </a:extLst>
            </p:cNvPr>
            <p:cNvSpPr/>
            <p:nvPr/>
          </p:nvSpPr>
          <p:spPr bwMode="auto">
            <a:xfrm flipV="1">
              <a:off x="7397552" y="2484714"/>
              <a:ext cx="1273712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6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0D17239-882A-F6EB-5FBB-2F04CAFF9954}"/>
                </a:ext>
              </a:extLst>
            </p:cNvPr>
            <p:cNvSpPr/>
            <p:nvPr/>
          </p:nvSpPr>
          <p:spPr bwMode="auto">
            <a:xfrm flipV="1">
              <a:off x="6087319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9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FA03775-11E1-F93D-AA29-B99A81809653}"/>
                </a:ext>
              </a:extLst>
            </p:cNvPr>
            <p:cNvSpPr/>
            <p:nvPr/>
          </p:nvSpPr>
          <p:spPr bwMode="auto">
            <a:xfrm flipV="1">
              <a:off x="4831950" y="2484714"/>
              <a:ext cx="1271093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CC2153-FAEB-F73C-F167-3E5E800FE671}"/>
                </a:ext>
              </a:extLst>
            </p:cNvPr>
            <p:cNvSpPr/>
            <p:nvPr/>
          </p:nvSpPr>
          <p:spPr bwMode="auto">
            <a:xfrm flipV="1">
              <a:off x="3526788" y="2484714"/>
              <a:ext cx="1273712" cy="982803"/>
            </a:xfrm>
            <a:custGeom>
              <a:avLst/>
              <a:gdLst>
                <a:gd name="T0" fmla="*/ 5 w 324"/>
                <a:gd name="T1" fmla="*/ 248 h 248"/>
                <a:gd name="T2" fmla="*/ 77 w 324"/>
                <a:gd name="T3" fmla="*/ 248 h 248"/>
                <a:gd name="T4" fmla="*/ 149 w 324"/>
                <a:gd name="T5" fmla="*/ 248 h 248"/>
                <a:gd name="T6" fmla="*/ 172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9 w 324"/>
                <a:gd name="T13" fmla="*/ 146 h 248"/>
                <a:gd name="T14" fmla="*/ 5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5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5" y="248"/>
                  </a:moveTo>
                  <a:cubicBezTo>
                    <a:pt x="77" y="248"/>
                    <a:pt x="77" y="248"/>
                    <a:pt x="77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2" y="163"/>
                    <a:pt x="240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4" y="0"/>
                    <a:pt x="138" y="60"/>
                    <a:pt x="99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2" y="248"/>
                    <a:pt x="5" y="248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E6D8F30-18FF-09D5-FE65-F962414850E0}"/>
                </a:ext>
              </a:extLst>
            </p:cNvPr>
            <p:cNvSpPr/>
            <p:nvPr/>
          </p:nvSpPr>
          <p:spPr bwMode="auto">
            <a:xfrm flipV="1">
              <a:off x="2279284" y="2484714"/>
              <a:ext cx="1271093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F427E4B-5DEF-5895-2B48-D01E3C2BB5C7}"/>
                </a:ext>
              </a:extLst>
            </p:cNvPr>
            <p:cNvSpPr/>
            <p:nvPr/>
          </p:nvSpPr>
          <p:spPr bwMode="auto">
            <a:xfrm flipV="1">
              <a:off x="976743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Shape 2309">
              <a:extLst>
                <a:ext uri="{FF2B5EF4-FFF2-40B4-BE49-F238E27FC236}">
                  <a16:creationId xmlns:a16="http://schemas.microsoft.com/office/drawing/2014/main" id="{2B6DEC0C-F758-6626-E3D5-A83AEDF0DA75}"/>
                </a:ext>
              </a:extLst>
            </p:cNvPr>
            <p:cNvSpPr/>
            <p:nvPr/>
          </p:nvSpPr>
          <p:spPr>
            <a:xfrm>
              <a:off x="1869307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C9E8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Shape 2310">
              <a:extLst>
                <a:ext uri="{FF2B5EF4-FFF2-40B4-BE49-F238E27FC236}">
                  <a16:creationId xmlns:a16="http://schemas.microsoft.com/office/drawing/2014/main" id="{DDEBA72F-A60F-6637-7A35-AE72ACAC3C4B}"/>
                </a:ext>
              </a:extLst>
            </p:cNvPr>
            <p:cNvSpPr/>
            <p:nvPr/>
          </p:nvSpPr>
          <p:spPr>
            <a:xfrm>
              <a:off x="2100415" y="2383130"/>
              <a:ext cx="312033" cy="27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Shape 2309">
              <a:extLst>
                <a:ext uri="{FF2B5EF4-FFF2-40B4-BE49-F238E27FC236}">
                  <a16:creationId xmlns:a16="http://schemas.microsoft.com/office/drawing/2014/main" id="{FCEF8CB7-9E7E-F705-F627-6121FCE7C59E}"/>
                </a:ext>
              </a:extLst>
            </p:cNvPr>
            <p:cNvSpPr/>
            <p:nvPr/>
          </p:nvSpPr>
          <p:spPr>
            <a:xfrm>
              <a:off x="4432749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E6F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Shape 2313">
              <a:extLst>
                <a:ext uri="{FF2B5EF4-FFF2-40B4-BE49-F238E27FC236}">
                  <a16:creationId xmlns:a16="http://schemas.microsoft.com/office/drawing/2014/main" id="{C16E549F-C346-59F0-80DC-E6C882917877}"/>
                </a:ext>
              </a:extLst>
            </p:cNvPr>
            <p:cNvSpPr/>
            <p:nvPr/>
          </p:nvSpPr>
          <p:spPr>
            <a:xfrm>
              <a:off x="4664734" y="2369163"/>
              <a:ext cx="362552" cy="24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Shape 2309">
              <a:extLst>
                <a:ext uri="{FF2B5EF4-FFF2-40B4-BE49-F238E27FC236}">
                  <a16:creationId xmlns:a16="http://schemas.microsoft.com/office/drawing/2014/main" id="{80E8C4F6-1F09-5E07-9F87-89843EE7465A}"/>
                </a:ext>
              </a:extLst>
            </p:cNvPr>
            <p:cNvSpPr/>
            <p:nvPr/>
          </p:nvSpPr>
          <p:spPr>
            <a:xfrm>
              <a:off x="6976828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C9E8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2" name="Group 2320">
              <a:extLst>
                <a:ext uri="{FF2B5EF4-FFF2-40B4-BE49-F238E27FC236}">
                  <a16:creationId xmlns:a16="http://schemas.microsoft.com/office/drawing/2014/main" id="{92363173-CBFA-DC7F-B561-BF383E8636DE}"/>
                </a:ext>
              </a:extLst>
            </p:cNvPr>
            <p:cNvGrpSpPr/>
            <p:nvPr/>
          </p:nvGrpSpPr>
          <p:grpSpPr>
            <a:xfrm>
              <a:off x="7238052" y="2358518"/>
              <a:ext cx="261651" cy="223638"/>
              <a:chOff x="0" y="0"/>
              <a:chExt cx="961862" cy="822124"/>
            </a:xfrm>
            <a:grpFill/>
          </p:grpSpPr>
          <p:sp>
            <p:nvSpPr>
              <p:cNvPr id="25" name="Shape 2316">
                <a:extLst>
                  <a:ext uri="{FF2B5EF4-FFF2-40B4-BE49-F238E27FC236}">
                    <a16:creationId xmlns:a16="http://schemas.microsoft.com/office/drawing/2014/main" id="{A420E472-46E3-695A-62C9-0F100F53ACF6}"/>
                  </a:ext>
                </a:extLst>
              </p:cNvPr>
              <p:cNvSpPr/>
              <p:nvPr/>
            </p:nvSpPr>
            <p:spPr>
              <a:xfrm>
                <a:off x="0" y="411062"/>
                <a:ext cx="167725" cy="411063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Shape 2317">
                <a:extLst>
                  <a:ext uri="{FF2B5EF4-FFF2-40B4-BE49-F238E27FC236}">
                    <a16:creationId xmlns:a16="http://schemas.microsoft.com/office/drawing/2014/main" id="{6777EFE5-DF4B-0BF0-054B-4CA481EF52B9}"/>
                  </a:ext>
                </a:extLst>
              </p:cNvPr>
              <p:cNvSpPr/>
              <p:nvPr/>
            </p:nvSpPr>
            <p:spPr>
              <a:xfrm>
                <a:off x="264712" y="235390"/>
                <a:ext cx="167726" cy="586735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Shape 2318">
                <a:extLst>
                  <a:ext uri="{FF2B5EF4-FFF2-40B4-BE49-F238E27FC236}">
                    <a16:creationId xmlns:a16="http://schemas.microsoft.com/office/drawing/2014/main" id="{31068359-B2D4-AF8A-BFAB-F64A4F1E0F67}"/>
                  </a:ext>
                </a:extLst>
              </p:cNvPr>
              <p:cNvSpPr/>
              <p:nvPr/>
            </p:nvSpPr>
            <p:spPr>
              <a:xfrm>
                <a:off x="529424" y="90476"/>
                <a:ext cx="167726" cy="731649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Shape 2319">
                <a:extLst>
                  <a:ext uri="{FF2B5EF4-FFF2-40B4-BE49-F238E27FC236}">
                    <a16:creationId xmlns:a16="http://schemas.microsoft.com/office/drawing/2014/main" id="{9E41E0FA-4B6F-9E74-D9C3-29AAD507A697}"/>
                  </a:ext>
                </a:extLst>
              </p:cNvPr>
              <p:cNvSpPr/>
              <p:nvPr/>
            </p:nvSpPr>
            <p:spPr>
              <a:xfrm>
                <a:off x="794137" y="0"/>
                <a:ext cx="167726" cy="822125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3" name="Shape 2309">
              <a:extLst>
                <a:ext uri="{FF2B5EF4-FFF2-40B4-BE49-F238E27FC236}">
                  <a16:creationId xmlns:a16="http://schemas.microsoft.com/office/drawing/2014/main" id="{CCB4F07C-C366-DAD8-A2F8-645B61913CAE}"/>
                </a:ext>
              </a:extLst>
            </p:cNvPr>
            <p:cNvSpPr/>
            <p:nvPr/>
          </p:nvSpPr>
          <p:spPr>
            <a:xfrm>
              <a:off x="9541726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E6F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Shape 2323">
              <a:extLst>
                <a:ext uri="{FF2B5EF4-FFF2-40B4-BE49-F238E27FC236}">
                  <a16:creationId xmlns:a16="http://schemas.microsoft.com/office/drawing/2014/main" id="{A062C0EC-265D-1CB1-6D5C-7899012C8CD4}"/>
                </a:ext>
              </a:extLst>
            </p:cNvPr>
            <p:cNvSpPr/>
            <p:nvPr/>
          </p:nvSpPr>
          <p:spPr>
            <a:xfrm rot="20460000" flipH="1">
              <a:off x="9784718" y="2380558"/>
              <a:ext cx="264214" cy="26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矩形 47">
            <a:extLst>
              <a:ext uri="{FF2B5EF4-FFF2-40B4-BE49-F238E27FC236}">
                <a16:creationId xmlns:a16="http://schemas.microsoft.com/office/drawing/2014/main" id="{911F3669-7B42-6A53-C23E-EC4C195E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18" y="3460342"/>
            <a:ext cx="2404095" cy="16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矩形 47">
            <a:extLst>
              <a:ext uri="{FF2B5EF4-FFF2-40B4-BE49-F238E27FC236}">
                <a16:creationId xmlns:a16="http://schemas.microsoft.com/office/drawing/2014/main" id="{7E9565CD-09BF-C51C-CD2F-50CB42BF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131" y="3460342"/>
            <a:ext cx="2404095" cy="16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矩形 47">
            <a:extLst>
              <a:ext uri="{FF2B5EF4-FFF2-40B4-BE49-F238E27FC236}">
                <a16:creationId xmlns:a16="http://schemas.microsoft.com/office/drawing/2014/main" id="{BA7CB30F-13F7-3112-67F9-697A7B219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569" y="3460342"/>
            <a:ext cx="2404095" cy="16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2B82B81A-C52A-2D32-2532-95045B3D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557" y="3460342"/>
            <a:ext cx="2404095" cy="16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3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1D7EAAC-F3BC-E536-9DA8-E3BFAED23861}"/>
              </a:ext>
            </a:extLst>
          </p:cNvPr>
          <p:cNvGrpSpPr/>
          <p:nvPr/>
        </p:nvGrpSpPr>
        <p:grpSpPr>
          <a:xfrm>
            <a:off x="947564" y="1444551"/>
            <a:ext cx="3260128" cy="4379784"/>
            <a:chOff x="7791419" y="1662428"/>
            <a:chExt cx="3109109" cy="4176900"/>
          </a:xfrm>
          <a:effectLst>
            <a:outerShdw blurRad="762000" sx="90000" sy="90000" algn="ctr" rotWithShape="0">
              <a:srgbClr val="5C9E8E">
                <a:alpha val="15000"/>
              </a:srgbClr>
            </a:outerShdw>
          </a:effectLst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53C4F0F-09D5-1CF7-7E70-BD9834627874}"/>
                </a:ext>
              </a:extLst>
            </p:cNvPr>
            <p:cNvSpPr/>
            <p:nvPr/>
          </p:nvSpPr>
          <p:spPr>
            <a:xfrm>
              <a:off x="7791419" y="1662428"/>
              <a:ext cx="3109109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77FA8B5-27B7-28EB-6E21-3BCB90976960}"/>
                </a:ext>
              </a:extLst>
            </p:cNvPr>
            <p:cNvGrpSpPr/>
            <p:nvPr/>
          </p:nvGrpSpPr>
          <p:grpSpPr>
            <a:xfrm>
              <a:off x="7958195" y="2244193"/>
              <a:ext cx="2775559" cy="1228688"/>
              <a:chOff x="7958195" y="2244193"/>
              <a:chExt cx="2775559" cy="1228688"/>
            </a:xfrm>
          </p:grpSpPr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58FC51FA-F15E-00AB-786A-807F3C49E7B5}"/>
                  </a:ext>
                </a:extLst>
              </p:cNvPr>
              <p:cNvSpPr txBox="1"/>
              <p:nvPr/>
            </p:nvSpPr>
            <p:spPr>
              <a:xfrm flipH="1">
                <a:off x="7958195" y="2811973"/>
                <a:ext cx="2775559" cy="660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EFFA928-2C9D-66E2-DD22-8605697A4475}"/>
                  </a:ext>
                </a:extLst>
              </p:cNvPr>
              <p:cNvSpPr txBox="1"/>
              <p:nvPr/>
            </p:nvSpPr>
            <p:spPr>
              <a:xfrm>
                <a:off x="8599687" y="2244193"/>
                <a:ext cx="1492577" cy="536567"/>
              </a:xfrm>
              <a:prstGeom prst="roundRect">
                <a:avLst>
                  <a:gd name="adj" fmla="val 50000"/>
                </a:avLst>
              </a:prstGeom>
              <a:solidFill>
                <a:srgbClr val="5C9E8E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C4784C1-4333-A720-C20C-0F440C258DA9}"/>
                </a:ext>
              </a:extLst>
            </p:cNvPr>
            <p:cNvGrpSpPr/>
            <p:nvPr/>
          </p:nvGrpSpPr>
          <p:grpSpPr>
            <a:xfrm>
              <a:off x="7958196" y="3912826"/>
              <a:ext cx="2775558" cy="1153215"/>
              <a:chOff x="7958196" y="2228405"/>
              <a:chExt cx="2775558" cy="11532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542BBC-1C43-9084-5309-810128303F89}"/>
                  </a:ext>
                </a:extLst>
              </p:cNvPr>
              <p:cNvSpPr txBox="1"/>
              <p:nvPr/>
            </p:nvSpPr>
            <p:spPr>
              <a:xfrm flipH="1">
                <a:off x="7958196" y="2720712"/>
                <a:ext cx="2775558" cy="660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823F4E44-5CB2-766E-E378-2DA15A8BDA12}"/>
                  </a:ext>
                </a:extLst>
              </p:cNvPr>
              <p:cNvSpPr/>
              <p:nvPr/>
            </p:nvSpPr>
            <p:spPr>
              <a:xfrm>
                <a:off x="8608135" y="2228405"/>
                <a:ext cx="1475681" cy="411988"/>
              </a:xfrm>
              <a:prstGeom prst="roundRect">
                <a:avLst>
                  <a:gd name="adj" fmla="val 50000"/>
                </a:avLst>
              </a:prstGeom>
              <a:solidFill>
                <a:srgbClr val="BE6F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CAB0212-5F12-DF00-5448-07B4C319A5C0}"/>
              </a:ext>
            </a:extLst>
          </p:cNvPr>
          <p:cNvGrpSpPr/>
          <p:nvPr/>
        </p:nvGrpSpPr>
        <p:grpSpPr>
          <a:xfrm>
            <a:off x="4467581" y="1444551"/>
            <a:ext cx="3260128" cy="4379784"/>
            <a:chOff x="7791419" y="1662428"/>
            <a:chExt cx="3109109" cy="4176900"/>
          </a:xfrm>
          <a:effectLst>
            <a:outerShdw blurRad="762000" sx="90000" sy="90000" algn="ctr" rotWithShape="0">
              <a:srgbClr val="5C9E8E">
                <a:alpha val="15000"/>
              </a:srgbClr>
            </a:outerShdw>
          </a:effectLst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374A257-839F-9A87-9F5F-1C8081790030}"/>
                </a:ext>
              </a:extLst>
            </p:cNvPr>
            <p:cNvSpPr/>
            <p:nvPr/>
          </p:nvSpPr>
          <p:spPr>
            <a:xfrm>
              <a:off x="7791419" y="1662428"/>
              <a:ext cx="3109109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A58D2E7-79FF-782D-F285-58848A94E282}"/>
                </a:ext>
              </a:extLst>
            </p:cNvPr>
            <p:cNvGrpSpPr/>
            <p:nvPr/>
          </p:nvGrpSpPr>
          <p:grpSpPr>
            <a:xfrm>
              <a:off x="7958195" y="2244193"/>
              <a:ext cx="2775559" cy="1228688"/>
              <a:chOff x="7958195" y="2244193"/>
              <a:chExt cx="2775559" cy="1228688"/>
            </a:xfrm>
          </p:grpSpPr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F6B2CCA9-0CF9-2B8C-8814-AA4182EBDAA2}"/>
                  </a:ext>
                </a:extLst>
              </p:cNvPr>
              <p:cNvSpPr txBox="1"/>
              <p:nvPr/>
            </p:nvSpPr>
            <p:spPr>
              <a:xfrm flipH="1">
                <a:off x="7958195" y="2811973"/>
                <a:ext cx="2775559" cy="660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BF6F78A-32F1-3AE3-2CF2-EA320D29C2E9}"/>
                  </a:ext>
                </a:extLst>
              </p:cNvPr>
              <p:cNvSpPr txBox="1"/>
              <p:nvPr/>
            </p:nvSpPr>
            <p:spPr>
              <a:xfrm>
                <a:off x="8599687" y="2244193"/>
                <a:ext cx="1492577" cy="536567"/>
              </a:xfrm>
              <a:prstGeom prst="roundRect">
                <a:avLst>
                  <a:gd name="adj" fmla="val 50000"/>
                </a:avLst>
              </a:prstGeom>
              <a:solidFill>
                <a:srgbClr val="BE6F45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3DE5683-5FB0-5F83-AD53-FE2BAF7EACBA}"/>
                </a:ext>
              </a:extLst>
            </p:cNvPr>
            <p:cNvGrpSpPr/>
            <p:nvPr/>
          </p:nvGrpSpPr>
          <p:grpSpPr>
            <a:xfrm>
              <a:off x="7958196" y="3912826"/>
              <a:ext cx="2775558" cy="1153215"/>
              <a:chOff x="7958196" y="2228405"/>
              <a:chExt cx="2775558" cy="1153215"/>
            </a:xfrm>
          </p:grpSpPr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7F77F2AE-13B5-75E9-3E59-5DE44F2F7A2A}"/>
                  </a:ext>
                </a:extLst>
              </p:cNvPr>
              <p:cNvSpPr txBox="1"/>
              <p:nvPr/>
            </p:nvSpPr>
            <p:spPr>
              <a:xfrm flipH="1">
                <a:off x="7958196" y="2720712"/>
                <a:ext cx="2775558" cy="660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EC6938BF-0975-6610-E1C2-32CEA079AA67}"/>
                  </a:ext>
                </a:extLst>
              </p:cNvPr>
              <p:cNvSpPr/>
              <p:nvPr/>
            </p:nvSpPr>
            <p:spPr>
              <a:xfrm>
                <a:off x="8608135" y="2228405"/>
                <a:ext cx="1475681" cy="411988"/>
              </a:xfrm>
              <a:prstGeom prst="roundRect">
                <a:avLst>
                  <a:gd name="adj" fmla="val 50000"/>
                </a:avLst>
              </a:prstGeom>
              <a:solidFill>
                <a:srgbClr val="5C9E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548AB6A-0F22-B23E-6BF5-45D481923418}"/>
              </a:ext>
            </a:extLst>
          </p:cNvPr>
          <p:cNvGrpSpPr/>
          <p:nvPr/>
        </p:nvGrpSpPr>
        <p:grpSpPr>
          <a:xfrm>
            <a:off x="7987600" y="1444169"/>
            <a:ext cx="3260127" cy="4382656"/>
            <a:chOff x="4090209" y="1408544"/>
            <a:chExt cx="3260127" cy="4382656"/>
          </a:xfrm>
        </p:grpSpPr>
        <p:pic>
          <p:nvPicPr>
            <p:cNvPr id="25" name="图片占位符 16">
              <a:extLst>
                <a:ext uri="{FF2B5EF4-FFF2-40B4-BE49-F238E27FC236}">
                  <a16:creationId xmlns:a16="http://schemas.microsoft.com/office/drawing/2014/main" id="{6036B2ED-7E62-A0B3-8423-94940329A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96307" y="1408544"/>
              <a:ext cx="3247991" cy="2028789"/>
            </a:xfrm>
            <a:custGeom>
              <a:avLst/>
              <a:gdLst>
                <a:gd name="connsiteX0" fmla="*/ 0 w 3042671"/>
                <a:gd name="connsiteY0" fmla="*/ 0 h 2017938"/>
                <a:gd name="connsiteX1" fmla="*/ 3042671 w 3042671"/>
                <a:gd name="connsiteY1" fmla="*/ 0 h 2017938"/>
                <a:gd name="connsiteX2" fmla="*/ 3042671 w 3042671"/>
                <a:gd name="connsiteY2" fmla="*/ 2017938 h 2017938"/>
                <a:gd name="connsiteX3" fmla="*/ 0 w 3042671"/>
                <a:gd name="connsiteY3" fmla="*/ 2017938 h 201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2671" h="2017938">
                  <a:moveTo>
                    <a:pt x="0" y="0"/>
                  </a:moveTo>
                  <a:lnTo>
                    <a:pt x="3042671" y="0"/>
                  </a:lnTo>
                  <a:lnTo>
                    <a:pt x="3042671" y="2017938"/>
                  </a:lnTo>
                  <a:lnTo>
                    <a:pt x="0" y="2017938"/>
                  </a:lnTo>
                  <a:close/>
                </a:path>
              </a:pathLst>
            </a:cu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F9896B8-5235-F0DB-A5A6-CE4C90FA80AC}"/>
                </a:ext>
              </a:extLst>
            </p:cNvPr>
            <p:cNvGrpSpPr/>
            <p:nvPr/>
          </p:nvGrpSpPr>
          <p:grpSpPr>
            <a:xfrm>
              <a:off x="4090209" y="3439802"/>
              <a:ext cx="3260127" cy="2351398"/>
              <a:chOff x="890700" y="3867830"/>
              <a:chExt cx="3042671" cy="219455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243E580-7C02-54CB-DD56-4C9470699423}"/>
                  </a:ext>
                </a:extLst>
              </p:cNvPr>
              <p:cNvSpPr/>
              <p:nvPr/>
            </p:nvSpPr>
            <p:spPr>
              <a:xfrm>
                <a:off x="890700" y="3867830"/>
                <a:ext cx="3042671" cy="2194556"/>
              </a:xfrm>
              <a:prstGeom prst="rect">
                <a:avLst/>
              </a:prstGeom>
              <a:solidFill>
                <a:srgbClr val="5C9E8E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srgbClr val="5C9E8E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3D85278-7069-566A-B5BC-9D50CD701309}"/>
                  </a:ext>
                </a:extLst>
              </p:cNvPr>
              <p:cNvSpPr/>
              <p:nvPr/>
            </p:nvSpPr>
            <p:spPr>
              <a:xfrm>
                <a:off x="1066801" y="4118923"/>
                <a:ext cx="2743200" cy="116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13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E9FBFBC-5778-FC6F-EEB1-FB3AB4D9249A}"/>
              </a:ext>
            </a:extLst>
          </p:cNvPr>
          <p:cNvGrpSpPr/>
          <p:nvPr/>
        </p:nvGrpSpPr>
        <p:grpSpPr>
          <a:xfrm>
            <a:off x="4011014" y="1505095"/>
            <a:ext cx="7652639" cy="2017425"/>
            <a:chOff x="3962748" y="1657493"/>
            <a:chExt cx="7652639" cy="201742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7B9F437-22CA-CE9E-C166-3992790E9D74}"/>
                </a:ext>
              </a:extLst>
            </p:cNvPr>
            <p:cNvSpPr/>
            <p:nvPr/>
          </p:nvSpPr>
          <p:spPr>
            <a:xfrm flipH="1">
              <a:off x="3962748" y="1657493"/>
              <a:ext cx="7652639" cy="20174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5C9E8E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527F809-6081-5AB8-714D-660E04772279}"/>
                </a:ext>
              </a:extLst>
            </p:cNvPr>
            <p:cNvGrpSpPr/>
            <p:nvPr/>
          </p:nvGrpSpPr>
          <p:grpSpPr>
            <a:xfrm>
              <a:off x="4218552" y="1856881"/>
              <a:ext cx="7289407" cy="1247008"/>
              <a:chOff x="4218552" y="4373890"/>
              <a:chExt cx="7289407" cy="1247008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83CDCA3E-EF75-586F-CC29-66912A5FBD3A}"/>
                  </a:ext>
                </a:extLst>
              </p:cNvPr>
              <p:cNvGrpSpPr/>
              <p:nvPr/>
            </p:nvGrpSpPr>
            <p:grpSpPr>
              <a:xfrm>
                <a:off x="4218552" y="4373890"/>
                <a:ext cx="3546814" cy="1247008"/>
                <a:chOff x="5355302" y="5103328"/>
                <a:chExt cx="3546814" cy="1247008"/>
              </a:xfrm>
            </p:grpSpPr>
            <p:sp>
              <p:nvSpPr>
                <p:cNvPr id="35" name="KOPPT">
                  <a:extLst>
                    <a:ext uri="{FF2B5EF4-FFF2-40B4-BE49-F238E27FC236}">
                      <a16:creationId xmlns:a16="http://schemas.microsoft.com/office/drawing/2014/main" id="{ADB42585-65B4-BD59-A731-078B3BEE97DD}"/>
                    </a:ext>
                  </a:extLst>
                </p:cNvPr>
                <p:cNvSpPr txBox="1"/>
                <p:nvPr/>
              </p:nvSpPr>
              <p:spPr>
                <a:xfrm>
                  <a:off x="6180041" y="5103328"/>
                  <a:ext cx="2722075" cy="1247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  <a:sym typeface="Arial"/>
                    </a:rPr>
                    <a:t>Add title</a:t>
                  </a:r>
                </a:p>
                <a:p>
                  <a:pPr marL="0" marR="0" lvl="0" indent="0" defTabSz="258089" eaLnBrk="1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  <a:sym typeface="Arial"/>
                    </a:rPr>
                    <a:t>Click here to add content, content to match the title. 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36" name="KOPPT">
                  <a:extLst>
                    <a:ext uri="{FF2B5EF4-FFF2-40B4-BE49-F238E27FC236}">
                      <a16:creationId xmlns:a16="http://schemas.microsoft.com/office/drawing/2014/main" id="{B60CAFC8-6238-FA41-22F9-5F4E01F1456F}"/>
                    </a:ext>
                  </a:extLst>
                </p:cNvPr>
                <p:cNvSpPr/>
                <p:nvPr/>
              </p:nvSpPr>
              <p:spPr>
                <a:xfrm>
                  <a:off x="5355302" y="5542126"/>
                  <a:ext cx="706812" cy="706812"/>
                </a:xfrm>
                <a:prstGeom prst="ellipse">
                  <a:avLst/>
                </a:prstGeom>
                <a:solidFill>
                  <a:srgbClr val="5C9E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7" name="KOPPT">
                  <a:extLst>
                    <a:ext uri="{FF2B5EF4-FFF2-40B4-BE49-F238E27FC236}">
                      <a16:creationId xmlns:a16="http://schemas.microsoft.com/office/drawing/2014/main" id="{8328E382-36DE-CBCF-7700-8871B7E10547}"/>
                    </a:ext>
                  </a:extLst>
                </p:cNvPr>
                <p:cNvSpPr/>
                <p:nvPr/>
              </p:nvSpPr>
              <p:spPr>
                <a:xfrm>
                  <a:off x="5622186" y="5736920"/>
                  <a:ext cx="173045" cy="317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8836"/>
                      </a:moveTo>
                      <a:lnTo>
                        <a:pt x="16200" y="8836"/>
                      </a:lnTo>
                      <a:lnTo>
                        <a:pt x="16200" y="11782"/>
                      </a:lnTo>
                      <a:cubicBezTo>
                        <a:pt x="16200" y="13409"/>
                        <a:pt x="13783" y="14727"/>
                        <a:pt x="10800" y="14727"/>
                      </a:cubicBezTo>
                      <a:cubicBezTo>
                        <a:pt x="7817" y="14727"/>
                        <a:pt x="5400" y="13409"/>
                        <a:pt x="5400" y="11782"/>
                      </a:cubicBezTo>
                      <a:cubicBezTo>
                        <a:pt x="5400" y="11782"/>
                        <a:pt x="5400" y="8836"/>
                        <a:pt x="5400" y="8836"/>
                      </a:cubicBezTo>
                      <a:close/>
                      <a:moveTo>
                        <a:pt x="5400" y="3927"/>
                      </a:moveTo>
                      <a:cubicBezTo>
                        <a:pt x="5400" y="2301"/>
                        <a:pt x="7817" y="982"/>
                        <a:pt x="10800" y="982"/>
                      </a:cubicBezTo>
                      <a:cubicBezTo>
                        <a:pt x="13783" y="982"/>
                        <a:pt x="16200" y="2301"/>
                        <a:pt x="16200" y="3927"/>
                      </a:cubicBezTo>
                      <a:lnTo>
                        <a:pt x="16200" y="7855"/>
                      </a:lnTo>
                      <a:lnTo>
                        <a:pt x="5400" y="7855"/>
                      </a:lnTo>
                      <a:cubicBezTo>
                        <a:pt x="5400" y="7855"/>
                        <a:pt x="5400" y="3927"/>
                        <a:pt x="5400" y="3927"/>
                      </a:cubicBezTo>
                      <a:close/>
                      <a:moveTo>
                        <a:pt x="10800" y="15709"/>
                      </a:moveTo>
                      <a:cubicBezTo>
                        <a:pt x="14777" y="15709"/>
                        <a:pt x="18000" y="13951"/>
                        <a:pt x="18000" y="11782"/>
                      </a:cubicBezTo>
                      <a:lnTo>
                        <a:pt x="18000" y="3927"/>
                      </a:lnTo>
                      <a:cubicBezTo>
                        <a:pt x="18000" y="1758"/>
                        <a:pt x="14777" y="0"/>
                        <a:pt x="10800" y="0"/>
                      </a:cubicBezTo>
                      <a:cubicBezTo>
                        <a:pt x="6823" y="0"/>
                        <a:pt x="3600" y="1758"/>
                        <a:pt x="3600" y="3927"/>
                      </a:cubicBezTo>
                      <a:lnTo>
                        <a:pt x="3600" y="11782"/>
                      </a:lnTo>
                      <a:cubicBezTo>
                        <a:pt x="3600" y="13951"/>
                        <a:pt x="6823" y="15709"/>
                        <a:pt x="10800" y="15709"/>
                      </a:cubicBezTo>
                      <a:moveTo>
                        <a:pt x="21600" y="11782"/>
                      </a:moveTo>
                      <a:lnTo>
                        <a:pt x="21600" y="10309"/>
                      </a:lnTo>
                      <a:cubicBezTo>
                        <a:pt x="21600" y="10038"/>
                        <a:pt x="21197" y="9818"/>
                        <a:pt x="20700" y="9818"/>
                      </a:cubicBezTo>
                      <a:cubicBezTo>
                        <a:pt x="20203" y="9818"/>
                        <a:pt x="19800" y="10038"/>
                        <a:pt x="19800" y="10309"/>
                      </a:cubicBezTo>
                      <a:lnTo>
                        <a:pt x="19800" y="11782"/>
                      </a:lnTo>
                      <a:cubicBezTo>
                        <a:pt x="19800" y="14493"/>
                        <a:pt x="15771" y="16691"/>
                        <a:pt x="10800" y="16691"/>
                      </a:cubicBezTo>
                      <a:cubicBezTo>
                        <a:pt x="5829" y="16691"/>
                        <a:pt x="1800" y="14493"/>
                        <a:pt x="1800" y="11782"/>
                      </a:cubicBezTo>
                      <a:lnTo>
                        <a:pt x="1800" y="10309"/>
                      </a:lnTo>
                      <a:cubicBezTo>
                        <a:pt x="1800" y="10038"/>
                        <a:pt x="1397" y="9818"/>
                        <a:pt x="900" y="9818"/>
                      </a:cubicBezTo>
                      <a:cubicBezTo>
                        <a:pt x="403" y="9818"/>
                        <a:pt x="0" y="10038"/>
                        <a:pt x="0" y="10309"/>
                      </a:cubicBezTo>
                      <a:lnTo>
                        <a:pt x="0" y="11782"/>
                      </a:lnTo>
                      <a:cubicBezTo>
                        <a:pt x="0" y="14870"/>
                        <a:pt x="4358" y="17398"/>
                        <a:pt x="9900" y="17648"/>
                      </a:cubicBezTo>
                      <a:lnTo>
                        <a:pt x="9900" y="20618"/>
                      </a:lnTo>
                      <a:lnTo>
                        <a:pt x="3600" y="20618"/>
                      </a:lnTo>
                      <a:cubicBezTo>
                        <a:pt x="3103" y="20618"/>
                        <a:pt x="2700" y="20838"/>
                        <a:pt x="2700" y="21110"/>
                      </a:cubicBezTo>
                      <a:cubicBezTo>
                        <a:pt x="2700" y="21381"/>
                        <a:pt x="3103" y="21600"/>
                        <a:pt x="3600" y="21600"/>
                      </a:cubicBezTo>
                      <a:lnTo>
                        <a:pt x="18000" y="21600"/>
                      </a:lnTo>
                      <a:cubicBezTo>
                        <a:pt x="18497" y="21600"/>
                        <a:pt x="18900" y="21381"/>
                        <a:pt x="18900" y="21110"/>
                      </a:cubicBezTo>
                      <a:cubicBezTo>
                        <a:pt x="18900" y="20838"/>
                        <a:pt x="18497" y="20618"/>
                        <a:pt x="18000" y="20618"/>
                      </a:cubicBezTo>
                      <a:lnTo>
                        <a:pt x="11700" y="20618"/>
                      </a:lnTo>
                      <a:lnTo>
                        <a:pt x="11700" y="17648"/>
                      </a:lnTo>
                      <a:cubicBezTo>
                        <a:pt x="17243" y="17398"/>
                        <a:pt x="21600" y="14870"/>
                        <a:pt x="21600" y="11782"/>
                      </a:cubicBezTo>
                    </a:path>
                  </a:pathLst>
                </a:custGeom>
                <a:solidFill>
                  <a:sysClr val="window" lastClr="FFFFFF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marL="0" marR="0" lvl="0" indent="0" algn="ctr" defTabSz="22858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62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128B4D1B-73BA-4830-FB0B-4006CFEA7FD4}"/>
                  </a:ext>
                </a:extLst>
              </p:cNvPr>
              <p:cNvGrpSpPr/>
              <p:nvPr/>
            </p:nvGrpSpPr>
            <p:grpSpPr>
              <a:xfrm>
                <a:off x="7982837" y="4373890"/>
                <a:ext cx="3525122" cy="1247008"/>
                <a:chOff x="7907300" y="5103328"/>
                <a:chExt cx="3525122" cy="1247008"/>
              </a:xfrm>
            </p:grpSpPr>
            <p:sp>
              <p:nvSpPr>
                <p:cNvPr id="32" name="KOPPT">
                  <a:extLst>
                    <a:ext uri="{FF2B5EF4-FFF2-40B4-BE49-F238E27FC236}">
                      <a16:creationId xmlns:a16="http://schemas.microsoft.com/office/drawing/2014/main" id="{CC8ED217-B253-E127-F789-43CBBAEBDD23}"/>
                    </a:ext>
                  </a:extLst>
                </p:cNvPr>
                <p:cNvSpPr txBox="1"/>
                <p:nvPr/>
              </p:nvSpPr>
              <p:spPr>
                <a:xfrm>
                  <a:off x="8689849" y="5103328"/>
                  <a:ext cx="2742573" cy="1247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  <a:sym typeface="Arial"/>
                    </a:rPr>
                    <a:t>Add title</a:t>
                  </a:r>
                </a:p>
                <a:p>
                  <a:pPr marL="0" marR="0" lvl="0" indent="0" defTabSz="258089" eaLnBrk="1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ea"/>
                      <a:sym typeface="Arial"/>
                    </a:rPr>
                    <a:t>Click here to add content, content to match the title. 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33" name="KOPPT">
                  <a:extLst>
                    <a:ext uri="{FF2B5EF4-FFF2-40B4-BE49-F238E27FC236}">
                      <a16:creationId xmlns:a16="http://schemas.microsoft.com/office/drawing/2014/main" id="{CB6D7BA0-5EA6-2C13-257F-DC071019DCFE}"/>
                    </a:ext>
                  </a:extLst>
                </p:cNvPr>
                <p:cNvSpPr/>
                <p:nvPr/>
              </p:nvSpPr>
              <p:spPr>
                <a:xfrm>
                  <a:off x="7907300" y="5542126"/>
                  <a:ext cx="706812" cy="706812"/>
                </a:xfrm>
                <a:prstGeom prst="ellipse">
                  <a:avLst/>
                </a:prstGeom>
                <a:solidFill>
                  <a:srgbClr val="BE6F4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4" name="KOPPT">
                  <a:extLst>
                    <a:ext uri="{FF2B5EF4-FFF2-40B4-BE49-F238E27FC236}">
                      <a16:creationId xmlns:a16="http://schemas.microsoft.com/office/drawing/2014/main" id="{4D7A862B-5D76-9C1E-5DD0-7118011196E4}"/>
                    </a:ext>
                  </a:extLst>
                </p:cNvPr>
                <p:cNvSpPr/>
                <p:nvPr/>
              </p:nvSpPr>
              <p:spPr>
                <a:xfrm>
                  <a:off x="8102136" y="5736825"/>
                  <a:ext cx="317140" cy="317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1" h="21132" extrusionOk="0">
                      <a:moveTo>
                        <a:pt x="19045" y="7530"/>
                      </a:moveTo>
                      <a:cubicBezTo>
                        <a:pt x="17544" y="9030"/>
                        <a:pt x="15110" y="9030"/>
                        <a:pt x="13610" y="7530"/>
                      </a:cubicBezTo>
                      <a:cubicBezTo>
                        <a:pt x="12108" y="6031"/>
                        <a:pt x="12108" y="3600"/>
                        <a:pt x="13610" y="2100"/>
                      </a:cubicBezTo>
                      <a:cubicBezTo>
                        <a:pt x="15110" y="600"/>
                        <a:pt x="17544" y="600"/>
                        <a:pt x="19045" y="2100"/>
                      </a:cubicBezTo>
                      <a:cubicBezTo>
                        <a:pt x="20546" y="3600"/>
                        <a:pt x="20546" y="6031"/>
                        <a:pt x="19045" y="7530"/>
                      </a:cubicBezTo>
                      <a:moveTo>
                        <a:pt x="7605" y="16245"/>
                      </a:moveTo>
                      <a:cubicBezTo>
                        <a:pt x="7256" y="16593"/>
                        <a:pt x="6776" y="16807"/>
                        <a:pt x="6245" y="16807"/>
                      </a:cubicBezTo>
                      <a:cubicBezTo>
                        <a:pt x="5184" y="16807"/>
                        <a:pt x="4324" y="15948"/>
                        <a:pt x="4324" y="14888"/>
                      </a:cubicBezTo>
                      <a:cubicBezTo>
                        <a:pt x="4324" y="14358"/>
                        <a:pt x="4539" y="13878"/>
                        <a:pt x="4887" y="13530"/>
                      </a:cubicBezTo>
                      <a:lnTo>
                        <a:pt x="11678" y="5991"/>
                      </a:lnTo>
                      <a:cubicBezTo>
                        <a:pt x="11884" y="6798"/>
                        <a:pt x="12298" y="7563"/>
                        <a:pt x="12930" y="8194"/>
                      </a:cubicBezTo>
                      <a:cubicBezTo>
                        <a:pt x="13569" y="8832"/>
                        <a:pt x="14343" y="9248"/>
                        <a:pt x="15160" y="9451"/>
                      </a:cubicBezTo>
                      <a:cubicBezTo>
                        <a:pt x="15160" y="9451"/>
                        <a:pt x="7605" y="16245"/>
                        <a:pt x="7605" y="16245"/>
                      </a:cubicBezTo>
                      <a:close/>
                      <a:moveTo>
                        <a:pt x="19724" y="1406"/>
                      </a:moveTo>
                      <a:cubicBezTo>
                        <a:pt x="17848" y="-468"/>
                        <a:pt x="14806" y="-468"/>
                        <a:pt x="12930" y="1406"/>
                      </a:cubicBezTo>
                      <a:cubicBezTo>
                        <a:pt x="12024" y="2312"/>
                        <a:pt x="11559" y="3489"/>
                        <a:pt x="11529" y="4676"/>
                      </a:cubicBezTo>
                      <a:lnTo>
                        <a:pt x="4207" y="12851"/>
                      </a:lnTo>
                      <a:cubicBezTo>
                        <a:pt x="3686" y="13373"/>
                        <a:pt x="3363" y="14093"/>
                        <a:pt x="3363" y="14888"/>
                      </a:cubicBezTo>
                      <a:cubicBezTo>
                        <a:pt x="3363" y="15420"/>
                        <a:pt x="3518" y="15912"/>
                        <a:pt x="3769" y="16340"/>
                      </a:cubicBezTo>
                      <a:cubicBezTo>
                        <a:pt x="2436" y="17104"/>
                        <a:pt x="1907" y="17813"/>
                        <a:pt x="2425" y="19364"/>
                      </a:cubicBezTo>
                      <a:cubicBezTo>
                        <a:pt x="2487" y="19550"/>
                        <a:pt x="2434" y="19622"/>
                        <a:pt x="2409" y="19658"/>
                      </a:cubicBezTo>
                      <a:cubicBezTo>
                        <a:pt x="2160" y="20003"/>
                        <a:pt x="1132" y="20167"/>
                        <a:pt x="500" y="20172"/>
                      </a:cubicBezTo>
                      <a:cubicBezTo>
                        <a:pt x="493" y="20171"/>
                        <a:pt x="487" y="20167"/>
                        <a:pt x="480" y="20167"/>
                      </a:cubicBezTo>
                      <a:cubicBezTo>
                        <a:pt x="215" y="20167"/>
                        <a:pt x="0" y="20383"/>
                        <a:pt x="0" y="20647"/>
                      </a:cubicBezTo>
                      <a:cubicBezTo>
                        <a:pt x="0" y="20912"/>
                        <a:pt x="214" y="21126"/>
                        <a:pt x="479" y="21127"/>
                      </a:cubicBezTo>
                      <a:lnTo>
                        <a:pt x="479" y="21132"/>
                      </a:lnTo>
                      <a:cubicBezTo>
                        <a:pt x="821" y="21132"/>
                        <a:pt x="2562" y="21088"/>
                        <a:pt x="3189" y="20219"/>
                      </a:cubicBezTo>
                      <a:cubicBezTo>
                        <a:pt x="3355" y="19988"/>
                        <a:pt x="3516" y="19599"/>
                        <a:pt x="3336" y="19060"/>
                      </a:cubicBezTo>
                      <a:cubicBezTo>
                        <a:pt x="3030" y="18141"/>
                        <a:pt x="3071" y="17806"/>
                        <a:pt x="4399" y="17082"/>
                      </a:cubicBezTo>
                      <a:cubicBezTo>
                        <a:pt x="4900" y="17504"/>
                        <a:pt x="5539" y="17767"/>
                        <a:pt x="6245" y="17767"/>
                      </a:cubicBezTo>
                      <a:cubicBezTo>
                        <a:pt x="7042" y="17767"/>
                        <a:pt x="7762" y="17445"/>
                        <a:pt x="8284" y="16924"/>
                      </a:cubicBezTo>
                      <a:lnTo>
                        <a:pt x="16485" y="9592"/>
                      </a:lnTo>
                      <a:cubicBezTo>
                        <a:pt x="17662" y="9554"/>
                        <a:pt x="18826" y="9091"/>
                        <a:pt x="19724" y="8194"/>
                      </a:cubicBezTo>
                      <a:cubicBezTo>
                        <a:pt x="21600" y="6320"/>
                        <a:pt x="21600" y="3281"/>
                        <a:pt x="19724" y="1406"/>
                      </a:cubicBezTo>
                      <a:moveTo>
                        <a:pt x="8953" y="11504"/>
                      </a:moveTo>
                      <a:lnTo>
                        <a:pt x="9633" y="12183"/>
                      </a:lnTo>
                      <a:lnTo>
                        <a:pt x="12690" y="9807"/>
                      </a:lnTo>
                      <a:lnTo>
                        <a:pt x="11331" y="8449"/>
                      </a:lnTo>
                      <a:cubicBezTo>
                        <a:pt x="11331" y="8449"/>
                        <a:pt x="8953" y="11504"/>
                        <a:pt x="8953" y="1150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marL="0" marR="0" lvl="0" indent="0" algn="ctr" defTabSz="22858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62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F71394F-7E94-06CC-1749-253706A6AEA4}"/>
              </a:ext>
            </a:extLst>
          </p:cNvPr>
          <p:cNvGrpSpPr/>
          <p:nvPr/>
        </p:nvGrpSpPr>
        <p:grpSpPr>
          <a:xfrm>
            <a:off x="528348" y="1505095"/>
            <a:ext cx="3387987" cy="4335043"/>
            <a:chOff x="528349" y="1657494"/>
            <a:chExt cx="3387986" cy="4335043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6FE79E1-93F1-9A41-CF0E-15F90077E290}"/>
                </a:ext>
              </a:extLst>
            </p:cNvPr>
            <p:cNvGrpSpPr/>
            <p:nvPr/>
          </p:nvGrpSpPr>
          <p:grpSpPr>
            <a:xfrm>
              <a:off x="528349" y="3774984"/>
              <a:ext cx="3387985" cy="2217553"/>
              <a:chOff x="430032" y="3583528"/>
              <a:chExt cx="3387985" cy="2217553"/>
            </a:xfrm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41" name="KOPPT">
                <a:extLst>
                  <a:ext uri="{FF2B5EF4-FFF2-40B4-BE49-F238E27FC236}">
                    <a16:creationId xmlns:a16="http://schemas.microsoft.com/office/drawing/2014/main" id="{D8A019FD-A363-3972-C4E2-1570395AD601}"/>
                  </a:ext>
                </a:extLst>
              </p:cNvPr>
              <p:cNvSpPr/>
              <p:nvPr/>
            </p:nvSpPr>
            <p:spPr>
              <a:xfrm flipH="1">
                <a:off x="430032" y="3583528"/>
                <a:ext cx="3387985" cy="2217553"/>
              </a:xfrm>
              <a:prstGeom prst="rect">
                <a:avLst/>
              </a:prstGeom>
              <a:solidFill>
                <a:srgbClr val="BE6F45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B39CFF4-B038-3776-D6B0-CD1795346242}"/>
                  </a:ext>
                </a:extLst>
              </p:cNvPr>
              <p:cNvSpPr txBox="1"/>
              <p:nvPr/>
            </p:nvSpPr>
            <p:spPr>
              <a:xfrm>
                <a:off x="524711" y="3882980"/>
                <a:ext cx="3198629" cy="1247008"/>
              </a:xfrm>
              <a:prstGeom prst="round1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Add title</a:t>
                </a:r>
              </a:p>
              <a:p>
                <a:pPr marL="0" marR="0" lvl="0" indent="0" algn="ctr" defTabSz="258089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13460DDE-9A12-0EE2-17E7-0684C5CC2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" b="15"/>
            <a:stretch/>
          </p:blipFill>
          <p:spPr>
            <a:xfrm flipH="1">
              <a:off x="528350" y="1657494"/>
              <a:ext cx="3387985" cy="2117490"/>
            </a:xfrm>
            <a:prstGeom prst="round1Rect">
              <a:avLst>
                <a:gd name="adj" fmla="val 29262"/>
              </a:avLst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6F92C99-CB19-F6D7-EFAA-6D3ABCA49DD2}"/>
              </a:ext>
            </a:extLst>
          </p:cNvPr>
          <p:cNvGrpSpPr/>
          <p:nvPr/>
        </p:nvGrpSpPr>
        <p:grpSpPr>
          <a:xfrm>
            <a:off x="4011014" y="3622583"/>
            <a:ext cx="7652639" cy="2217554"/>
            <a:chOff x="3962748" y="3774983"/>
            <a:chExt cx="7652639" cy="2217554"/>
          </a:xfrm>
        </p:grpSpPr>
        <p:sp>
          <p:nvSpPr>
            <p:cNvPr id="44" name="矩形: 单圆角 43">
              <a:extLst>
                <a:ext uri="{FF2B5EF4-FFF2-40B4-BE49-F238E27FC236}">
                  <a16:creationId xmlns:a16="http://schemas.microsoft.com/office/drawing/2014/main" id="{7A498AAA-C8BC-3679-AFFD-580814B044C9}"/>
                </a:ext>
              </a:extLst>
            </p:cNvPr>
            <p:cNvSpPr/>
            <p:nvPr/>
          </p:nvSpPr>
          <p:spPr>
            <a:xfrm flipV="1">
              <a:off x="3962748" y="3774983"/>
              <a:ext cx="7652639" cy="2217554"/>
            </a:xfrm>
            <a:prstGeom prst="round1Rect">
              <a:avLst>
                <a:gd name="adj" fmla="val 25258"/>
              </a:avLst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5C9E8E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BB9CD3F-745D-9016-BA72-58BD9676F955}"/>
                </a:ext>
              </a:extLst>
            </p:cNvPr>
            <p:cNvSpPr txBox="1"/>
            <p:nvPr/>
          </p:nvSpPr>
          <p:spPr>
            <a:xfrm>
              <a:off x="4122021" y="4259390"/>
              <a:ext cx="7493366" cy="1248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 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794513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EC51FD-776C-A7D6-6F57-86B8CFBBA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275421" y="266851"/>
            <a:ext cx="276225" cy="152400"/>
            <a:chOff x="275419" y="256163"/>
            <a:chExt cx="276225" cy="152400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275419" y="2561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>
            <a:xfrm>
              <a:off x="275419" y="3323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87" name="直接连接符 86"/>
            <p:cNvCxnSpPr/>
            <p:nvPr/>
          </p:nvCxnSpPr>
          <p:spPr>
            <a:xfrm>
              <a:off x="275419" y="4085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grpSp>
        <p:nvGrpSpPr>
          <p:cNvPr id="89" name="组合 88"/>
          <p:cNvGrpSpPr/>
          <p:nvPr/>
        </p:nvGrpSpPr>
        <p:grpSpPr>
          <a:xfrm>
            <a:off x="10741455" y="265363"/>
            <a:ext cx="923328" cy="153888"/>
            <a:chOff x="10810875" y="189163"/>
            <a:chExt cx="923328" cy="153888"/>
          </a:xfrm>
          <a:solidFill>
            <a:srgbClr val="7AB2A5"/>
          </a:solidFill>
        </p:grpSpPr>
        <p:sp>
          <p:nvSpPr>
            <p:cNvPr id="90" name="箭头: V 形 89"/>
            <p:cNvSpPr/>
            <p:nvPr/>
          </p:nvSpPr>
          <p:spPr>
            <a:xfrm>
              <a:off x="1081087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1" name="箭头: V 形 90"/>
            <p:cNvSpPr/>
            <p:nvPr/>
          </p:nvSpPr>
          <p:spPr>
            <a:xfrm>
              <a:off x="10964763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2" name="箭头: V 形 91"/>
            <p:cNvSpPr/>
            <p:nvPr/>
          </p:nvSpPr>
          <p:spPr>
            <a:xfrm>
              <a:off x="11118651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3" name="箭头: V 形 92"/>
            <p:cNvSpPr/>
            <p:nvPr/>
          </p:nvSpPr>
          <p:spPr>
            <a:xfrm>
              <a:off x="11272539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4" name="箭头: V 形 93"/>
            <p:cNvSpPr/>
            <p:nvPr/>
          </p:nvSpPr>
          <p:spPr>
            <a:xfrm>
              <a:off x="11426427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5" name="箭头: V 形 94"/>
            <p:cNvSpPr/>
            <p:nvPr/>
          </p:nvSpPr>
          <p:spPr>
            <a:xfrm>
              <a:off x="1158031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 rot="5400000">
            <a:off x="9901238" y="1811911"/>
            <a:ext cx="768375" cy="263551"/>
            <a:chOff x="338622" y="6339160"/>
            <a:chExt cx="768375" cy="263550"/>
          </a:xfrm>
          <a:solidFill>
            <a:srgbClr val="7AB2A5">
              <a:alpha val="50000"/>
            </a:srgbClr>
          </a:solidFill>
        </p:grpSpPr>
        <p:sp>
          <p:nvSpPr>
            <p:cNvPr id="97" name="椭圆 96"/>
            <p:cNvSpPr/>
            <p:nvPr/>
          </p:nvSpPr>
          <p:spPr>
            <a:xfrm>
              <a:off x="338622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81497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624372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767247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910122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1052997" y="633916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38622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81497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624372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767247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910122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1052997" y="6443935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38622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81497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624372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767247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910122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1052997" y="6548710"/>
              <a:ext cx="54000" cy="5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115" name="椭圆 114"/>
          <p:cNvSpPr/>
          <p:nvPr/>
        </p:nvSpPr>
        <p:spPr>
          <a:xfrm>
            <a:off x="2399471" y="1224737"/>
            <a:ext cx="971616" cy="971616"/>
          </a:xfrm>
          <a:prstGeom prst="ellipse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16" name="圆: 空心 115"/>
          <p:cNvSpPr/>
          <p:nvPr/>
        </p:nvSpPr>
        <p:spPr>
          <a:xfrm>
            <a:off x="8610290" y="4255849"/>
            <a:ext cx="477151" cy="477150"/>
          </a:xfrm>
          <a:prstGeom prst="donut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9208E4-4E57-4BB5-24BD-8A8857ECE0B8}"/>
              </a:ext>
            </a:extLst>
          </p:cNvPr>
          <p:cNvSpPr txBox="1"/>
          <p:nvPr/>
        </p:nvSpPr>
        <p:spPr>
          <a:xfrm>
            <a:off x="2038350" y="2042124"/>
            <a:ext cx="81153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i="0" u="none" strike="noStrike" kern="1200" cap="none" spc="0" normalizeH="0" baseline="0" noProof="0" dirty="0">
                <a:ln>
                  <a:noFill/>
                </a:ln>
                <a:solidFill>
                  <a:srgbClr val="5C9E8E"/>
                </a:solidFill>
                <a:effectLst/>
                <a:uLnTx/>
                <a:uFillTx/>
                <a:latin typeface="字体家AI造字剑客" pitchFamily="66" charset="-122"/>
                <a:ea typeface="字体家AI造字剑客" pitchFamily="66" charset="-122"/>
                <a:cs typeface="思源宋体 CN Heavy" panose="02020900000000000000" pitchFamily="18" charset="-122"/>
                <a:sym typeface="Arial"/>
              </a:rPr>
              <a:t>THANKS </a:t>
            </a:r>
            <a:endParaRPr kumimoji="0" lang="zh-CN" altLang="en-US" sz="8800" i="0" u="none" strike="noStrike" kern="1200" cap="none" spc="0" normalizeH="0" baseline="0" noProof="0" dirty="0">
              <a:ln>
                <a:noFill/>
              </a:ln>
              <a:solidFill>
                <a:srgbClr val="5C9E8E"/>
              </a:solidFill>
              <a:effectLst/>
              <a:uLnTx/>
              <a:uFillTx/>
              <a:latin typeface="字体家AI造字剑客" pitchFamily="66" charset="-122"/>
              <a:ea typeface="字体家AI造字剑客" pitchFamily="66" charset="-122"/>
              <a:cs typeface="思源宋体 CN Heavy" panose="02020900000000000000" pitchFamily="18" charset="-122"/>
              <a:sym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81FF5D-6A9A-D55D-2589-9C443C1BB83E}"/>
              </a:ext>
            </a:extLst>
          </p:cNvPr>
          <p:cNvSpPr txBox="1"/>
          <p:nvPr/>
        </p:nvSpPr>
        <p:spPr>
          <a:xfrm>
            <a:off x="2657787" y="3481385"/>
            <a:ext cx="687642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163C16-7635-CC4D-DCCB-2ABF27D87430}"/>
              </a:ext>
            </a:extLst>
          </p:cNvPr>
          <p:cNvGrpSpPr/>
          <p:nvPr/>
        </p:nvGrpSpPr>
        <p:grpSpPr>
          <a:xfrm>
            <a:off x="4189059" y="4805990"/>
            <a:ext cx="3813883" cy="468000"/>
            <a:chOff x="4303832" y="4578533"/>
            <a:chExt cx="3620968" cy="4320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DB7D94B0-B82C-9C0C-8081-E8D5E84B7122}"/>
                </a:ext>
              </a:extLst>
            </p:cNvPr>
            <p:cNvSpPr/>
            <p:nvPr/>
          </p:nvSpPr>
          <p:spPr>
            <a:xfrm>
              <a:off x="4303832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Report 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：</a:t>
              </a:r>
              <a:r>
                <a:rPr lang="en-US" altLang="zh-CN" sz="1400" kern="0" dirty="0">
                  <a:solidFill>
                    <a:prstClr val="white"/>
                  </a:solidFill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freeppt7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6237D9C-6165-2BCE-B9DB-8C34A35C0175}"/>
                </a:ext>
              </a:extLst>
            </p:cNvPr>
            <p:cNvSpPr/>
            <p:nvPr/>
          </p:nvSpPr>
          <p:spPr>
            <a:xfrm>
              <a:off x="6196800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Time 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：</a:t>
              </a: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202X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805138B4-C126-B490-1BCB-B6E06F773399}"/>
              </a:ext>
            </a:extLst>
          </p:cNvPr>
          <p:cNvSpPr/>
          <p:nvPr/>
        </p:nvSpPr>
        <p:spPr>
          <a:xfrm>
            <a:off x="8902968" y="16706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8759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 descr="形状&#10;&#10;描述已自动生成">
            <a:extLst>
              <a:ext uri="{FF2B5EF4-FFF2-40B4-BE49-F238E27FC236}">
                <a16:creationId xmlns:a16="http://schemas.microsoft.com/office/drawing/2014/main" id="{52058627-AB77-9EC0-845E-E52CA0596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B3C03E0-E8BD-DCF3-4E0F-A465EA5C11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6050" y="3062421"/>
            <a:ext cx="4679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/>
              <a:cs typeface="思源宋体 CN Heavy" panose="02020900000000000000" pitchFamily="18" charset="-122"/>
              <a:sym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173D33-EF63-17F2-4138-39F598A44E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2599" y="4133895"/>
            <a:ext cx="654680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838A59B-40B6-4099-8518-C198E8F7DE97}"/>
              </a:ext>
            </a:extLst>
          </p:cNvPr>
          <p:cNvGrpSpPr/>
          <p:nvPr/>
        </p:nvGrpSpPr>
        <p:grpSpPr>
          <a:xfrm>
            <a:off x="275421" y="266851"/>
            <a:ext cx="276225" cy="152400"/>
            <a:chOff x="275419" y="256163"/>
            <a:chExt cx="276225" cy="15240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FED4D98-938D-2D0A-629D-E69F41944CF0}"/>
                </a:ext>
              </a:extLst>
            </p:cNvPr>
            <p:cNvCxnSpPr/>
            <p:nvPr/>
          </p:nvCxnSpPr>
          <p:spPr>
            <a:xfrm>
              <a:off x="275419" y="2561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4BD06C5-731E-BD34-649D-3413C99C7C93}"/>
                </a:ext>
              </a:extLst>
            </p:cNvPr>
            <p:cNvCxnSpPr/>
            <p:nvPr/>
          </p:nvCxnSpPr>
          <p:spPr>
            <a:xfrm>
              <a:off x="275419" y="3323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5BA2B50-C7B4-F99E-986E-E960E4D2DD3D}"/>
                </a:ext>
              </a:extLst>
            </p:cNvPr>
            <p:cNvCxnSpPr/>
            <p:nvPr/>
          </p:nvCxnSpPr>
          <p:spPr>
            <a:xfrm>
              <a:off x="275419" y="4085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48C6103-C119-754A-3315-D79BA0835955}"/>
              </a:ext>
            </a:extLst>
          </p:cNvPr>
          <p:cNvGrpSpPr/>
          <p:nvPr/>
        </p:nvGrpSpPr>
        <p:grpSpPr>
          <a:xfrm>
            <a:off x="10741455" y="265363"/>
            <a:ext cx="923328" cy="153888"/>
            <a:chOff x="10810875" y="189163"/>
            <a:chExt cx="923328" cy="153888"/>
          </a:xfrm>
          <a:solidFill>
            <a:srgbClr val="7AB2A5"/>
          </a:solidFill>
        </p:grpSpPr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3C8FA53B-7F70-3482-A8F8-8272E5F59A79}"/>
                </a:ext>
              </a:extLst>
            </p:cNvPr>
            <p:cNvSpPr/>
            <p:nvPr/>
          </p:nvSpPr>
          <p:spPr>
            <a:xfrm>
              <a:off x="1081087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7AE5B7A2-B710-181E-C61A-D46872820451}"/>
                </a:ext>
              </a:extLst>
            </p:cNvPr>
            <p:cNvSpPr/>
            <p:nvPr/>
          </p:nvSpPr>
          <p:spPr>
            <a:xfrm>
              <a:off x="10964763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4E8E732B-66F3-1F77-7B95-001256995C1E}"/>
                </a:ext>
              </a:extLst>
            </p:cNvPr>
            <p:cNvSpPr/>
            <p:nvPr/>
          </p:nvSpPr>
          <p:spPr>
            <a:xfrm>
              <a:off x="11118651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223B11AD-F3E1-CF41-048A-E5D19F17DFE6}"/>
                </a:ext>
              </a:extLst>
            </p:cNvPr>
            <p:cNvSpPr/>
            <p:nvPr/>
          </p:nvSpPr>
          <p:spPr>
            <a:xfrm>
              <a:off x="11272539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510B5F8D-4B93-4069-5567-67223AC260A7}"/>
                </a:ext>
              </a:extLst>
            </p:cNvPr>
            <p:cNvSpPr/>
            <p:nvPr/>
          </p:nvSpPr>
          <p:spPr>
            <a:xfrm>
              <a:off x="11426427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E1F7C7F1-171C-F46C-3452-A32FD3CA8732}"/>
                </a:ext>
              </a:extLst>
            </p:cNvPr>
            <p:cNvSpPr/>
            <p:nvPr/>
          </p:nvSpPr>
          <p:spPr>
            <a:xfrm>
              <a:off x="1158031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B911C6F-4CE4-AA18-B4D5-63C412D7A6E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61381" y="1990946"/>
            <a:ext cx="4069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5C9E8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01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5C9E8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3F71C0B-7821-0E77-FC32-1B2A3BD29E5F}"/>
              </a:ext>
            </a:extLst>
          </p:cNvPr>
          <p:cNvGrpSpPr/>
          <p:nvPr/>
        </p:nvGrpSpPr>
        <p:grpSpPr>
          <a:xfrm>
            <a:off x="5671667" y="5153027"/>
            <a:ext cx="848668" cy="88925"/>
            <a:chOff x="5343525" y="5153025"/>
            <a:chExt cx="848668" cy="88925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406B8C6-0B8F-8147-278A-7AEAFF949E1A}"/>
                </a:ext>
              </a:extLst>
            </p:cNvPr>
            <p:cNvSpPr/>
            <p:nvPr/>
          </p:nvSpPr>
          <p:spPr>
            <a:xfrm>
              <a:off x="5343525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03F356C-5CB3-32C8-62DB-7EC18217F51A}"/>
                </a:ext>
              </a:extLst>
            </p:cNvPr>
            <p:cNvSpPr/>
            <p:nvPr/>
          </p:nvSpPr>
          <p:spPr>
            <a:xfrm>
              <a:off x="5723397" y="5153025"/>
              <a:ext cx="88925" cy="88925"/>
            </a:xfrm>
            <a:prstGeom prst="ellipse">
              <a:avLst/>
            </a:prstGeom>
            <a:solidFill>
              <a:srgbClr val="BE6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5D0F8B65-F8F4-627A-A1B8-81A5FEE55262}"/>
                </a:ext>
              </a:extLst>
            </p:cNvPr>
            <p:cNvSpPr/>
            <p:nvPr/>
          </p:nvSpPr>
          <p:spPr>
            <a:xfrm>
              <a:off x="6103268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4" name="缺角矩形 43">
            <a:extLst>
              <a:ext uri="{FF2B5EF4-FFF2-40B4-BE49-F238E27FC236}">
                <a16:creationId xmlns:a16="http://schemas.microsoft.com/office/drawing/2014/main" id="{5B8D53E9-8A28-4AC8-6B31-E0A0A1F58A57}"/>
              </a:ext>
            </a:extLst>
          </p:cNvPr>
          <p:cNvSpPr/>
          <p:nvPr/>
        </p:nvSpPr>
        <p:spPr>
          <a:xfrm>
            <a:off x="2822600" y="1533343"/>
            <a:ext cx="873101" cy="873101"/>
          </a:xfrm>
          <a:prstGeom prst="plaque">
            <a:avLst>
              <a:gd name="adj" fmla="val 50000"/>
            </a:avLst>
          </a:prstGeom>
          <a:gradFill>
            <a:gsLst>
              <a:gs pos="0">
                <a:srgbClr val="7AB2A5">
                  <a:alpha val="82000"/>
                </a:srgbClr>
              </a:gs>
              <a:gs pos="100000">
                <a:srgbClr val="7AB2A5">
                  <a:alpha val="28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C8A0B91-9D9C-D9F1-C2AC-D7892E2A488D}"/>
              </a:ext>
            </a:extLst>
          </p:cNvPr>
          <p:cNvSpPr/>
          <p:nvPr/>
        </p:nvSpPr>
        <p:spPr>
          <a:xfrm flipH="1">
            <a:off x="8435951" y="2423950"/>
            <a:ext cx="1480104" cy="1480104"/>
          </a:xfrm>
          <a:prstGeom prst="ellipse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/>
              <a:cs typeface="思源宋体 CN Heavy" panose="02020900000000000000" pitchFamily="18" charset="-122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ECACE9-7F18-A675-3409-199DB803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" b="5007"/>
          <a:stretch/>
        </p:blipFill>
        <p:spPr>
          <a:xfrm>
            <a:off x="874141" y="1517400"/>
            <a:ext cx="4196291" cy="236041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A679C38-10BA-1B30-1FE9-496C56C6F59D}"/>
              </a:ext>
            </a:extLst>
          </p:cNvPr>
          <p:cNvGrpSpPr/>
          <p:nvPr/>
        </p:nvGrpSpPr>
        <p:grpSpPr>
          <a:xfrm>
            <a:off x="5145669" y="1517399"/>
            <a:ext cx="3060000" cy="2360413"/>
            <a:chOff x="5145669" y="1517398"/>
            <a:chExt cx="3060000" cy="236041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D633230-7967-93CE-7596-571D2A2B51F8}"/>
                </a:ext>
              </a:extLst>
            </p:cNvPr>
            <p:cNvSpPr/>
            <p:nvPr/>
          </p:nvSpPr>
          <p:spPr>
            <a:xfrm>
              <a:off x="5145669" y="1517398"/>
              <a:ext cx="3060000" cy="23604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7AB2A5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86E7E84-3C8C-4931-5084-85FA0FDA127B}"/>
                </a:ext>
              </a:extLst>
            </p:cNvPr>
            <p:cNvGrpSpPr/>
            <p:nvPr/>
          </p:nvGrpSpPr>
          <p:grpSpPr>
            <a:xfrm>
              <a:off x="5502262" y="1676248"/>
              <a:ext cx="2346814" cy="1671073"/>
              <a:chOff x="929786" y="1139534"/>
              <a:chExt cx="2346814" cy="1671073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EA1B1D-039A-1040-33C4-637F365CFA9D}"/>
                  </a:ext>
                </a:extLst>
              </p:cNvPr>
              <p:cNvSpPr txBox="1"/>
              <p:nvPr/>
            </p:nvSpPr>
            <p:spPr>
              <a:xfrm>
                <a:off x="929786" y="1655932"/>
                <a:ext cx="2346814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0A9EEE4D-D0EA-2FD8-09FE-378D18A2900D}"/>
                  </a:ext>
                </a:extLst>
              </p:cNvPr>
              <p:cNvSpPr/>
              <p:nvPr/>
            </p:nvSpPr>
            <p:spPr>
              <a:xfrm>
                <a:off x="1336884" y="1139534"/>
                <a:ext cx="1532618" cy="450677"/>
              </a:xfrm>
              <a:prstGeom prst="roundRect">
                <a:avLst>
                  <a:gd name="adj" fmla="val 50000"/>
                </a:avLst>
              </a:prstGeom>
              <a:solidFill>
                <a:srgbClr val="5C9E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4A1524-F1BA-667A-9CAA-AC1560C7AF10}"/>
              </a:ext>
            </a:extLst>
          </p:cNvPr>
          <p:cNvGrpSpPr/>
          <p:nvPr/>
        </p:nvGrpSpPr>
        <p:grpSpPr>
          <a:xfrm>
            <a:off x="8257859" y="1517399"/>
            <a:ext cx="3060000" cy="2360413"/>
            <a:chOff x="8257858" y="1517398"/>
            <a:chExt cx="3060000" cy="236041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7F9E0FA-4E39-AA12-FF6C-1020316F5CF2}"/>
                </a:ext>
              </a:extLst>
            </p:cNvPr>
            <p:cNvSpPr/>
            <p:nvPr/>
          </p:nvSpPr>
          <p:spPr>
            <a:xfrm>
              <a:off x="8257858" y="1517398"/>
              <a:ext cx="3060000" cy="23604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7AB2A5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EB72D6D-6418-4B7E-319C-16332F3D38BF}"/>
                </a:ext>
              </a:extLst>
            </p:cNvPr>
            <p:cNvGrpSpPr/>
            <p:nvPr/>
          </p:nvGrpSpPr>
          <p:grpSpPr>
            <a:xfrm>
              <a:off x="8614451" y="1676248"/>
              <a:ext cx="2346814" cy="1671073"/>
              <a:chOff x="929786" y="1139534"/>
              <a:chExt cx="2346814" cy="1671073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4E74F93-8806-EF76-5900-FF6E22191EE5}"/>
                  </a:ext>
                </a:extLst>
              </p:cNvPr>
              <p:cNvSpPr txBox="1"/>
              <p:nvPr/>
            </p:nvSpPr>
            <p:spPr>
              <a:xfrm>
                <a:off x="929786" y="1655932"/>
                <a:ext cx="2346814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EFE78BC5-FFDB-3023-F18D-57586D10EE0B}"/>
                  </a:ext>
                </a:extLst>
              </p:cNvPr>
              <p:cNvSpPr/>
              <p:nvPr/>
            </p:nvSpPr>
            <p:spPr>
              <a:xfrm>
                <a:off x="1336884" y="1139534"/>
                <a:ext cx="1532618" cy="450677"/>
              </a:xfrm>
              <a:prstGeom prst="roundRect">
                <a:avLst>
                  <a:gd name="adj" fmla="val 50000"/>
                </a:avLst>
              </a:prstGeom>
              <a:solidFill>
                <a:srgbClr val="BE6F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88640CB-4175-C51E-50EF-EA6639D89BCC}"/>
              </a:ext>
            </a:extLst>
          </p:cNvPr>
          <p:cNvGrpSpPr/>
          <p:nvPr/>
        </p:nvGrpSpPr>
        <p:grpSpPr>
          <a:xfrm>
            <a:off x="874143" y="3934962"/>
            <a:ext cx="10443716" cy="1910687"/>
            <a:chOff x="874142" y="3934961"/>
            <a:chExt cx="10443716" cy="191068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4B0C224-E8B2-2C73-0136-C0130AE15D91}"/>
                </a:ext>
              </a:extLst>
            </p:cNvPr>
            <p:cNvSpPr/>
            <p:nvPr/>
          </p:nvSpPr>
          <p:spPr>
            <a:xfrm>
              <a:off x="3071597" y="3934961"/>
              <a:ext cx="8246261" cy="1910687"/>
            </a:xfrm>
            <a:prstGeom prst="rect">
              <a:avLst/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7AB2A5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4DE8B7E-6A62-E254-DD56-477E25A94405}"/>
                </a:ext>
              </a:extLst>
            </p:cNvPr>
            <p:cNvGrpSpPr/>
            <p:nvPr/>
          </p:nvGrpSpPr>
          <p:grpSpPr>
            <a:xfrm>
              <a:off x="874142" y="3934961"/>
              <a:ext cx="2129051" cy="1910687"/>
              <a:chOff x="874142" y="3934961"/>
              <a:chExt cx="2129051" cy="1910687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246952A-7979-FB2D-B521-E5CB1C996DF3}"/>
                  </a:ext>
                </a:extLst>
              </p:cNvPr>
              <p:cNvSpPr/>
              <p:nvPr/>
            </p:nvSpPr>
            <p:spPr>
              <a:xfrm>
                <a:off x="874142" y="3934961"/>
                <a:ext cx="2129051" cy="1910687"/>
              </a:xfrm>
              <a:prstGeom prst="rect">
                <a:avLst/>
              </a:prstGeom>
              <a:solidFill>
                <a:srgbClr val="BE6F4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7AB2A5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24" name="图形 23">
                <a:extLst>
                  <a:ext uri="{FF2B5EF4-FFF2-40B4-BE49-F238E27FC236}">
                    <a16:creationId xmlns:a16="http://schemas.microsoft.com/office/drawing/2014/main" id="{0EFA1F87-2B16-4EF3-D766-35CEEFDBC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62417" y="4414054"/>
                <a:ext cx="952500" cy="952500"/>
              </a:xfrm>
              <a:prstGeom prst="rect">
                <a:avLst/>
              </a:prstGeom>
            </p:spPr>
          </p:pic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68BEFDC-2545-E9F8-B64A-7AC67EE0A173}"/>
                </a:ext>
              </a:extLst>
            </p:cNvPr>
            <p:cNvSpPr txBox="1"/>
            <p:nvPr/>
          </p:nvSpPr>
          <p:spPr>
            <a:xfrm>
              <a:off x="3407165" y="4265646"/>
              <a:ext cx="7575127" cy="877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Add title text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pitchFamily="18" charset="-122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1147281-0997-B97F-85A8-68C69D1DFDC4}"/>
              </a:ext>
            </a:extLst>
          </p:cNvPr>
          <p:cNvGrpSpPr/>
          <p:nvPr/>
        </p:nvGrpSpPr>
        <p:grpSpPr>
          <a:xfrm>
            <a:off x="727077" y="1304925"/>
            <a:ext cx="4092721" cy="4521200"/>
            <a:chOff x="1717675" y="777875"/>
            <a:chExt cx="4837113" cy="5343525"/>
          </a:xfrm>
        </p:grpSpPr>
        <p:sp>
          <p:nvSpPr>
            <p:cNvPr id="8" name="Freeform 140">
              <a:extLst>
                <a:ext uri="{FF2B5EF4-FFF2-40B4-BE49-F238E27FC236}">
                  <a16:creationId xmlns:a16="http://schemas.microsoft.com/office/drawing/2014/main" id="{CEB3D9BA-4ECA-0791-E81D-BA265A0F5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7675" y="1827213"/>
              <a:ext cx="3248025" cy="3244850"/>
            </a:xfrm>
            <a:custGeom>
              <a:avLst/>
              <a:gdLst>
                <a:gd name="T0" fmla="*/ 441 w 852"/>
                <a:gd name="T1" fmla="*/ 851 h 851"/>
                <a:gd name="T2" fmla="*/ 468 w 852"/>
                <a:gd name="T3" fmla="*/ 839 h 851"/>
                <a:gd name="T4" fmla="*/ 357 w 852"/>
                <a:gd name="T5" fmla="*/ 846 h 851"/>
                <a:gd name="T6" fmla="*/ 330 w 852"/>
                <a:gd name="T7" fmla="*/ 830 h 851"/>
                <a:gd name="T8" fmla="*/ 524 w 852"/>
                <a:gd name="T9" fmla="*/ 840 h 851"/>
                <a:gd name="T10" fmla="*/ 556 w 852"/>
                <a:gd name="T11" fmla="*/ 826 h 851"/>
                <a:gd name="T12" fmla="*/ 273 w 852"/>
                <a:gd name="T13" fmla="*/ 823 h 851"/>
                <a:gd name="T14" fmla="*/ 254 w 852"/>
                <a:gd name="T15" fmla="*/ 810 h 851"/>
                <a:gd name="T16" fmla="*/ 222 w 852"/>
                <a:gd name="T17" fmla="*/ 799 h 851"/>
                <a:gd name="T18" fmla="*/ 631 w 852"/>
                <a:gd name="T19" fmla="*/ 799 h 851"/>
                <a:gd name="T20" fmla="*/ 197 w 852"/>
                <a:gd name="T21" fmla="*/ 785 h 851"/>
                <a:gd name="T22" fmla="*/ 181 w 852"/>
                <a:gd name="T23" fmla="*/ 768 h 851"/>
                <a:gd name="T24" fmla="*/ 672 w 852"/>
                <a:gd name="T25" fmla="*/ 767 h 851"/>
                <a:gd name="T26" fmla="*/ 701 w 852"/>
                <a:gd name="T27" fmla="*/ 750 h 851"/>
                <a:gd name="T28" fmla="*/ 715 w 852"/>
                <a:gd name="T29" fmla="*/ 724 h 851"/>
                <a:gd name="T30" fmla="*/ 114 w 852"/>
                <a:gd name="T31" fmla="*/ 713 h 851"/>
                <a:gd name="T32" fmla="*/ 100 w 852"/>
                <a:gd name="T33" fmla="*/ 684 h 851"/>
                <a:gd name="T34" fmla="*/ 753 w 852"/>
                <a:gd name="T35" fmla="*/ 690 h 851"/>
                <a:gd name="T36" fmla="*/ 776 w 852"/>
                <a:gd name="T37" fmla="*/ 659 h 851"/>
                <a:gd name="T38" fmla="*/ 60 w 852"/>
                <a:gd name="T39" fmla="*/ 643 h 851"/>
                <a:gd name="T40" fmla="*/ 53 w 852"/>
                <a:gd name="T41" fmla="*/ 620 h 851"/>
                <a:gd name="T42" fmla="*/ 800 w 852"/>
                <a:gd name="T43" fmla="*/ 619 h 851"/>
                <a:gd name="T44" fmla="*/ 818 w 852"/>
                <a:gd name="T45" fmla="*/ 591 h 851"/>
                <a:gd name="T46" fmla="*/ 24 w 852"/>
                <a:gd name="T47" fmla="*/ 566 h 851"/>
                <a:gd name="T48" fmla="*/ 21 w 852"/>
                <a:gd name="T49" fmla="*/ 542 h 851"/>
                <a:gd name="T50" fmla="*/ 831 w 852"/>
                <a:gd name="T51" fmla="*/ 541 h 851"/>
                <a:gd name="T52" fmla="*/ 843 w 852"/>
                <a:gd name="T53" fmla="*/ 510 h 851"/>
                <a:gd name="T54" fmla="*/ 838 w 852"/>
                <a:gd name="T55" fmla="*/ 480 h 851"/>
                <a:gd name="T56" fmla="*/ 6 w 852"/>
                <a:gd name="T57" fmla="*/ 459 h 851"/>
                <a:gd name="T58" fmla="*/ 0 w 852"/>
                <a:gd name="T59" fmla="*/ 425 h 851"/>
                <a:gd name="T60" fmla="*/ 852 w 852"/>
                <a:gd name="T61" fmla="*/ 425 h 851"/>
                <a:gd name="T62" fmla="*/ 846 w 852"/>
                <a:gd name="T63" fmla="*/ 392 h 851"/>
                <a:gd name="T64" fmla="*/ 14 w 852"/>
                <a:gd name="T65" fmla="*/ 370 h 851"/>
                <a:gd name="T66" fmla="*/ 8 w 852"/>
                <a:gd name="T67" fmla="*/ 341 h 851"/>
                <a:gd name="T68" fmla="*/ 839 w 852"/>
                <a:gd name="T69" fmla="*/ 346 h 851"/>
                <a:gd name="T70" fmla="*/ 827 w 852"/>
                <a:gd name="T71" fmla="*/ 315 h 851"/>
                <a:gd name="T72" fmla="*/ 30 w 852"/>
                <a:gd name="T73" fmla="*/ 283 h 851"/>
                <a:gd name="T74" fmla="*/ 823 w 852"/>
                <a:gd name="T75" fmla="*/ 292 h 851"/>
                <a:gd name="T76" fmla="*/ 811 w 852"/>
                <a:gd name="T77" fmla="*/ 256 h 851"/>
                <a:gd name="T78" fmla="*/ 55 w 852"/>
                <a:gd name="T79" fmla="*/ 238 h 851"/>
                <a:gd name="T80" fmla="*/ 61 w 852"/>
                <a:gd name="T81" fmla="*/ 215 h 851"/>
                <a:gd name="T82" fmla="*/ 791 w 852"/>
                <a:gd name="T83" fmla="*/ 215 h 851"/>
                <a:gd name="T84" fmla="*/ 769 w 852"/>
                <a:gd name="T85" fmla="*/ 190 h 851"/>
                <a:gd name="T86" fmla="*/ 99 w 852"/>
                <a:gd name="T87" fmla="*/ 168 h 851"/>
                <a:gd name="T88" fmla="*/ 752 w 852"/>
                <a:gd name="T89" fmla="*/ 167 h 851"/>
                <a:gd name="T90" fmla="*/ 741 w 852"/>
                <a:gd name="T91" fmla="*/ 147 h 851"/>
                <a:gd name="T92" fmla="*/ 715 w 852"/>
                <a:gd name="T93" fmla="*/ 119 h 851"/>
                <a:gd name="T94" fmla="*/ 154 w 852"/>
                <a:gd name="T95" fmla="*/ 109 h 851"/>
                <a:gd name="T96" fmla="*/ 180 w 852"/>
                <a:gd name="T97" fmla="*/ 83 h 851"/>
                <a:gd name="T98" fmla="*/ 672 w 852"/>
                <a:gd name="T99" fmla="*/ 90 h 851"/>
                <a:gd name="T100" fmla="*/ 656 w 852"/>
                <a:gd name="T101" fmla="*/ 73 h 851"/>
                <a:gd name="T102" fmla="*/ 624 w 852"/>
                <a:gd name="T103" fmla="*/ 54 h 851"/>
                <a:gd name="T104" fmla="*/ 251 w 852"/>
                <a:gd name="T105" fmla="*/ 48 h 851"/>
                <a:gd name="T106" fmla="*/ 273 w 852"/>
                <a:gd name="T107" fmla="*/ 28 h 851"/>
                <a:gd name="T108" fmla="*/ 582 w 852"/>
                <a:gd name="T109" fmla="*/ 34 h 851"/>
                <a:gd name="T110" fmla="*/ 546 w 852"/>
                <a:gd name="T111" fmla="*/ 22 h 851"/>
                <a:gd name="T112" fmla="*/ 329 w 852"/>
                <a:gd name="T113" fmla="*/ 21 h 851"/>
                <a:gd name="T114" fmla="*/ 522 w 852"/>
                <a:gd name="T115" fmla="*/ 21 h 851"/>
                <a:gd name="T116" fmla="*/ 501 w 852"/>
                <a:gd name="T117" fmla="*/ 11 h 851"/>
                <a:gd name="T118" fmla="*/ 463 w 852"/>
                <a:gd name="T119" fmla="*/ 6 h 851"/>
                <a:gd name="T120" fmla="*/ 412 w 852"/>
                <a:gd name="T121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2" h="851">
                  <a:moveTo>
                    <a:pt x="412" y="851"/>
                  </a:moveTo>
                  <a:cubicBezTo>
                    <a:pt x="410" y="851"/>
                    <a:pt x="407" y="849"/>
                    <a:pt x="408" y="846"/>
                  </a:cubicBezTo>
                  <a:cubicBezTo>
                    <a:pt x="408" y="846"/>
                    <a:pt x="408" y="846"/>
                    <a:pt x="408" y="846"/>
                  </a:cubicBezTo>
                  <a:cubicBezTo>
                    <a:pt x="408" y="843"/>
                    <a:pt x="410" y="841"/>
                    <a:pt x="413" y="841"/>
                  </a:cubicBezTo>
                  <a:cubicBezTo>
                    <a:pt x="413" y="841"/>
                    <a:pt x="413" y="841"/>
                    <a:pt x="413" y="841"/>
                  </a:cubicBezTo>
                  <a:cubicBezTo>
                    <a:pt x="415" y="841"/>
                    <a:pt x="418" y="843"/>
                    <a:pt x="418" y="846"/>
                  </a:cubicBezTo>
                  <a:cubicBezTo>
                    <a:pt x="418" y="846"/>
                    <a:pt x="418" y="846"/>
                    <a:pt x="418" y="846"/>
                  </a:cubicBezTo>
                  <a:cubicBezTo>
                    <a:pt x="417" y="849"/>
                    <a:pt x="415" y="851"/>
                    <a:pt x="413" y="851"/>
                  </a:cubicBezTo>
                  <a:cubicBezTo>
                    <a:pt x="413" y="851"/>
                    <a:pt x="413" y="851"/>
                    <a:pt x="413" y="851"/>
                  </a:cubicBezTo>
                  <a:cubicBezTo>
                    <a:pt x="412" y="851"/>
                    <a:pt x="412" y="851"/>
                    <a:pt x="412" y="851"/>
                  </a:cubicBezTo>
                  <a:close/>
                  <a:moveTo>
                    <a:pt x="436" y="846"/>
                  </a:moveTo>
                  <a:cubicBezTo>
                    <a:pt x="436" y="843"/>
                    <a:pt x="438" y="841"/>
                    <a:pt x="440" y="841"/>
                  </a:cubicBezTo>
                  <a:cubicBezTo>
                    <a:pt x="440" y="841"/>
                    <a:pt x="440" y="841"/>
                    <a:pt x="440" y="841"/>
                  </a:cubicBezTo>
                  <a:cubicBezTo>
                    <a:pt x="443" y="841"/>
                    <a:pt x="446" y="843"/>
                    <a:pt x="446" y="846"/>
                  </a:cubicBezTo>
                  <a:cubicBezTo>
                    <a:pt x="446" y="846"/>
                    <a:pt x="446" y="846"/>
                    <a:pt x="446" y="846"/>
                  </a:cubicBezTo>
                  <a:cubicBezTo>
                    <a:pt x="446" y="849"/>
                    <a:pt x="444" y="851"/>
                    <a:pt x="441" y="851"/>
                  </a:cubicBezTo>
                  <a:cubicBezTo>
                    <a:pt x="441" y="851"/>
                    <a:pt x="441" y="851"/>
                    <a:pt x="441" y="851"/>
                  </a:cubicBezTo>
                  <a:cubicBezTo>
                    <a:pt x="441" y="851"/>
                    <a:pt x="441" y="851"/>
                    <a:pt x="441" y="851"/>
                  </a:cubicBezTo>
                  <a:cubicBezTo>
                    <a:pt x="441" y="851"/>
                    <a:pt x="441" y="851"/>
                    <a:pt x="441" y="851"/>
                  </a:cubicBezTo>
                  <a:cubicBezTo>
                    <a:pt x="438" y="851"/>
                    <a:pt x="436" y="849"/>
                    <a:pt x="436" y="846"/>
                  </a:cubicBezTo>
                  <a:close/>
                  <a:moveTo>
                    <a:pt x="384" y="849"/>
                  </a:moveTo>
                  <a:cubicBezTo>
                    <a:pt x="381" y="849"/>
                    <a:pt x="379" y="847"/>
                    <a:pt x="379" y="844"/>
                  </a:cubicBezTo>
                  <a:cubicBezTo>
                    <a:pt x="379" y="844"/>
                    <a:pt x="379" y="844"/>
                    <a:pt x="379" y="844"/>
                  </a:cubicBezTo>
                  <a:cubicBezTo>
                    <a:pt x="380" y="841"/>
                    <a:pt x="382" y="839"/>
                    <a:pt x="385" y="839"/>
                  </a:cubicBezTo>
                  <a:cubicBezTo>
                    <a:pt x="385" y="839"/>
                    <a:pt x="385" y="839"/>
                    <a:pt x="385" y="839"/>
                  </a:cubicBezTo>
                  <a:cubicBezTo>
                    <a:pt x="388" y="840"/>
                    <a:pt x="390" y="842"/>
                    <a:pt x="389" y="845"/>
                  </a:cubicBezTo>
                  <a:cubicBezTo>
                    <a:pt x="389" y="845"/>
                    <a:pt x="389" y="845"/>
                    <a:pt x="389" y="845"/>
                  </a:cubicBezTo>
                  <a:cubicBezTo>
                    <a:pt x="389" y="847"/>
                    <a:pt x="387" y="849"/>
                    <a:pt x="384" y="849"/>
                  </a:cubicBezTo>
                  <a:cubicBezTo>
                    <a:pt x="384" y="849"/>
                    <a:pt x="384" y="849"/>
                    <a:pt x="384" y="849"/>
                  </a:cubicBezTo>
                  <a:cubicBezTo>
                    <a:pt x="384" y="849"/>
                    <a:pt x="384" y="849"/>
                    <a:pt x="384" y="849"/>
                  </a:cubicBezTo>
                  <a:close/>
                  <a:moveTo>
                    <a:pt x="464" y="845"/>
                  </a:moveTo>
                  <a:cubicBezTo>
                    <a:pt x="463" y="842"/>
                    <a:pt x="465" y="839"/>
                    <a:pt x="468" y="839"/>
                  </a:cubicBezTo>
                  <a:cubicBezTo>
                    <a:pt x="468" y="839"/>
                    <a:pt x="468" y="839"/>
                    <a:pt x="468" y="839"/>
                  </a:cubicBezTo>
                  <a:cubicBezTo>
                    <a:pt x="471" y="839"/>
                    <a:pt x="473" y="841"/>
                    <a:pt x="474" y="844"/>
                  </a:cubicBezTo>
                  <a:cubicBezTo>
                    <a:pt x="474" y="844"/>
                    <a:pt x="474" y="844"/>
                    <a:pt x="474" y="844"/>
                  </a:cubicBezTo>
                  <a:cubicBezTo>
                    <a:pt x="474" y="846"/>
                    <a:pt x="472" y="849"/>
                    <a:pt x="469" y="849"/>
                  </a:cubicBezTo>
                  <a:cubicBezTo>
                    <a:pt x="469" y="849"/>
                    <a:pt x="469" y="849"/>
                    <a:pt x="469" y="849"/>
                  </a:cubicBezTo>
                  <a:cubicBezTo>
                    <a:pt x="469" y="849"/>
                    <a:pt x="469" y="849"/>
                    <a:pt x="469" y="849"/>
                  </a:cubicBezTo>
                  <a:cubicBezTo>
                    <a:pt x="469" y="849"/>
                    <a:pt x="469" y="849"/>
                    <a:pt x="469" y="849"/>
                  </a:cubicBezTo>
                  <a:cubicBezTo>
                    <a:pt x="466" y="849"/>
                    <a:pt x="464" y="847"/>
                    <a:pt x="464" y="845"/>
                  </a:cubicBezTo>
                  <a:close/>
                  <a:moveTo>
                    <a:pt x="356" y="846"/>
                  </a:moveTo>
                  <a:cubicBezTo>
                    <a:pt x="353" y="845"/>
                    <a:pt x="351" y="843"/>
                    <a:pt x="352" y="840"/>
                  </a:cubicBezTo>
                  <a:cubicBezTo>
                    <a:pt x="352" y="840"/>
                    <a:pt x="352" y="840"/>
                    <a:pt x="352" y="840"/>
                  </a:cubicBezTo>
                  <a:cubicBezTo>
                    <a:pt x="352" y="837"/>
                    <a:pt x="355" y="835"/>
                    <a:pt x="357" y="836"/>
                  </a:cubicBezTo>
                  <a:cubicBezTo>
                    <a:pt x="357" y="836"/>
                    <a:pt x="357" y="836"/>
                    <a:pt x="357" y="836"/>
                  </a:cubicBezTo>
                  <a:cubicBezTo>
                    <a:pt x="360" y="836"/>
                    <a:pt x="362" y="839"/>
                    <a:pt x="362" y="841"/>
                  </a:cubicBezTo>
                  <a:cubicBezTo>
                    <a:pt x="362" y="841"/>
                    <a:pt x="362" y="841"/>
                    <a:pt x="362" y="841"/>
                  </a:cubicBezTo>
                  <a:cubicBezTo>
                    <a:pt x="361" y="844"/>
                    <a:pt x="359" y="846"/>
                    <a:pt x="357" y="846"/>
                  </a:cubicBezTo>
                  <a:cubicBezTo>
                    <a:pt x="357" y="846"/>
                    <a:pt x="357" y="846"/>
                    <a:pt x="357" y="846"/>
                  </a:cubicBezTo>
                  <a:cubicBezTo>
                    <a:pt x="356" y="846"/>
                    <a:pt x="356" y="846"/>
                    <a:pt x="356" y="846"/>
                  </a:cubicBezTo>
                  <a:close/>
                  <a:moveTo>
                    <a:pt x="492" y="841"/>
                  </a:moveTo>
                  <a:cubicBezTo>
                    <a:pt x="491" y="838"/>
                    <a:pt x="493" y="836"/>
                    <a:pt x="496" y="835"/>
                  </a:cubicBezTo>
                  <a:cubicBezTo>
                    <a:pt x="496" y="835"/>
                    <a:pt x="496" y="835"/>
                    <a:pt x="496" y="835"/>
                  </a:cubicBezTo>
                  <a:cubicBezTo>
                    <a:pt x="498" y="835"/>
                    <a:pt x="501" y="837"/>
                    <a:pt x="502" y="840"/>
                  </a:cubicBezTo>
                  <a:cubicBezTo>
                    <a:pt x="502" y="840"/>
                    <a:pt x="502" y="840"/>
                    <a:pt x="502" y="840"/>
                  </a:cubicBezTo>
                  <a:cubicBezTo>
                    <a:pt x="502" y="842"/>
                    <a:pt x="500" y="845"/>
                    <a:pt x="497" y="845"/>
                  </a:cubicBezTo>
                  <a:cubicBezTo>
                    <a:pt x="497" y="845"/>
                    <a:pt x="497" y="845"/>
                    <a:pt x="497" y="845"/>
                  </a:cubicBezTo>
                  <a:cubicBezTo>
                    <a:pt x="497" y="845"/>
                    <a:pt x="497" y="845"/>
                    <a:pt x="497" y="845"/>
                  </a:cubicBezTo>
                  <a:cubicBezTo>
                    <a:pt x="497" y="845"/>
                    <a:pt x="497" y="845"/>
                    <a:pt x="497" y="845"/>
                  </a:cubicBezTo>
                  <a:cubicBezTo>
                    <a:pt x="494" y="845"/>
                    <a:pt x="492" y="844"/>
                    <a:pt x="492" y="841"/>
                  </a:cubicBezTo>
                  <a:close/>
                  <a:moveTo>
                    <a:pt x="328" y="840"/>
                  </a:moveTo>
                  <a:cubicBezTo>
                    <a:pt x="325" y="839"/>
                    <a:pt x="324" y="837"/>
                    <a:pt x="324" y="834"/>
                  </a:cubicBezTo>
                  <a:cubicBezTo>
                    <a:pt x="324" y="834"/>
                    <a:pt x="324" y="834"/>
                    <a:pt x="324" y="834"/>
                  </a:cubicBezTo>
                  <a:cubicBezTo>
                    <a:pt x="325" y="831"/>
                    <a:pt x="327" y="830"/>
                    <a:pt x="330" y="830"/>
                  </a:cubicBezTo>
                  <a:cubicBezTo>
                    <a:pt x="330" y="830"/>
                    <a:pt x="330" y="830"/>
                    <a:pt x="330" y="830"/>
                  </a:cubicBezTo>
                  <a:cubicBezTo>
                    <a:pt x="333" y="831"/>
                    <a:pt x="335" y="834"/>
                    <a:pt x="334" y="836"/>
                  </a:cubicBezTo>
                  <a:cubicBezTo>
                    <a:pt x="334" y="836"/>
                    <a:pt x="334" y="836"/>
                    <a:pt x="334" y="836"/>
                  </a:cubicBezTo>
                  <a:cubicBezTo>
                    <a:pt x="333" y="839"/>
                    <a:pt x="331" y="840"/>
                    <a:pt x="329" y="840"/>
                  </a:cubicBezTo>
                  <a:cubicBezTo>
                    <a:pt x="329" y="840"/>
                    <a:pt x="329" y="840"/>
                    <a:pt x="329" y="840"/>
                  </a:cubicBezTo>
                  <a:cubicBezTo>
                    <a:pt x="329" y="840"/>
                    <a:pt x="328" y="840"/>
                    <a:pt x="328" y="840"/>
                  </a:cubicBezTo>
                  <a:close/>
                  <a:moveTo>
                    <a:pt x="519" y="836"/>
                  </a:moveTo>
                  <a:cubicBezTo>
                    <a:pt x="519" y="833"/>
                    <a:pt x="520" y="831"/>
                    <a:pt x="523" y="830"/>
                  </a:cubicBezTo>
                  <a:cubicBezTo>
                    <a:pt x="523" y="830"/>
                    <a:pt x="523" y="830"/>
                    <a:pt x="523" y="830"/>
                  </a:cubicBezTo>
                  <a:cubicBezTo>
                    <a:pt x="526" y="829"/>
                    <a:pt x="528" y="831"/>
                    <a:pt x="529" y="834"/>
                  </a:cubicBezTo>
                  <a:cubicBezTo>
                    <a:pt x="529" y="834"/>
                    <a:pt x="529" y="834"/>
                    <a:pt x="529" y="834"/>
                  </a:cubicBezTo>
                  <a:cubicBezTo>
                    <a:pt x="530" y="836"/>
                    <a:pt x="528" y="839"/>
                    <a:pt x="525" y="840"/>
                  </a:cubicBezTo>
                  <a:cubicBezTo>
                    <a:pt x="525" y="840"/>
                    <a:pt x="525" y="840"/>
                    <a:pt x="525" y="840"/>
                  </a:cubicBezTo>
                  <a:cubicBezTo>
                    <a:pt x="525" y="840"/>
                    <a:pt x="525" y="840"/>
                    <a:pt x="525" y="840"/>
                  </a:cubicBezTo>
                  <a:cubicBezTo>
                    <a:pt x="525" y="840"/>
                    <a:pt x="525" y="840"/>
                    <a:pt x="525" y="840"/>
                  </a:cubicBezTo>
                  <a:cubicBezTo>
                    <a:pt x="525" y="840"/>
                    <a:pt x="525" y="840"/>
                    <a:pt x="524" y="840"/>
                  </a:cubicBezTo>
                  <a:cubicBezTo>
                    <a:pt x="524" y="840"/>
                    <a:pt x="524" y="840"/>
                    <a:pt x="524" y="840"/>
                  </a:cubicBezTo>
                  <a:cubicBezTo>
                    <a:pt x="522" y="840"/>
                    <a:pt x="520" y="838"/>
                    <a:pt x="519" y="836"/>
                  </a:cubicBezTo>
                  <a:close/>
                  <a:moveTo>
                    <a:pt x="300" y="833"/>
                  </a:moveTo>
                  <a:cubicBezTo>
                    <a:pt x="298" y="832"/>
                    <a:pt x="296" y="829"/>
                    <a:pt x="297" y="826"/>
                  </a:cubicBezTo>
                  <a:cubicBezTo>
                    <a:pt x="297" y="826"/>
                    <a:pt x="297" y="826"/>
                    <a:pt x="297" y="826"/>
                  </a:cubicBezTo>
                  <a:cubicBezTo>
                    <a:pt x="298" y="824"/>
                    <a:pt x="301" y="822"/>
                    <a:pt x="303" y="823"/>
                  </a:cubicBezTo>
                  <a:cubicBezTo>
                    <a:pt x="303" y="823"/>
                    <a:pt x="303" y="823"/>
                    <a:pt x="303" y="823"/>
                  </a:cubicBezTo>
                  <a:cubicBezTo>
                    <a:pt x="306" y="824"/>
                    <a:pt x="307" y="827"/>
                    <a:pt x="307" y="829"/>
                  </a:cubicBezTo>
                  <a:cubicBezTo>
                    <a:pt x="307" y="829"/>
                    <a:pt x="307" y="829"/>
                    <a:pt x="307" y="829"/>
                  </a:cubicBezTo>
                  <a:cubicBezTo>
                    <a:pt x="306" y="831"/>
                    <a:pt x="304" y="833"/>
                    <a:pt x="302" y="833"/>
                  </a:cubicBezTo>
                  <a:cubicBezTo>
                    <a:pt x="302" y="833"/>
                    <a:pt x="302" y="833"/>
                    <a:pt x="302" y="833"/>
                  </a:cubicBezTo>
                  <a:cubicBezTo>
                    <a:pt x="301" y="833"/>
                    <a:pt x="301" y="833"/>
                    <a:pt x="300" y="833"/>
                  </a:cubicBezTo>
                  <a:close/>
                  <a:moveTo>
                    <a:pt x="546" y="829"/>
                  </a:moveTo>
                  <a:cubicBezTo>
                    <a:pt x="546" y="826"/>
                    <a:pt x="547" y="823"/>
                    <a:pt x="550" y="823"/>
                  </a:cubicBezTo>
                  <a:cubicBezTo>
                    <a:pt x="550" y="823"/>
                    <a:pt x="550" y="823"/>
                    <a:pt x="550" y="823"/>
                  </a:cubicBezTo>
                  <a:cubicBezTo>
                    <a:pt x="552" y="822"/>
                    <a:pt x="555" y="823"/>
                    <a:pt x="556" y="826"/>
                  </a:cubicBezTo>
                  <a:cubicBezTo>
                    <a:pt x="556" y="826"/>
                    <a:pt x="556" y="826"/>
                    <a:pt x="556" y="826"/>
                  </a:cubicBezTo>
                  <a:cubicBezTo>
                    <a:pt x="557" y="828"/>
                    <a:pt x="555" y="831"/>
                    <a:pt x="553" y="832"/>
                  </a:cubicBezTo>
                  <a:cubicBezTo>
                    <a:pt x="553" y="832"/>
                    <a:pt x="553" y="832"/>
                    <a:pt x="553" y="832"/>
                  </a:cubicBezTo>
                  <a:cubicBezTo>
                    <a:pt x="552" y="832"/>
                    <a:pt x="552" y="832"/>
                    <a:pt x="551" y="832"/>
                  </a:cubicBezTo>
                  <a:cubicBezTo>
                    <a:pt x="551" y="832"/>
                    <a:pt x="551" y="832"/>
                    <a:pt x="551" y="832"/>
                  </a:cubicBezTo>
                  <a:cubicBezTo>
                    <a:pt x="549" y="832"/>
                    <a:pt x="547" y="831"/>
                    <a:pt x="546" y="829"/>
                  </a:cubicBezTo>
                  <a:close/>
                  <a:moveTo>
                    <a:pt x="273" y="823"/>
                  </a:moveTo>
                  <a:cubicBezTo>
                    <a:pt x="271" y="822"/>
                    <a:pt x="270" y="819"/>
                    <a:pt x="271" y="817"/>
                  </a:cubicBezTo>
                  <a:cubicBezTo>
                    <a:pt x="271" y="817"/>
                    <a:pt x="271" y="817"/>
                    <a:pt x="271" y="817"/>
                  </a:cubicBezTo>
                  <a:cubicBezTo>
                    <a:pt x="272" y="814"/>
                    <a:pt x="274" y="813"/>
                    <a:pt x="277" y="814"/>
                  </a:cubicBezTo>
                  <a:cubicBezTo>
                    <a:pt x="277" y="814"/>
                    <a:pt x="277" y="814"/>
                    <a:pt x="277" y="814"/>
                  </a:cubicBezTo>
                  <a:cubicBezTo>
                    <a:pt x="280" y="815"/>
                    <a:pt x="281" y="818"/>
                    <a:pt x="280" y="820"/>
                  </a:cubicBezTo>
                  <a:cubicBezTo>
                    <a:pt x="280" y="820"/>
                    <a:pt x="280" y="820"/>
                    <a:pt x="280" y="820"/>
                  </a:cubicBezTo>
                  <a:cubicBezTo>
                    <a:pt x="279" y="822"/>
                    <a:pt x="277" y="824"/>
                    <a:pt x="275" y="824"/>
                  </a:cubicBezTo>
                  <a:cubicBezTo>
                    <a:pt x="275" y="824"/>
                    <a:pt x="275" y="824"/>
                    <a:pt x="275" y="824"/>
                  </a:cubicBezTo>
                  <a:cubicBezTo>
                    <a:pt x="275" y="824"/>
                    <a:pt x="274" y="823"/>
                    <a:pt x="273" y="823"/>
                  </a:cubicBezTo>
                  <a:close/>
                  <a:moveTo>
                    <a:pt x="573" y="820"/>
                  </a:moveTo>
                  <a:cubicBezTo>
                    <a:pt x="572" y="817"/>
                    <a:pt x="573" y="814"/>
                    <a:pt x="576" y="813"/>
                  </a:cubicBezTo>
                  <a:cubicBezTo>
                    <a:pt x="576" y="813"/>
                    <a:pt x="576" y="813"/>
                    <a:pt x="576" y="813"/>
                  </a:cubicBezTo>
                  <a:cubicBezTo>
                    <a:pt x="579" y="812"/>
                    <a:pt x="581" y="814"/>
                    <a:pt x="582" y="816"/>
                  </a:cubicBezTo>
                  <a:cubicBezTo>
                    <a:pt x="582" y="816"/>
                    <a:pt x="582" y="816"/>
                    <a:pt x="582" y="816"/>
                  </a:cubicBezTo>
                  <a:cubicBezTo>
                    <a:pt x="583" y="819"/>
                    <a:pt x="582" y="822"/>
                    <a:pt x="580" y="823"/>
                  </a:cubicBezTo>
                  <a:cubicBezTo>
                    <a:pt x="580" y="823"/>
                    <a:pt x="580" y="823"/>
                    <a:pt x="580" y="823"/>
                  </a:cubicBezTo>
                  <a:cubicBezTo>
                    <a:pt x="579" y="823"/>
                    <a:pt x="578" y="823"/>
                    <a:pt x="578" y="823"/>
                  </a:cubicBezTo>
                  <a:cubicBezTo>
                    <a:pt x="578" y="823"/>
                    <a:pt x="578" y="823"/>
                    <a:pt x="578" y="823"/>
                  </a:cubicBezTo>
                  <a:cubicBezTo>
                    <a:pt x="576" y="823"/>
                    <a:pt x="574" y="822"/>
                    <a:pt x="573" y="820"/>
                  </a:cubicBezTo>
                  <a:close/>
                  <a:moveTo>
                    <a:pt x="247" y="812"/>
                  </a:moveTo>
                  <a:cubicBezTo>
                    <a:pt x="245" y="811"/>
                    <a:pt x="244" y="808"/>
                    <a:pt x="245" y="805"/>
                  </a:cubicBezTo>
                  <a:cubicBezTo>
                    <a:pt x="245" y="805"/>
                    <a:pt x="245" y="805"/>
                    <a:pt x="245" y="805"/>
                  </a:cubicBezTo>
                  <a:cubicBezTo>
                    <a:pt x="246" y="803"/>
                    <a:pt x="249" y="802"/>
                    <a:pt x="251" y="803"/>
                  </a:cubicBezTo>
                  <a:cubicBezTo>
                    <a:pt x="251" y="803"/>
                    <a:pt x="251" y="803"/>
                    <a:pt x="251" y="803"/>
                  </a:cubicBezTo>
                  <a:cubicBezTo>
                    <a:pt x="254" y="804"/>
                    <a:pt x="255" y="807"/>
                    <a:pt x="254" y="810"/>
                  </a:cubicBezTo>
                  <a:cubicBezTo>
                    <a:pt x="254" y="810"/>
                    <a:pt x="254" y="810"/>
                    <a:pt x="254" y="810"/>
                  </a:cubicBezTo>
                  <a:cubicBezTo>
                    <a:pt x="253" y="811"/>
                    <a:pt x="251" y="813"/>
                    <a:pt x="249" y="813"/>
                  </a:cubicBezTo>
                  <a:cubicBezTo>
                    <a:pt x="249" y="813"/>
                    <a:pt x="249" y="813"/>
                    <a:pt x="249" y="813"/>
                  </a:cubicBezTo>
                  <a:cubicBezTo>
                    <a:pt x="249" y="813"/>
                    <a:pt x="248" y="812"/>
                    <a:pt x="247" y="812"/>
                  </a:cubicBezTo>
                  <a:close/>
                  <a:moveTo>
                    <a:pt x="599" y="809"/>
                  </a:moveTo>
                  <a:cubicBezTo>
                    <a:pt x="598" y="807"/>
                    <a:pt x="599" y="804"/>
                    <a:pt x="602" y="802"/>
                  </a:cubicBezTo>
                  <a:cubicBezTo>
                    <a:pt x="602" y="802"/>
                    <a:pt x="602" y="802"/>
                    <a:pt x="602" y="802"/>
                  </a:cubicBezTo>
                  <a:cubicBezTo>
                    <a:pt x="604" y="801"/>
                    <a:pt x="607" y="802"/>
                    <a:pt x="608" y="805"/>
                  </a:cubicBezTo>
                  <a:cubicBezTo>
                    <a:pt x="608" y="805"/>
                    <a:pt x="608" y="805"/>
                    <a:pt x="608" y="805"/>
                  </a:cubicBezTo>
                  <a:cubicBezTo>
                    <a:pt x="609" y="807"/>
                    <a:pt x="608" y="810"/>
                    <a:pt x="606" y="812"/>
                  </a:cubicBezTo>
                  <a:cubicBezTo>
                    <a:pt x="606" y="812"/>
                    <a:pt x="606" y="812"/>
                    <a:pt x="606" y="812"/>
                  </a:cubicBezTo>
                  <a:cubicBezTo>
                    <a:pt x="605" y="812"/>
                    <a:pt x="604" y="812"/>
                    <a:pt x="604" y="812"/>
                  </a:cubicBezTo>
                  <a:cubicBezTo>
                    <a:pt x="604" y="812"/>
                    <a:pt x="604" y="812"/>
                    <a:pt x="604" y="812"/>
                  </a:cubicBezTo>
                  <a:cubicBezTo>
                    <a:pt x="602" y="812"/>
                    <a:pt x="600" y="811"/>
                    <a:pt x="599" y="809"/>
                  </a:cubicBezTo>
                  <a:close/>
                  <a:moveTo>
                    <a:pt x="222" y="799"/>
                  </a:moveTo>
                  <a:cubicBezTo>
                    <a:pt x="222" y="799"/>
                    <a:pt x="222" y="799"/>
                    <a:pt x="222" y="799"/>
                  </a:cubicBezTo>
                  <a:cubicBezTo>
                    <a:pt x="222" y="799"/>
                    <a:pt x="222" y="799"/>
                    <a:pt x="222" y="799"/>
                  </a:cubicBezTo>
                  <a:cubicBezTo>
                    <a:pt x="219" y="798"/>
                    <a:pt x="218" y="795"/>
                    <a:pt x="220" y="793"/>
                  </a:cubicBezTo>
                  <a:cubicBezTo>
                    <a:pt x="220" y="793"/>
                    <a:pt x="220" y="793"/>
                    <a:pt x="220" y="793"/>
                  </a:cubicBezTo>
                  <a:cubicBezTo>
                    <a:pt x="221" y="790"/>
                    <a:pt x="224" y="789"/>
                    <a:pt x="227" y="791"/>
                  </a:cubicBezTo>
                  <a:cubicBezTo>
                    <a:pt x="227" y="791"/>
                    <a:pt x="227" y="791"/>
                    <a:pt x="227" y="791"/>
                  </a:cubicBezTo>
                  <a:cubicBezTo>
                    <a:pt x="229" y="792"/>
                    <a:pt x="230" y="795"/>
                    <a:pt x="229" y="797"/>
                  </a:cubicBezTo>
                  <a:cubicBezTo>
                    <a:pt x="229" y="797"/>
                    <a:pt x="229" y="797"/>
                    <a:pt x="229" y="797"/>
                  </a:cubicBezTo>
                  <a:cubicBezTo>
                    <a:pt x="228" y="799"/>
                    <a:pt x="226" y="800"/>
                    <a:pt x="224" y="800"/>
                  </a:cubicBezTo>
                  <a:cubicBezTo>
                    <a:pt x="224" y="800"/>
                    <a:pt x="224" y="800"/>
                    <a:pt x="224" y="800"/>
                  </a:cubicBezTo>
                  <a:cubicBezTo>
                    <a:pt x="223" y="800"/>
                    <a:pt x="223" y="800"/>
                    <a:pt x="222" y="799"/>
                  </a:cubicBezTo>
                  <a:close/>
                  <a:moveTo>
                    <a:pt x="624" y="797"/>
                  </a:moveTo>
                  <a:cubicBezTo>
                    <a:pt x="623" y="794"/>
                    <a:pt x="624" y="791"/>
                    <a:pt x="626" y="790"/>
                  </a:cubicBezTo>
                  <a:cubicBezTo>
                    <a:pt x="626" y="790"/>
                    <a:pt x="626" y="790"/>
                    <a:pt x="626" y="790"/>
                  </a:cubicBezTo>
                  <a:cubicBezTo>
                    <a:pt x="629" y="789"/>
                    <a:pt x="632" y="789"/>
                    <a:pt x="633" y="792"/>
                  </a:cubicBezTo>
                  <a:cubicBezTo>
                    <a:pt x="633" y="792"/>
                    <a:pt x="633" y="792"/>
                    <a:pt x="633" y="792"/>
                  </a:cubicBezTo>
                  <a:cubicBezTo>
                    <a:pt x="634" y="794"/>
                    <a:pt x="634" y="797"/>
                    <a:pt x="631" y="799"/>
                  </a:cubicBezTo>
                  <a:cubicBezTo>
                    <a:pt x="631" y="799"/>
                    <a:pt x="631" y="799"/>
                    <a:pt x="631" y="799"/>
                  </a:cubicBezTo>
                  <a:cubicBezTo>
                    <a:pt x="631" y="799"/>
                    <a:pt x="631" y="799"/>
                    <a:pt x="631" y="799"/>
                  </a:cubicBezTo>
                  <a:cubicBezTo>
                    <a:pt x="631" y="799"/>
                    <a:pt x="631" y="799"/>
                    <a:pt x="631" y="799"/>
                  </a:cubicBezTo>
                  <a:cubicBezTo>
                    <a:pt x="630" y="799"/>
                    <a:pt x="630" y="799"/>
                    <a:pt x="629" y="799"/>
                  </a:cubicBezTo>
                  <a:cubicBezTo>
                    <a:pt x="629" y="799"/>
                    <a:pt x="629" y="799"/>
                    <a:pt x="629" y="799"/>
                  </a:cubicBezTo>
                  <a:cubicBezTo>
                    <a:pt x="627" y="799"/>
                    <a:pt x="625" y="798"/>
                    <a:pt x="624" y="797"/>
                  </a:cubicBezTo>
                  <a:close/>
                  <a:moveTo>
                    <a:pt x="197" y="785"/>
                  </a:moveTo>
                  <a:cubicBezTo>
                    <a:pt x="195" y="783"/>
                    <a:pt x="194" y="780"/>
                    <a:pt x="196" y="778"/>
                  </a:cubicBezTo>
                  <a:cubicBezTo>
                    <a:pt x="196" y="778"/>
                    <a:pt x="196" y="778"/>
                    <a:pt x="196" y="778"/>
                  </a:cubicBezTo>
                  <a:cubicBezTo>
                    <a:pt x="197" y="776"/>
                    <a:pt x="200" y="775"/>
                    <a:pt x="203" y="776"/>
                  </a:cubicBezTo>
                  <a:cubicBezTo>
                    <a:pt x="203" y="776"/>
                    <a:pt x="203" y="776"/>
                    <a:pt x="203" y="776"/>
                  </a:cubicBezTo>
                  <a:cubicBezTo>
                    <a:pt x="205" y="778"/>
                    <a:pt x="206" y="781"/>
                    <a:pt x="204" y="783"/>
                  </a:cubicBezTo>
                  <a:cubicBezTo>
                    <a:pt x="204" y="783"/>
                    <a:pt x="204" y="783"/>
                    <a:pt x="204" y="783"/>
                  </a:cubicBezTo>
                  <a:cubicBezTo>
                    <a:pt x="203" y="785"/>
                    <a:pt x="202" y="786"/>
                    <a:pt x="200" y="786"/>
                  </a:cubicBezTo>
                  <a:cubicBezTo>
                    <a:pt x="200" y="786"/>
                    <a:pt x="200" y="786"/>
                    <a:pt x="200" y="786"/>
                  </a:cubicBezTo>
                  <a:cubicBezTo>
                    <a:pt x="199" y="786"/>
                    <a:pt x="198" y="785"/>
                    <a:pt x="197" y="785"/>
                  </a:cubicBezTo>
                  <a:close/>
                  <a:moveTo>
                    <a:pt x="649" y="783"/>
                  </a:moveTo>
                  <a:cubicBezTo>
                    <a:pt x="647" y="780"/>
                    <a:pt x="648" y="777"/>
                    <a:pt x="650" y="776"/>
                  </a:cubicBezTo>
                  <a:cubicBezTo>
                    <a:pt x="650" y="776"/>
                    <a:pt x="650" y="776"/>
                    <a:pt x="650" y="776"/>
                  </a:cubicBezTo>
                  <a:cubicBezTo>
                    <a:pt x="652" y="774"/>
                    <a:pt x="656" y="775"/>
                    <a:pt x="657" y="777"/>
                  </a:cubicBezTo>
                  <a:cubicBezTo>
                    <a:pt x="657" y="777"/>
                    <a:pt x="657" y="777"/>
                    <a:pt x="657" y="777"/>
                  </a:cubicBezTo>
                  <a:cubicBezTo>
                    <a:pt x="659" y="780"/>
                    <a:pt x="658" y="783"/>
                    <a:pt x="656" y="784"/>
                  </a:cubicBezTo>
                  <a:cubicBezTo>
                    <a:pt x="656" y="784"/>
                    <a:pt x="656" y="784"/>
                    <a:pt x="656" y="784"/>
                  </a:cubicBezTo>
                  <a:cubicBezTo>
                    <a:pt x="655" y="785"/>
                    <a:pt x="654" y="785"/>
                    <a:pt x="653" y="785"/>
                  </a:cubicBezTo>
                  <a:cubicBezTo>
                    <a:pt x="653" y="785"/>
                    <a:pt x="653" y="785"/>
                    <a:pt x="653" y="785"/>
                  </a:cubicBezTo>
                  <a:cubicBezTo>
                    <a:pt x="651" y="785"/>
                    <a:pt x="650" y="784"/>
                    <a:pt x="649" y="783"/>
                  </a:cubicBezTo>
                  <a:close/>
                  <a:moveTo>
                    <a:pt x="174" y="769"/>
                  </a:moveTo>
                  <a:cubicBezTo>
                    <a:pt x="172" y="767"/>
                    <a:pt x="171" y="764"/>
                    <a:pt x="173" y="762"/>
                  </a:cubicBezTo>
                  <a:cubicBezTo>
                    <a:pt x="173" y="762"/>
                    <a:pt x="173" y="762"/>
                    <a:pt x="173" y="762"/>
                  </a:cubicBezTo>
                  <a:cubicBezTo>
                    <a:pt x="174" y="759"/>
                    <a:pt x="177" y="759"/>
                    <a:pt x="180" y="761"/>
                  </a:cubicBezTo>
                  <a:cubicBezTo>
                    <a:pt x="180" y="761"/>
                    <a:pt x="180" y="761"/>
                    <a:pt x="180" y="761"/>
                  </a:cubicBezTo>
                  <a:cubicBezTo>
                    <a:pt x="182" y="762"/>
                    <a:pt x="182" y="765"/>
                    <a:pt x="181" y="768"/>
                  </a:cubicBezTo>
                  <a:cubicBezTo>
                    <a:pt x="181" y="768"/>
                    <a:pt x="181" y="768"/>
                    <a:pt x="181" y="768"/>
                  </a:cubicBezTo>
                  <a:cubicBezTo>
                    <a:pt x="180" y="769"/>
                    <a:pt x="178" y="770"/>
                    <a:pt x="177" y="770"/>
                  </a:cubicBezTo>
                  <a:cubicBezTo>
                    <a:pt x="177" y="770"/>
                    <a:pt x="177" y="770"/>
                    <a:pt x="177" y="770"/>
                  </a:cubicBezTo>
                  <a:cubicBezTo>
                    <a:pt x="176" y="770"/>
                    <a:pt x="175" y="769"/>
                    <a:pt x="174" y="769"/>
                  </a:cubicBezTo>
                  <a:close/>
                  <a:moveTo>
                    <a:pt x="672" y="767"/>
                  </a:moveTo>
                  <a:cubicBezTo>
                    <a:pt x="670" y="765"/>
                    <a:pt x="671" y="762"/>
                    <a:pt x="673" y="760"/>
                  </a:cubicBezTo>
                  <a:cubicBezTo>
                    <a:pt x="673" y="760"/>
                    <a:pt x="673" y="760"/>
                    <a:pt x="673" y="760"/>
                  </a:cubicBezTo>
                  <a:cubicBezTo>
                    <a:pt x="675" y="758"/>
                    <a:pt x="678" y="759"/>
                    <a:pt x="680" y="761"/>
                  </a:cubicBezTo>
                  <a:cubicBezTo>
                    <a:pt x="680" y="761"/>
                    <a:pt x="680" y="761"/>
                    <a:pt x="680" y="761"/>
                  </a:cubicBezTo>
                  <a:cubicBezTo>
                    <a:pt x="682" y="763"/>
                    <a:pt x="681" y="766"/>
                    <a:pt x="679" y="768"/>
                  </a:cubicBezTo>
                  <a:cubicBezTo>
                    <a:pt x="679" y="768"/>
                    <a:pt x="679" y="768"/>
                    <a:pt x="679" y="768"/>
                  </a:cubicBezTo>
                  <a:cubicBezTo>
                    <a:pt x="679" y="768"/>
                    <a:pt x="679" y="768"/>
                    <a:pt x="679" y="768"/>
                  </a:cubicBezTo>
                  <a:cubicBezTo>
                    <a:pt x="679" y="768"/>
                    <a:pt x="679" y="768"/>
                    <a:pt x="679" y="768"/>
                  </a:cubicBezTo>
                  <a:cubicBezTo>
                    <a:pt x="678" y="769"/>
                    <a:pt x="677" y="769"/>
                    <a:pt x="676" y="769"/>
                  </a:cubicBezTo>
                  <a:cubicBezTo>
                    <a:pt x="676" y="769"/>
                    <a:pt x="676" y="769"/>
                    <a:pt x="676" y="769"/>
                  </a:cubicBezTo>
                  <a:cubicBezTo>
                    <a:pt x="674" y="769"/>
                    <a:pt x="673" y="768"/>
                    <a:pt x="672" y="767"/>
                  </a:cubicBezTo>
                  <a:close/>
                  <a:moveTo>
                    <a:pt x="151" y="751"/>
                  </a:moveTo>
                  <a:cubicBezTo>
                    <a:pt x="149" y="749"/>
                    <a:pt x="149" y="746"/>
                    <a:pt x="151" y="744"/>
                  </a:cubicBezTo>
                  <a:cubicBezTo>
                    <a:pt x="151" y="744"/>
                    <a:pt x="151" y="744"/>
                    <a:pt x="151" y="744"/>
                  </a:cubicBezTo>
                  <a:cubicBezTo>
                    <a:pt x="153" y="742"/>
                    <a:pt x="156" y="742"/>
                    <a:pt x="158" y="743"/>
                  </a:cubicBezTo>
                  <a:cubicBezTo>
                    <a:pt x="158" y="743"/>
                    <a:pt x="158" y="743"/>
                    <a:pt x="158" y="743"/>
                  </a:cubicBezTo>
                  <a:cubicBezTo>
                    <a:pt x="160" y="745"/>
                    <a:pt x="160" y="748"/>
                    <a:pt x="158" y="750"/>
                  </a:cubicBezTo>
                  <a:cubicBezTo>
                    <a:pt x="158" y="750"/>
                    <a:pt x="158" y="750"/>
                    <a:pt x="158" y="750"/>
                  </a:cubicBezTo>
                  <a:cubicBezTo>
                    <a:pt x="157" y="752"/>
                    <a:pt x="156" y="752"/>
                    <a:pt x="155" y="752"/>
                  </a:cubicBezTo>
                  <a:cubicBezTo>
                    <a:pt x="155" y="752"/>
                    <a:pt x="155" y="752"/>
                    <a:pt x="155" y="752"/>
                  </a:cubicBezTo>
                  <a:cubicBezTo>
                    <a:pt x="153" y="752"/>
                    <a:pt x="152" y="752"/>
                    <a:pt x="151" y="751"/>
                  </a:cubicBezTo>
                  <a:close/>
                  <a:moveTo>
                    <a:pt x="694" y="750"/>
                  </a:moveTo>
                  <a:cubicBezTo>
                    <a:pt x="692" y="748"/>
                    <a:pt x="693" y="744"/>
                    <a:pt x="695" y="743"/>
                  </a:cubicBezTo>
                  <a:cubicBezTo>
                    <a:pt x="695" y="743"/>
                    <a:pt x="695" y="743"/>
                    <a:pt x="695" y="743"/>
                  </a:cubicBezTo>
                  <a:cubicBezTo>
                    <a:pt x="697" y="741"/>
                    <a:pt x="700" y="741"/>
                    <a:pt x="702" y="743"/>
                  </a:cubicBezTo>
                  <a:cubicBezTo>
                    <a:pt x="702" y="743"/>
                    <a:pt x="702" y="743"/>
                    <a:pt x="702" y="743"/>
                  </a:cubicBezTo>
                  <a:cubicBezTo>
                    <a:pt x="704" y="745"/>
                    <a:pt x="703" y="749"/>
                    <a:pt x="701" y="750"/>
                  </a:cubicBezTo>
                  <a:cubicBezTo>
                    <a:pt x="701" y="750"/>
                    <a:pt x="701" y="750"/>
                    <a:pt x="701" y="750"/>
                  </a:cubicBezTo>
                  <a:cubicBezTo>
                    <a:pt x="700" y="751"/>
                    <a:pt x="699" y="751"/>
                    <a:pt x="698" y="751"/>
                  </a:cubicBezTo>
                  <a:cubicBezTo>
                    <a:pt x="698" y="751"/>
                    <a:pt x="698" y="751"/>
                    <a:pt x="698" y="751"/>
                  </a:cubicBezTo>
                  <a:cubicBezTo>
                    <a:pt x="697" y="751"/>
                    <a:pt x="695" y="751"/>
                    <a:pt x="694" y="750"/>
                  </a:cubicBezTo>
                  <a:close/>
                  <a:moveTo>
                    <a:pt x="130" y="732"/>
                  </a:moveTo>
                  <a:cubicBezTo>
                    <a:pt x="128" y="730"/>
                    <a:pt x="128" y="727"/>
                    <a:pt x="130" y="725"/>
                  </a:cubicBezTo>
                  <a:cubicBezTo>
                    <a:pt x="130" y="725"/>
                    <a:pt x="130" y="725"/>
                    <a:pt x="130" y="725"/>
                  </a:cubicBezTo>
                  <a:cubicBezTo>
                    <a:pt x="132" y="723"/>
                    <a:pt x="135" y="723"/>
                    <a:pt x="137" y="725"/>
                  </a:cubicBezTo>
                  <a:cubicBezTo>
                    <a:pt x="137" y="725"/>
                    <a:pt x="137" y="725"/>
                    <a:pt x="137" y="725"/>
                  </a:cubicBezTo>
                  <a:cubicBezTo>
                    <a:pt x="139" y="727"/>
                    <a:pt x="139" y="730"/>
                    <a:pt x="137" y="732"/>
                  </a:cubicBezTo>
                  <a:cubicBezTo>
                    <a:pt x="137" y="732"/>
                    <a:pt x="137" y="732"/>
                    <a:pt x="137" y="732"/>
                  </a:cubicBezTo>
                  <a:cubicBezTo>
                    <a:pt x="136" y="733"/>
                    <a:pt x="135" y="733"/>
                    <a:pt x="134" y="733"/>
                  </a:cubicBezTo>
                  <a:cubicBezTo>
                    <a:pt x="134" y="733"/>
                    <a:pt x="134" y="733"/>
                    <a:pt x="134" y="733"/>
                  </a:cubicBezTo>
                  <a:cubicBezTo>
                    <a:pt x="132" y="733"/>
                    <a:pt x="131" y="733"/>
                    <a:pt x="130" y="732"/>
                  </a:cubicBezTo>
                  <a:close/>
                  <a:moveTo>
                    <a:pt x="715" y="731"/>
                  </a:moveTo>
                  <a:cubicBezTo>
                    <a:pt x="713" y="729"/>
                    <a:pt x="713" y="726"/>
                    <a:pt x="715" y="724"/>
                  </a:cubicBezTo>
                  <a:cubicBezTo>
                    <a:pt x="715" y="724"/>
                    <a:pt x="715" y="724"/>
                    <a:pt x="715" y="724"/>
                  </a:cubicBezTo>
                  <a:cubicBezTo>
                    <a:pt x="717" y="722"/>
                    <a:pt x="721" y="722"/>
                    <a:pt x="722" y="724"/>
                  </a:cubicBezTo>
                  <a:cubicBezTo>
                    <a:pt x="722" y="724"/>
                    <a:pt x="722" y="724"/>
                    <a:pt x="722" y="724"/>
                  </a:cubicBezTo>
                  <a:cubicBezTo>
                    <a:pt x="724" y="726"/>
                    <a:pt x="724" y="729"/>
                    <a:pt x="722" y="731"/>
                  </a:cubicBezTo>
                  <a:cubicBezTo>
                    <a:pt x="722" y="731"/>
                    <a:pt x="722" y="731"/>
                    <a:pt x="722" y="731"/>
                  </a:cubicBezTo>
                  <a:cubicBezTo>
                    <a:pt x="721" y="732"/>
                    <a:pt x="720" y="733"/>
                    <a:pt x="719" y="733"/>
                  </a:cubicBezTo>
                  <a:cubicBezTo>
                    <a:pt x="719" y="733"/>
                    <a:pt x="719" y="733"/>
                    <a:pt x="719" y="733"/>
                  </a:cubicBezTo>
                  <a:cubicBezTo>
                    <a:pt x="718" y="733"/>
                    <a:pt x="716" y="732"/>
                    <a:pt x="715" y="731"/>
                  </a:cubicBezTo>
                  <a:close/>
                  <a:moveTo>
                    <a:pt x="110" y="712"/>
                  </a:moveTo>
                  <a:cubicBezTo>
                    <a:pt x="109" y="710"/>
                    <a:pt x="109" y="706"/>
                    <a:pt x="111" y="705"/>
                  </a:cubicBezTo>
                  <a:cubicBezTo>
                    <a:pt x="111" y="705"/>
                    <a:pt x="111" y="705"/>
                    <a:pt x="111" y="705"/>
                  </a:cubicBezTo>
                  <a:cubicBezTo>
                    <a:pt x="113" y="703"/>
                    <a:pt x="116" y="703"/>
                    <a:pt x="118" y="705"/>
                  </a:cubicBezTo>
                  <a:cubicBezTo>
                    <a:pt x="118" y="705"/>
                    <a:pt x="118" y="705"/>
                    <a:pt x="118" y="705"/>
                  </a:cubicBezTo>
                  <a:cubicBezTo>
                    <a:pt x="120" y="707"/>
                    <a:pt x="120" y="710"/>
                    <a:pt x="118" y="712"/>
                  </a:cubicBezTo>
                  <a:cubicBezTo>
                    <a:pt x="118" y="712"/>
                    <a:pt x="118" y="712"/>
                    <a:pt x="118" y="712"/>
                  </a:cubicBezTo>
                  <a:cubicBezTo>
                    <a:pt x="117" y="713"/>
                    <a:pt x="115" y="713"/>
                    <a:pt x="114" y="713"/>
                  </a:cubicBezTo>
                  <a:cubicBezTo>
                    <a:pt x="114" y="713"/>
                    <a:pt x="114" y="713"/>
                    <a:pt x="114" y="713"/>
                  </a:cubicBezTo>
                  <a:cubicBezTo>
                    <a:pt x="113" y="713"/>
                    <a:pt x="111" y="713"/>
                    <a:pt x="110" y="712"/>
                  </a:cubicBezTo>
                  <a:close/>
                  <a:moveTo>
                    <a:pt x="735" y="711"/>
                  </a:moveTo>
                  <a:cubicBezTo>
                    <a:pt x="733" y="709"/>
                    <a:pt x="733" y="706"/>
                    <a:pt x="735" y="704"/>
                  </a:cubicBezTo>
                  <a:cubicBezTo>
                    <a:pt x="735" y="704"/>
                    <a:pt x="735" y="704"/>
                    <a:pt x="735" y="704"/>
                  </a:cubicBezTo>
                  <a:cubicBezTo>
                    <a:pt x="737" y="702"/>
                    <a:pt x="740" y="702"/>
                    <a:pt x="742" y="704"/>
                  </a:cubicBezTo>
                  <a:cubicBezTo>
                    <a:pt x="742" y="704"/>
                    <a:pt x="742" y="704"/>
                    <a:pt x="742" y="704"/>
                  </a:cubicBezTo>
                  <a:cubicBezTo>
                    <a:pt x="744" y="705"/>
                    <a:pt x="744" y="709"/>
                    <a:pt x="742" y="711"/>
                  </a:cubicBezTo>
                  <a:cubicBezTo>
                    <a:pt x="742" y="711"/>
                    <a:pt x="742" y="711"/>
                    <a:pt x="742" y="711"/>
                  </a:cubicBezTo>
                  <a:cubicBezTo>
                    <a:pt x="741" y="712"/>
                    <a:pt x="740" y="712"/>
                    <a:pt x="738" y="712"/>
                  </a:cubicBezTo>
                  <a:cubicBezTo>
                    <a:pt x="738" y="712"/>
                    <a:pt x="738" y="712"/>
                    <a:pt x="738" y="712"/>
                  </a:cubicBezTo>
                  <a:cubicBezTo>
                    <a:pt x="737" y="712"/>
                    <a:pt x="736" y="712"/>
                    <a:pt x="735" y="711"/>
                  </a:cubicBezTo>
                  <a:close/>
                  <a:moveTo>
                    <a:pt x="92" y="690"/>
                  </a:moveTo>
                  <a:cubicBezTo>
                    <a:pt x="90" y="688"/>
                    <a:pt x="91" y="685"/>
                    <a:pt x="93" y="683"/>
                  </a:cubicBezTo>
                  <a:cubicBezTo>
                    <a:pt x="93" y="683"/>
                    <a:pt x="93" y="683"/>
                    <a:pt x="93" y="683"/>
                  </a:cubicBezTo>
                  <a:cubicBezTo>
                    <a:pt x="95" y="681"/>
                    <a:pt x="98" y="682"/>
                    <a:pt x="100" y="684"/>
                  </a:cubicBezTo>
                  <a:cubicBezTo>
                    <a:pt x="100" y="684"/>
                    <a:pt x="100" y="684"/>
                    <a:pt x="100" y="684"/>
                  </a:cubicBezTo>
                  <a:cubicBezTo>
                    <a:pt x="102" y="686"/>
                    <a:pt x="101" y="689"/>
                    <a:pt x="99" y="691"/>
                  </a:cubicBezTo>
                  <a:cubicBezTo>
                    <a:pt x="99" y="691"/>
                    <a:pt x="99" y="691"/>
                    <a:pt x="99" y="691"/>
                  </a:cubicBezTo>
                  <a:cubicBezTo>
                    <a:pt x="98" y="691"/>
                    <a:pt x="97" y="692"/>
                    <a:pt x="96" y="692"/>
                  </a:cubicBezTo>
                  <a:cubicBezTo>
                    <a:pt x="96" y="692"/>
                    <a:pt x="96" y="692"/>
                    <a:pt x="96" y="692"/>
                  </a:cubicBezTo>
                  <a:cubicBezTo>
                    <a:pt x="94" y="692"/>
                    <a:pt x="93" y="691"/>
                    <a:pt x="92" y="690"/>
                  </a:cubicBezTo>
                  <a:close/>
                  <a:moveTo>
                    <a:pt x="753" y="690"/>
                  </a:moveTo>
                  <a:cubicBezTo>
                    <a:pt x="751" y="688"/>
                    <a:pt x="751" y="685"/>
                    <a:pt x="753" y="683"/>
                  </a:cubicBezTo>
                  <a:cubicBezTo>
                    <a:pt x="753" y="683"/>
                    <a:pt x="753" y="683"/>
                    <a:pt x="753" y="683"/>
                  </a:cubicBezTo>
                  <a:cubicBezTo>
                    <a:pt x="754" y="681"/>
                    <a:pt x="757" y="680"/>
                    <a:pt x="760" y="682"/>
                  </a:cubicBezTo>
                  <a:cubicBezTo>
                    <a:pt x="760" y="682"/>
                    <a:pt x="760" y="682"/>
                    <a:pt x="760" y="682"/>
                  </a:cubicBezTo>
                  <a:cubicBezTo>
                    <a:pt x="762" y="684"/>
                    <a:pt x="762" y="687"/>
                    <a:pt x="760" y="689"/>
                  </a:cubicBezTo>
                  <a:cubicBezTo>
                    <a:pt x="760" y="689"/>
                    <a:pt x="760" y="689"/>
                    <a:pt x="760" y="689"/>
                  </a:cubicBezTo>
                  <a:cubicBezTo>
                    <a:pt x="759" y="690"/>
                    <a:pt x="758" y="691"/>
                    <a:pt x="757" y="691"/>
                  </a:cubicBezTo>
                  <a:cubicBezTo>
                    <a:pt x="757" y="691"/>
                    <a:pt x="757" y="691"/>
                    <a:pt x="757" y="691"/>
                  </a:cubicBezTo>
                  <a:cubicBezTo>
                    <a:pt x="755" y="691"/>
                    <a:pt x="754" y="690"/>
                    <a:pt x="753" y="690"/>
                  </a:cubicBezTo>
                  <a:close/>
                  <a:moveTo>
                    <a:pt x="75" y="667"/>
                  </a:moveTo>
                  <a:cubicBezTo>
                    <a:pt x="75" y="667"/>
                    <a:pt x="75" y="667"/>
                    <a:pt x="75" y="667"/>
                  </a:cubicBezTo>
                  <a:cubicBezTo>
                    <a:pt x="75" y="667"/>
                    <a:pt x="75" y="667"/>
                    <a:pt x="75" y="667"/>
                  </a:cubicBezTo>
                  <a:cubicBezTo>
                    <a:pt x="74" y="665"/>
                    <a:pt x="74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9" y="659"/>
                    <a:pt x="82" y="659"/>
                    <a:pt x="83" y="661"/>
                  </a:cubicBezTo>
                  <a:cubicBezTo>
                    <a:pt x="83" y="661"/>
                    <a:pt x="83" y="661"/>
                    <a:pt x="83" y="661"/>
                  </a:cubicBezTo>
                  <a:cubicBezTo>
                    <a:pt x="85" y="664"/>
                    <a:pt x="84" y="667"/>
                    <a:pt x="82" y="668"/>
                  </a:cubicBezTo>
                  <a:cubicBezTo>
                    <a:pt x="82" y="668"/>
                    <a:pt x="82" y="668"/>
                    <a:pt x="82" y="668"/>
                  </a:cubicBezTo>
                  <a:cubicBezTo>
                    <a:pt x="81" y="669"/>
                    <a:pt x="80" y="669"/>
                    <a:pt x="79" y="669"/>
                  </a:cubicBezTo>
                  <a:cubicBezTo>
                    <a:pt x="79" y="669"/>
                    <a:pt x="79" y="669"/>
                    <a:pt x="79" y="669"/>
                  </a:cubicBezTo>
                  <a:cubicBezTo>
                    <a:pt x="78" y="669"/>
                    <a:pt x="76" y="668"/>
                    <a:pt x="75" y="667"/>
                  </a:cubicBezTo>
                  <a:close/>
                  <a:moveTo>
                    <a:pt x="770" y="667"/>
                  </a:moveTo>
                  <a:cubicBezTo>
                    <a:pt x="768" y="666"/>
                    <a:pt x="768" y="663"/>
                    <a:pt x="769" y="660"/>
                  </a:cubicBezTo>
                  <a:cubicBezTo>
                    <a:pt x="769" y="660"/>
                    <a:pt x="769" y="660"/>
                    <a:pt x="769" y="660"/>
                  </a:cubicBezTo>
                  <a:cubicBezTo>
                    <a:pt x="771" y="658"/>
                    <a:pt x="774" y="657"/>
                    <a:pt x="776" y="659"/>
                  </a:cubicBezTo>
                  <a:cubicBezTo>
                    <a:pt x="776" y="659"/>
                    <a:pt x="776" y="659"/>
                    <a:pt x="776" y="659"/>
                  </a:cubicBezTo>
                  <a:cubicBezTo>
                    <a:pt x="778" y="661"/>
                    <a:pt x="779" y="664"/>
                    <a:pt x="777" y="666"/>
                  </a:cubicBezTo>
                  <a:cubicBezTo>
                    <a:pt x="777" y="666"/>
                    <a:pt x="777" y="666"/>
                    <a:pt x="777" y="666"/>
                  </a:cubicBezTo>
                  <a:cubicBezTo>
                    <a:pt x="776" y="667"/>
                    <a:pt x="775" y="668"/>
                    <a:pt x="773" y="668"/>
                  </a:cubicBezTo>
                  <a:cubicBezTo>
                    <a:pt x="773" y="668"/>
                    <a:pt x="773" y="668"/>
                    <a:pt x="773" y="668"/>
                  </a:cubicBezTo>
                  <a:cubicBezTo>
                    <a:pt x="772" y="668"/>
                    <a:pt x="771" y="668"/>
                    <a:pt x="770" y="667"/>
                  </a:cubicBezTo>
                  <a:close/>
                  <a:moveTo>
                    <a:pt x="60" y="643"/>
                  </a:moveTo>
                  <a:cubicBezTo>
                    <a:pt x="58" y="641"/>
                    <a:pt x="59" y="638"/>
                    <a:pt x="61" y="636"/>
                  </a:cubicBezTo>
                  <a:cubicBezTo>
                    <a:pt x="61" y="636"/>
                    <a:pt x="61" y="636"/>
                    <a:pt x="61" y="636"/>
                  </a:cubicBezTo>
                  <a:cubicBezTo>
                    <a:pt x="64" y="635"/>
                    <a:pt x="67" y="636"/>
                    <a:pt x="68" y="638"/>
                  </a:cubicBezTo>
                  <a:cubicBezTo>
                    <a:pt x="68" y="638"/>
                    <a:pt x="68" y="638"/>
                    <a:pt x="68" y="638"/>
                  </a:cubicBezTo>
                  <a:cubicBezTo>
                    <a:pt x="70" y="640"/>
                    <a:pt x="69" y="643"/>
                    <a:pt x="67" y="645"/>
                  </a:cubicBezTo>
                  <a:cubicBezTo>
                    <a:pt x="67" y="645"/>
                    <a:pt x="67" y="645"/>
                    <a:pt x="67" y="645"/>
                  </a:cubicBezTo>
                  <a:cubicBezTo>
                    <a:pt x="66" y="645"/>
                    <a:pt x="65" y="646"/>
                    <a:pt x="64" y="646"/>
                  </a:cubicBezTo>
                  <a:cubicBezTo>
                    <a:pt x="64" y="646"/>
                    <a:pt x="64" y="646"/>
                    <a:pt x="64" y="646"/>
                  </a:cubicBezTo>
                  <a:cubicBezTo>
                    <a:pt x="62" y="646"/>
                    <a:pt x="61" y="645"/>
                    <a:pt x="60" y="643"/>
                  </a:cubicBezTo>
                  <a:close/>
                  <a:moveTo>
                    <a:pt x="786" y="644"/>
                  </a:moveTo>
                  <a:cubicBezTo>
                    <a:pt x="783" y="642"/>
                    <a:pt x="783" y="639"/>
                    <a:pt x="784" y="637"/>
                  </a:cubicBezTo>
                  <a:cubicBezTo>
                    <a:pt x="784" y="637"/>
                    <a:pt x="784" y="637"/>
                    <a:pt x="784" y="637"/>
                  </a:cubicBezTo>
                  <a:cubicBezTo>
                    <a:pt x="785" y="635"/>
                    <a:pt x="789" y="634"/>
                    <a:pt x="791" y="635"/>
                  </a:cubicBezTo>
                  <a:cubicBezTo>
                    <a:pt x="791" y="635"/>
                    <a:pt x="791" y="635"/>
                    <a:pt x="791" y="635"/>
                  </a:cubicBezTo>
                  <a:cubicBezTo>
                    <a:pt x="793" y="637"/>
                    <a:pt x="794" y="640"/>
                    <a:pt x="793" y="642"/>
                  </a:cubicBezTo>
                  <a:cubicBezTo>
                    <a:pt x="793" y="642"/>
                    <a:pt x="793" y="642"/>
                    <a:pt x="793" y="642"/>
                  </a:cubicBezTo>
                  <a:cubicBezTo>
                    <a:pt x="792" y="644"/>
                    <a:pt x="790" y="644"/>
                    <a:pt x="788" y="644"/>
                  </a:cubicBezTo>
                  <a:cubicBezTo>
                    <a:pt x="788" y="644"/>
                    <a:pt x="788" y="644"/>
                    <a:pt x="788" y="644"/>
                  </a:cubicBezTo>
                  <a:cubicBezTo>
                    <a:pt x="787" y="644"/>
                    <a:pt x="787" y="644"/>
                    <a:pt x="786" y="644"/>
                  </a:cubicBezTo>
                  <a:close/>
                  <a:moveTo>
                    <a:pt x="46" y="618"/>
                  </a:moveTo>
                  <a:cubicBezTo>
                    <a:pt x="45" y="616"/>
                    <a:pt x="46" y="613"/>
                    <a:pt x="48" y="611"/>
                  </a:cubicBezTo>
                  <a:cubicBezTo>
                    <a:pt x="48" y="611"/>
                    <a:pt x="48" y="611"/>
                    <a:pt x="48" y="611"/>
                  </a:cubicBezTo>
                  <a:cubicBezTo>
                    <a:pt x="51" y="610"/>
                    <a:pt x="54" y="611"/>
                    <a:pt x="55" y="614"/>
                  </a:cubicBezTo>
                  <a:cubicBezTo>
                    <a:pt x="55" y="614"/>
                    <a:pt x="55" y="614"/>
                    <a:pt x="55" y="614"/>
                  </a:cubicBezTo>
                  <a:cubicBezTo>
                    <a:pt x="56" y="616"/>
                    <a:pt x="55" y="619"/>
                    <a:pt x="53" y="620"/>
                  </a:cubicBezTo>
                  <a:cubicBezTo>
                    <a:pt x="53" y="620"/>
                    <a:pt x="53" y="620"/>
                    <a:pt x="53" y="620"/>
                  </a:cubicBezTo>
                  <a:cubicBezTo>
                    <a:pt x="52" y="621"/>
                    <a:pt x="51" y="621"/>
                    <a:pt x="50" y="621"/>
                  </a:cubicBezTo>
                  <a:cubicBezTo>
                    <a:pt x="50" y="621"/>
                    <a:pt x="50" y="621"/>
                    <a:pt x="50" y="621"/>
                  </a:cubicBezTo>
                  <a:cubicBezTo>
                    <a:pt x="49" y="621"/>
                    <a:pt x="47" y="620"/>
                    <a:pt x="46" y="618"/>
                  </a:cubicBezTo>
                  <a:close/>
                  <a:moveTo>
                    <a:pt x="800" y="619"/>
                  </a:moveTo>
                  <a:cubicBezTo>
                    <a:pt x="797" y="618"/>
                    <a:pt x="796" y="615"/>
                    <a:pt x="797" y="613"/>
                  </a:cubicBezTo>
                  <a:cubicBezTo>
                    <a:pt x="797" y="613"/>
                    <a:pt x="797" y="613"/>
                    <a:pt x="797" y="613"/>
                  </a:cubicBezTo>
                  <a:cubicBezTo>
                    <a:pt x="799" y="610"/>
                    <a:pt x="802" y="609"/>
                    <a:pt x="804" y="610"/>
                  </a:cubicBezTo>
                  <a:cubicBezTo>
                    <a:pt x="804" y="610"/>
                    <a:pt x="804" y="610"/>
                    <a:pt x="804" y="610"/>
                  </a:cubicBezTo>
                  <a:cubicBezTo>
                    <a:pt x="807" y="612"/>
                    <a:pt x="808" y="615"/>
                    <a:pt x="806" y="617"/>
                  </a:cubicBezTo>
                  <a:cubicBezTo>
                    <a:pt x="806" y="617"/>
                    <a:pt x="806" y="617"/>
                    <a:pt x="806" y="617"/>
                  </a:cubicBezTo>
                  <a:cubicBezTo>
                    <a:pt x="806" y="617"/>
                    <a:pt x="806" y="617"/>
                    <a:pt x="806" y="617"/>
                  </a:cubicBezTo>
                  <a:cubicBezTo>
                    <a:pt x="806" y="617"/>
                    <a:pt x="806" y="617"/>
                    <a:pt x="806" y="617"/>
                  </a:cubicBezTo>
                  <a:cubicBezTo>
                    <a:pt x="805" y="619"/>
                    <a:pt x="804" y="620"/>
                    <a:pt x="802" y="620"/>
                  </a:cubicBezTo>
                  <a:cubicBezTo>
                    <a:pt x="802" y="620"/>
                    <a:pt x="802" y="620"/>
                    <a:pt x="802" y="620"/>
                  </a:cubicBezTo>
                  <a:cubicBezTo>
                    <a:pt x="801" y="620"/>
                    <a:pt x="800" y="620"/>
                    <a:pt x="800" y="619"/>
                  </a:cubicBezTo>
                  <a:close/>
                  <a:moveTo>
                    <a:pt x="34" y="592"/>
                  </a:moveTo>
                  <a:cubicBezTo>
                    <a:pt x="33" y="590"/>
                    <a:pt x="34" y="587"/>
                    <a:pt x="37" y="586"/>
                  </a:cubicBezTo>
                  <a:cubicBezTo>
                    <a:pt x="37" y="586"/>
                    <a:pt x="37" y="586"/>
                    <a:pt x="37" y="586"/>
                  </a:cubicBezTo>
                  <a:cubicBezTo>
                    <a:pt x="39" y="585"/>
                    <a:pt x="42" y="586"/>
                    <a:pt x="43" y="589"/>
                  </a:cubicBezTo>
                  <a:cubicBezTo>
                    <a:pt x="43" y="589"/>
                    <a:pt x="43" y="589"/>
                    <a:pt x="43" y="589"/>
                  </a:cubicBezTo>
                  <a:cubicBezTo>
                    <a:pt x="44" y="591"/>
                    <a:pt x="43" y="594"/>
                    <a:pt x="41" y="595"/>
                  </a:cubicBezTo>
                  <a:cubicBezTo>
                    <a:pt x="41" y="595"/>
                    <a:pt x="41" y="595"/>
                    <a:pt x="41" y="595"/>
                  </a:cubicBezTo>
                  <a:cubicBezTo>
                    <a:pt x="40" y="595"/>
                    <a:pt x="39" y="596"/>
                    <a:pt x="39" y="596"/>
                  </a:cubicBezTo>
                  <a:cubicBezTo>
                    <a:pt x="39" y="596"/>
                    <a:pt x="39" y="596"/>
                    <a:pt x="39" y="596"/>
                  </a:cubicBezTo>
                  <a:cubicBezTo>
                    <a:pt x="37" y="596"/>
                    <a:pt x="35" y="594"/>
                    <a:pt x="34" y="592"/>
                  </a:cubicBezTo>
                  <a:close/>
                  <a:moveTo>
                    <a:pt x="812" y="594"/>
                  </a:moveTo>
                  <a:cubicBezTo>
                    <a:pt x="809" y="593"/>
                    <a:pt x="808" y="590"/>
                    <a:pt x="809" y="587"/>
                  </a:cubicBezTo>
                  <a:cubicBezTo>
                    <a:pt x="809" y="587"/>
                    <a:pt x="809" y="587"/>
                    <a:pt x="809" y="587"/>
                  </a:cubicBezTo>
                  <a:cubicBezTo>
                    <a:pt x="810" y="585"/>
                    <a:pt x="813" y="584"/>
                    <a:pt x="816" y="585"/>
                  </a:cubicBezTo>
                  <a:cubicBezTo>
                    <a:pt x="816" y="585"/>
                    <a:pt x="816" y="585"/>
                    <a:pt x="816" y="585"/>
                  </a:cubicBezTo>
                  <a:cubicBezTo>
                    <a:pt x="818" y="586"/>
                    <a:pt x="819" y="589"/>
                    <a:pt x="818" y="591"/>
                  </a:cubicBezTo>
                  <a:cubicBezTo>
                    <a:pt x="818" y="591"/>
                    <a:pt x="818" y="591"/>
                    <a:pt x="818" y="591"/>
                  </a:cubicBezTo>
                  <a:cubicBezTo>
                    <a:pt x="818" y="593"/>
                    <a:pt x="816" y="594"/>
                    <a:pt x="814" y="594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3" y="594"/>
                    <a:pt x="812" y="594"/>
                    <a:pt x="812" y="594"/>
                  </a:cubicBezTo>
                  <a:close/>
                  <a:moveTo>
                    <a:pt x="24" y="566"/>
                  </a:moveTo>
                  <a:cubicBezTo>
                    <a:pt x="24" y="566"/>
                    <a:pt x="24" y="566"/>
                    <a:pt x="24" y="566"/>
                  </a:cubicBezTo>
                  <a:cubicBezTo>
                    <a:pt x="24" y="566"/>
                    <a:pt x="24" y="566"/>
                    <a:pt x="24" y="566"/>
                  </a:cubicBezTo>
                  <a:cubicBezTo>
                    <a:pt x="23" y="563"/>
                    <a:pt x="24" y="561"/>
                    <a:pt x="27" y="560"/>
                  </a:cubicBezTo>
                  <a:cubicBezTo>
                    <a:pt x="27" y="560"/>
                    <a:pt x="27" y="560"/>
                    <a:pt x="27" y="560"/>
                  </a:cubicBezTo>
                  <a:cubicBezTo>
                    <a:pt x="29" y="559"/>
                    <a:pt x="32" y="560"/>
                    <a:pt x="33" y="563"/>
                  </a:cubicBezTo>
                  <a:cubicBezTo>
                    <a:pt x="33" y="563"/>
                    <a:pt x="33" y="563"/>
                    <a:pt x="33" y="563"/>
                  </a:cubicBezTo>
                  <a:cubicBezTo>
                    <a:pt x="34" y="565"/>
                    <a:pt x="33" y="568"/>
                    <a:pt x="30" y="569"/>
                  </a:cubicBezTo>
                  <a:cubicBezTo>
                    <a:pt x="30" y="569"/>
                    <a:pt x="30" y="569"/>
                    <a:pt x="30" y="569"/>
                  </a:cubicBezTo>
                  <a:cubicBezTo>
                    <a:pt x="30" y="569"/>
                    <a:pt x="29" y="569"/>
                    <a:pt x="28" y="569"/>
                  </a:cubicBezTo>
                  <a:cubicBezTo>
                    <a:pt x="28" y="569"/>
                    <a:pt x="28" y="569"/>
                    <a:pt x="28" y="569"/>
                  </a:cubicBezTo>
                  <a:cubicBezTo>
                    <a:pt x="26" y="569"/>
                    <a:pt x="24" y="568"/>
                    <a:pt x="24" y="566"/>
                  </a:cubicBezTo>
                  <a:close/>
                  <a:moveTo>
                    <a:pt x="822" y="568"/>
                  </a:moveTo>
                  <a:cubicBezTo>
                    <a:pt x="820" y="567"/>
                    <a:pt x="818" y="564"/>
                    <a:pt x="819" y="561"/>
                  </a:cubicBezTo>
                  <a:cubicBezTo>
                    <a:pt x="819" y="561"/>
                    <a:pt x="819" y="561"/>
                    <a:pt x="819" y="561"/>
                  </a:cubicBezTo>
                  <a:cubicBezTo>
                    <a:pt x="820" y="559"/>
                    <a:pt x="823" y="557"/>
                    <a:pt x="825" y="558"/>
                  </a:cubicBezTo>
                  <a:cubicBezTo>
                    <a:pt x="825" y="558"/>
                    <a:pt x="825" y="558"/>
                    <a:pt x="825" y="558"/>
                  </a:cubicBezTo>
                  <a:cubicBezTo>
                    <a:pt x="828" y="559"/>
                    <a:pt x="829" y="562"/>
                    <a:pt x="829" y="565"/>
                  </a:cubicBezTo>
                  <a:cubicBezTo>
                    <a:pt x="829" y="565"/>
                    <a:pt x="829" y="565"/>
                    <a:pt x="829" y="565"/>
                  </a:cubicBezTo>
                  <a:cubicBezTo>
                    <a:pt x="828" y="567"/>
                    <a:pt x="826" y="568"/>
                    <a:pt x="824" y="568"/>
                  </a:cubicBezTo>
                  <a:cubicBezTo>
                    <a:pt x="824" y="568"/>
                    <a:pt x="824" y="568"/>
                    <a:pt x="824" y="568"/>
                  </a:cubicBezTo>
                  <a:cubicBezTo>
                    <a:pt x="823" y="568"/>
                    <a:pt x="823" y="568"/>
                    <a:pt x="822" y="568"/>
                  </a:cubicBezTo>
                  <a:close/>
                  <a:moveTo>
                    <a:pt x="15" y="539"/>
                  </a:moveTo>
                  <a:cubicBezTo>
                    <a:pt x="14" y="536"/>
                    <a:pt x="16" y="533"/>
                    <a:pt x="19" y="533"/>
                  </a:cubicBezTo>
                  <a:cubicBezTo>
                    <a:pt x="19" y="533"/>
                    <a:pt x="19" y="533"/>
                    <a:pt x="19" y="533"/>
                  </a:cubicBezTo>
                  <a:cubicBezTo>
                    <a:pt x="21" y="532"/>
                    <a:pt x="24" y="533"/>
                    <a:pt x="25" y="536"/>
                  </a:cubicBezTo>
                  <a:cubicBezTo>
                    <a:pt x="25" y="536"/>
                    <a:pt x="25" y="536"/>
                    <a:pt x="25" y="536"/>
                  </a:cubicBezTo>
                  <a:cubicBezTo>
                    <a:pt x="26" y="539"/>
                    <a:pt x="24" y="542"/>
                    <a:pt x="21" y="542"/>
                  </a:cubicBezTo>
                  <a:cubicBezTo>
                    <a:pt x="21" y="542"/>
                    <a:pt x="21" y="542"/>
                    <a:pt x="21" y="542"/>
                  </a:cubicBezTo>
                  <a:cubicBezTo>
                    <a:pt x="21" y="542"/>
                    <a:pt x="20" y="542"/>
                    <a:pt x="20" y="542"/>
                  </a:cubicBezTo>
                  <a:cubicBezTo>
                    <a:pt x="20" y="542"/>
                    <a:pt x="20" y="542"/>
                    <a:pt x="20" y="542"/>
                  </a:cubicBezTo>
                  <a:cubicBezTo>
                    <a:pt x="18" y="542"/>
                    <a:pt x="16" y="541"/>
                    <a:pt x="15" y="539"/>
                  </a:cubicBezTo>
                  <a:close/>
                  <a:moveTo>
                    <a:pt x="831" y="541"/>
                  </a:moveTo>
                  <a:cubicBezTo>
                    <a:pt x="828" y="540"/>
                    <a:pt x="827" y="537"/>
                    <a:pt x="827" y="535"/>
                  </a:cubicBezTo>
                  <a:cubicBezTo>
                    <a:pt x="827" y="535"/>
                    <a:pt x="827" y="535"/>
                    <a:pt x="827" y="535"/>
                  </a:cubicBezTo>
                  <a:cubicBezTo>
                    <a:pt x="828" y="532"/>
                    <a:pt x="831" y="530"/>
                    <a:pt x="833" y="531"/>
                  </a:cubicBezTo>
                  <a:cubicBezTo>
                    <a:pt x="833" y="531"/>
                    <a:pt x="833" y="531"/>
                    <a:pt x="833" y="531"/>
                  </a:cubicBezTo>
                  <a:cubicBezTo>
                    <a:pt x="836" y="532"/>
                    <a:pt x="838" y="535"/>
                    <a:pt x="837" y="537"/>
                  </a:cubicBezTo>
                  <a:cubicBezTo>
                    <a:pt x="837" y="537"/>
                    <a:pt x="837" y="537"/>
                    <a:pt x="837" y="537"/>
                  </a:cubicBezTo>
                  <a:cubicBezTo>
                    <a:pt x="837" y="537"/>
                    <a:pt x="837" y="537"/>
                    <a:pt x="837" y="537"/>
                  </a:cubicBezTo>
                  <a:cubicBezTo>
                    <a:pt x="837" y="537"/>
                    <a:pt x="837" y="537"/>
                    <a:pt x="837" y="537"/>
                  </a:cubicBezTo>
                  <a:cubicBezTo>
                    <a:pt x="836" y="540"/>
                    <a:pt x="834" y="541"/>
                    <a:pt x="832" y="541"/>
                  </a:cubicBezTo>
                  <a:cubicBezTo>
                    <a:pt x="832" y="541"/>
                    <a:pt x="832" y="541"/>
                    <a:pt x="832" y="541"/>
                  </a:cubicBezTo>
                  <a:cubicBezTo>
                    <a:pt x="832" y="541"/>
                    <a:pt x="831" y="541"/>
                    <a:pt x="831" y="541"/>
                  </a:cubicBezTo>
                  <a:close/>
                  <a:moveTo>
                    <a:pt x="9" y="511"/>
                  </a:moveTo>
                  <a:cubicBezTo>
                    <a:pt x="8" y="508"/>
                    <a:pt x="10" y="506"/>
                    <a:pt x="12" y="505"/>
                  </a:cubicBezTo>
                  <a:cubicBezTo>
                    <a:pt x="12" y="505"/>
                    <a:pt x="12" y="505"/>
                    <a:pt x="12" y="505"/>
                  </a:cubicBezTo>
                  <a:cubicBezTo>
                    <a:pt x="15" y="505"/>
                    <a:pt x="18" y="506"/>
                    <a:pt x="18" y="509"/>
                  </a:cubicBezTo>
                  <a:cubicBezTo>
                    <a:pt x="18" y="509"/>
                    <a:pt x="18" y="509"/>
                    <a:pt x="18" y="509"/>
                  </a:cubicBezTo>
                  <a:cubicBezTo>
                    <a:pt x="19" y="512"/>
                    <a:pt x="17" y="514"/>
                    <a:pt x="14" y="515"/>
                  </a:cubicBezTo>
                  <a:cubicBezTo>
                    <a:pt x="14" y="515"/>
                    <a:pt x="14" y="515"/>
                    <a:pt x="14" y="515"/>
                  </a:cubicBezTo>
                  <a:cubicBezTo>
                    <a:pt x="14" y="515"/>
                    <a:pt x="14" y="515"/>
                    <a:pt x="13" y="515"/>
                  </a:cubicBezTo>
                  <a:cubicBezTo>
                    <a:pt x="13" y="515"/>
                    <a:pt x="13" y="515"/>
                    <a:pt x="13" y="515"/>
                  </a:cubicBezTo>
                  <a:cubicBezTo>
                    <a:pt x="11" y="515"/>
                    <a:pt x="9" y="513"/>
                    <a:pt x="9" y="511"/>
                  </a:cubicBezTo>
                  <a:close/>
                  <a:moveTo>
                    <a:pt x="838" y="514"/>
                  </a:moveTo>
                  <a:cubicBezTo>
                    <a:pt x="835" y="513"/>
                    <a:pt x="833" y="510"/>
                    <a:pt x="834" y="508"/>
                  </a:cubicBezTo>
                  <a:cubicBezTo>
                    <a:pt x="834" y="508"/>
                    <a:pt x="834" y="508"/>
                    <a:pt x="834" y="508"/>
                  </a:cubicBezTo>
                  <a:cubicBezTo>
                    <a:pt x="834" y="505"/>
                    <a:pt x="837" y="503"/>
                    <a:pt x="840" y="504"/>
                  </a:cubicBezTo>
                  <a:cubicBezTo>
                    <a:pt x="840" y="504"/>
                    <a:pt x="840" y="504"/>
                    <a:pt x="840" y="504"/>
                  </a:cubicBezTo>
                  <a:cubicBezTo>
                    <a:pt x="842" y="504"/>
                    <a:pt x="844" y="507"/>
                    <a:pt x="843" y="510"/>
                  </a:cubicBezTo>
                  <a:cubicBezTo>
                    <a:pt x="843" y="510"/>
                    <a:pt x="843" y="510"/>
                    <a:pt x="843" y="510"/>
                  </a:cubicBezTo>
                  <a:cubicBezTo>
                    <a:pt x="843" y="512"/>
                    <a:pt x="841" y="514"/>
                    <a:pt x="839" y="514"/>
                  </a:cubicBezTo>
                  <a:cubicBezTo>
                    <a:pt x="839" y="514"/>
                    <a:pt x="839" y="514"/>
                    <a:pt x="839" y="514"/>
                  </a:cubicBezTo>
                  <a:cubicBezTo>
                    <a:pt x="838" y="514"/>
                    <a:pt x="838" y="514"/>
                    <a:pt x="838" y="514"/>
                  </a:cubicBezTo>
                  <a:close/>
                  <a:moveTo>
                    <a:pt x="4" y="483"/>
                  </a:moveTo>
                  <a:cubicBezTo>
                    <a:pt x="3" y="480"/>
                    <a:pt x="5" y="478"/>
                    <a:pt x="8" y="477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11" y="477"/>
                    <a:pt x="13" y="479"/>
                    <a:pt x="14" y="48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84"/>
                    <a:pt x="12" y="487"/>
                    <a:pt x="9" y="487"/>
                  </a:cubicBezTo>
                  <a:cubicBezTo>
                    <a:pt x="9" y="487"/>
                    <a:pt x="9" y="487"/>
                    <a:pt x="9" y="487"/>
                  </a:cubicBezTo>
                  <a:cubicBezTo>
                    <a:pt x="9" y="487"/>
                    <a:pt x="9" y="487"/>
                    <a:pt x="9" y="487"/>
                  </a:cubicBezTo>
                  <a:cubicBezTo>
                    <a:pt x="9" y="487"/>
                    <a:pt x="9" y="487"/>
                    <a:pt x="9" y="487"/>
                  </a:cubicBezTo>
                  <a:cubicBezTo>
                    <a:pt x="6" y="487"/>
                    <a:pt x="4" y="486"/>
                    <a:pt x="4" y="483"/>
                  </a:cubicBezTo>
                  <a:close/>
                  <a:moveTo>
                    <a:pt x="843" y="486"/>
                  </a:moveTo>
                  <a:cubicBezTo>
                    <a:pt x="840" y="486"/>
                    <a:pt x="838" y="483"/>
                    <a:pt x="838" y="480"/>
                  </a:cubicBezTo>
                  <a:cubicBezTo>
                    <a:pt x="838" y="480"/>
                    <a:pt x="838" y="480"/>
                    <a:pt x="838" y="480"/>
                  </a:cubicBezTo>
                  <a:cubicBezTo>
                    <a:pt x="839" y="478"/>
                    <a:pt x="841" y="476"/>
                    <a:pt x="844" y="476"/>
                  </a:cubicBezTo>
                  <a:cubicBezTo>
                    <a:pt x="844" y="476"/>
                    <a:pt x="844" y="476"/>
                    <a:pt x="844" y="476"/>
                  </a:cubicBezTo>
                  <a:cubicBezTo>
                    <a:pt x="847" y="476"/>
                    <a:pt x="848" y="479"/>
                    <a:pt x="848" y="482"/>
                  </a:cubicBezTo>
                  <a:cubicBezTo>
                    <a:pt x="848" y="482"/>
                    <a:pt x="848" y="482"/>
                    <a:pt x="848" y="482"/>
                  </a:cubicBezTo>
                  <a:cubicBezTo>
                    <a:pt x="848" y="484"/>
                    <a:pt x="846" y="486"/>
                    <a:pt x="843" y="486"/>
                  </a:cubicBezTo>
                  <a:cubicBezTo>
                    <a:pt x="843" y="486"/>
                    <a:pt x="843" y="486"/>
                    <a:pt x="843" y="486"/>
                  </a:cubicBezTo>
                  <a:cubicBezTo>
                    <a:pt x="843" y="486"/>
                    <a:pt x="843" y="486"/>
                    <a:pt x="843" y="486"/>
                  </a:cubicBezTo>
                  <a:close/>
                  <a:moveTo>
                    <a:pt x="1" y="455"/>
                  </a:moveTo>
                  <a:cubicBezTo>
                    <a:pt x="1" y="452"/>
                    <a:pt x="3" y="450"/>
                    <a:pt x="6" y="449"/>
                  </a:cubicBezTo>
                  <a:cubicBezTo>
                    <a:pt x="6" y="449"/>
                    <a:pt x="6" y="449"/>
                    <a:pt x="6" y="449"/>
                  </a:cubicBezTo>
                  <a:cubicBezTo>
                    <a:pt x="8" y="449"/>
                    <a:pt x="11" y="451"/>
                    <a:pt x="11" y="454"/>
                  </a:cubicBezTo>
                  <a:cubicBezTo>
                    <a:pt x="11" y="454"/>
                    <a:pt x="11" y="454"/>
                    <a:pt x="11" y="454"/>
                  </a:cubicBezTo>
                  <a:cubicBezTo>
                    <a:pt x="11" y="457"/>
                    <a:pt x="9" y="459"/>
                    <a:pt x="6" y="459"/>
                  </a:cubicBezTo>
                  <a:cubicBezTo>
                    <a:pt x="6" y="459"/>
                    <a:pt x="6" y="459"/>
                    <a:pt x="6" y="459"/>
                  </a:cubicBezTo>
                  <a:cubicBezTo>
                    <a:pt x="6" y="459"/>
                    <a:pt x="6" y="459"/>
                    <a:pt x="6" y="459"/>
                  </a:cubicBezTo>
                  <a:cubicBezTo>
                    <a:pt x="6" y="459"/>
                    <a:pt x="6" y="459"/>
                    <a:pt x="6" y="459"/>
                  </a:cubicBezTo>
                  <a:cubicBezTo>
                    <a:pt x="3" y="459"/>
                    <a:pt x="1" y="457"/>
                    <a:pt x="1" y="455"/>
                  </a:cubicBezTo>
                  <a:close/>
                  <a:moveTo>
                    <a:pt x="846" y="458"/>
                  </a:moveTo>
                  <a:cubicBezTo>
                    <a:pt x="843" y="458"/>
                    <a:pt x="841" y="455"/>
                    <a:pt x="841" y="453"/>
                  </a:cubicBezTo>
                  <a:cubicBezTo>
                    <a:pt x="841" y="453"/>
                    <a:pt x="841" y="453"/>
                    <a:pt x="841" y="453"/>
                  </a:cubicBezTo>
                  <a:cubicBezTo>
                    <a:pt x="841" y="450"/>
                    <a:pt x="843" y="448"/>
                    <a:pt x="846" y="448"/>
                  </a:cubicBezTo>
                  <a:cubicBezTo>
                    <a:pt x="846" y="448"/>
                    <a:pt x="846" y="448"/>
                    <a:pt x="846" y="448"/>
                  </a:cubicBezTo>
                  <a:cubicBezTo>
                    <a:pt x="849" y="448"/>
                    <a:pt x="851" y="451"/>
                    <a:pt x="851" y="453"/>
                  </a:cubicBezTo>
                  <a:cubicBezTo>
                    <a:pt x="851" y="453"/>
                    <a:pt x="851" y="453"/>
                    <a:pt x="851" y="453"/>
                  </a:cubicBezTo>
                  <a:cubicBezTo>
                    <a:pt x="851" y="456"/>
                    <a:pt x="849" y="458"/>
                    <a:pt x="846" y="458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6" y="458"/>
                    <a:pt x="846" y="458"/>
                  </a:cubicBezTo>
                  <a:close/>
                  <a:moveTo>
                    <a:pt x="0" y="426"/>
                  </a:move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0" y="426"/>
                    <a:pt x="0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23"/>
                    <a:pt x="2" y="420"/>
                    <a:pt x="5" y="420"/>
                  </a:cubicBezTo>
                  <a:cubicBezTo>
                    <a:pt x="5" y="420"/>
                    <a:pt x="5" y="420"/>
                    <a:pt x="5" y="420"/>
                  </a:cubicBezTo>
                  <a:cubicBezTo>
                    <a:pt x="8" y="420"/>
                    <a:pt x="10" y="423"/>
                    <a:pt x="10" y="425"/>
                  </a:cubicBezTo>
                  <a:cubicBezTo>
                    <a:pt x="10" y="425"/>
                    <a:pt x="10" y="425"/>
                    <a:pt x="10" y="425"/>
                  </a:cubicBezTo>
                  <a:cubicBezTo>
                    <a:pt x="10" y="426"/>
                    <a:pt x="10" y="426"/>
                    <a:pt x="10" y="426"/>
                  </a:cubicBezTo>
                  <a:cubicBezTo>
                    <a:pt x="10" y="426"/>
                    <a:pt x="10" y="426"/>
                    <a:pt x="10" y="426"/>
                  </a:cubicBezTo>
                  <a:cubicBezTo>
                    <a:pt x="10" y="426"/>
                    <a:pt x="10" y="426"/>
                    <a:pt x="10" y="426"/>
                  </a:cubicBezTo>
                  <a:cubicBezTo>
                    <a:pt x="10" y="426"/>
                    <a:pt x="10" y="426"/>
                    <a:pt x="10" y="426"/>
                  </a:cubicBezTo>
                  <a:cubicBezTo>
                    <a:pt x="10" y="429"/>
                    <a:pt x="8" y="431"/>
                    <a:pt x="5" y="431"/>
                  </a:cubicBezTo>
                  <a:cubicBezTo>
                    <a:pt x="5" y="431"/>
                    <a:pt x="5" y="431"/>
                    <a:pt x="5" y="431"/>
                  </a:cubicBezTo>
                  <a:cubicBezTo>
                    <a:pt x="2" y="431"/>
                    <a:pt x="0" y="429"/>
                    <a:pt x="0" y="426"/>
                  </a:cubicBezTo>
                  <a:close/>
                  <a:moveTo>
                    <a:pt x="842" y="425"/>
                  </a:moveTo>
                  <a:cubicBezTo>
                    <a:pt x="842" y="422"/>
                    <a:pt x="844" y="420"/>
                    <a:pt x="847" y="420"/>
                  </a:cubicBezTo>
                  <a:cubicBezTo>
                    <a:pt x="847" y="420"/>
                    <a:pt x="847" y="420"/>
                    <a:pt x="847" y="420"/>
                  </a:cubicBezTo>
                  <a:cubicBezTo>
                    <a:pt x="850" y="420"/>
                    <a:pt x="852" y="422"/>
                    <a:pt x="852" y="425"/>
                  </a:cubicBezTo>
                  <a:cubicBezTo>
                    <a:pt x="852" y="425"/>
                    <a:pt x="852" y="425"/>
                    <a:pt x="852" y="425"/>
                  </a:cubicBezTo>
                  <a:cubicBezTo>
                    <a:pt x="852" y="428"/>
                    <a:pt x="850" y="430"/>
                    <a:pt x="847" y="430"/>
                  </a:cubicBezTo>
                  <a:cubicBezTo>
                    <a:pt x="847" y="430"/>
                    <a:pt x="847" y="430"/>
                    <a:pt x="847" y="430"/>
                  </a:cubicBezTo>
                  <a:cubicBezTo>
                    <a:pt x="844" y="430"/>
                    <a:pt x="842" y="428"/>
                    <a:pt x="842" y="425"/>
                  </a:cubicBezTo>
                  <a:close/>
                  <a:moveTo>
                    <a:pt x="6" y="402"/>
                  </a:moveTo>
                  <a:cubicBezTo>
                    <a:pt x="3" y="402"/>
                    <a:pt x="1" y="400"/>
                    <a:pt x="1" y="397"/>
                  </a:cubicBezTo>
                  <a:cubicBezTo>
                    <a:pt x="1" y="397"/>
                    <a:pt x="1" y="397"/>
                    <a:pt x="1" y="397"/>
                  </a:cubicBezTo>
                  <a:cubicBezTo>
                    <a:pt x="1" y="394"/>
                    <a:pt x="3" y="392"/>
                    <a:pt x="6" y="392"/>
                  </a:cubicBezTo>
                  <a:cubicBezTo>
                    <a:pt x="6" y="392"/>
                    <a:pt x="6" y="392"/>
                    <a:pt x="6" y="392"/>
                  </a:cubicBezTo>
                  <a:cubicBezTo>
                    <a:pt x="9" y="392"/>
                    <a:pt x="11" y="395"/>
                    <a:pt x="11" y="398"/>
                  </a:cubicBezTo>
                  <a:cubicBezTo>
                    <a:pt x="11" y="398"/>
                    <a:pt x="11" y="398"/>
                    <a:pt x="11" y="398"/>
                  </a:cubicBezTo>
                  <a:cubicBezTo>
                    <a:pt x="11" y="400"/>
                    <a:pt x="8" y="402"/>
                    <a:pt x="6" y="402"/>
                  </a:cubicBezTo>
                  <a:cubicBezTo>
                    <a:pt x="6" y="402"/>
                    <a:pt x="6" y="402"/>
                    <a:pt x="6" y="402"/>
                  </a:cubicBezTo>
                  <a:cubicBezTo>
                    <a:pt x="6" y="402"/>
                    <a:pt x="6" y="402"/>
                    <a:pt x="6" y="402"/>
                  </a:cubicBezTo>
                  <a:close/>
                  <a:moveTo>
                    <a:pt x="841" y="397"/>
                  </a:moveTo>
                  <a:cubicBezTo>
                    <a:pt x="841" y="394"/>
                    <a:pt x="843" y="392"/>
                    <a:pt x="846" y="392"/>
                  </a:cubicBezTo>
                  <a:cubicBezTo>
                    <a:pt x="846" y="392"/>
                    <a:pt x="846" y="392"/>
                    <a:pt x="846" y="392"/>
                  </a:cubicBezTo>
                  <a:cubicBezTo>
                    <a:pt x="848" y="392"/>
                    <a:pt x="851" y="394"/>
                    <a:pt x="851" y="396"/>
                  </a:cubicBezTo>
                  <a:cubicBezTo>
                    <a:pt x="851" y="396"/>
                    <a:pt x="851" y="396"/>
                    <a:pt x="851" y="396"/>
                  </a:cubicBezTo>
                  <a:cubicBezTo>
                    <a:pt x="851" y="396"/>
                    <a:pt x="851" y="396"/>
                    <a:pt x="851" y="396"/>
                  </a:cubicBezTo>
                  <a:cubicBezTo>
                    <a:pt x="851" y="396"/>
                    <a:pt x="851" y="396"/>
                    <a:pt x="851" y="396"/>
                  </a:cubicBezTo>
                  <a:cubicBezTo>
                    <a:pt x="851" y="399"/>
                    <a:pt x="849" y="402"/>
                    <a:pt x="846" y="402"/>
                  </a:cubicBezTo>
                  <a:cubicBezTo>
                    <a:pt x="846" y="402"/>
                    <a:pt x="846" y="402"/>
                    <a:pt x="846" y="402"/>
                  </a:cubicBezTo>
                  <a:cubicBezTo>
                    <a:pt x="846" y="402"/>
                    <a:pt x="846" y="402"/>
                    <a:pt x="846" y="402"/>
                  </a:cubicBezTo>
                  <a:cubicBezTo>
                    <a:pt x="846" y="402"/>
                    <a:pt x="846" y="402"/>
                    <a:pt x="846" y="402"/>
                  </a:cubicBezTo>
                  <a:cubicBezTo>
                    <a:pt x="843" y="402"/>
                    <a:pt x="841" y="400"/>
                    <a:pt x="841" y="397"/>
                  </a:cubicBezTo>
                  <a:close/>
                  <a:moveTo>
                    <a:pt x="8" y="374"/>
                  </a:moveTo>
                  <a:cubicBezTo>
                    <a:pt x="5" y="374"/>
                    <a:pt x="3" y="371"/>
                    <a:pt x="4" y="369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4" y="366"/>
                    <a:pt x="7" y="364"/>
                    <a:pt x="9" y="364"/>
                  </a:cubicBezTo>
                  <a:cubicBezTo>
                    <a:pt x="9" y="364"/>
                    <a:pt x="9" y="364"/>
                    <a:pt x="9" y="364"/>
                  </a:cubicBezTo>
                  <a:cubicBezTo>
                    <a:pt x="12" y="365"/>
                    <a:pt x="14" y="367"/>
                    <a:pt x="14" y="370"/>
                  </a:cubicBezTo>
                  <a:cubicBezTo>
                    <a:pt x="14" y="370"/>
                    <a:pt x="14" y="370"/>
                    <a:pt x="14" y="370"/>
                  </a:cubicBezTo>
                  <a:cubicBezTo>
                    <a:pt x="13" y="372"/>
                    <a:pt x="11" y="374"/>
                    <a:pt x="9" y="374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8" y="374"/>
                    <a:pt x="8" y="374"/>
                    <a:pt x="8" y="374"/>
                  </a:cubicBezTo>
                  <a:close/>
                  <a:moveTo>
                    <a:pt x="838" y="369"/>
                  </a:moveTo>
                  <a:cubicBezTo>
                    <a:pt x="838" y="367"/>
                    <a:pt x="840" y="364"/>
                    <a:pt x="842" y="364"/>
                  </a:cubicBezTo>
                  <a:cubicBezTo>
                    <a:pt x="842" y="364"/>
                    <a:pt x="842" y="364"/>
                    <a:pt x="842" y="364"/>
                  </a:cubicBezTo>
                  <a:cubicBezTo>
                    <a:pt x="845" y="363"/>
                    <a:pt x="848" y="365"/>
                    <a:pt x="848" y="368"/>
                  </a:cubicBezTo>
                  <a:cubicBezTo>
                    <a:pt x="848" y="368"/>
                    <a:pt x="848" y="368"/>
                    <a:pt x="848" y="368"/>
                  </a:cubicBezTo>
                  <a:cubicBezTo>
                    <a:pt x="848" y="371"/>
                    <a:pt x="846" y="373"/>
                    <a:pt x="844" y="374"/>
                  </a:cubicBezTo>
                  <a:cubicBezTo>
                    <a:pt x="844" y="374"/>
                    <a:pt x="844" y="374"/>
                    <a:pt x="844" y="374"/>
                  </a:cubicBezTo>
                  <a:cubicBezTo>
                    <a:pt x="843" y="374"/>
                    <a:pt x="843" y="374"/>
                    <a:pt x="843" y="374"/>
                  </a:cubicBezTo>
                  <a:cubicBezTo>
                    <a:pt x="843" y="374"/>
                    <a:pt x="843" y="374"/>
                    <a:pt x="843" y="374"/>
                  </a:cubicBezTo>
                  <a:cubicBezTo>
                    <a:pt x="841" y="374"/>
                    <a:pt x="838" y="372"/>
                    <a:pt x="838" y="369"/>
                  </a:cubicBezTo>
                  <a:close/>
                  <a:moveTo>
                    <a:pt x="12" y="346"/>
                  </a:moveTo>
                  <a:cubicBezTo>
                    <a:pt x="10" y="346"/>
                    <a:pt x="8" y="343"/>
                    <a:pt x="8" y="341"/>
                  </a:cubicBezTo>
                  <a:cubicBezTo>
                    <a:pt x="8" y="341"/>
                    <a:pt x="8" y="341"/>
                    <a:pt x="8" y="341"/>
                  </a:cubicBezTo>
                  <a:cubicBezTo>
                    <a:pt x="9" y="338"/>
                    <a:pt x="12" y="336"/>
                    <a:pt x="14" y="337"/>
                  </a:cubicBezTo>
                  <a:cubicBezTo>
                    <a:pt x="14" y="337"/>
                    <a:pt x="14" y="337"/>
                    <a:pt x="14" y="337"/>
                  </a:cubicBezTo>
                  <a:cubicBezTo>
                    <a:pt x="17" y="337"/>
                    <a:pt x="19" y="340"/>
                    <a:pt x="18" y="343"/>
                  </a:cubicBezTo>
                  <a:cubicBezTo>
                    <a:pt x="18" y="343"/>
                    <a:pt x="18" y="343"/>
                    <a:pt x="18" y="343"/>
                  </a:cubicBezTo>
                  <a:cubicBezTo>
                    <a:pt x="18" y="345"/>
                    <a:pt x="16" y="347"/>
                    <a:pt x="13" y="347"/>
                  </a:cubicBezTo>
                  <a:cubicBezTo>
                    <a:pt x="13" y="347"/>
                    <a:pt x="13" y="347"/>
                    <a:pt x="13" y="347"/>
                  </a:cubicBezTo>
                  <a:cubicBezTo>
                    <a:pt x="13" y="347"/>
                    <a:pt x="13" y="346"/>
                    <a:pt x="12" y="346"/>
                  </a:cubicBezTo>
                  <a:close/>
                  <a:moveTo>
                    <a:pt x="833" y="342"/>
                  </a:moveTo>
                  <a:cubicBezTo>
                    <a:pt x="833" y="342"/>
                    <a:pt x="833" y="342"/>
                    <a:pt x="833" y="342"/>
                  </a:cubicBezTo>
                  <a:cubicBezTo>
                    <a:pt x="833" y="339"/>
                    <a:pt x="835" y="337"/>
                    <a:pt x="837" y="336"/>
                  </a:cubicBezTo>
                  <a:cubicBezTo>
                    <a:pt x="837" y="336"/>
                    <a:pt x="837" y="336"/>
                    <a:pt x="837" y="336"/>
                  </a:cubicBezTo>
                  <a:cubicBezTo>
                    <a:pt x="840" y="336"/>
                    <a:pt x="843" y="337"/>
                    <a:pt x="843" y="340"/>
                  </a:cubicBezTo>
                  <a:cubicBezTo>
                    <a:pt x="843" y="340"/>
                    <a:pt x="843" y="340"/>
                    <a:pt x="843" y="340"/>
                  </a:cubicBezTo>
                  <a:cubicBezTo>
                    <a:pt x="844" y="343"/>
                    <a:pt x="842" y="345"/>
                    <a:pt x="839" y="346"/>
                  </a:cubicBezTo>
                  <a:cubicBezTo>
                    <a:pt x="839" y="346"/>
                    <a:pt x="839" y="346"/>
                    <a:pt x="839" y="346"/>
                  </a:cubicBezTo>
                  <a:cubicBezTo>
                    <a:pt x="839" y="346"/>
                    <a:pt x="839" y="346"/>
                    <a:pt x="838" y="346"/>
                  </a:cubicBezTo>
                  <a:cubicBezTo>
                    <a:pt x="838" y="346"/>
                    <a:pt x="838" y="346"/>
                    <a:pt x="838" y="346"/>
                  </a:cubicBezTo>
                  <a:cubicBezTo>
                    <a:pt x="836" y="346"/>
                    <a:pt x="834" y="344"/>
                    <a:pt x="833" y="342"/>
                  </a:cubicBezTo>
                  <a:close/>
                  <a:moveTo>
                    <a:pt x="18" y="319"/>
                  </a:moveTo>
                  <a:cubicBezTo>
                    <a:pt x="16" y="318"/>
                    <a:pt x="14" y="315"/>
                    <a:pt x="15" y="313"/>
                  </a:cubicBezTo>
                  <a:cubicBezTo>
                    <a:pt x="15" y="313"/>
                    <a:pt x="15" y="313"/>
                    <a:pt x="15" y="313"/>
                  </a:cubicBezTo>
                  <a:cubicBezTo>
                    <a:pt x="15" y="313"/>
                    <a:pt x="15" y="313"/>
                    <a:pt x="15" y="313"/>
                  </a:cubicBezTo>
                  <a:cubicBezTo>
                    <a:pt x="15" y="313"/>
                    <a:pt x="15" y="313"/>
                    <a:pt x="15" y="313"/>
                  </a:cubicBezTo>
                  <a:cubicBezTo>
                    <a:pt x="16" y="310"/>
                    <a:pt x="18" y="309"/>
                    <a:pt x="21" y="309"/>
                  </a:cubicBezTo>
                  <a:cubicBezTo>
                    <a:pt x="21" y="309"/>
                    <a:pt x="21" y="309"/>
                    <a:pt x="21" y="309"/>
                  </a:cubicBezTo>
                  <a:cubicBezTo>
                    <a:pt x="24" y="310"/>
                    <a:pt x="25" y="313"/>
                    <a:pt x="25" y="315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24" y="318"/>
                    <a:pt x="22" y="319"/>
                    <a:pt x="20" y="319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19" y="319"/>
                    <a:pt x="19" y="319"/>
                    <a:pt x="18" y="319"/>
                  </a:cubicBezTo>
                  <a:close/>
                  <a:moveTo>
                    <a:pt x="827" y="315"/>
                  </a:moveTo>
                  <a:cubicBezTo>
                    <a:pt x="826" y="312"/>
                    <a:pt x="828" y="310"/>
                    <a:pt x="831" y="309"/>
                  </a:cubicBezTo>
                  <a:cubicBezTo>
                    <a:pt x="831" y="309"/>
                    <a:pt x="831" y="309"/>
                    <a:pt x="831" y="309"/>
                  </a:cubicBezTo>
                  <a:cubicBezTo>
                    <a:pt x="833" y="308"/>
                    <a:pt x="836" y="310"/>
                    <a:pt x="837" y="312"/>
                  </a:cubicBezTo>
                  <a:cubicBezTo>
                    <a:pt x="837" y="312"/>
                    <a:pt x="837" y="312"/>
                    <a:pt x="837" y="312"/>
                  </a:cubicBezTo>
                  <a:cubicBezTo>
                    <a:pt x="837" y="315"/>
                    <a:pt x="836" y="318"/>
                    <a:pt x="833" y="318"/>
                  </a:cubicBezTo>
                  <a:cubicBezTo>
                    <a:pt x="833" y="318"/>
                    <a:pt x="833" y="318"/>
                    <a:pt x="833" y="318"/>
                  </a:cubicBezTo>
                  <a:cubicBezTo>
                    <a:pt x="833" y="319"/>
                    <a:pt x="832" y="319"/>
                    <a:pt x="832" y="319"/>
                  </a:cubicBezTo>
                  <a:cubicBezTo>
                    <a:pt x="832" y="319"/>
                    <a:pt x="832" y="319"/>
                    <a:pt x="832" y="319"/>
                  </a:cubicBezTo>
                  <a:cubicBezTo>
                    <a:pt x="830" y="319"/>
                    <a:pt x="828" y="317"/>
                    <a:pt x="827" y="315"/>
                  </a:cubicBezTo>
                  <a:close/>
                  <a:moveTo>
                    <a:pt x="26" y="292"/>
                  </a:moveTo>
                  <a:cubicBezTo>
                    <a:pt x="24" y="291"/>
                    <a:pt x="22" y="288"/>
                    <a:pt x="23" y="286"/>
                  </a:cubicBezTo>
                  <a:cubicBezTo>
                    <a:pt x="23" y="286"/>
                    <a:pt x="23" y="286"/>
                    <a:pt x="23" y="286"/>
                  </a:cubicBezTo>
                  <a:cubicBezTo>
                    <a:pt x="23" y="286"/>
                    <a:pt x="23" y="286"/>
                    <a:pt x="23" y="286"/>
                  </a:cubicBezTo>
                  <a:cubicBezTo>
                    <a:pt x="23" y="286"/>
                    <a:pt x="23" y="286"/>
                    <a:pt x="23" y="286"/>
                  </a:cubicBezTo>
                  <a:cubicBezTo>
                    <a:pt x="24" y="283"/>
                    <a:pt x="27" y="282"/>
                    <a:pt x="30" y="283"/>
                  </a:cubicBezTo>
                  <a:cubicBezTo>
                    <a:pt x="30" y="283"/>
                    <a:pt x="30" y="283"/>
                    <a:pt x="30" y="283"/>
                  </a:cubicBezTo>
                  <a:cubicBezTo>
                    <a:pt x="32" y="283"/>
                    <a:pt x="34" y="286"/>
                    <a:pt x="33" y="289"/>
                  </a:cubicBezTo>
                  <a:cubicBezTo>
                    <a:pt x="33" y="289"/>
                    <a:pt x="33" y="289"/>
                    <a:pt x="33" y="289"/>
                  </a:cubicBezTo>
                  <a:cubicBezTo>
                    <a:pt x="32" y="291"/>
                    <a:pt x="30" y="292"/>
                    <a:pt x="28" y="292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28" y="292"/>
                    <a:pt x="27" y="292"/>
                    <a:pt x="26" y="292"/>
                  </a:cubicBezTo>
                  <a:close/>
                  <a:moveTo>
                    <a:pt x="819" y="288"/>
                  </a:moveTo>
                  <a:cubicBezTo>
                    <a:pt x="819" y="288"/>
                    <a:pt x="819" y="288"/>
                    <a:pt x="819" y="288"/>
                  </a:cubicBezTo>
                  <a:cubicBezTo>
                    <a:pt x="818" y="286"/>
                    <a:pt x="819" y="283"/>
                    <a:pt x="822" y="282"/>
                  </a:cubicBezTo>
                  <a:cubicBezTo>
                    <a:pt x="822" y="282"/>
                    <a:pt x="822" y="282"/>
                    <a:pt x="822" y="282"/>
                  </a:cubicBezTo>
                  <a:cubicBezTo>
                    <a:pt x="824" y="281"/>
                    <a:pt x="827" y="283"/>
                    <a:pt x="828" y="285"/>
                  </a:cubicBezTo>
                  <a:cubicBezTo>
                    <a:pt x="828" y="285"/>
                    <a:pt x="828" y="285"/>
                    <a:pt x="828" y="285"/>
                  </a:cubicBezTo>
                  <a:cubicBezTo>
                    <a:pt x="828" y="285"/>
                    <a:pt x="828" y="285"/>
                    <a:pt x="828" y="285"/>
                  </a:cubicBezTo>
                  <a:cubicBezTo>
                    <a:pt x="828" y="285"/>
                    <a:pt x="828" y="285"/>
                    <a:pt x="828" y="285"/>
                  </a:cubicBezTo>
                  <a:cubicBezTo>
                    <a:pt x="829" y="288"/>
                    <a:pt x="828" y="291"/>
                    <a:pt x="825" y="292"/>
                  </a:cubicBezTo>
                  <a:cubicBezTo>
                    <a:pt x="825" y="292"/>
                    <a:pt x="825" y="292"/>
                    <a:pt x="825" y="292"/>
                  </a:cubicBezTo>
                  <a:cubicBezTo>
                    <a:pt x="825" y="292"/>
                    <a:pt x="824" y="292"/>
                    <a:pt x="823" y="292"/>
                  </a:cubicBezTo>
                  <a:cubicBezTo>
                    <a:pt x="823" y="292"/>
                    <a:pt x="823" y="292"/>
                    <a:pt x="823" y="292"/>
                  </a:cubicBezTo>
                  <a:cubicBezTo>
                    <a:pt x="821" y="292"/>
                    <a:pt x="819" y="291"/>
                    <a:pt x="819" y="288"/>
                  </a:cubicBezTo>
                  <a:close/>
                  <a:moveTo>
                    <a:pt x="36" y="266"/>
                  </a:moveTo>
                  <a:cubicBezTo>
                    <a:pt x="34" y="265"/>
                    <a:pt x="33" y="262"/>
                    <a:pt x="34" y="259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35" y="257"/>
                    <a:pt x="38" y="255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3" y="257"/>
                    <a:pt x="44" y="260"/>
                    <a:pt x="43" y="263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2" y="265"/>
                    <a:pt x="40" y="266"/>
                    <a:pt x="38" y="266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66"/>
                    <a:pt x="37" y="266"/>
                    <a:pt x="36" y="266"/>
                  </a:cubicBezTo>
                  <a:close/>
                  <a:moveTo>
                    <a:pt x="809" y="263"/>
                  </a:moveTo>
                  <a:cubicBezTo>
                    <a:pt x="808" y="260"/>
                    <a:pt x="809" y="257"/>
                    <a:pt x="811" y="256"/>
                  </a:cubicBezTo>
                  <a:cubicBezTo>
                    <a:pt x="811" y="256"/>
                    <a:pt x="811" y="256"/>
                    <a:pt x="811" y="256"/>
                  </a:cubicBezTo>
                  <a:cubicBezTo>
                    <a:pt x="814" y="255"/>
                    <a:pt x="817" y="256"/>
                    <a:pt x="818" y="259"/>
                  </a:cubicBezTo>
                  <a:cubicBezTo>
                    <a:pt x="818" y="259"/>
                    <a:pt x="818" y="259"/>
                    <a:pt x="818" y="259"/>
                  </a:cubicBezTo>
                  <a:cubicBezTo>
                    <a:pt x="818" y="259"/>
                    <a:pt x="818" y="259"/>
                    <a:pt x="818" y="259"/>
                  </a:cubicBezTo>
                  <a:cubicBezTo>
                    <a:pt x="818" y="259"/>
                    <a:pt x="818" y="259"/>
                    <a:pt x="818" y="259"/>
                  </a:cubicBezTo>
                  <a:cubicBezTo>
                    <a:pt x="819" y="261"/>
                    <a:pt x="818" y="264"/>
                    <a:pt x="815" y="265"/>
                  </a:cubicBezTo>
                  <a:cubicBezTo>
                    <a:pt x="815" y="265"/>
                    <a:pt x="815" y="265"/>
                    <a:pt x="815" y="265"/>
                  </a:cubicBezTo>
                  <a:cubicBezTo>
                    <a:pt x="815" y="265"/>
                    <a:pt x="814" y="266"/>
                    <a:pt x="813" y="266"/>
                  </a:cubicBezTo>
                  <a:cubicBezTo>
                    <a:pt x="813" y="266"/>
                    <a:pt x="813" y="266"/>
                    <a:pt x="813" y="266"/>
                  </a:cubicBezTo>
                  <a:cubicBezTo>
                    <a:pt x="811" y="266"/>
                    <a:pt x="810" y="264"/>
                    <a:pt x="809" y="263"/>
                  </a:cubicBezTo>
                  <a:close/>
                  <a:moveTo>
                    <a:pt x="48" y="240"/>
                  </a:moveTo>
                  <a:cubicBezTo>
                    <a:pt x="45" y="239"/>
                    <a:pt x="44" y="236"/>
                    <a:pt x="46" y="233"/>
                  </a:cubicBezTo>
                  <a:cubicBezTo>
                    <a:pt x="46" y="233"/>
                    <a:pt x="46" y="233"/>
                    <a:pt x="46" y="233"/>
                  </a:cubicBezTo>
                  <a:cubicBezTo>
                    <a:pt x="47" y="231"/>
                    <a:pt x="50" y="230"/>
                    <a:pt x="52" y="231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5" y="232"/>
                    <a:pt x="56" y="235"/>
                    <a:pt x="55" y="238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54" y="239"/>
                    <a:pt x="52" y="240"/>
                    <a:pt x="50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49" y="240"/>
                    <a:pt x="49" y="240"/>
                    <a:pt x="48" y="240"/>
                  </a:cubicBezTo>
                  <a:close/>
                  <a:moveTo>
                    <a:pt x="797" y="237"/>
                  </a:moveTo>
                  <a:cubicBezTo>
                    <a:pt x="797" y="237"/>
                    <a:pt x="797" y="237"/>
                    <a:pt x="797" y="237"/>
                  </a:cubicBezTo>
                  <a:cubicBezTo>
                    <a:pt x="796" y="235"/>
                    <a:pt x="797" y="232"/>
                    <a:pt x="799" y="231"/>
                  </a:cubicBezTo>
                  <a:cubicBezTo>
                    <a:pt x="799" y="231"/>
                    <a:pt x="799" y="231"/>
                    <a:pt x="799" y="231"/>
                  </a:cubicBezTo>
                  <a:cubicBezTo>
                    <a:pt x="802" y="229"/>
                    <a:pt x="805" y="230"/>
                    <a:pt x="806" y="233"/>
                  </a:cubicBezTo>
                  <a:cubicBezTo>
                    <a:pt x="806" y="233"/>
                    <a:pt x="806" y="233"/>
                    <a:pt x="806" y="233"/>
                  </a:cubicBezTo>
                  <a:cubicBezTo>
                    <a:pt x="807" y="235"/>
                    <a:pt x="806" y="238"/>
                    <a:pt x="804" y="240"/>
                  </a:cubicBezTo>
                  <a:cubicBezTo>
                    <a:pt x="804" y="240"/>
                    <a:pt x="804" y="240"/>
                    <a:pt x="804" y="240"/>
                  </a:cubicBezTo>
                  <a:cubicBezTo>
                    <a:pt x="803" y="240"/>
                    <a:pt x="802" y="240"/>
                    <a:pt x="802" y="240"/>
                  </a:cubicBezTo>
                  <a:cubicBezTo>
                    <a:pt x="802" y="240"/>
                    <a:pt x="802" y="240"/>
                    <a:pt x="802" y="240"/>
                  </a:cubicBezTo>
                  <a:cubicBezTo>
                    <a:pt x="800" y="240"/>
                    <a:pt x="798" y="239"/>
                    <a:pt x="797" y="237"/>
                  </a:cubicBezTo>
                  <a:close/>
                  <a:moveTo>
                    <a:pt x="61" y="215"/>
                  </a:moveTo>
                  <a:cubicBezTo>
                    <a:pt x="59" y="214"/>
                    <a:pt x="58" y="211"/>
                    <a:pt x="59" y="208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1" y="206"/>
                    <a:pt x="64" y="205"/>
                    <a:pt x="66" y="206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9" y="208"/>
                    <a:pt x="69" y="211"/>
                    <a:pt x="68" y="213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7" y="215"/>
                    <a:pt x="65" y="216"/>
                    <a:pt x="64" y="216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3" y="216"/>
                    <a:pt x="62" y="216"/>
                    <a:pt x="61" y="215"/>
                  </a:cubicBezTo>
                  <a:close/>
                  <a:moveTo>
                    <a:pt x="784" y="213"/>
                  </a:moveTo>
                  <a:cubicBezTo>
                    <a:pt x="782" y="211"/>
                    <a:pt x="783" y="208"/>
                    <a:pt x="785" y="206"/>
                  </a:cubicBezTo>
                  <a:cubicBezTo>
                    <a:pt x="785" y="206"/>
                    <a:pt x="785" y="206"/>
                    <a:pt x="785" y="206"/>
                  </a:cubicBezTo>
                  <a:cubicBezTo>
                    <a:pt x="788" y="205"/>
                    <a:pt x="791" y="206"/>
                    <a:pt x="792" y="208"/>
                  </a:cubicBezTo>
                  <a:cubicBezTo>
                    <a:pt x="792" y="208"/>
                    <a:pt x="792" y="208"/>
                    <a:pt x="792" y="208"/>
                  </a:cubicBezTo>
                  <a:cubicBezTo>
                    <a:pt x="794" y="210"/>
                    <a:pt x="793" y="213"/>
                    <a:pt x="791" y="215"/>
                  </a:cubicBezTo>
                  <a:cubicBezTo>
                    <a:pt x="791" y="215"/>
                    <a:pt x="791" y="215"/>
                    <a:pt x="791" y="215"/>
                  </a:cubicBezTo>
                  <a:cubicBezTo>
                    <a:pt x="790" y="215"/>
                    <a:pt x="789" y="216"/>
                    <a:pt x="788" y="216"/>
                  </a:cubicBezTo>
                  <a:cubicBezTo>
                    <a:pt x="788" y="216"/>
                    <a:pt x="788" y="216"/>
                    <a:pt x="788" y="216"/>
                  </a:cubicBezTo>
                  <a:cubicBezTo>
                    <a:pt x="786" y="216"/>
                    <a:pt x="785" y="215"/>
                    <a:pt x="784" y="213"/>
                  </a:cubicBezTo>
                  <a:close/>
                  <a:moveTo>
                    <a:pt x="76" y="191"/>
                  </a:moveTo>
                  <a:cubicBezTo>
                    <a:pt x="74" y="190"/>
                    <a:pt x="73" y="187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6" y="182"/>
                    <a:pt x="79" y="181"/>
                    <a:pt x="82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84" y="185"/>
                    <a:pt x="84" y="188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2" y="191"/>
                    <a:pt x="80" y="192"/>
                    <a:pt x="79" y="192"/>
                  </a:cubicBezTo>
                  <a:cubicBezTo>
                    <a:pt x="79" y="192"/>
                    <a:pt x="79" y="192"/>
                    <a:pt x="79" y="192"/>
                  </a:cubicBezTo>
                  <a:cubicBezTo>
                    <a:pt x="78" y="192"/>
                    <a:pt x="77" y="192"/>
                    <a:pt x="76" y="191"/>
                  </a:cubicBezTo>
                  <a:close/>
                  <a:moveTo>
                    <a:pt x="769" y="190"/>
                  </a:moveTo>
                  <a:cubicBezTo>
                    <a:pt x="767" y="187"/>
                    <a:pt x="768" y="184"/>
                    <a:pt x="770" y="183"/>
                  </a:cubicBezTo>
                  <a:cubicBezTo>
                    <a:pt x="770" y="183"/>
                    <a:pt x="770" y="183"/>
                    <a:pt x="770" y="183"/>
                  </a:cubicBezTo>
                  <a:cubicBezTo>
                    <a:pt x="772" y="181"/>
                    <a:pt x="775" y="182"/>
                    <a:pt x="777" y="184"/>
                  </a:cubicBezTo>
                  <a:cubicBezTo>
                    <a:pt x="777" y="184"/>
                    <a:pt x="777" y="184"/>
                    <a:pt x="777" y="184"/>
                  </a:cubicBezTo>
                  <a:cubicBezTo>
                    <a:pt x="778" y="186"/>
                    <a:pt x="778" y="189"/>
                    <a:pt x="776" y="191"/>
                  </a:cubicBezTo>
                  <a:cubicBezTo>
                    <a:pt x="776" y="191"/>
                    <a:pt x="776" y="191"/>
                    <a:pt x="776" y="191"/>
                  </a:cubicBezTo>
                  <a:cubicBezTo>
                    <a:pt x="775" y="192"/>
                    <a:pt x="774" y="192"/>
                    <a:pt x="773" y="192"/>
                  </a:cubicBezTo>
                  <a:cubicBezTo>
                    <a:pt x="773" y="192"/>
                    <a:pt x="773" y="192"/>
                    <a:pt x="773" y="192"/>
                  </a:cubicBezTo>
                  <a:cubicBezTo>
                    <a:pt x="771" y="192"/>
                    <a:pt x="770" y="191"/>
                    <a:pt x="769" y="190"/>
                  </a:cubicBezTo>
                  <a:close/>
                  <a:moveTo>
                    <a:pt x="92" y="168"/>
                  </a:moveTo>
                  <a:cubicBezTo>
                    <a:pt x="90" y="167"/>
                    <a:pt x="90" y="164"/>
                    <a:pt x="92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59"/>
                    <a:pt x="96" y="159"/>
                    <a:pt x="99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1" y="162"/>
                    <a:pt x="101" y="165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9"/>
                    <a:pt x="97" y="169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4" y="169"/>
                    <a:pt x="93" y="169"/>
                    <a:pt x="92" y="168"/>
                  </a:cubicBezTo>
                  <a:close/>
                  <a:moveTo>
                    <a:pt x="752" y="167"/>
                  </a:moveTo>
                  <a:cubicBezTo>
                    <a:pt x="752" y="167"/>
                    <a:pt x="752" y="167"/>
                    <a:pt x="752" y="167"/>
                  </a:cubicBezTo>
                  <a:cubicBezTo>
                    <a:pt x="750" y="165"/>
                    <a:pt x="751" y="162"/>
                    <a:pt x="753" y="160"/>
                  </a:cubicBezTo>
                  <a:cubicBezTo>
                    <a:pt x="753" y="160"/>
                    <a:pt x="753" y="160"/>
                    <a:pt x="753" y="160"/>
                  </a:cubicBezTo>
                  <a:cubicBezTo>
                    <a:pt x="755" y="159"/>
                    <a:pt x="758" y="159"/>
                    <a:pt x="760" y="161"/>
                  </a:cubicBezTo>
                  <a:cubicBezTo>
                    <a:pt x="760" y="161"/>
                    <a:pt x="760" y="161"/>
                    <a:pt x="760" y="161"/>
                  </a:cubicBezTo>
                  <a:cubicBezTo>
                    <a:pt x="760" y="161"/>
                    <a:pt x="760" y="161"/>
                    <a:pt x="760" y="161"/>
                  </a:cubicBezTo>
                  <a:cubicBezTo>
                    <a:pt x="760" y="161"/>
                    <a:pt x="760" y="161"/>
                    <a:pt x="760" y="161"/>
                  </a:cubicBezTo>
                  <a:cubicBezTo>
                    <a:pt x="762" y="163"/>
                    <a:pt x="761" y="166"/>
                    <a:pt x="759" y="168"/>
                  </a:cubicBezTo>
                  <a:cubicBezTo>
                    <a:pt x="759" y="168"/>
                    <a:pt x="759" y="168"/>
                    <a:pt x="759" y="168"/>
                  </a:cubicBezTo>
                  <a:cubicBezTo>
                    <a:pt x="758" y="169"/>
                    <a:pt x="757" y="169"/>
                    <a:pt x="756" y="169"/>
                  </a:cubicBezTo>
                  <a:cubicBezTo>
                    <a:pt x="756" y="169"/>
                    <a:pt x="756" y="169"/>
                    <a:pt x="756" y="169"/>
                  </a:cubicBezTo>
                  <a:cubicBezTo>
                    <a:pt x="755" y="169"/>
                    <a:pt x="753" y="169"/>
                    <a:pt x="752" y="167"/>
                  </a:cubicBezTo>
                  <a:close/>
                  <a:moveTo>
                    <a:pt x="110" y="147"/>
                  </a:moveTo>
                  <a:cubicBezTo>
                    <a:pt x="108" y="145"/>
                    <a:pt x="108" y="142"/>
                    <a:pt x="110" y="140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2" y="138"/>
                    <a:pt x="115" y="137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9" y="141"/>
                    <a:pt x="119" y="144"/>
                    <a:pt x="117" y="146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6" y="147"/>
                    <a:pt x="115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2" y="148"/>
                    <a:pt x="111" y="148"/>
                    <a:pt x="110" y="147"/>
                  </a:cubicBezTo>
                  <a:close/>
                  <a:moveTo>
                    <a:pt x="734" y="146"/>
                  </a:moveTo>
                  <a:cubicBezTo>
                    <a:pt x="732" y="144"/>
                    <a:pt x="732" y="141"/>
                    <a:pt x="735" y="139"/>
                  </a:cubicBezTo>
                  <a:cubicBezTo>
                    <a:pt x="735" y="139"/>
                    <a:pt x="735" y="139"/>
                    <a:pt x="735" y="139"/>
                  </a:cubicBezTo>
                  <a:cubicBezTo>
                    <a:pt x="737" y="137"/>
                    <a:pt x="740" y="137"/>
                    <a:pt x="742" y="139"/>
                  </a:cubicBezTo>
                  <a:cubicBezTo>
                    <a:pt x="742" y="139"/>
                    <a:pt x="742" y="139"/>
                    <a:pt x="742" y="139"/>
                  </a:cubicBezTo>
                  <a:cubicBezTo>
                    <a:pt x="743" y="141"/>
                    <a:pt x="743" y="145"/>
                    <a:pt x="741" y="147"/>
                  </a:cubicBezTo>
                  <a:cubicBezTo>
                    <a:pt x="741" y="147"/>
                    <a:pt x="741" y="147"/>
                    <a:pt x="741" y="147"/>
                  </a:cubicBezTo>
                  <a:cubicBezTo>
                    <a:pt x="740" y="147"/>
                    <a:pt x="739" y="148"/>
                    <a:pt x="738" y="148"/>
                  </a:cubicBezTo>
                  <a:cubicBezTo>
                    <a:pt x="738" y="148"/>
                    <a:pt x="738" y="148"/>
                    <a:pt x="738" y="148"/>
                  </a:cubicBezTo>
                  <a:cubicBezTo>
                    <a:pt x="737" y="148"/>
                    <a:pt x="735" y="147"/>
                    <a:pt x="734" y="146"/>
                  </a:cubicBezTo>
                  <a:close/>
                  <a:moveTo>
                    <a:pt x="130" y="126"/>
                  </a:moveTo>
                  <a:cubicBezTo>
                    <a:pt x="128" y="124"/>
                    <a:pt x="128" y="121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7"/>
                    <a:pt x="135" y="117"/>
                    <a:pt x="137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9" y="121"/>
                    <a:pt x="139" y="124"/>
                    <a:pt x="137" y="126"/>
                  </a:cubicBezTo>
                  <a:cubicBezTo>
                    <a:pt x="137" y="126"/>
                    <a:pt x="137" y="126"/>
                    <a:pt x="137" y="126"/>
                  </a:cubicBezTo>
                  <a:cubicBezTo>
                    <a:pt x="136" y="127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1" y="127"/>
                    <a:pt x="130" y="126"/>
                  </a:cubicBezTo>
                  <a:close/>
                  <a:moveTo>
                    <a:pt x="715" y="126"/>
                  </a:moveTo>
                  <a:cubicBezTo>
                    <a:pt x="713" y="124"/>
                    <a:pt x="713" y="121"/>
                    <a:pt x="715" y="119"/>
                  </a:cubicBezTo>
                  <a:cubicBezTo>
                    <a:pt x="715" y="119"/>
                    <a:pt x="715" y="119"/>
                    <a:pt x="715" y="119"/>
                  </a:cubicBezTo>
                  <a:cubicBezTo>
                    <a:pt x="717" y="117"/>
                    <a:pt x="720" y="117"/>
                    <a:pt x="722" y="119"/>
                  </a:cubicBezTo>
                  <a:cubicBezTo>
                    <a:pt x="722" y="119"/>
                    <a:pt x="722" y="119"/>
                    <a:pt x="722" y="119"/>
                  </a:cubicBezTo>
                  <a:cubicBezTo>
                    <a:pt x="724" y="121"/>
                    <a:pt x="724" y="124"/>
                    <a:pt x="722" y="126"/>
                  </a:cubicBezTo>
                  <a:cubicBezTo>
                    <a:pt x="722" y="126"/>
                    <a:pt x="722" y="126"/>
                    <a:pt x="722" y="126"/>
                  </a:cubicBezTo>
                  <a:cubicBezTo>
                    <a:pt x="721" y="127"/>
                    <a:pt x="720" y="128"/>
                    <a:pt x="718" y="128"/>
                  </a:cubicBezTo>
                  <a:cubicBezTo>
                    <a:pt x="718" y="128"/>
                    <a:pt x="718" y="128"/>
                    <a:pt x="718" y="128"/>
                  </a:cubicBezTo>
                  <a:cubicBezTo>
                    <a:pt x="717" y="128"/>
                    <a:pt x="716" y="127"/>
                    <a:pt x="715" y="126"/>
                  </a:cubicBezTo>
                  <a:close/>
                  <a:moveTo>
                    <a:pt x="150" y="107"/>
                  </a:moveTo>
                  <a:cubicBezTo>
                    <a:pt x="148" y="105"/>
                    <a:pt x="149" y="102"/>
                    <a:pt x="151" y="100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3" y="98"/>
                    <a:pt x="156" y="99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60" y="103"/>
                    <a:pt x="159" y="106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6" y="108"/>
                    <a:pt x="155" y="109"/>
                    <a:pt x="154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09"/>
                    <a:pt x="151" y="108"/>
                    <a:pt x="150" y="107"/>
                  </a:cubicBezTo>
                  <a:close/>
                  <a:moveTo>
                    <a:pt x="694" y="108"/>
                  </a:moveTo>
                  <a:cubicBezTo>
                    <a:pt x="692" y="106"/>
                    <a:pt x="692" y="103"/>
                    <a:pt x="694" y="101"/>
                  </a:cubicBezTo>
                  <a:cubicBezTo>
                    <a:pt x="694" y="101"/>
                    <a:pt x="694" y="101"/>
                    <a:pt x="694" y="101"/>
                  </a:cubicBezTo>
                  <a:cubicBezTo>
                    <a:pt x="695" y="98"/>
                    <a:pt x="699" y="98"/>
                    <a:pt x="701" y="100"/>
                  </a:cubicBezTo>
                  <a:cubicBezTo>
                    <a:pt x="701" y="100"/>
                    <a:pt x="701" y="100"/>
                    <a:pt x="701" y="100"/>
                  </a:cubicBezTo>
                  <a:cubicBezTo>
                    <a:pt x="703" y="102"/>
                    <a:pt x="703" y="105"/>
                    <a:pt x="701" y="107"/>
                  </a:cubicBezTo>
                  <a:cubicBezTo>
                    <a:pt x="701" y="107"/>
                    <a:pt x="701" y="107"/>
                    <a:pt x="701" y="107"/>
                  </a:cubicBezTo>
                  <a:cubicBezTo>
                    <a:pt x="700" y="108"/>
                    <a:pt x="699" y="109"/>
                    <a:pt x="697" y="109"/>
                  </a:cubicBezTo>
                  <a:cubicBezTo>
                    <a:pt x="697" y="109"/>
                    <a:pt x="697" y="109"/>
                    <a:pt x="697" y="109"/>
                  </a:cubicBezTo>
                  <a:cubicBezTo>
                    <a:pt x="696" y="109"/>
                    <a:pt x="695" y="108"/>
                    <a:pt x="694" y="108"/>
                  </a:cubicBezTo>
                  <a:close/>
                  <a:moveTo>
                    <a:pt x="172" y="89"/>
                  </a:moveTo>
                  <a:cubicBezTo>
                    <a:pt x="170" y="87"/>
                    <a:pt x="171" y="84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5" y="81"/>
                    <a:pt x="179" y="81"/>
                    <a:pt x="180" y="83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2" y="86"/>
                    <a:pt x="181" y="89"/>
                    <a:pt x="179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8" y="91"/>
                    <a:pt x="177" y="91"/>
                    <a:pt x="176" y="91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5" y="91"/>
                    <a:pt x="173" y="91"/>
                    <a:pt x="172" y="89"/>
                  </a:cubicBezTo>
                  <a:close/>
                  <a:moveTo>
                    <a:pt x="672" y="90"/>
                  </a:moveTo>
                  <a:cubicBezTo>
                    <a:pt x="670" y="89"/>
                    <a:pt x="670" y="86"/>
                    <a:pt x="671" y="83"/>
                  </a:cubicBezTo>
                  <a:cubicBezTo>
                    <a:pt x="671" y="83"/>
                    <a:pt x="671" y="83"/>
                    <a:pt x="671" y="83"/>
                  </a:cubicBezTo>
                  <a:cubicBezTo>
                    <a:pt x="673" y="81"/>
                    <a:pt x="676" y="81"/>
                    <a:pt x="678" y="82"/>
                  </a:cubicBezTo>
                  <a:cubicBezTo>
                    <a:pt x="678" y="82"/>
                    <a:pt x="678" y="82"/>
                    <a:pt x="678" y="82"/>
                  </a:cubicBezTo>
                  <a:cubicBezTo>
                    <a:pt x="681" y="84"/>
                    <a:pt x="681" y="87"/>
                    <a:pt x="679" y="89"/>
                  </a:cubicBezTo>
                  <a:cubicBezTo>
                    <a:pt x="679" y="89"/>
                    <a:pt x="679" y="89"/>
                    <a:pt x="679" y="89"/>
                  </a:cubicBezTo>
                  <a:cubicBezTo>
                    <a:pt x="678" y="91"/>
                    <a:pt x="677" y="91"/>
                    <a:pt x="675" y="91"/>
                  </a:cubicBezTo>
                  <a:cubicBezTo>
                    <a:pt x="675" y="91"/>
                    <a:pt x="675" y="91"/>
                    <a:pt x="675" y="91"/>
                  </a:cubicBezTo>
                  <a:cubicBezTo>
                    <a:pt x="674" y="91"/>
                    <a:pt x="673" y="91"/>
                    <a:pt x="672" y="90"/>
                  </a:cubicBezTo>
                  <a:close/>
                  <a:moveTo>
                    <a:pt x="195" y="73"/>
                  </a:moveTo>
                  <a:cubicBezTo>
                    <a:pt x="194" y="71"/>
                    <a:pt x="194" y="68"/>
                    <a:pt x="197" y="66"/>
                  </a:cubicBezTo>
                  <a:cubicBezTo>
                    <a:pt x="197" y="66"/>
                    <a:pt x="197" y="66"/>
                    <a:pt x="197" y="66"/>
                  </a:cubicBezTo>
                  <a:cubicBezTo>
                    <a:pt x="199" y="65"/>
                    <a:pt x="202" y="65"/>
                    <a:pt x="204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70"/>
                    <a:pt x="204" y="73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1" y="75"/>
                    <a:pt x="200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8" y="76"/>
                    <a:pt x="196" y="75"/>
                    <a:pt x="195" y="73"/>
                  </a:cubicBezTo>
                  <a:close/>
                  <a:moveTo>
                    <a:pt x="650" y="75"/>
                  </a:moveTo>
                  <a:cubicBezTo>
                    <a:pt x="647" y="73"/>
                    <a:pt x="646" y="70"/>
                    <a:pt x="648" y="68"/>
                  </a:cubicBezTo>
                  <a:cubicBezTo>
                    <a:pt x="648" y="68"/>
                    <a:pt x="648" y="68"/>
                    <a:pt x="648" y="68"/>
                  </a:cubicBezTo>
                  <a:cubicBezTo>
                    <a:pt x="649" y="65"/>
                    <a:pt x="653" y="65"/>
                    <a:pt x="655" y="66"/>
                  </a:cubicBezTo>
                  <a:cubicBezTo>
                    <a:pt x="655" y="66"/>
                    <a:pt x="655" y="66"/>
                    <a:pt x="655" y="66"/>
                  </a:cubicBezTo>
                  <a:cubicBezTo>
                    <a:pt x="657" y="68"/>
                    <a:pt x="658" y="71"/>
                    <a:pt x="656" y="73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5" y="75"/>
                    <a:pt x="654" y="75"/>
                    <a:pt x="652" y="75"/>
                  </a:cubicBezTo>
                  <a:cubicBezTo>
                    <a:pt x="652" y="75"/>
                    <a:pt x="652" y="75"/>
                    <a:pt x="652" y="75"/>
                  </a:cubicBezTo>
                  <a:cubicBezTo>
                    <a:pt x="651" y="75"/>
                    <a:pt x="650" y="75"/>
                    <a:pt x="650" y="75"/>
                  </a:cubicBezTo>
                  <a:close/>
                  <a:moveTo>
                    <a:pt x="219" y="59"/>
                  </a:moveTo>
                  <a:cubicBezTo>
                    <a:pt x="218" y="56"/>
                    <a:pt x="219" y="53"/>
                    <a:pt x="221" y="52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3" y="50"/>
                    <a:pt x="227" y="51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9" y="56"/>
                    <a:pt x="228" y="59"/>
                    <a:pt x="226" y="6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25" y="61"/>
                    <a:pt x="224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0" y="60"/>
                    <a:pt x="219" y="59"/>
                  </a:cubicBezTo>
                  <a:close/>
                  <a:moveTo>
                    <a:pt x="626" y="60"/>
                  </a:moveTo>
                  <a:cubicBezTo>
                    <a:pt x="623" y="59"/>
                    <a:pt x="622" y="56"/>
                    <a:pt x="624" y="54"/>
                  </a:cubicBezTo>
                  <a:cubicBezTo>
                    <a:pt x="624" y="54"/>
                    <a:pt x="624" y="54"/>
                    <a:pt x="624" y="54"/>
                  </a:cubicBezTo>
                  <a:cubicBezTo>
                    <a:pt x="625" y="51"/>
                    <a:pt x="628" y="50"/>
                    <a:pt x="630" y="52"/>
                  </a:cubicBezTo>
                  <a:cubicBezTo>
                    <a:pt x="630" y="52"/>
                    <a:pt x="630" y="52"/>
                    <a:pt x="630" y="52"/>
                  </a:cubicBezTo>
                  <a:cubicBezTo>
                    <a:pt x="633" y="53"/>
                    <a:pt x="634" y="56"/>
                    <a:pt x="632" y="58"/>
                  </a:cubicBezTo>
                  <a:cubicBezTo>
                    <a:pt x="632" y="58"/>
                    <a:pt x="632" y="58"/>
                    <a:pt x="632" y="58"/>
                  </a:cubicBezTo>
                  <a:cubicBezTo>
                    <a:pt x="631" y="60"/>
                    <a:pt x="630" y="61"/>
                    <a:pt x="628" y="61"/>
                  </a:cubicBezTo>
                  <a:cubicBezTo>
                    <a:pt x="628" y="61"/>
                    <a:pt x="628" y="61"/>
                    <a:pt x="628" y="61"/>
                  </a:cubicBezTo>
                  <a:cubicBezTo>
                    <a:pt x="627" y="61"/>
                    <a:pt x="626" y="61"/>
                    <a:pt x="626" y="60"/>
                  </a:cubicBezTo>
                  <a:close/>
                  <a:moveTo>
                    <a:pt x="244" y="46"/>
                  </a:moveTo>
                  <a:cubicBezTo>
                    <a:pt x="243" y="43"/>
                    <a:pt x="244" y="40"/>
                    <a:pt x="246" y="39"/>
                  </a:cubicBezTo>
                  <a:cubicBezTo>
                    <a:pt x="246" y="39"/>
                    <a:pt x="246" y="39"/>
                    <a:pt x="246" y="39"/>
                  </a:cubicBezTo>
                  <a:cubicBezTo>
                    <a:pt x="246" y="39"/>
                    <a:pt x="246" y="39"/>
                    <a:pt x="246" y="39"/>
                  </a:cubicBezTo>
                  <a:cubicBezTo>
                    <a:pt x="246" y="39"/>
                    <a:pt x="246" y="39"/>
                    <a:pt x="246" y="39"/>
                  </a:cubicBezTo>
                  <a:cubicBezTo>
                    <a:pt x="249" y="38"/>
                    <a:pt x="252" y="39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4"/>
                    <a:pt x="253" y="47"/>
                    <a:pt x="251" y="48"/>
                  </a:cubicBezTo>
                  <a:cubicBezTo>
                    <a:pt x="251" y="48"/>
                    <a:pt x="251" y="48"/>
                    <a:pt x="251" y="48"/>
                  </a:cubicBezTo>
                  <a:cubicBezTo>
                    <a:pt x="250" y="48"/>
                    <a:pt x="249" y="48"/>
                    <a:pt x="249" y="48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47" y="48"/>
                    <a:pt x="245" y="47"/>
                    <a:pt x="244" y="46"/>
                  </a:cubicBezTo>
                  <a:close/>
                  <a:moveTo>
                    <a:pt x="601" y="48"/>
                  </a:moveTo>
                  <a:cubicBezTo>
                    <a:pt x="598" y="47"/>
                    <a:pt x="597" y="44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9" y="39"/>
                    <a:pt x="602" y="38"/>
                    <a:pt x="605" y="39"/>
                  </a:cubicBezTo>
                  <a:cubicBezTo>
                    <a:pt x="605" y="39"/>
                    <a:pt x="605" y="39"/>
                    <a:pt x="605" y="39"/>
                  </a:cubicBezTo>
                  <a:cubicBezTo>
                    <a:pt x="607" y="40"/>
                    <a:pt x="609" y="43"/>
                    <a:pt x="607" y="45"/>
                  </a:cubicBezTo>
                  <a:cubicBezTo>
                    <a:pt x="607" y="45"/>
                    <a:pt x="607" y="45"/>
                    <a:pt x="607" y="45"/>
                  </a:cubicBezTo>
                  <a:cubicBezTo>
                    <a:pt x="607" y="47"/>
                    <a:pt x="605" y="48"/>
                    <a:pt x="603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2" y="48"/>
                    <a:pt x="601" y="48"/>
                    <a:pt x="601" y="48"/>
                  </a:cubicBezTo>
                  <a:close/>
                  <a:moveTo>
                    <a:pt x="270" y="34"/>
                  </a:moveTo>
                  <a:cubicBezTo>
                    <a:pt x="269" y="32"/>
                    <a:pt x="270" y="29"/>
                    <a:pt x="273" y="28"/>
                  </a:cubicBezTo>
                  <a:cubicBezTo>
                    <a:pt x="273" y="28"/>
                    <a:pt x="273" y="28"/>
                    <a:pt x="273" y="28"/>
                  </a:cubicBezTo>
                  <a:cubicBezTo>
                    <a:pt x="275" y="27"/>
                    <a:pt x="278" y="28"/>
                    <a:pt x="279" y="31"/>
                  </a:cubicBezTo>
                  <a:cubicBezTo>
                    <a:pt x="279" y="31"/>
                    <a:pt x="279" y="31"/>
                    <a:pt x="279" y="31"/>
                  </a:cubicBezTo>
                  <a:cubicBezTo>
                    <a:pt x="280" y="33"/>
                    <a:pt x="279" y="36"/>
                    <a:pt x="276" y="37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7"/>
                    <a:pt x="275" y="37"/>
                    <a:pt x="274" y="37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2" y="37"/>
                    <a:pt x="270" y="36"/>
                    <a:pt x="270" y="34"/>
                  </a:cubicBezTo>
                  <a:close/>
                  <a:moveTo>
                    <a:pt x="575" y="37"/>
                  </a:moveTo>
                  <a:cubicBezTo>
                    <a:pt x="575" y="37"/>
                    <a:pt x="575" y="37"/>
                    <a:pt x="575" y="37"/>
                  </a:cubicBezTo>
                  <a:cubicBezTo>
                    <a:pt x="573" y="36"/>
                    <a:pt x="571" y="33"/>
                    <a:pt x="572" y="31"/>
                  </a:cubicBezTo>
                  <a:cubicBezTo>
                    <a:pt x="572" y="31"/>
                    <a:pt x="572" y="31"/>
                    <a:pt x="572" y="31"/>
                  </a:cubicBezTo>
                  <a:cubicBezTo>
                    <a:pt x="573" y="28"/>
                    <a:pt x="576" y="27"/>
                    <a:pt x="579" y="28"/>
                  </a:cubicBezTo>
                  <a:cubicBezTo>
                    <a:pt x="579" y="28"/>
                    <a:pt x="579" y="28"/>
                    <a:pt x="579" y="28"/>
                  </a:cubicBezTo>
                  <a:cubicBezTo>
                    <a:pt x="581" y="29"/>
                    <a:pt x="583" y="32"/>
                    <a:pt x="582" y="34"/>
                  </a:cubicBezTo>
                  <a:cubicBezTo>
                    <a:pt x="582" y="34"/>
                    <a:pt x="582" y="34"/>
                    <a:pt x="582" y="34"/>
                  </a:cubicBezTo>
                  <a:cubicBezTo>
                    <a:pt x="581" y="36"/>
                    <a:pt x="579" y="37"/>
                    <a:pt x="577" y="37"/>
                  </a:cubicBezTo>
                  <a:cubicBezTo>
                    <a:pt x="577" y="37"/>
                    <a:pt x="577" y="37"/>
                    <a:pt x="577" y="37"/>
                  </a:cubicBezTo>
                  <a:cubicBezTo>
                    <a:pt x="576" y="37"/>
                    <a:pt x="576" y="37"/>
                    <a:pt x="575" y="37"/>
                  </a:cubicBezTo>
                  <a:close/>
                  <a:moveTo>
                    <a:pt x="296" y="25"/>
                  </a:moveTo>
                  <a:cubicBezTo>
                    <a:pt x="295" y="22"/>
                    <a:pt x="297" y="19"/>
                    <a:pt x="299" y="18"/>
                  </a:cubicBezTo>
                  <a:cubicBezTo>
                    <a:pt x="299" y="18"/>
                    <a:pt x="299" y="18"/>
                    <a:pt x="299" y="18"/>
                  </a:cubicBezTo>
                  <a:cubicBezTo>
                    <a:pt x="302" y="18"/>
                    <a:pt x="305" y="19"/>
                    <a:pt x="306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7" y="24"/>
                    <a:pt x="305" y="27"/>
                    <a:pt x="302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8"/>
                    <a:pt x="301" y="28"/>
                    <a:pt x="301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299" y="28"/>
                    <a:pt x="297" y="27"/>
                    <a:pt x="296" y="25"/>
                  </a:cubicBezTo>
                  <a:close/>
                  <a:moveTo>
                    <a:pt x="549" y="28"/>
                  </a:moveTo>
                  <a:cubicBezTo>
                    <a:pt x="546" y="27"/>
                    <a:pt x="545" y="24"/>
                    <a:pt x="546" y="22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6" y="19"/>
                    <a:pt x="549" y="17"/>
                    <a:pt x="552" y="18"/>
                  </a:cubicBezTo>
                  <a:cubicBezTo>
                    <a:pt x="552" y="18"/>
                    <a:pt x="552" y="18"/>
                    <a:pt x="552" y="18"/>
                  </a:cubicBezTo>
                  <a:cubicBezTo>
                    <a:pt x="554" y="19"/>
                    <a:pt x="556" y="22"/>
                    <a:pt x="555" y="25"/>
                  </a:cubicBezTo>
                  <a:cubicBezTo>
                    <a:pt x="555" y="25"/>
                    <a:pt x="555" y="25"/>
                    <a:pt x="555" y="25"/>
                  </a:cubicBezTo>
                  <a:cubicBezTo>
                    <a:pt x="554" y="27"/>
                    <a:pt x="552" y="28"/>
                    <a:pt x="550" y="28"/>
                  </a:cubicBezTo>
                  <a:cubicBezTo>
                    <a:pt x="550" y="28"/>
                    <a:pt x="550" y="28"/>
                    <a:pt x="550" y="28"/>
                  </a:cubicBezTo>
                  <a:cubicBezTo>
                    <a:pt x="550" y="28"/>
                    <a:pt x="549" y="28"/>
                    <a:pt x="549" y="28"/>
                  </a:cubicBezTo>
                  <a:close/>
                  <a:moveTo>
                    <a:pt x="323" y="17"/>
                  </a:moveTo>
                  <a:cubicBezTo>
                    <a:pt x="323" y="14"/>
                    <a:pt x="324" y="12"/>
                    <a:pt x="327" y="11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30" y="10"/>
                    <a:pt x="332" y="12"/>
                    <a:pt x="333" y="15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34" y="17"/>
                    <a:pt x="332" y="20"/>
                    <a:pt x="329" y="21"/>
                  </a:cubicBezTo>
                  <a:cubicBezTo>
                    <a:pt x="329" y="21"/>
                    <a:pt x="329" y="21"/>
                    <a:pt x="329" y="21"/>
                  </a:cubicBezTo>
                  <a:cubicBezTo>
                    <a:pt x="329" y="21"/>
                    <a:pt x="328" y="21"/>
                    <a:pt x="328" y="21"/>
                  </a:cubicBezTo>
                  <a:cubicBezTo>
                    <a:pt x="328" y="21"/>
                    <a:pt x="328" y="21"/>
                    <a:pt x="328" y="21"/>
                  </a:cubicBezTo>
                  <a:cubicBezTo>
                    <a:pt x="326" y="21"/>
                    <a:pt x="324" y="19"/>
                    <a:pt x="323" y="17"/>
                  </a:cubicBezTo>
                  <a:close/>
                  <a:moveTo>
                    <a:pt x="522" y="21"/>
                  </a:moveTo>
                  <a:cubicBezTo>
                    <a:pt x="522" y="21"/>
                    <a:pt x="522" y="21"/>
                    <a:pt x="522" y="21"/>
                  </a:cubicBezTo>
                  <a:cubicBezTo>
                    <a:pt x="519" y="20"/>
                    <a:pt x="518" y="17"/>
                    <a:pt x="518" y="15"/>
                  </a:cubicBezTo>
                  <a:cubicBezTo>
                    <a:pt x="518" y="15"/>
                    <a:pt x="518" y="15"/>
                    <a:pt x="518" y="15"/>
                  </a:cubicBezTo>
                  <a:cubicBezTo>
                    <a:pt x="519" y="12"/>
                    <a:pt x="522" y="10"/>
                    <a:pt x="524" y="11"/>
                  </a:cubicBezTo>
                  <a:cubicBezTo>
                    <a:pt x="524" y="11"/>
                    <a:pt x="524" y="11"/>
                    <a:pt x="524" y="11"/>
                  </a:cubicBezTo>
                  <a:cubicBezTo>
                    <a:pt x="524" y="11"/>
                    <a:pt x="524" y="11"/>
                    <a:pt x="524" y="11"/>
                  </a:cubicBezTo>
                  <a:cubicBezTo>
                    <a:pt x="524" y="11"/>
                    <a:pt x="524" y="11"/>
                    <a:pt x="524" y="11"/>
                  </a:cubicBezTo>
                  <a:cubicBezTo>
                    <a:pt x="527" y="11"/>
                    <a:pt x="529" y="14"/>
                    <a:pt x="528" y="17"/>
                  </a:cubicBezTo>
                  <a:cubicBezTo>
                    <a:pt x="528" y="17"/>
                    <a:pt x="528" y="17"/>
                    <a:pt x="528" y="17"/>
                  </a:cubicBezTo>
                  <a:cubicBezTo>
                    <a:pt x="528" y="19"/>
                    <a:pt x="525" y="21"/>
                    <a:pt x="523" y="21"/>
                  </a:cubicBezTo>
                  <a:cubicBezTo>
                    <a:pt x="523" y="21"/>
                    <a:pt x="523" y="21"/>
                    <a:pt x="523" y="21"/>
                  </a:cubicBezTo>
                  <a:cubicBezTo>
                    <a:pt x="523" y="21"/>
                    <a:pt x="522" y="21"/>
                    <a:pt x="522" y="21"/>
                  </a:cubicBezTo>
                  <a:close/>
                  <a:moveTo>
                    <a:pt x="351" y="11"/>
                  </a:moveTo>
                  <a:cubicBezTo>
                    <a:pt x="350" y="8"/>
                    <a:pt x="352" y="6"/>
                    <a:pt x="355" y="5"/>
                  </a:cubicBezTo>
                  <a:cubicBezTo>
                    <a:pt x="355" y="5"/>
                    <a:pt x="355" y="5"/>
                    <a:pt x="355" y="5"/>
                  </a:cubicBezTo>
                  <a:cubicBezTo>
                    <a:pt x="358" y="5"/>
                    <a:pt x="360" y="7"/>
                    <a:pt x="361" y="9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1" y="12"/>
                    <a:pt x="359" y="15"/>
                    <a:pt x="356" y="15"/>
                  </a:cubicBezTo>
                  <a:cubicBezTo>
                    <a:pt x="356" y="15"/>
                    <a:pt x="356" y="15"/>
                    <a:pt x="356" y="15"/>
                  </a:cubicBezTo>
                  <a:cubicBezTo>
                    <a:pt x="356" y="15"/>
                    <a:pt x="356" y="15"/>
                    <a:pt x="356" y="15"/>
                  </a:cubicBezTo>
                  <a:cubicBezTo>
                    <a:pt x="356" y="15"/>
                    <a:pt x="356" y="15"/>
                    <a:pt x="356" y="15"/>
                  </a:cubicBezTo>
                  <a:cubicBezTo>
                    <a:pt x="353" y="15"/>
                    <a:pt x="351" y="13"/>
                    <a:pt x="351" y="11"/>
                  </a:cubicBezTo>
                  <a:close/>
                  <a:moveTo>
                    <a:pt x="495" y="15"/>
                  </a:moveTo>
                  <a:cubicBezTo>
                    <a:pt x="492" y="15"/>
                    <a:pt x="490" y="12"/>
                    <a:pt x="491" y="9"/>
                  </a:cubicBezTo>
                  <a:cubicBezTo>
                    <a:pt x="491" y="9"/>
                    <a:pt x="491" y="9"/>
                    <a:pt x="491" y="9"/>
                  </a:cubicBezTo>
                  <a:cubicBezTo>
                    <a:pt x="491" y="7"/>
                    <a:pt x="494" y="5"/>
                    <a:pt x="496" y="5"/>
                  </a:cubicBezTo>
                  <a:cubicBezTo>
                    <a:pt x="496" y="5"/>
                    <a:pt x="496" y="5"/>
                    <a:pt x="496" y="5"/>
                  </a:cubicBezTo>
                  <a:cubicBezTo>
                    <a:pt x="499" y="6"/>
                    <a:pt x="501" y="8"/>
                    <a:pt x="501" y="11"/>
                  </a:cubicBezTo>
                  <a:cubicBezTo>
                    <a:pt x="501" y="11"/>
                    <a:pt x="501" y="11"/>
                    <a:pt x="501" y="11"/>
                  </a:cubicBezTo>
                  <a:cubicBezTo>
                    <a:pt x="500" y="13"/>
                    <a:pt x="498" y="15"/>
                    <a:pt x="496" y="15"/>
                  </a:cubicBezTo>
                  <a:cubicBezTo>
                    <a:pt x="496" y="15"/>
                    <a:pt x="496" y="15"/>
                    <a:pt x="496" y="15"/>
                  </a:cubicBezTo>
                  <a:cubicBezTo>
                    <a:pt x="495" y="15"/>
                    <a:pt x="495" y="15"/>
                    <a:pt x="495" y="15"/>
                  </a:cubicBezTo>
                  <a:close/>
                  <a:moveTo>
                    <a:pt x="379" y="7"/>
                  </a:moveTo>
                  <a:cubicBezTo>
                    <a:pt x="378" y="4"/>
                    <a:pt x="380" y="2"/>
                    <a:pt x="383" y="2"/>
                  </a:cubicBezTo>
                  <a:cubicBezTo>
                    <a:pt x="383" y="2"/>
                    <a:pt x="383" y="2"/>
                    <a:pt x="383" y="2"/>
                  </a:cubicBezTo>
                  <a:cubicBezTo>
                    <a:pt x="386" y="1"/>
                    <a:pt x="388" y="3"/>
                    <a:pt x="388" y="6"/>
                  </a:cubicBezTo>
                  <a:cubicBezTo>
                    <a:pt x="388" y="6"/>
                    <a:pt x="388" y="6"/>
                    <a:pt x="388" y="6"/>
                  </a:cubicBezTo>
                  <a:cubicBezTo>
                    <a:pt x="389" y="9"/>
                    <a:pt x="387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4" y="11"/>
                    <a:pt x="384" y="12"/>
                    <a:pt x="383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1" y="12"/>
                    <a:pt x="379" y="10"/>
                    <a:pt x="379" y="7"/>
                  </a:cubicBezTo>
                  <a:close/>
                  <a:moveTo>
                    <a:pt x="467" y="11"/>
                  </a:moveTo>
                  <a:cubicBezTo>
                    <a:pt x="464" y="11"/>
                    <a:pt x="462" y="9"/>
                    <a:pt x="463" y="6"/>
                  </a:cubicBezTo>
                  <a:cubicBezTo>
                    <a:pt x="463" y="6"/>
                    <a:pt x="463" y="6"/>
                    <a:pt x="463" y="6"/>
                  </a:cubicBezTo>
                  <a:cubicBezTo>
                    <a:pt x="463" y="3"/>
                    <a:pt x="465" y="1"/>
                    <a:pt x="468" y="1"/>
                  </a:cubicBezTo>
                  <a:cubicBezTo>
                    <a:pt x="468" y="1"/>
                    <a:pt x="468" y="1"/>
                    <a:pt x="468" y="1"/>
                  </a:cubicBezTo>
                  <a:cubicBezTo>
                    <a:pt x="471" y="2"/>
                    <a:pt x="473" y="4"/>
                    <a:pt x="473" y="7"/>
                  </a:cubicBezTo>
                  <a:cubicBezTo>
                    <a:pt x="473" y="7"/>
                    <a:pt x="473" y="7"/>
                    <a:pt x="473" y="7"/>
                  </a:cubicBezTo>
                  <a:cubicBezTo>
                    <a:pt x="472" y="10"/>
                    <a:pt x="470" y="11"/>
                    <a:pt x="468" y="11"/>
                  </a:cubicBezTo>
                  <a:cubicBezTo>
                    <a:pt x="468" y="11"/>
                    <a:pt x="468" y="11"/>
                    <a:pt x="468" y="11"/>
                  </a:cubicBezTo>
                  <a:cubicBezTo>
                    <a:pt x="468" y="11"/>
                    <a:pt x="467" y="11"/>
                    <a:pt x="467" y="11"/>
                  </a:cubicBezTo>
                  <a:close/>
                  <a:moveTo>
                    <a:pt x="407" y="5"/>
                  </a:moveTo>
                  <a:cubicBezTo>
                    <a:pt x="406" y="2"/>
                    <a:pt x="409" y="0"/>
                    <a:pt x="411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4" y="0"/>
                    <a:pt x="416" y="2"/>
                    <a:pt x="417" y="4"/>
                  </a:cubicBezTo>
                  <a:cubicBezTo>
                    <a:pt x="417" y="4"/>
                    <a:pt x="417" y="4"/>
                    <a:pt x="417" y="4"/>
                  </a:cubicBezTo>
                  <a:cubicBezTo>
                    <a:pt x="417" y="7"/>
                    <a:pt x="414" y="10"/>
                    <a:pt x="412" y="10"/>
                  </a:cubicBezTo>
                  <a:cubicBezTo>
                    <a:pt x="412" y="10"/>
                    <a:pt x="412" y="10"/>
                    <a:pt x="412" y="10"/>
                  </a:cubicBezTo>
                  <a:cubicBezTo>
                    <a:pt x="412" y="10"/>
                    <a:pt x="412" y="10"/>
                    <a:pt x="412" y="10"/>
                  </a:cubicBezTo>
                  <a:cubicBezTo>
                    <a:pt x="412" y="10"/>
                    <a:pt x="412" y="10"/>
                    <a:pt x="412" y="10"/>
                  </a:cubicBezTo>
                  <a:cubicBezTo>
                    <a:pt x="409" y="10"/>
                    <a:pt x="407" y="8"/>
                    <a:pt x="407" y="5"/>
                  </a:cubicBezTo>
                  <a:close/>
                  <a:moveTo>
                    <a:pt x="440" y="10"/>
                  </a:moveTo>
                  <a:cubicBezTo>
                    <a:pt x="437" y="10"/>
                    <a:pt x="435" y="7"/>
                    <a:pt x="435" y="4"/>
                  </a:cubicBezTo>
                  <a:cubicBezTo>
                    <a:pt x="435" y="4"/>
                    <a:pt x="435" y="4"/>
                    <a:pt x="435" y="4"/>
                  </a:cubicBezTo>
                  <a:cubicBezTo>
                    <a:pt x="435" y="2"/>
                    <a:pt x="437" y="0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43" y="0"/>
                    <a:pt x="445" y="2"/>
                    <a:pt x="445" y="5"/>
                  </a:cubicBezTo>
                  <a:cubicBezTo>
                    <a:pt x="445" y="5"/>
                    <a:pt x="445" y="5"/>
                    <a:pt x="445" y="5"/>
                  </a:cubicBezTo>
                  <a:cubicBezTo>
                    <a:pt x="445" y="7"/>
                    <a:pt x="442" y="10"/>
                    <a:pt x="440" y="10"/>
                  </a:cubicBezTo>
                  <a:cubicBezTo>
                    <a:pt x="440" y="10"/>
                    <a:pt x="440" y="10"/>
                    <a:pt x="440" y="10"/>
                  </a:cubicBezTo>
                  <a:cubicBezTo>
                    <a:pt x="440" y="10"/>
                    <a:pt x="440" y="10"/>
                    <a:pt x="440" y="1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E83CED0-C9B2-DEE2-1360-2CD8D6869D37}"/>
                </a:ext>
              </a:extLst>
            </p:cNvPr>
            <p:cNvGrpSpPr/>
            <p:nvPr/>
          </p:nvGrpSpPr>
          <p:grpSpPr>
            <a:xfrm>
              <a:off x="4824413" y="3325813"/>
              <a:ext cx="244475" cy="244475"/>
              <a:chOff x="4824413" y="3325813"/>
              <a:chExt cx="244475" cy="244475"/>
            </a:xfrm>
          </p:grpSpPr>
          <p:sp>
            <p:nvSpPr>
              <p:cNvPr id="26" name="Oval 141">
                <a:extLst>
                  <a:ext uri="{FF2B5EF4-FFF2-40B4-BE49-F238E27FC236}">
                    <a16:creationId xmlns:a16="http://schemas.microsoft.com/office/drawing/2014/main" id="{0FE7F93C-6B6E-6E6F-9023-9098DACD1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4413" y="3325813"/>
                <a:ext cx="244475" cy="244475"/>
              </a:xfrm>
              <a:prstGeom prst="ellipse">
                <a:avLst/>
              </a:prstGeom>
              <a:solidFill>
                <a:srgbClr val="FFFFFF"/>
              </a:solidFill>
              <a:ln w="30163" cap="flat">
                <a:solidFill>
                  <a:srgbClr val="BE6F4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Oval 142">
                <a:extLst>
                  <a:ext uri="{FF2B5EF4-FFF2-40B4-BE49-F238E27FC236}">
                    <a16:creationId xmlns:a16="http://schemas.microsoft.com/office/drawing/2014/main" id="{CECE3260-540B-7D6F-CBF0-186179D03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1563" y="3382963"/>
                <a:ext cx="130175" cy="130175"/>
              </a:xfrm>
              <a:prstGeom prst="ellipse">
                <a:avLst/>
              </a:prstGeom>
              <a:solidFill>
                <a:srgbClr val="BE6F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F861D11D-E68D-E2B6-34BF-96940BD5D9F8}"/>
                </a:ext>
              </a:extLst>
            </p:cNvPr>
            <p:cNvGrpSpPr/>
            <p:nvPr/>
          </p:nvGrpSpPr>
          <p:grpSpPr>
            <a:xfrm>
              <a:off x="4249738" y="2097088"/>
              <a:ext cx="242888" cy="244475"/>
              <a:chOff x="4249738" y="2097088"/>
              <a:chExt cx="242888" cy="244475"/>
            </a:xfrm>
          </p:grpSpPr>
          <p:sp>
            <p:nvSpPr>
              <p:cNvPr id="24" name="Oval 143">
                <a:extLst>
                  <a:ext uri="{FF2B5EF4-FFF2-40B4-BE49-F238E27FC236}">
                    <a16:creationId xmlns:a16="http://schemas.microsoft.com/office/drawing/2014/main" id="{328152A7-FABA-4D72-A8D6-4F323ED2E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738" y="2097088"/>
                <a:ext cx="242888" cy="244475"/>
              </a:xfrm>
              <a:prstGeom prst="ellipse">
                <a:avLst/>
              </a:prstGeom>
              <a:solidFill>
                <a:srgbClr val="FFFFFF"/>
              </a:solidFill>
              <a:ln w="30163" cap="flat">
                <a:solidFill>
                  <a:srgbClr val="5C9E8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Oval 144">
                <a:extLst>
                  <a:ext uri="{FF2B5EF4-FFF2-40B4-BE49-F238E27FC236}">
                    <a16:creationId xmlns:a16="http://schemas.microsoft.com/office/drawing/2014/main" id="{61E7D683-7D1D-5B91-6FD8-DA34F8851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888" y="2154238"/>
                <a:ext cx="128588" cy="130175"/>
              </a:xfrm>
              <a:prstGeom prst="ellipse">
                <a:avLst/>
              </a:prstGeom>
              <a:solidFill>
                <a:srgbClr val="5C9E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4A2DA434-74EC-B837-E4BD-47CBFEB4E9D6}"/>
                </a:ext>
              </a:extLst>
            </p:cNvPr>
            <p:cNvGrpSpPr/>
            <p:nvPr/>
          </p:nvGrpSpPr>
          <p:grpSpPr>
            <a:xfrm>
              <a:off x="4249738" y="4557713"/>
              <a:ext cx="242888" cy="244475"/>
              <a:chOff x="4249738" y="4557713"/>
              <a:chExt cx="242888" cy="244475"/>
            </a:xfrm>
          </p:grpSpPr>
          <p:sp>
            <p:nvSpPr>
              <p:cNvPr id="22" name="Oval 145">
                <a:extLst>
                  <a:ext uri="{FF2B5EF4-FFF2-40B4-BE49-F238E27FC236}">
                    <a16:creationId xmlns:a16="http://schemas.microsoft.com/office/drawing/2014/main" id="{26AD9DDC-F9D3-08AA-6944-8E0F926B8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738" y="4557713"/>
                <a:ext cx="242888" cy="244475"/>
              </a:xfrm>
              <a:prstGeom prst="ellipse">
                <a:avLst/>
              </a:prstGeom>
              <a:solidFill>
                <a:srgbClr val="FFFFFF"/>
              </a:solidFill>
              <a:ln w="30163" cap="flat">
                <a:solidFill>
                  <a:srgbClr val="5C9E8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 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Oval 146">
                <a:extLst>
                  <a:ext uri="{FF2B5EF4-FFF2-40B4-BE49-F238E27FC236}">
                    <a16:creationId xmlns:a16="http://schemas.microsoft.com/office/drawing/2014/main" id="{7359D6E6-FFDF-12F0-AEFC-3A7C58E1A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888" y="4614863"/>
                <a:ext cx="128588" cy="130175"/>
              </a:xfrm>
              <a:prstGeom prst="ellipse">
                <a:avLst/>
              </a:prstGeom>
              <a:solidFill>
                <a:srgbClr val="5C9E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3" name="Oval 147">
              <a:extLst>
                <a:ext uri="{FF2B5EF4-FFF2-40B4-BE49-F238E27FC236}">
                  <a16:creationId xmlns:a16="http://schemas.microsoft.com/office/drawing/2014/main" id="{A0E8F046-1B8F-5C48-2C58-253FD18AF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438" y="2211388"/>
              <a:ext cx="2473325" cy="2476500"/>
            </a:xfrm>
            <a:prstGeom prst="ellipse">
              <a:avLst/>
            </a:prstGeom>
            <a:solidFill>
              <a:srgbClr val="5C9E8E"/>
            </a:solidFill>
            <a:ln>
              <a:noFill/>
            </a:ln>
            <a:effectLst>
              <a:outerShdw blurRad="406400" dist="12700" dir="2700000" sx="107000" sy="107000" algn="tl" rotWithShape="0">
                <a:srgbClr val="399AB1">
                  <a:alpha val="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148">
              <a:extLst>
                <a:ext uri="{FF2B5EF4-FFF2-40B4-BE49-F238E27FC236}">
                  <a16:creationId xmlns:a16="http://schemas.microsoft.com/office/drawing/2014/main" id="{35D88F49-A091-F86E-B3DD-4843EB07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2860675"/>
              <a:ext cx="1363663" cy="1177925"/>
            </a:xfrm>
            <a:custGeom>
              <a:avLst/>
              <a:gdLst>
                <a:gd name="T0" fmla="*/ 204 w 358"/>
                <a:gd name="T1" fmla="*/ 0 h 309"/>
                <a:gd name="T2" fmla="*/ 52 w 358"/>
                <a:gd name="T3" fmla="*/ 124 h 309"/>
                <a:gd name="T4" fmla="*/ 0 w 358"/>
                <a:gd name="T5" fmla="*/ 154 h 309"/>
                <a:gd name="T6" fmla="*/ 52 w 358"/>
                <a:gd name="T7" fmla="*/ 185 h 309"/>
                <a:gd name="T8" fmla="*/ 204 w 358"/>
                <a:gd name="T9" fmla="*/ 309 h 309"/>
                <a:gd name="T10" fmla="*/ 358 w 358"/>
                <a:gd name="T11" fmla="*/ 154 h 309"/>
                <a:gd name="T12" fmla="*/ 204 w 35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309">
                  <a:moveTo>
                    <a:pt x="204" y="0"/>
                  </a:moveTo>
                  <a:cubicBezTo>
                    <a:pt x="129" y="0"/>
                    <a:pt x="67" y="53"/>
                    <a:pt x="52" y="12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67" y="255"/>
                    <a:pt x="129" y="309"/>
                    <a:pt x="204" y="309"/>
                  </a:cubicBezTo>
                  <a:cubicBezTo>
                    <a:pt x="289" y="309"/>
                    <a:pt x="358" y="240"/>
                    <a:pt x="358" y="154"/>
                  </a:cubicBezTo>
                  <a:cubicBezTo>
                    <a:pt x="358" y="69"/>
                    <a:pt x="289" y="0"/>
                    <a:pt x="204" y="0"/>
                  </a:cubicBezTo>
                  <a:close/>
                </a:path>
              </a:pathLst>
            </a:custGeom>
            <a:solidFill>
              <a:srgbClr val="BE6F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149">
              <a:extLst>
                <a:ext uri="{FF2B5EF4-FFF2-40B4-BE49-F238E27FC236}">
                  <a16:creationId xmlns:a16="http://schemas.microsoft.com/office/drawing/2014/main" id="{C982733A-C346-21B4-34A8-D8294FA2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4813300"/>
              <a:ext cx="1292225" cy="1308100"/>
            </a:xfrm>
            <a:custGeom>
              <a:avLst/>
              <a:gdLst>
                <a:gd name="T0" fmla="*/ 285 w 339"/>
                <a:gd name="T1" fmla="*/ 71 h 343"/>
                <a:gd name="T2" fmla="*/ 93 w 339"/>
                <a:gd name="T3" fmla="*/ 35 h 343"/>
                <a:gd name="T4" fmla="*/ 35 w 339"/>
                <a:gd name="T5" fmla="*/ 14 h 343"/>
                <a:gd name="T6" fmla="*/ 46 w 339"/>
                <a:gd name="T7" fmla="*/ 74 h 343"/>
                <a:gd name="T8" fmla="*/ 48 w 339"/>
                <a:gd name="T9" fmla="*/ 269 h 343"/>
                <a:gd name="T10" fmla="*/ 266 w 339"/>
                <a:gd name="T11" fmla="*/ 288 h 343"/>
                <a:gd name="T12" fmla="*/ 285 w 339"/>
                <a:gd name="T13" fmla="*/ 7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343">
                  <a:moveTo>
                    <a:pt x="285" y="71"/>
                  </a:moveTo>
                  <a:cubicBezTo>
                    <a:pt x="237" y="14"/>
                    <a:pt x="156" y="0"/>
                    <a:pt x="93" y="3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1" y="130"/>
                    <a:pt x="0" y="212"/>
                    <a:pt x="48" y="269"/>
                  </a:cubicBezTo>
                  <a:cubicBezTo>
                    <a:pt x="103" y="334"/>
                    <a:pt x="200" y="343"/>
                    <a:pt x="266" y="288"/>
                  </a:cubicBezTo>
                  <a:cubicBezTo>
                    <a:pt x="331" y="233"/>
                    <a:pt x="339" y="136"/>
                    <a:pt x="285" y="71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150">
              <a:extLst>
                <a:ext uri="{FF2B5EF4-FFF2-40B4-BE49-F238E27FC236}">
                  <a16:creationId xmlns:a16="http://schemas.microsoft.com/office/drawing/2014/main" id="{F2EA41AB-6112-963C-76E8-CCA6011C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777875"/>
              <a:ext cx="1292225" cy="1308100"/>
            </a:xfrm>
            <a:custGeom>
              <a:avLst/>
              <a:gdLst>
                <a:gd name="T0" fmla="*/ 265 w 339"/>
                <a:gd name="T1" fmla="*/ 55 h 343"/>
                <a:gd name="T2" fmla="*/ 48 w 339"/>
                <a:gd name="T3" fmla="*/ 74 h 343"/>
                <a:gd name="T4" fmla="*/ 46 w 339"/>
                <a:gd name="T5" fmla="*/ 269 h 343"/>
                <a:gd name="T6" fmla="*/ 35 w 339"/>
                <a:gd name="T7" fmla="*/ 329 h 343"/>
                <a:gd name="T8" fmla="*/ 92 w 339"/>
                <a:gd name="T9" fmla="*/ 308 h 343"/>
                <a:gd name="T10" fmla="*/ 284 w 339"/>
                <a:gd name="T11" fmla="*/ 272 h 343"/>
                <a:gd name="T12" fmla="*/ 265 w 339"/>
                <a:gd name="T13" fmla="*/ 5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343">
                  <a:moveTo>
                    <a:pt x="265" y="55"/>
                  </a:moveTo>
                  <a:cubicBezTo>
                    <a:pt x="200" y="0"/>
                    <a:pt x="103" y="9"/>
                    <a:pt x="48" y="74"/>
                  </a:cubicBezTo>
                  <a:cubicBezTo>
                    <a:pt x="0" y="131"/>
                    <a:pt x="1" y="213"/>
                    <a:pt x="46" y="269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156" y="343"/>
                    <a:pt x="236" y="329"/>
                    <a:pt x="284" y="272"/>
                  </a:cubicBezTo>
                  <a:cubicBezTo>
                    <a:pt x="339" y="207"/>
                    <a:pt x="331" y="110"/>
                    <a:pt x="265" y="55"/>
                  </a:cubicBezTo>
                  <a:close/>
                </a:path>
              </a:pathLst>
            </a:custGeom>
            <a:solidFill>
              <a:srgbClr val="5C9E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151">
              <a:extLst>
                <a:ext uri="{FF2B5EF4-FFF2-40B4-BE49-F238E27FC236}">
                  <a16:creationId xmlns:a16="http://schemas.microsoft.com/office/drawing/2014/main" id="{9387BC77-AF30-1A12-4CD8-E512F6398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3700" y="2673350"/>
              <a:ext cx="815975" cy="919163"/>
            </a:xfrm>
            <a:custGeom>
              <a:avLst/>
              <a:gdLst>
                <a:gd name="T0" fmla="*/ 68 w 214"/>
                <a:gd name="T1" fmla="*/ 188 h 241"/>
                <a:gd name="T2" fmla="*/ 51 w 214"/>
                <a:gd name="T3" fmla="*/ 145 h 241"/>
                <a:gd name="T4" fmla="*/ 40 w 214"/>
                <a:gd name="T5" fmla="*/ 108 h 241"/>
                <a:gd name="T6" fmla="*/ 107 w 214"/>
                <a:gd name="T7" fmla="*/ 41 h 241"/>
                <a:gd name="T8" fmla="*/ 173 w 214"/>
                <a:gd name="T9" fmla="*/ 108 h 241"/>
                <a:gd name="T10" fmla="*/ 163 w 214"/>
                <a:gd name="T11" fmla="*/ 145 h 241"/>
                <a:gd name="T12" fmla="*/ 145 w 214"/>
                <a:gd name="T13" fmla="*/ 181 h 241"/>
                <a:gd name="T14" fmla="*/ 107 w 214"/>
                <a:gd name="T15" fmla="*/ 67 h 241"/>
                <a:gd name="T16" fmla="*/ 67 w 214"/>
                <a:gd name="T17" fmla="*/ 107 h 241"/>
                <a:gd name="T18" fmla="*/ 107 w 214"/>
                <a:gd name="T19" fmla="*/ 147 h 241"/>
                <a:gd name="T20" fmla="*/ 147 w 214"/>
                <a:gd name="T21" fmla="*/ 107 h 241"/>
                <a:gd name="T22" fmla="*/ 107 w 214"/>
                <a:gd name="T23" fmla="*/ 67 h 241"/>
                <a:gd name="T24" fmla="*/ 91 w 214"/>
                <a:gd name="T25" fmla="*/ 113 h 241"/>
                <a:gd name="T26" fmla="*/ 103 w 214"/>
                <a:gd name="T27" fmla="*/ 127 h 241"/>
                <a:gd name="T28" fmla="*/ 122 w 214"/>
                <a:gd name="T29" fmla="*/ 94 h 241"/>
                <a:gd name="T30" fmla="*/ 107 w 214"/>
                <a:gd name="T31" fmla="*/ 20 h 241"/>
                <a:gd name="T32" fmla="*/ 107 w 214"/>
                <a:gd name="T33" fmla="*/ 0 h 241"/>
                <a:gd name="T34" fmla="*/ 64 w 214"/>
                <a:gd name="T35" fmla="*/ 32 h 241"/>
                <a:gd name="T36" fmla="*/ 53 w 214"/>
                <a:gd name="T37" fmla="*/ 14 h 241"/>
                <a:gd name="T38" fmla="*/ 14 w 214"/>
                <a:gd name="T39" fmla="*/ 53 h 241"/>
                <a:gd name="T40" fmla="*/ 32 w 214"/>
                <a:gd name="T41" fmla="*/ 64 h 241"/>
                <a:gd name="T42" fmla="*/ 0 w 214"/>
                <a:gd name="T43" fmla="*/ 107 h 241"/>
                <a:gd name="T44" fmla="*/ 21 w 214"/>
                <a:gd name="T45" fmla="*/ 107 h 241"/>
                <a:gd name="T46" fmla="*/ 160 w 214"/>
                <a:gd name="T47" fmla="*/ 14 h 241"/>
                <a:gd name="T48" fmla="*/ 150 w 214"/>
                <a:gd name="T49" fmla="*/ 32 h 241"/>
                <a:gd name="T50" fmla="*/ 199 w 214"/>
                <a:gd name="T51" fmla="*/ 53 h 241"/>
                <a:gd name="T52" fmla="*/ 181 w 214"/>
                <a:gd name="T53" fmla="*/ 64 h 241"/>
                <a:gd name="T54" fmla="*/ 193 w 214"/>
                <a:gd name="T55" fmla="*/ 107 h 241"/>
                <a:gd name="T56" fmla="*/ 214 w 214"/>
                <a:gd name="T57" fmla="*/ 107 h 241"/>
                <a:gd name="T58" fmla="*/ 131 w 214"/>
                <a:gd name="T59" fmla="*/ 194 h 241"/>
                <a:gd name="T60" fmla="*/ 78 w 214"/>
                <a:gd name="T61" fmla="*/ 208 h 241"/>
                <a:gd name="T62" fmla="*/ 72 w 214"/>
                <a:gd name="T63" fmla="*/ 217 h 241"/>
                <a:gd name="T64" fmla="*/ 81 w 214"/>
                <a:gd name="T65" fmla="*/ 226 h 241"/>
                <a:gd name="T66" fmla="*/ 85 w 214"/>
                <a:gd name="T67" fmla="*/ 225 h 241"/>
                <a:gd name="T68" fmla="*/ 131 w 214"/>
                <a:gd name="T69" fmla="*/ 212 h 241"/>
                <a:gd name="T70" fmla="*/ 131 w 214"/>
                <a:gd name="T71" fmla="*/ 212 h 241"/>
                <a:gd name="T72" fmla="*/ 133 w 214"/>
                <a:gd name="T73" fmla="*/ 212 h 241"/>
                <a:gd name="T74" fmla="*/ 142 w 214"/>
                <a:gd name="T75" fmla="*/ 221 h 241"/>
                <a:gd name="T76" fmla="*/ 136 w 214"/>
                <a:gd name="T77" fmla="*/ 229 h 241"/>
                <a:gd name="T78" fmla="*/ 91 w 214"/>
                <a:gd name="T7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4" h="241">
                  <a:moveTo>
                    <a:pt x="68" y="188"/>
                  </a:moveTo>
                  <a:cubicBezTo>
                    <a:pt x="70" y="177"/>
                    <a:pt x="65" y="167"/>
                    <a:pt x="51" y="145"/>
                  </a:cubicBezTo>
                  <a:cubicBezTo>
                    <a:pt x="44" y="134"/>
                    <a:pt x="40" y="121"/>
                    <a:pt x="40" y="108"/>
                  </a:cubicBezTo>
                  <a:cubicBezTo>
                    <a:pt x="40" y="71"/>
                    <a:pt x="70" y="41"/>
                    <a:pt x="107" y="41"/>
                  </a:cubicBezTo>
                  <a:cubicBezTo>
                    <a:pt x="144" y="41"/>
                    <a:pt x="173" y="71"/>
                    <a:pt x="173" y="108"/>
                  </a:cubicBezTo>
                  <a:cubicBezTo>
                    <a:pt x="173" y="121"/>
                    <a:pt x="170" y="134"/>
                    <a:pt x="163" y="145"/>
                  </a:cubicBezTo>
                  <a:cubicBezTo>
                    <a:pt x="152" y="162"/>
                    <a:pt x="147" y="172"/>
                    <a:pt x="145" y="181"/>
                  </a:cubicBezTo>
                  <a:moveTo>
                    <a:pt x="107" y="67"/>
                  </a:moveTo>
                  <a:cubicBezTo>
                    <a:pt x="85" y="67"/>
                    <a:pt x="67" y="85"/>
                    <a:pt x="67" y="107"/>
                  </a:cubicBezTo>
                  <a:cubicBezTo>
                    <a:pt x="67" y="129"/>
                    <a:pt x="85" y="147"/>
                    <a:pt x="107" y="147"/>
                  </a:cubicBezTo>
                  <a:cubicBezTo>
                    <a:pt x="129" y="147"/>
                    <a:pt x="147" y="129"/>
                    <a:pt x="147" y="107"/>
                  </a:cubicBezTo>
                  <a:cubicBezTo>
                    <a:pt x="147" y="85"/>
                    <a:pt x="129" y="67"/>
                    <a:pt x="107" y="67"/>
                  </a:cubicBezTo>
                  <a:close/>
                  <a:moveTo>
                    <a:pt x="91" y="113"/>
                  </a:moveTo>
                  <a:cubicBezTo>
                    <a:pt x="103" y="127"/>
                    <a:pt x="103" y="127"/>
                    <a:pt x="103" y="127"/>
                  </a:cubicBezTo>
                  <a:cubicBezTo>
                    <a:pt x="122" y="94"/>
                    <a:pt x="122" y="94"/>
                    <a:pt x="122" y="94"/>
                  </a:cubicBezTo>
                  <a:moveTo>
                    <a:pt x="107" y="20"/>
                  </a:moveTo>
                  <a:cubicBezTo>
                    <a:pt x="107" y="0"/>
                    <a:pt x="107" y="0"/>
                    <a:pt x="107" y="0"/>
                  </a:cubicBezTo>
                  <a:moveTo>
                    <a:pt x="64" y="32"/>
                  </a:moveTo>
                  <a:cubicBezTo>
                    <a:pt x="53" y="14"/>
                    <a:pt x="53" y="14"/>
                    <a:pt x="53" y="14"/>
                  </a:cubicBezTo>
                  <a:moveTo>
                    <a:pt x="14" y="53"/>
                  </a:moveTo>
                  <a:cubicBezTo>
                    <a:pt x="32" y="64"/>
                    <a:pt x="32" y="64"/>
                    <a:pt x="32" y="64"/>
                  </a:cubicBezTo>
                  <a:moveTo>
                    <a:pt x="0" y="107"/>
                  </a:moveTo>
                  <a:cubicBezTo>
                    <a:pt x="21" y="107"/>
                    <a:pt x="21" y="107"/>
                    <a:pt x="21" y="107"/>
                  </a:cubicBezTo>
                  <a:moveTo>
                    <a:pt x="160" y="14"/>
                  </a:moveTo>
                  <a:cubicBezTo>
                    <a:pt x="150" y="32"/>
                    <a:pt x="150" y="32"/>
                    <a:pt x="150" y="32"/>
                  </a:cubicBezTo>
                  <a:moveTo>
                    <a:pt x="199" y="53"/>
                  </a:moveTo>
                  <a:cubicBezTo>
                    <a:pt x="181" y="64"/>
                    <a:pt x="181" y="64"/>
                    <a:pt x="181" y="64"/>
                  </a:cubicBezTo>
                  <a:moveTo>
                    <a:pt x="193" y="107"/>
                  </a:moveTo>
                  <a:cubicBezTo>
                    <a:pt x="214" y="107"/>
                    <a:pt x="214" y="107"/>
                    <a:pt x="214" y="107"/>
                  </a:cubicBezTo>
                  <a:moveTo>
                    <a:pt x="131" y="194"/>
                  </a:moveTo>
                  <a:cubicBezTo>
                    <a:pt x="131" y="194"/>
                    <a:pt x="78" y="208"/>
                    <a:pt x="78" y="208"/>
                  </a:cubicBezTo>
                  <a:cubicBezTo>
                    <a:pt x="75" y="210"/>
                    <a:pt x="72" y="213"/>
                    <a:pt x="72" y="217"/>
                  </a:cubicBezTo>
                  <a:cubicBezTo>
                    <a:pt x="72" y="222"/>
                    <a:pt x="76" y="226"/>
                    <a:pt x="81" y="226"/>
                  </a:cubicBezTo>
                  <a:cubicBezTo>
                    <a:pt x="82" y="226"/>
                    <a:pt x="85" y="225"/>
                    <a:pt x="85" y="225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2" y="212"/>
                    <a:pt x="132" y="212"/>
                    <a:pt x="133" y="212"/>
                  </a:cubicBezTo>
                  <a:cubicBezTo>
                    <a:pt x="138" y="212"/>
                    <a:pt x="142" y="216"/>
                    <a:pt x="142" y="221"/>
                  </a:cubicBezTo>
                  <a:cubicBezTo>
                    <a:pt x="142" y="224"/>
                    <a:pt x="139" y="228"/>
                    <a:pt x="136" y="229"/>
                  </a:cubicBezTo>
                  <a:cubicBezTo>
                    <a:pt x="91" y="241"/>
                    <a:pt x="91" y="241"/>
                    <a:pt x="91" y="241"/>
                  </a:cubicBezTo>
                </a:path>
              </a:pathLst>
            </a:custGeom>
            <a:noFill/>
            <a:ln w="30163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152">
              <a:extLst>
                <a:ext uri="{FF2B5EF4-FFF2-40B4-BE49-F238E27FC236}">
                  <a16:creationId xmlns:a16="http://schemas.microsoft.com/office/drawing/2014/main" id="{DF687391-000B-8F36-582F-51DACD51C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225" y="5118100"/>
              <a:ext cx="614363" cy="641350"/>
            </a:xfrm>
            <a:custGeom>
              <a:avLst/>
              <a:gdLst>
                <a:gd name="T0" fmla="*/ 60 w 161"/>
                <a:gd name="T1" fmla="*/ 17 h 168"/>
                <a:gd name="T2" fmla="*/ 141 w 161"/>
                <a:gd name="T3" fmla="*/ 67 h 168"/>
                <a:gd name="T4" fmla="*/ 161 w 161"/>
                <a:gd name="T5" fmla="*/ 108 h 168"/>
                <a:gd name="T6" fmla="*/ 145 w 161"/>
                <a:gd name="T7" fmla="*/ 108 h 168"/>
                <a:gd name="T8" fmla="*/ 145 w 161"/>
                <a:gd name="T9" fmla="*/ 136 h 168"/>
                <a:gd name="T10" fmla="*/ 136 w 161"/>
                <a:gd name="T11" fmla="*/ 144 h 168"/>
                <a:gd name="T12" fmla="*/ 117 w 161"/>
                <a:gd name="T13" fmla="*/ 144 h 168"/>
                <a:gd name="T14" fmla="*/ 117 w 161"/>
                <a:gd name="T15" fmla="*/ 168 h 168"/>
                <a:gd name="T16" fmla="*/ 43 w 161"/>
                <a:gd name="T17" fmla="*/ 168 h 168"/>
                <a:gd name="T18" fmla="*/ 43 w 161"/>
                <a:gd name="T19" fmla="*/ 143 h 168"/>
                <a:gd name="T20" fmla="*/ 35 w 161"/>
                <a:gd name="T21" fmla="*/ 126 h 168"/>
                <a:gd name="T22" fmla="*/ 90 w 161"/>
                <a:gd name="T23" fmla="*/ 76 h 168"/>
                <a:gd name="T24" fmla="*/ 90 w 161"/>
                <a:gd name="T25" fmla="*/ 65 h 168"/>
                <a:gd name="T26" fmla="*/ 77 w 161"/>
                <a:gd name="T27" fmla="*/ 60 h 168"/>
                <a:gd name="T28" fmla="*/ 75 w 161"/>
                <a:gd name="T29" fmla="*/ 55 h 168"/>
                <a:gd name="T30" fmla="*/ 81 w 161"/>
                <a:gd name="T31" fmla="*/ 42 h 168"/>
                <a:gd name="T32" fmla="*/ 73 w 161"/>
                <a:gd name="T33" fmla="*/ 34 h 168"/>
                <a:gd name="T34" fmla="*/ 60 w 161"/>
                <a:gd name="T35" fmla="*/ 40 h 168"/>
                <a:gd name="T36" fmla="*/ 56 w 161"/>
                <a:gd name="T37" fmla="*/ 38 h 168"/>
                <a:gd name="T38" fmla="*/ 51 w 161"/>
                <a:gd name="T39" fmla="*/ 25 h 168"/>
                <a:gd name="T40" fmla="*/ 39 w 161"/>
                <a:gd name="T41" fmla="*/ 25 h 168"/>
                <a:gd name="T42" fmla="*/ 34 w 161"/>
                <a:gd name="T43" fmla="*/ 38 h 168"/>
                <a:gd name="T44" fmla="*/ 30 w 161"/>
                <a:gd name="T45" fmla="*/ 40 h 168"/>
                <a:gd name="T46" fmla="*/ 17 w 161"/>
                <a:gd name="T47" fmla="*/ 34 h 168"/>
                <a:gd name="T48" fmla="*/ 9 w 161"/>
                <a:gd name="T49" fmla="*/ 42 h 168"/>
                <a:gd name="T50" fmla="*/ 14 w 161"/>
                <a:gd name="T51" fmla="*/ 55 h 168"/>
                <a:gd name="T52" fmla="*/ 13 w 161"/>
                <a:gd name="T53" fmla="*/ 60 h 168"/>
                <a:gd name="T54" fmla="*/ 0 w 161"/>
                <a:gd name="T55" fmla="*/ 65 h 168"/>
                <a:gd name="T56" fmla="*/ 0 w 161"/>
                <a:gd name="T57" fmla="*/ 76 h 168"/>
                <a:gd name="T58" fmla="*/ 13 w 161"/>
                <a:gd name="T59" fmla="*/ 81 h 168"/>
                <a:gd name="T60" fmla="*/ 14 w 161"/>
                <a:gd name="T61" fmla="*/ 86 h 168"/>
                <a:gd name="T62" fmla="*/ 9 w 161"/>
                <a:gd name="T63" fmla="*/ 98 h 168"/>
                <a:gd name="T64" fmla="*/ 17 w 161"/>
                <a:gd name="T65" fmla="*/ 106 h 168"/>
                <a:gd name="T66" fmla="*/ 30 w 161"/>
                <a:gd name="T67" fmla="*/ 101 h 168"/>
                <a:gd name="T68" fmla="*/ 34 w 161"/>
                <a:gd name="T69" fmla="*/ 103 h 168"/>
                <a:gd name="T70" fmla="*/ 39 w 161"/>
                <a:gd name="T71" fmla="*/ 115 h 168"/>
                <a:gd name="T72" fmla="*/ 51 w 161"/>
                <a:gd name="T73" fmla="*/ 115 h 168"/>
                <a:gd name="T74" fmla="*/ 56 w 161"/>
                <a:gd name="T75" fmla="*/ 103 h 168"/>
                <a:gd name="T76" fmla="*/ 60 w 161"/>
                <a:gd name="T77" fmla="*/ 101 h 168"/>
                <a:gd name="T78" fmla="*/ 73 w 161"/>
                <a:gd name="T79" fmla="*/ 106 h 168"/>
                <a:gd name="T80" fmla="*/ 81 w 161"/>
                <a:gd name="T81" fmla="*/ 98 h 168"/>
                <a:gd name="T82" fmla="*/ 75 w 161"/>
                <a:gd name="T83" fmla="*/ 86 h 168"/>
                <a:gd name="T84" fmla="*/ 77 w 161"/>
                <a:gd name="T85" fmla="*/ 81 h 168"/>
                <a:gd name="T86" fmla="*/ 90 w 161"/>
                <a:gd name="T87" fmla="*/ 76 h 168"/>
                <a:gd name="T88" fmla="*/ 45 w 161"/>
                <a:gd name="T89" fmla="*/ 51 h 168"/>
                <a:gd name="T90" fmla="*/ 26 w 161"/>
                <a:gd name="T91" fmla="*/ 70 h 168"/>
                <a:gd name="T92" fmla="*/ 45 w 161"/>
                <a:gd name="T93" fmla="*/ 89 h 168"/>
                <a:gd name="T94" fmla="*/ 64 w 161"/>
                <a:gd name="T95" fmla="*/ 70 h 168"/>
                <a:gd name="T96" fmla="*/ 45 w 161"/>
                <a:gd name="T97" fmla="*/ 51 h 168"/>
                <a:gd name="T98" fmla="*/ 117 w 161"/>
                <a:gd name="T99" fmla="*/ 144 h 168"/>
                <a:gd name="T100" fmla="*/ 107 w 161"/>
                <a:gd name="T101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1" h="168">
                  <a:moveTo>
                    <a:pt x="60" y="17"/>
                  </a:moveTo>
                  <a:cubicBezTo>
                    <a:pt x="150" y="0"/>
                    <a:pt x="141" y="67"/>
                    <a:pt x="141" y="67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40"/>
                    <a:pt x="141" y="144"/>
                    <a:pt x="13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68"/>
                    <a:pt x="117" y="168"/>
                    <a:pt x="117" y="168"/>
                  </a:cubicBezTo>
                  <a:moveTo>
                    <a:pt x="43" y="168"/>
                  </a:moveTo>
                  <a:cubicBezTo>
                    <a:pt x="43" y="143"/>
                    <a:pt x="43" y="143"/>
                    <a:pt x="43" y="143"/>
                  </a:cubicBezTo>
                  <a:cubicBezTo>
                    <a:pt x="35" y="126"/>
                    <a:pt x="35" y="126"/>
                    <a:pt x="35" y="126"/>
                  </a:cubicBezTo>
                  <a:moveTo>
                    <a:pt x="90" y="76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58"/>
                    <a:pt x="76" y="56"/>
                    <a:pt x="75" y="55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9" y="39"/>
                    <a:pt x="57" y="39"/>
                    <a:pt x="56" y="38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9"/>
                    <a:pt x="31" y="39"/>
                    <a:pt x="30" y="40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3" y="58"/>
                    <a:pt x="13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1" y="101"/>
                    <a:pt x="33" y="102"/>
                    <a:pt x="34" y="103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7" y="102"/>
                    <a:pt x="59" y="101"/>
                    <a:pt x="60" y="101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6" y="84"/>
                    <a:pt x="77" y="83"/>
                    <a:pt x="77" y="81"/>
                  </a:cubicBezTo>
                  <a:lnTo>
                    <a:pt x="90" y="76"/>
                  </a:lnTo>
                  <a:close/>
                  <a:moveTo>
                    <a:pt x="45" y="51"/>
                  </a:moveTo>
                  <a:cubicBezTo>
                    <a:pt x="34" y="51"/>
                    <a:pt x="26" y="60"/>
                    <a:pt x="26" y="70"/>
                  </a:cubicBezTo>
                  <a:cubicBezTo>
                    <a:pt x="26" y="81"/>
                    <a:pt x="34" y="89"/>
                    <a:pt x="45" y="89"/>
                  </a:cubicBezTo>
                  <a:cubicBezTo>
                    <a:pt x="55" y="89"/>
                    <a:pt x="64" y="81"/>
                    <a:pt x="64" y="70"/>
                  </a:cubicBezTo>
                  <a:cubicBezTo>
                    <a:pt x="64" y="60"/>
                    <a:pt x="55" y="51"/>
                    <a:pt x="45" y="51"/>
                  </a:cubicBezTo>
                  <a:close/>
                  <a:moveTo>
                    <a:pt x="117" y="144"/>
                  </a:moveTo>
                  <a:cubicBezTo>
                    <a:pt x="107" y="144"/>
                    <a:pt x="107" y="144"/>
                    <a:pt x="107" y="144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153">
              <a:extLst>
                <a:ext uri="{FF2B5EF4-FFF2-40B4-BE49-F238E27FC236}">
                  <a16:creationId xmlns:a16="http://schemas.microsoft.com/office/drawing/2014/main" id="{AC19A2DC-A41C-212A-DDA4-320B17EA3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075" y="3244850"/>
              <a:ext cx="830263" cy="469900"/>
            </a:xfrm>
            <a:custGeom>
              <a:avLst/>
              <a:gdLst>
                <a:gd name="T0" fmla="*/ 51 w 218"/>
                <a:gd name="T1" fmla="*/ 100 h 123"/>
                <a:gd name="T2" fmla="*/ 50 w 218"/>
                <a:gd name="T3" fmla="*/ 91 h 123"/>
                <a:gd name="T4" fmla="*/ 63 w 218"/>
                <a:gd name="T5" fmla="*/ 80 h 123"/>
                <a:gd name="T6" fmla="*/ 70 w 218"/>
                <a:gd name="T7" fmla="*/ 86 h 123"/>
                <a:gd name="T8" fmla="*/ 60 w 218"/>
                <a:gd name="T9" fmla="*/ 100 h 123"/>
                <a:gd name="T10" fmla="*/ 132 w 218"/>
                <a:gd name="T11" fmla="*/ 89 h 123"/>
                <a:gd name="T12" fmla="*/ 159 w 218"/>
                <a:gd name="T13" fmla="*/ 101 h 123"/>
                <a:gd name="T14" fmla="*/ 160 w 218"/>
                <a:gd name="T15" fmla="*/ 89 h 123"/>
                <a:gd name="T16" fmla="*/ 133 w 218"/>
                <a:gd name="T17" fmla="*/ 109 h 123"/>
                <a:gd name="T18" fmla="*/ 145 w 218"/>
                <a:gd name="T19" fmla="*/ 110 h 123"/>
                <a:gd name="T20" fmla="*/ 147 w 218"/>
                <a:gd name="T21" fmla="*/ 101 h 123"/>
                <a:gd name="T22" fmla="*/ 118 w 218"/>
                <a:gd name="T23" fmla="*/ 118 h 123"/>
                <a:gd name="T24" fmla="*/ 130 w 218"/>
                <a:gd name="T25" fmla="*/ 119 h 123"/>
                <a:gd name="T26" fmla="*/ 133 w 218"/>
                <a:gd name="T27" fmla="*/ 109 h 123"/>
                <a:gd name="T28" fmla="*/ 102 w 218"/>
                <a:gd name="T29" fmla="*/ 120 h 123"/>
                <a:gd name="T30" fmla="*/ 116 w 218"/>
                <a:gd name="T31" fmla="*/ 119 h 123"/>
                <a:gd name="T32" fmla="*/ 69 w 218"/>
                <a:gd name="T33" fmla="*/ 110 h 123"/>
                <a:gd name="T34" fmla="*/ 83 w 218"/>
                <a:gd name="T35" fmla="*/ 84 h 123"/>
                <a:gd name="T36" fmla="*/ 74 w 218"/>
                <a:gd name="T37" fmla="*/ 84 h 123"/>
                <a:gd name="T38" fmla="*/ 60 w 218"/>
                <a:gd name="T39" fmla="*/ 110 h 123"/>
                <a:gd name="T40" fmla="*/ 69 w 218"/>
                <a:gd name="T41" fmla="*/ 110 h 123"/>
                <a:gd name="T42" fmla="*/ 95 w 218"/>
                <a:gd name="T43" fmla="*/ 100 h 123"/>
                <a:gd name="T44" fmla="*/ 89 w 218"/>
                <a:gd name="T45" fmla="*/ 89 h 123"/>
                <a:gd name="T46" fmla="*/ 72 w 218"/>
                <a:gd name="T47" fmla="*/ 107 h 123"/>
                <a:gd name="T48" fmla="*/ 77 w 218"/>
                <a:gd name="T49" fmla="*/ 118 h 123"/>
                <a:gd name="T50" fmla="*/ 100 w 218"/>
                <a:gd name="T51" fmla="*/ 114 h 123"/>
                <a:gd name="T52" fmla="*/ 102 w 218"/>
                <a:gd name="T53" fmla="*/ 103 h 123"/>
                <a:gd name="T54" fmla="*/ 92 w 218"/>
                <a:gd name="T55" fmla="*/ 103 h 123"/>
                <a:gd name="T56" fmla="*/ 85 w 218"/>
                <a:gd name="T57" fmla="*/ 121 h 123"/>
                <a:gd name="T58" fmla="*/ 94 w 218"/>
                <a:gd name="T59" fmla="*/ 121 h 123"/>
                <a:gd name="T60" fmla="*/ 187 w 218"/>
                <a:gd name="T61" fmla="*/ 1 h 123"/>
                <a:gd name="T62" fmla="*/ 181 w 218"/>
                <a:gd name="T63" fmla="*/ 74 h 123"/>
                <a:gd name="T64" fmla="*/ 218 w 218"/>
                <a:gd name="T65" fmla="*/ 58 h 123"/>
                <a:gd name="T66" fmla="*/ 117 w 218"/>
                <a:gd name="T67" fmla="*/ 32 h 123"/>
                <a:gd name="T68" fmla="*/ 107 w 218"/>
                <a:gd name="T69" fmla="*/ 32 h 123"/>
                <a:gd name="T70" fmla="*/ 75 w 218"/>
                <a:gd name="T71" fmla="*/ 48 h 123"/>
                <a:gd name="T72" fmla="*/ 103 w 218"/>
                <a:gd name="T73" fmla="*/ 55 h 123"/>
                <a:gd name="T74" fmla="*/ 160 w 218"/>
                <a:gd name="T75" fmla="*/ 89 h 123"/>
                <a:gd name="T76" fmla="*/ 169 w 218"/>
                <a:gd name="T77" fmla="*/ 77 h 123"/>
                <a:gd name="T78" fmla="*/ 160 w 218"/>
                <a:gd name="T79" fmla="*/ 89 h 123"/>
                <a:gd name="T80" fmla="*/ 55 w 218"/>
                <a:gd name="T81" fmla="*/ 87 h 123"/>
                <a:gd name="T82" fmla="*/ 31 w 218"/>
                <a:gd name="T83" fmla="*/ 81 h 123"/>
                <a:gd name="T84" fmla="*/ 44 w 218"/>
                <a:gd name="T85" fmla="*/ 0 h 123"/>
                <a:gd name="T86" fmla="*/ 52 w 218"/>
                <a:gd name="T87" fmla="*/ 89 h 123"/>
                <a:gd name="T88" fmla="*/ 72 w 218"/>
                <a:gd name="T89" fmla="*/ 3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123">
                  <a:moveTo>
                    <a:pt x="56" y="102"/>
                  </a:moveTo>
                  <a:cubicBezTo>
                    <a:pt x="54" y="102"/>
                    <a:pt x="52" y="102"/>
                    <a:pt x="51" y="100"/>
                  </a:cubicBezTo>
                  <a:cubicBezTo>
                    <a:pt x="50" y="99"/>
                    <a:pt x="49" y="98"/>
                    <a:pt x="49" y="96"/>
                  </a:cubicBezTo>
                  <a:cubicBezTo>
                    <a:pt x="49" y="94"/>
                    <a:pt x="49" y="92"/>
                    <a:pt x="50" y="9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0"/>
                    <a:pt x="61" y="80"/>
                    <a:pt x="63" y="80"/>
                  </a:cubicBezTo>
                  <a:cubicBezTo>
                    <a:pt x="65" y="79"/>
                    <a:pt x="67" y="80"/>
                    <a:pt x="68" y="81"/>
                  </a:cubicBezTo>
                  <a:cubicBezTo>
                    <a:pt x="69" y="82"/>
                    <a:pt x="70" y="84"/>
                    <a:pt x="70" y="86"/>
                  </a:cubicBezTo>
                  <a:cubicBezTo>
                    <a:pt x="70" y="87"/>
                    <a:pt x="70" y="89"/>
                    <a:pt x="69" y="9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9" y="101"/>
                    <a:pt x="58" y="102"/>
                    <a:pt x="56" y="102"/>
                  </a:cubicBezTo>
                  <a:close/>
                  <a:moveTo>
                    <a:pt x="132" y="89"/>
                  </a:moveTo>
                  <a:cubicBezTo>
                    <a:pt x="132" y="89"/>
                    <a:pt x="148" y="102"/>
                    <a:pt x="152" y="103"/>
                  </a:cubicBezTo>
                  <a:cubicBezTo>
                    <a:pt x="156" y="103"/>
                    <a:pt x="157" y="102"/>
                    <a:pt x="159" y="101"/>
                  </a:cubicBezTo>
                  <a:cubicBezTo>
                    <a:pt x="160" y="99"/>
                    <a:pt x="161" y="96"/>
                    <a:pt x="161" y="94"/>
                  </a:cubicBezTo>
                  <a:cubicBezTo>
                    <a:pt x="161" y="92"/>
                    <a:pt x="161" y="91"/>
                    <a:pt x="160" y="89"/>
                  </a:cubicBezTo>
                  <a:moveTo>
                    <a:pt x="119" y="98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34" y="111"/>
                    <a:pt x="137" y="112"/>
                    <a:pt x="139" y="112"/>
                  </a:cubicBezTo>
                  <a:cubicBezTo>
                    <a:pt x="141" y="112"/>
                    <a:pt x="143" y="112"/>
                    <a:pt x="145" y="110"/>
                  </a:cubicBezTo>
                  <a:cubicBezTo>
                    <a:pt x="147" y="108"/>
                    <a:pt x="148" y="106"/>
                    <a:pt x="148" y="103"/>
                  </a:cubicBezTo>
                  <a:cubicBezTo>
                    <a:pt x="148" y="103"/>
                    <a:pt x="148" y="101"/>
                    <a:pt x="147" y="101"/>
                  </a:cubicBezTo>
                  <a:moveTo>
                    <a:pt x="112" y="112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20" y="120"/>
                    <a:pt x="122" y="121"/>
                    <a:pt x="124" y="121"/>
                  </a:cubicBezTo>
                  <a:cubicBezTo>
                    <a:pt x="127" y="121"/>
                    <a:pt x="129" y="120"/>
                    <a:pt x="130" y="119"/>
                  </a:cubicBezTo>
                  <a:cubicBezTo>
                    <a:pt x="132" y="117"/>
                    <a:pt x="133" y="114"/>
                    <a:pt x="133" y="112"/>
                  </a:cubicBezTo>
                  <a:cubicBezTo>
                    <a:pt x="133" y="111"/>
                    <a:pt x="133" y="110"/>
                    <a:pt x="133" y="109"/>
                  </a:cubicBezTo>
                  <a:moveTo>
                    <a:pt x="97" y="118"/>
                  </a:moveTo>
                  <a:cubicBezTo>
                    <a:pt x="102" y="120"/>
                    <a:pt x="102" y="120"/>
                    <a:pt x="102" y="120"/>
                  </a:cubicBezTo>
                  <a:cubicBezTo>
                    <a:pt x="103" y="121"/>
                    <a:pt x="106" y="122"/>
                    <a:pt x="109" y="121"/>
                  </a:cubicBezTo>
                  <a:cubicBezTo>
                    <a:pt x="112" y="121"/>
                    <a:pt x="114" y="121"/>
                    <a:pt x="116" y="119"/>
                  </a:cubicBezTo>
                  <a:cubicBezTo>
                    <a:pt x="116" y="119"/>
                    <a:pt x="117" y="118"/>
                    <a:pt x="117" y="117"/>
                  </a:cubicBezTo>
                  <a:moveTo>
                    <a:pt x="69" y="110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6" y="90"/>
                    <a:pt x="86" y="86"/>
                    <a:pt x="83" y="84"/>
                  </a:cubicBezTo>
                  <a:cubicBezTo>
                    <a:pt x="82" y="82"/>
                    <a:pt x="80" y="82"/>
                    <a:pt x="78" y="82"/>
                  </a:cubicBezTo>
                  <a:cubicBezTo>
                    <a:pt x="77" y="82"/>
                    <a:pt x="75" y="83"/>
                    <a:pt x="74" y="84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7" y="104"/>
                    <a:pt x="57" y="108"/>
                    <a:pt x="60" y="110"/>
                  </a:cubicBezTo>
                  <a:cubicBezTo>
                    <a:pt x="61" y="111"/>
                    <a:pt x="63" y="112"/>
                    <a:pt x="65" y="112"/>
                  </a:cubicBezTo>
                  <a:cubicBezTo>
                    <a:pt x="66" y="112"/>
                    <a:pt x="68" y="111"/>
                    <a:pt x="69" y="110"/>
                  </a:cubicBezTo>
                  <a:close/>
                  <a:moveTo>
                    <a:pt x="81" y="116"/>
                  </a:moveTo>
                  <a:cubicBezTo>
                    <a:pt x="95" y="100"/>
                    <a:pt x="95" y="100"/>
                    <a:pt x="95" y="100"/>
                  </a:cubicBezTo>
                  <a:cubicBezTo>
                    <a:pt x="97" y="98"/>
                    <a:pt x="97" y="93"/>
                    <a:pt x="95" y="91"/>
                  </a:cubicBezTo>
                  <a:cubicBezTo>
                    <a:pt x="93" y="90"/>
                    <a:pt x="91" y="89"/>
                    <a:pt x="89" y="89"/>
                  </a:cubicBezTo>
                  <a:cubicBezTo>
                    <a:pt x="88" y="90"/>
                    <a:pt x="86" y="90"/>
                    <a:pt x="85" y="91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69" y="109"/>
                    <a:pt x="69" y="114"/>
                    <a:pt x="72" y="116"/>
                  </a:cubicBezTo>
                  <a:cubicBezTo>
                    <a:pt x="73" y="117"/>
                    <a:pt x="75" y="118"/>
                    <a:pt x="77" y="118"/>
                  </a:cubicBezTo>
                  <a:cubicBezTo>
                    <a:pt x="79" y="117"/>
                    <a:pt x="80" y="117"/>
                    <a:pt x="81" y="116"/>
                  </a:cubicBezTo>
                  <a:close/>
                  <a:moveTo>
                    <a:pt x="100" y="114"/>
                  </a:moveTo>
                  <a:cubicBezTo>
                    <a:pt x="102" y="112"/>
                    <a:pt x="102" y="112"/>
                    <a:pt x="102" y="112"/>
                  </a:cubicBezTo>
                  <a:cubicBezTo>
                    <a:pt x="104" y="109"/>
                    <a:pt x="104" y="105"/>
                    <a:pt x="102" y="103"/>
                  </a:cubicBezTo>
                  <a:cubicBezTo>
                    <a:pt x="100" y="101"/>
                    <a:pt x="98" y="101"/>
                    <a:pt x="96" y="101"/>
                  </a:cubicBezTo>
                  <a:cubicBezTo>
                    <a:pt x="95" y="101"/>
                    <a:pt x="93" y="102"/>
                    <a:pt x="92" y="103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5"/>
                    <a:pt x="82" y="119"/>
                    <a:pt x="85" y="121"/>
                  </a:cubicBezTo>
                  <a:cubicBezTo>
                    <a:pt x="86" y="123"/>
                    <a:pt x="88" y="123"/>
                    <a:pt x="90" y="123"/>
                  </a:cubicBezTo>
                  <a:cubicBezTo>
                    <a:pt x="92" y="123"/>
                    <a:pt x="93" y="122"/>
                    <a:pt x="94" y="121"/>
                  </a:cubicBezTo>
                  <a:lnTo>
                    <a:pt x="100" y="114"/>
                  </a:lnTo>
                  <a:close/>
                  <a:moveTo>
                    <a:pt x="187" y="1"/>
                  </a:moveTo>
                  <a:cubicBezTo>
                    <a:pt x="173" y="8"/>
                    <a:pt x="153" y="18"/>
                    <a:pt x="150" y="20"/>
                  </a:cubicBezTo>
                  <a:cubicBezTo>
                    <a:pt x="152" y="25"/>
                    <a:pt x="165" y="46"/>
                    <a:pt x="181" y="74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218" y="58"/>
                    <a:pt x="218" y="58"/>
                    <a:pt x="218" y="58"/>
                  </a:cubicBezTo>
                  <a:moveTo>
                    <a:pt x="154" y="28"/>
                  </a:moveTo>
                  <a:cubicBezTo>
                    <a:pt x="137" y="21"/>
                    <a:pt x="128" y="32"/>
                    <a:pt x="117" y="32"/>
                  </a:cubicBezTo>
                  <a:cubicBezTo>
                    <a:pt x="113" y="32"/>
                    <a:pt x="110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5" y="32"/>
                    <a:pt x="104" y="33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1" y="55"/>
                    <a:pt x="75" y="65"/>
                    <a:pt x="79" y="64"/>
                  </a:cubicBezTo>
                  <a:cubicBezTo>
                    <a:pt x="84" y="63"/>
                    <a:pt x="95" y="58"/>
                    <a:pt x="103" y="55"/>
                  </a:cubicBezTo>
                  <a:cubicBezTo>
                    <a:pt x="108" y="53"/>
                    <a:pt x="113" y="54"/>
                    <a:pt x="117" y="57"/>
                  </a:cubicBezTo>
                  <a:cubicBezTo>
                    <a:pt x="130" y="67"/>
                    <a:pt x="158" y="87"/>
                    <a:pt x="160" y="89"/>
                  </a:cubicBezTo>
                  <a:moveTo>
                    <a:pt x="179" y="71"/>
                  </a:moveTo>
                  <a:cubicBezTo>
                    <a:pt x="177" y="72"/>
                    <a:pt x="171" y="75"/>
                    <a:pt x="169" y="77"/>
                  </a:cubicBezTo>
                  <a:cubicBezTo>
                    <a:pt x="168" y="78"/>
                    <a:pt x="167" y="79"/>
                    <a:pt x="166" y="81"/>
                  </a:cubicBezTo>
                  <a:cubicBezTo>
                    <a:pt x="164" y="84"/>
                    <a:pt x="162" y="88"/>
                    <a:pt x="160" y="89"/>
                  </a:cubicBezTo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moveTo>
                    <a:pt x="0" y="56"/>
                  </a:moveTo>
                  <a:cubicBezTo>
                    <a:pt x="31" y="81"/>
                    <a:pt x="31" y="81"/>
                    <a:pt x="31" y="81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34" y="77"/>
                  </a:moveTo>
                  <a:cubicBezTo>
                    <a:pt x="43" y="84"/>
                    <a:pt x="52" y="89"/>
                    <a:pt x="52" y="89"/>
                  </a:cubicBezTo>
                  <a:moveTo>
                    <a:pt x="93" y="38"/>
                  </a:moveTo>
                  <a:cubicBezTo>
                    <a:pt x="89" y="36"/>
                    <a:pt x="80" y="32"/>
                    <a:pt x="72" y="30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154">
              <a:extLst>
                <a:ext uri="{FF2B5EF4-FFF2-40B4-BE49-F238E27FC236}">
                  <a16:creationId xmlns:a16="http://schemas.microsoft.com/office/drawing/2014/main" id="{65284A39-4EA8-730B-F816-CC6D7D8CC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1063" y="1136650"/>
              <a:ext cx="674688" cy="541338"/>
            </a:xfrm>
            <a:custGeom>
              <a:avLst/>
              <a:gdLst>
                <a:gd name="T0" fmla="*/ 177 w 177"/>
                <a:gd name="T1" fmla="*/ 142 h 142"/>
                <a:gd name="T2" fmla="*/ 0 w 177"/>
                <a:gd name="T3" fmla="*/ 142 h 142"/>
                <a:gd name="T4" fmla="*/ 43 w 177"/>
                <a:gd name="T5" fmla="*/ 104 h 142"/>
                <a:gd name="T6" fmla="*/ 19 w 177"/>
                <a:gd name="T7" fmla="*/ 104 h 142"/>
                <a:gd name="T8" fmla="*/ 19 w 177"/>
                <a:gd name="T9" fmla="*/ 142 h 142"/>
                <a:gd name="T10" fmla="*/ 43 w 177"/>
                <a:gd name="T11" fmla="*/ 142 h 142"/>
                <a:gd name="T12" fmla="*/ 43 w 177"/>
                <a:gd name="T13" fmla="*/ 104 h 142"/>
                <a:gd name="T14" fmla="*/ 81 w 177"/>
                <a:gd name="T15" fmla="*/ 66 h 142"/>
                <a:gd name="T16" fmla="*/ 57 w 177"/>
                <a:gd name="T17" fmla="*/ 66 h 142"/>
                <a:gd name="T18" fmla="*/ 57 w 177"/>
                <a:gd name="T19" fmla="*/ 142 h 142"/>
                <a:gd name="T20" fmla="*/ 81 w 177"/>
                <a:gd name="T21" fmla="*/ 142 h 142"/>
                <a:gd name="T22" fmla="*/ 81 w 177"/>
                <a:gd name="T23" fmla="*/ 66 h 142"/>
                <a:gd name="T24" fmla="*/ 119 w 177"/>
                <a:gd name="T25" fmla="*/ 82 h 142"/>
                <a:gd name="T26" fmla="*/ 95 w 177"/>
                <a:gd name="T27" fmla="*/ 82 h 142"/>
                <a:gd name="T28" fmla="*/ 95 w 177"/>
                <a:gd name="T29" fmla="*/ 142 h 142"/>
                <a:gd name="T30" fmla="*/ 119 w 177"/>
                <a:gd name="T31" fmla="*/ 142 h 142"/>
                <a:gd name="T32" fmla="*/ 119 w 177"/>
                <a:gd name="T33" fmla="*/ 82 h 142"/>
                <a:gd name="T34" fmla="*/ 157 w 177"/>
                <a:gd name="T35" fmla="*/ 44 h 142"/>
                <a:gd name="T36" fmla="*/ 133 w 177"/>
                <a:gd name="T37" fmla="*/ 44 h 142"/>
                <a:gd name="T38" fmla="*/ 133 w 177"/>
                <a:gd name="T39" fmla="*/ 142 h 142"/>
                <a:gd name="T40" fmla="*/ 157 w 177"/>
                <a:gd name="T41" fmla="*/ 142 h 142"/>
                <a:gd name="T42" fmla="*/ 157 w 177"/>
                <a:gd name="T43" fmla="*/ 44 h 142"/>
                <a:gd name="T44" fmla="*/ 31 w 177"/>
                <a:gd name="T45" fmla="*/ 62 h 142"/>
                <a:gd name="T46" fmla="*/ 24 w 177"/>
                <a:gd name="T47" fmla="*/ 69 h 142"/>
                <a:gd name="T48" fmla="*/ 31 w 177"/>
                <a:gd name="T49" fmla="*/ 76 h 142"/>
                <a:gd name="T50" fmla="*/ 38 w 177"/>
                <a:gd name="T51" fmla="*/ 69 h 142"/>
                <a:gd name="T52" fmla="*/ 31 w 177"/>
                <a:gd name="T53" fmla="*/ 62 h 142"/>
                <a:gd name="T54" fmla="*/ 69 w 177"/>
                <a:gd name="T55" fmla="*/ 26 h 142"/>
                <a:gd name="T56" fmla="*/ 62 w 177"/>
                <a:gd name="T57" fmla="*/ 32 h 142"/>
                <a:gd name="T58" fmla="*/ 69 w 177"/>
                <a:gd name="T59" fmla="*/ 39 h 142"/>
                <a:gd name="T60" fmla="*/ 76 w 177"/>
                <a:gd name="T61" fmla="*/ 32 h 142"/>
                <a:gd name="T62" fmla="*/ 69 w 177"/>
                <a:gd name="T63" fmla="*/ 26 h 142"/>
                <a:gd name="T64" fmla="*/ 107 w 177"/>
                <a:gd name="T65" fmla="*/ 44 h 142"/>
                <a:gd name="T66" fmla="*/ 100 w 177"/>
                <a:gd name="T67" fmla="*/ 51 h 142"/>
                <a:gd name="T68" fmla="*/ 107 w 177"/>
                <a:gd name="T69" fmla="*/ 58 h 142"/>
                <a:gd name="T70" fmla="*/ 114 w 177"/>
                <a:gd name="T71" fmla="*/ 51 h 142"/>
                <a:gd name="T72" fmla="*/ 107 w 177"/>
                <a:gd name="T73" fmla="*/ 44 h 142"/>
                <a:gd name="T74" fmla="*/ 145 w 177"/>
                <a:gd name="T75" fmla="*/ 0 h 142"/>
                <a:gd name="T76" fmla="*/ 138 w 177"/>
                <a:gd name="T77" fmla="*/ 7 h 142"/>
                <a:gd name="T78" fmla="*/ 145 w 177"/>
                <a:gd name="T79" fmla="*/ 14 h 142"/>
                <a:gd name="T80" fmla="*/ 152 w 177"/>
                <a:gd name="T81" fmla="*/ 7 h 142"/>
                <a:gd name="T82" fmla="*/ 145 w 177"/>
                <a:gd name="T83" fmla="*/ 0 h 142"/>
                <a:gd name="T84" fmla="*/ 112 w 177"/>
                <a:gd name="T85" fmla="*/ 45 h 142"/>
                <a:gd name="T86" fmla="*/ 140 w 177"/>
                <a:gd name="T87" fmla="*/ 12 h 142"/>
                <a:gd name="T88" fmla="*/ 75 w 177"/>
                <a:gd name="T89" fmla="*/ 35 h 142"/>
                <a:gd name="T90" fmla="*/ 101 w 177"/>
                <a:gd name="T91" fmla="*/ 48 h 142"/>
                <a:gd name="T92" fmla="*/ 64 w 177"/>
                <a:gd name="T93" fmla="*/ 37 h 142"/>
                <a:gd name="T94" fmla="*/ 36 w 177"/>
                <a:gd name="T95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" h="142">
                  <a:moveTo>
                    <a:pt x="177" y="142"/>
                  </a:moveTo>
                  <a:cubicBezTo>
                    <a:pt x="0" y="142"/>
                    <a:pt x="0" y="142"/>
                    <a:pt x="0" y="142"/>
                  </a:cubicBezTo>
                  <a:moveTo>
                    <a:pt x="43" y="104"/>
                  </a:moveTo>
                  <a:cubicBezTo>
                    <a:pt x="19" y="104"/>
                    <a:pt x="19" y="104"/>
                    <a:pt x="19" y="104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43" y="142"/>
                    <a:pt x="43" y="142"/>
                    <a:pt x="43" y="142"/>
                  </a:cubicBezTo>
                  <a:lnTo>
                    <a:pt x="43" y="104"/>
                  </a:lnTo>
                  <a:close/>
                  <a:moveTo>
                    <a:pt x="81" y="66"/>
                  </a:moveTo>
                  <a:cubicBezTo>
                    <a:pt x="57" y="66"/>
                    <a:pt x="57" y="66"/>
                    <a:pt x="57" y="66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81" y="142"/>
                    <a:pt x="81" y="142"/>
                    <a:pt x="81" y="142"/>
                  </a:cubicBezTo>
                  <a:lnTo>
                    <a:pt x="81" y="66"/>
                  </a:lnTo>
                  <a:close/>
                  <a:moveTo>
                    <a:pt x="119" y="82"/>
                  </a:moveTo>
                  <a:cubicBezTo>
                    <a:pt x="95" y="82"/>
                    <a:pt x="95" y="82"/>
                    <a:pt x="95" y="8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19" y="82"/>
                  </a:lnTo>
                  <a:close/>
                  <a:moveTo>
                    <a:pt x="157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57" y="142"/>
                    <a:pt x="157" y="142"/>
                    <a:pt x="157" y="142"/>
                  </a:cubicBezTo>
                  <a:lnTo>
                    <a:pt x="157" y="44"/>
                  </a:lnTo>
                  <a:close/>
                  <a:moveTo>
                    <a:pt x="31" y="62"/>
                  </a:moveTo>
                  <a:cubicBezTo>
                    <a:pt x="27" y="62"/>
                    <a:pt x="24" y="65"/>
                    <a:pt x="24" y="69"/>
                  </a:cubicBezTo>
                  <a:cubicBezTo>
                    <a:pt x="24" y="73"/>
                    <a:pt x="27" y="76"/>
                    <a:pt x="31" y="76"/>
                  </a:cubicBezTo>
                  <a:cubicBezTo>
                    <a:pt x="35" y="76"/>
                    <a:pt x="38" y="73"/>
                    <a:pt x="38" y="69"/>
                  </a:cubicBezTo>
                  <a:cubicBezTo>
                    <a:pt x="38" y="65"/>
                    <a:pt x="35" y="62"/>
                    <a:pt x="31" y="62"/>
                  </a:cubicBezTo>
                  <a:close/>
                  <a:moveTo>
                    <a:pt x="69" y="26"/>
                  </a:moveTo>
                  <a:cubicBezTo>
                    <a:pt x="65" y="26"/>
                    <a:pt x="62" y="29"/>
                    <a:pt x="62" y="32"/>
                  </a:cubicBezTo>
                  <a:cubicBezTo>
                    <a:pt x="62" y="36"/>
                    <a:pt x="65" y="39"/>
                    <a:pt x="69" y="39"/>
                  </a:cubicBezTo>
                  <a:cubicBezTo>
                    <a:pt x="73" y="39"/>
                    <a:pt x="76" y="36"/>
                    <a:pt x="76" y="32"/>
                  </a:cubicBezTo>
                  <a:cubicBezTo>
                    <a:pt x="76" y="29"/>
                    <a:pt x="73" y="26"/>
                    <a:pt x="69" y="26"/>
                  </a:cubicBezTo>
                  <a:close/>
                  <a:moveTo>
                    <a:pt x="107" y="44"/>
                  </a:moveTo>
                  <a:cubicBezTo>
                    <a:pt x="103" y="44"/>
                    <a:pt x="100" y="47"/>
                    <a:pt x="100" y="51"/>
                  </a:cubicBezTo>
                  <a:cubicBezTo>
                    <a:pt x="100" y="55"/>
                    <a:pt x="103" y="58"/>
                    <a:pt x="107" y="58"/>
                  </a:cubicBezTo>
                  <a:cubicBezTo>
                    <a:pt x="111" y="58"/>
                    <a:pt x="114" y="55"/>
                    <a:pt x="114" y="51"/>
                  </a:cubicBezTo>
                  <a:cubicBezTo>
                    <a:pt x="114" y="47"/>
                    <a:pt x="111" y="44"/>
                    <a:pt x="107" y="44"/>
                  </a:cubicBezTo>
                  <a:close/>
                  <a:moveTo>
                    <a:pt x="145" y="0"/>
                  </a:moveTo>
                  <a:cubicBezTo>
                    <a:pt x="141" y="0"/>
                    <a:pt x="138" y="3"/>
                    <a:pt x="138" y="7"/>
                  </a:cubicBezTo>
                  <a:cubicBezTo>
                    <a:pt x="138" y="11"/>
                    <a:pt x="141" y="14"/>
                    <a:pt x="145" y="14"/>
                  </a:cubicBezTo>
                  <a:cubicBezTo>
                    <a:pt x="149" y="14"/>
                    <a:pt x="152" y="11"/>
                    <a:pt x="152" y="7"/>
                  </a:cubicBezTo>
                  <a:cubicBezTo>
                    <a:pt x="152" y="3"/>
                    <a:pt x="149" y="0"/>
                    <a:pt x="145" y="0"/>
                  </a:cubicBezTo>
                  <a:close/>
                  <a:moveTo>
                    <a:pt x="112" y="45"/>
                  </a:moveTo>
                  <a:cubicBezTo>
                    <a:pt x="140" y="12"/>
                    <a:pt x="140" y="12"/>
                    <a:pt x="140" y="12"/>
                  </a:cubicBezTo>
                  <a:moveTo>
                    <a:pt x="75" y="35"/>
                  </a:moveTo>
                  <a:cubicBezTo>
                    <a:pt x="101" y="48"/>
                    <a:pt x="101" y="48"/>
                    <a:pt x="101" y="48"/>
                  </a:cubicBezTo>
                  <a:moveTo>
                    <a:pt x="64" y="37"/>
                  </a:moveTo>
                  <a:cubicBezTo>
                    <a:pt x="36" y="64"/>
                    <a:pt x="36" y="64"/>
                    <a:pt x="36" y="64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761240AF-86D5-2C2F-7AC0-C4553C39ACEA}"/>
                </a:ext>
              </a:extLst>
            </p:cNvPr>
            <p:cNvSpPr txBox="1"/>
            <p:nvPr/>
          </p:nvSpPr>
          <p:spPr>
            <a:xfrm>
              <a:off x="2482851" y="3678016"/>
              <a:ext cx="1701800" cy="472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Open Sans" panose="020B0606030504020204" pitchFamily="34" charset="0"/>
                  <a:sym typeface="Arial"/>
                </a:rPr>
                <a:t>Add title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Open Sans" panose="020B0606030504020204" pitchFamily="34" charset="0"/>
                <a:sym typeface="Arial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CDF0695F-45FE-9599-411C-B1A8FCA19722}"/>
              </a:ext>
            </a:extLst>
          </p:cNvPr>
          <p:cNvSpPr txBox="1"/>
          <p:nvPr/>
        </p:nvSpPr>
        <p:spPr>
          <a:xfrm>
            <a:off x="4232089" y="1211992"/>
            <a:ext cx="6731187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1078DDD-905C-4BA8-A816-DC30083F44BB}"/>
              </a:ext>
            </a:extLst>
          </p:cNvPr>
          <p:cNvSpPr txBox="1"/>
          <p:nvPr/>
        </p:nvSpPr>
        <p:spPr>
          <a:xfrm>
            <a:off x="4926019" y="2917852"/>
            <a:ext cx="6731187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22EB356-3658-FA41-A1ED-C1E88D105C0B}"/>
              </a:ext>
            </a:extLst>
          </p:cNvPr>
          <p:cNvSpPr txBox="1"/>
          <p:nvPr/>
        </p:nvSpPr>
        <p:spPr>
          <a:xfrm>
            <a:off x="4232089" y="4623712"/>
            <a:ext cx="6731187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314082"/>
      </p:ext>
    </p:extLst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29A141D-F5B3-C0C6-1B95-0A544E5129CB}"/>
              </a:ext>
            </a:extLst>
          </p:cNvPr>
          <p:cNvGrpSpPr/>
          <p:nvPr/>
        </p:nvGrpSpPr>
        <p:grpSpPr>
          <a:xfrm>
            <a:off x="479035" y="1714502"/>
            <a:ext cx="5486052" cy="1820359"/>
            <a:chOff x="479035" y="1714500"/>
            <a:chExt cx="5486052" cy="1820359"/>
          </a:xfrm>
        </p:grpSpPr>
        <p:sp>
          <p:nvSpPr>
            <p:cNvPr id="8" name="îṩļîḓé">
              <a:extLst>
                <a:ext uri="{FF2B5EF4-FFF2-40B4-BE49-F238E27FC236}">
                  <a16:creationId xmlns:a16="http://schemas.microsoft.com/office/drawing/2014/main" id="{2B2C674A-8205-1101-C7CE-31A2B244BBDB}"/>
                </a:ext>
              </a:extLst>
            </p:cNvPr>
            <p:cNvSpPr/>
            <p:nvPr/>
          </p:nvSpPr>
          <p:spPr bwMode="auto">
            <a:xfrm rot="5400000">
              <a:off x="223734" y="1969801"/>
              <a:ext cx="1820359" cy="1309758"/>
            </a:xfrm>
            <a:prstGeom prst="homePlate">
              <a:avLst>
                <a:gd name="adj" fmla="val 24059"/>
              </a:avLst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iSlîḋé">
              <a:extLst>
                <a:ext uri="{FF2B5EF4-FFF2-40B4-BE49-F238E27FC236}">
                  <a16:creationId xmlns:a16="http://schemas.microsoft.com/office/drawing/2014/main" id="{F8203F40-335C-5BF0-1EC8-166E1C60F5E4}"/>
                </a:ext>
              </a:extLst>
            </p:cNvPr>
            <p:cNvSpPr/>
            <p:nvPr/>
          </p:nvSpPr>
          <p:spPr bwMode="auto">
            <a:xfrm>
              <a:off x="1767519" y="1714501"/>
              <a:ext cx="4197568" cy="1512826"/>
            </a:xfrm>
            <a:prstGeom prst="flowChartProcess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rgbClr val="277EFD">
                  <a:alpha val="10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" name="paper-plane_87312">
              <a:extLst>
                <a:ext uri="{FF2B5EF4-FFF2-40B4-BE49-F238E27FC236}">
                  <a16:creationId xmlns:a16="http://schemas.microsoft.com/office/drawing/2014/main" id="{36ED91FF-6340-C98E-A7BF-6013F23611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7765" y="2243894"/>
              <a:ext cx="472298" cy="454037"/>
            </a:xfrm>
            <a:custGeom>
              <a:avLst/>
              <a:gdLst>
                <a:gd name="T0" fmla="*/ 5605 w 5814"/>
                <a:gd name="T1" fmla="*/ 2151 h 5598"/>
                <a:gd name="T2" fmla="*/ 415 w 5814"/>
                <a:gd name="T3" fmla="*/ 62 h 5598"/>
                <a:gd name="T4" fmla="*/ 136 w 5814"/>
                <a:gd name="T5" fmla="*/ 200 h 5598"/>
                <a:gd name="T6" fmla="*/ 86 w 5814"/>
                <a:gd name="T7" fmla="*/ 470 h 5598"/>
                <a:gd name="T8" fmla="*/ 91 w 5814"/>
                <a:gd name="T9" fmla="*/ 475 h 5598"/>
                <a:gd name="T10" fmla="*/ 410 w 5814"/>
                <a:gd name="T11" fmla="*/ 1188 h 5598"/>
                <a:gd name="T12" fmla="*/ 722 w 5814"/>
                <a:gd name="T13" fmla="*/ 1831 h 5598"/>
                <a:gd name="T14" fmla="*/ 1893 w 5814"/>
                <a:gd name="T15" fmla="*/ 5251 h 5598"/>
                <a:gd name="T16" fmla="*/ 2257 w 5814"/>
                <a:gd name="T17" fmla="*/ 5347 h 5598"/>
                <a:gd name="T18" fmla="*/ 2931 w 5814"/>
                <a:gd name="T19" fmla="*/ 4665 h 5598"/>
                <a:gd name="T20" fmla="*/ 3786 w 5814"/>
                <a:gd name="T21" fmla="*/ 5293 h 5598"/>
                <a:gd name="T22" fmla="*/ 3876 w 5814"/>
                <a:gd name="T23" fmla="*/ 5432 h 5598"/>
                <a:gd name="T24" fmla="*/ 4247 w 5814"/>
                <a:gd name="T25" fmla="*/ 5432 h 5598"/>
                <a:gd name="T26" fmla="*/ 4576 w 5814"/>
                <a:gd name="T27" fmla="*/ 3265 h 5598"/>
                <a:gd name="T28" fmla="*/ 5656 w 5814"/>
                <a:gd name="T29" fmla="*/ 2545 h 5598"/>
                <a:gd name="T30" fmla="*/ 5605 w 5814"/>
                <a:gd name="T31" fmla="*/ 2151 h 5598"/>
                <a:gd name="T32" fmla="*/ 4145 w 5814"/>
                <a:gd name="T33" fmla="*/ 4175 h 5598"/>
                <a:gd name="T34" fmla="*/ 3988 w 5814"/>
                <a:gd name="T35" fmla="*/ 4868 h 5598"/>
                <a:gd name="T36" fmla="*/ 3545 w 5814"/>
                <a:gd name="T37" fmla="*/ 4114 h 5598"/>
                <a:gd name="T38" fmla="*/ 3631 w 5814"/>
                <a:gd name="T39" fmla="*/ 4039 h 5598"/>
                <a:gd name="T40" fmla="*/ 3631 w 5814"/>
                <a:gd name="T41" fmla="*/ 3723 h 5598"/>
                <a:gd name="T42" fmla="*/ 1052 w 5814"/>
                <a:gd name="T43" fmla="*/ 997 h 5598"/>
                <a:gd name="T44" fmla="*/ 2027 w 5814"/>
                <a:gd name="T45" fmla="*/ 1616 h 5598"/>
                <a:gd name="T46" fmla="*/ 4030 w 5814"/>
                <a:gd name="T47" fmla="*/ 3192 h 5598"/>
                <a:gd name="T48" fmla="*/ 4183 w 5814"/>
                <a:gd name="T49" fmla="*/ 3252 h 5598"/>
                <a:gd name="T50" fmla="*/ 4145 w 5814"/>
                <a:gd name="T51" fmla="*/ 4175 h 5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14" h="5598">
                  <a:moveTo>
                    <a:pt x="5605" y="2151"/>
                  </a:moveTo>
                  <a:cubicBezTo>
                    <a:pt x="3810" y="1594"/>
                    <a:pt x="2113" y="862"/>
                    <a:pt x="415" y="62"/>
                  </a:cubicBezTo>
                  <a:cubicBezTo>
                    <a:pt x="281" y="0"/>
                    <a:pt x="160" y="92"/>
                    <a:pt x="136" y="200"/>
                  </a:cubicBezTo>
                  <a:cubicBezTo>
                    <a:pt x="45" y="245"/>
                    <a:pt x="0" y="368"/>
                    <a:pt x="86" y="470"/>
                  </a:cubicBezTo>
                  <a:cubicBezTo>
                    <a:pt x="88" y="472"/>
                    <a:pt x="89" y="473"/>
                    <a:pt x="91" y="475"/>
                  </a:cubicBezTo>
                  <a:cubicBezTo>
                    <a:pt x="109" y="703"/>
                    <a:pt x="331" y="1028"/>
                    <a:pt x="410" y="1188"/>
                  </a:cubicBezTo>
                  <a:cubicBezTo>
                    <a:pt x="514" y="1397"/>
                    <a:pt x="613" y="1617"/>
                    <a:pt x="722" y="1831"/>
                  </a:cubicBezTo>
                  <a:cubicBezTo>
                    <a:pt x="1109" y="2972"/>
                    <a:pt x="1511" y="4108"/>
                    <a:pt x="1893" y="5251"/>
                  </a:cubicBezTo>
                  <a:cubicBezTo>
                    <a:pt x="1942" y="5396"/>
                    <a:pt x="2142" y="5476"/>
                    <a:pt x="2257" y="5347"/>
                  </a:cubicBezTo>
                  <a:cubicBezTo>
                    <a:pt x="2471" y="5104"/>
                    <a:pt x="2698" y="4882"/>
                    <a:pt x="2931" y="4665"/>
                  </a:cubicBezTo>
                  <a:cubicBezTo>
                    <a:pt x="3191" y="4896"/>
                    <a:pt x="3477" y="5124"/>
                    <a:pt x="3786" y="5293"/>
                  </a:cubicBezTo>
                  <a:cubicBezTo>
                    <a:pt x="3818" y="5339"/>
                    <a:pt x="3842" y="5387"/>
                    <a:pt x="3876" y="5432"/>
                  </a:cubicBezTo>
                  <a:cubicBezTo>
                    <a:pt x="3960" y="5543"/>
                    <a:pt x="4176" y="5598"/>
                    <a:pt x="4247" y="5432"/>
                  </a:cubicBezTo>
                  <a:cubicBezTo>
                    <a:pt x="4506" y="4823"/>
                    <a:pt x="4762" y="3943"/>
                    <a:pt x="4576" y="3265"/>
                  </a:cubicBezTo>
                  <a:cubicBezTo>
                    <a:pt x="4947" y="3166"/>
                    <a:pt x="5272" y="2791"/>
                    <a:pt x="5656" y="2545"/>
                  </a:cubicBezTo>
                  <a:cubicBezTo>
                    <a:pt x="5814" y="2444"/>
                    <a:pt x="5785" y="2207"/>
                    <a:pt x="5605" y="2151"/>
                  </a:cubicBezTo>
                  <a:close/>
                  <a:moveTo>
                    <a:pt x="4145" y="4175"/>
                  </a:moveTo>
                  <a:cubicBezTo>
                    <a:pt x="4115" y="4412"/>
                    <a:pt x="4057" y="4641"/>
                    <a:pt x="3988" y="4868"/>
                  </a:cubicBezTo>
                  <a:cubicBezTo>
                    <a:pt x="3823" y="4627"/>
                    <a:pt x="3679" y="4374"/>
                    <a:pt x="3545" y="4114"/>
                  </a:cubicBezTo>
                  <a:cubicBezTo>
                    <a:pt x="3575" y="4089"/>
                    <a:pt x="3601" y="4063"/>
                    <a:pt x="3631" y="4039"/>
                  </a:cubicBezTo>
                  <a:cubicBezTo>
                    <a:pt x="3726" y="3962"/>
                    <a:pt x="3708" y="3802"/>
                    <a:pt x="3631" y="3723"/>
                  </a:cubicBezTo>
                  <a:cubicBezTo>
                    <a:pt x="2759" y="2826"/>
                    <a:pt x="1908" y="1909"/>
                    <a:pt x="1052" y="997"/>
                  </a:cubicBezTo>
                  <a:cubicBezTo>
                    <a:pt x="1384" y="1191"/>
                    <a:pt x="1709" y="1396"/>
                    <a:pt x="2027" y="1616"/>
                  </a:cubicBezTo>
                  <a:cubicBezTo>
                    <a:pt x="2705" y="2085"/>
                    <a:pt x="3318" y="2793"/>
                    <a:pt x="4030" y="3192"/>
                  </a:cubicBezTo>
                  <a:cubicBezTo>
                    <a:pt x="4083" y="3222"/>
                    <a:pt x="4132" y="3235"/>
                    <a:pt x="4183" y="3252"/>
                  </a:cubicBezTo>
                  <a:cubicBezTo>
                    <a:pt x="4153" y="3558"/>
                    <a:pt x="4183" y="3867"/>
                    <a:pt x="4145" y="4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  <a:extLst>
                <a:ext uri="{FF2B5EF4-FFF2-40B4-BE49-F238E27FC236}">
                  <a16:creationId xmlns:a16="http://schemas.microsoft.com/office/drawing/2014/main" id="{7C34CA21-CED0-39B5-7307-0FDC10224781}"/>
                </a:ext>
              </a:extLst>
            </p:cNvPr>
            <p:cNvSpPr/>
            <p:nvPr/>
          </p:nvSpPr>
          <p:spPr>
            <a:xfrm>
              <a:off x="1885206" y="1846224"/>
              <a:ext cx="398347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1E4807D-67CB-D7DE-FD6F-45E695431F6B}"/>
              </a:ext>
            </a:extLst>
          </p:cNvPr>
          <p:cNvGrpSpPr/>
          <p:nvPr/>
        </p:nvGrpSpPr>
        <p:grpSpPr>
          <a:xfrm>
            <a:off x="479035" y="3989893"/>
            <a:ext cx="5486052" cy="1820359"/>
            <a:chOff x="479035" y="3989891"/>
            <a:chExt cx="5486052" cy="1820359"/>
          </a:xfrm>
        </p:grpSpPr>
        <p:sp>
          <p:nvSpPr>
            <p:cNvPr id="24" name="îṩļîḓé">
              <a:extLst>
                <a:ext uri="{FF2B5EF4-FFF2-40B4-BE49-F238E27FC236}">
                  <a16:creationId xmlns:a16="http://schemas.microsoft.com/office/drawing/2014/main" id="{963FA4A2-E07C-F48A-911F-0EB924A695E9}"/>
                </a:ext>
              </a:extLst>
            </p:cNvPr>
            <p:cNvSpPr/>
            <p:nvPr/>
          </p:nvSpPr>
          <p:spPr bwMode="auto">
            <a:xfrm rot="5400000">
              <a:off x="223734" y="4245192"/>
              <a:ext cx="1820359" cy="1309758"/>
            </a:xfrm>
            <a:prstGeom prst="homePlate">
              <a:avLst>
                <a:gd name="adj" fmla="val 24059"/>
              </a:avLst>
            </a:pr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iSlîḋé">
              <a:extLst>
                <a:ext uri="{FF2B5EF4-FFF2-40B4-BE49-F238E27FC236}">
                  <a16:creationId xmlns:a16="http://schemas.microsoft.com/office/drawing/2014/main" id="{314C8871-BC97-04DF-DDF2-250914D35A03}"/>
                </a:ext>
              </a:extLst>
            </p:cNvPr>
            <p:cNvSpPr/>
            <p:nvPr/>
          </p:nvSpPr>
          <p:spPr bwMode="auto">
            <a:xfrm>
              <a:off x="1767519" y="3989892"/>
              <a:ext cx="4197568" cy="1512826"/>
            </a:xfrm>
            <a:prstGeom prst="flowChartProcess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rgbClr val="277EFD">
                  <a:alpha val="10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7" name="paper-plane_87312">
              <a:extLst>
                <a:ext uri="{FF2B5EF4-FFF2-40B4-BE49-F238E27FC236}">
                  <a16:creationId xmlns:a16="http://schemas.microsoft.com/office/drawing/2014/main" id="{2D0A829B-76B2-47DC-A846-53CDD2DD09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918" y="4473533"/>
              <a:ext cx="420717" cy="472298"/>
            </a:xfrm>
            <a:custGeom>
              <a:avLst/>
              <a:gdLst>
                <a:gd name="connsiteX0" fmla="*/ 390720 w 540460"/>
                <a:gd name="connsiteY0" fmla="*/ 497063 h 606722"/>
                <a:gd name="connsiteX1" fmla="*/ 439286 w 540460"/>
                <a:gd name="connsiteY1" fmla="*/ 497063 h 606722"/>
                <a:gd name="connsiteX2" fmla="*/ 488030 w 540460"/>
                <a:gd name="connsiteY2" fmla="*/ 586283 h 606722"/>
                <a:gd name="connsiteX3" fmla="*/ 450583 w 540460"/>
                <a:gd name="connsiteY3" fmla="*/ 606722 h 606722"/>
                <a:gd name="connsiteX4" fmla="*/ 248884 w 540460"/>
                <a:gd name="connsiteY4" fmla="*/ 497063 h 606722"/>
                <a:gd name="connsiteX5" fmla="*/ 291576 w 540460"/>
                <a:gd name="connsiteY5" fmla="*/ 497063 h 606722"/>
                <a:gd name="connsiteX6" fmla="*/ 291576 w 540460"/>
                <a:gd name="connsiteY6" fmla="*/ 553868 h 606722"/>
                <a:gd name="connsiteX7" fmla="*/ 248884 w 540460"/>
                <a:gd name="connsiteY7" fmla="*/ 553868 h 606722"/>
                <a:gd name="connsiteX8" fmla="*/ 101059 w 540460"/>
                <a:gd name="connsiteY8" fmla="*/ 497063 h 606722"/>
                <a:gd name="connsiteX9" fmla="*/ 149669 w 540460"/>
                <a:gd name="connsiteY9" fmla="*/ 497063 h 606722"/>
                <a:gd name="connsiteX10" fmla="*/ 89752 w 540460"/>
                <a:gd name="connsiteY10" fmla="*/ 606722 h 606722"/>
                <a:gd name="connsiteX11" fmla="*/ 52359 w 540460"/>
                <a:gd name="connsiteY11" fmla="*/ 586283 h 606722"/>
                <a:gd name="connsiteX12" fmla="*/ 0 w 540460"/>
                <a:gd name="connsiteY12" fmla="*/ 383523 h 606722"/>
                <a:gd name="connsiteX13" fmla="*/ 540460 w 540460"/>
                <a:gd name="connsiteY13" fmla="*/ 383523 h 606722"/>
                <a:gd name="connsiteX14" fmla="*/ 540460 w 540460"/>
                <a:gd name="connsiteY14" fmla="*/ 454512 h 606722"/>
                <a:gd name="connsiteX15" fmla="*/ 0 w 540460"/>
                <a:gd name="connsiteY15" fmla="*/ 454512 h 606722"/>
                <a:gd name="connsiteX16" fmla="*/ 298642 w 540460"/>
                <a:gd name="connsiteY16" fmla="*/ 255690 h 606722"/>
                <a:gd name="connsiteX17" fmla="*/ 298642 w 540460"/>
                <a:gd name="connsiteY17" fmla="*/ 298260 h 606722"/>
                <a:gd name="connsiteX18" fmla="*/ 398243 w 540460"/>
                <a:gd name="connsiteY18" fmla="*/ 298260 h 606722"/>
                <a:gd name="connsiteX19" fmla="*/ 398243 w 540460"/>
                <a:gd name="connsiteY19" fmla="*/ 255690 h 606722"/>
                <a:gd name="connsiteX20" fmla="*/ 248886 w 540460"/>
                <a:gd name="connsiteY20" fmla="*/ 0 h 606722"/>
                <a:gd name="connsiteX21" fmla="*/ 291522 w 540460"/>
                <a:gd name="connsiteY21" fmla="*/ 0 h 606722"/>
                <a:gd name="connsiteX22" fmla="*/ 291522 w 540460"/>
                <a:gd name="connsiteY22" fmla="*/ 71010 h 606722"/>
                <a:gd name="connsiteX23" fmla="*/ 483514 w 540460"/>
                <a:gd name="connsiteY23" fmla="*/ 71010 h 606722"/>
                <a:gd name="connsiteX24" fmla="*/ 483514 w 540460"/>
                <a:gd name="connsiteY24" fmla="*/ 340831 h 606722"/>
                <a:gd name="connsiteX25" fmla="*/ 56805 w 540460"/>
                <a:gd name="connsiteY25" fmla="*/ 340831 h 606722"/>
                <a:gd name="connsiteX26" fmla="*/ 56805 w 540460"/>
                <a:gd name="connsiteY26" fmla="*/ 71010 h 606722"/>
                <a:gd name="connsiteX27" fmla="*/ 248886 w 540460"/>
                <a:gd name="connsiteY27" fmla="*/ 7101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0460" h="606722">
                  <a:moveTo>
                    <a:pt x="390720" y="497063"/>
                  </a:moveTo>
                  <a:lnTo>
                    <a:pt x="439286" y="497063"/>
                  </a:lnTo>
                  <a:lnTo>
                    <a:pt x="488030" y="586283"/>
                  </a:lnTo>
                  <a:lnTo>
                    <a:pt x="450583" y="606722"/>
                  </a:lnTo>
                  <a:close/>
                  <a:moveTo>
                    <a:pt x="248884" y="497063"/>
                  </a:moveTo>
                  <a:lnTo>
                    <a:pt x="291576" y="497063"/>
                  </a:lnTo>
                  <a:lnTo>
                    <a:pt x="291576" y="553868"/>
                  </a:lnTo>
                  <a:lnTo>
                    <a:pt x="248884" y="553868"/>
                  </a:lnTo>
                  <a:close/>
                  <a:moveTo>
                    <a:pt x="101059" y="497063"/>
                  </a:moveTo>
                  <a:lnTo>
                    <a:pt x="149669" y="497063"/>
                  </a:lnTo>
                  <a:lnTo>
                    <a:pt x="89752" y="606722"/>
                  </a:lnTo>
                  <a:lnTo>
                    <a:pt x="52359" y="586283"/>
                  </a:lnTo>
                  <a:close/>
                  <a:moveTo>
                    <a:pt x="0" y="383523"/>
                  </a:moveTo>
                  <a:lnTo>
                    <a:pt x="540460" y="383523"/>
                  </a:lnTo>
                  <a:lnTo>
                    <a:pt x="540460" y="454512"/>
                  </a:lnTo>
                  <a:lnTo>
                    <a:pt x="0" y="454512"/>
                  </a:lnTo>
                  <a:close/>
                  <a:moveTo>
                    <a:pt x="298642" y="255690"/>
                  </a:moveTo>
                  <a:lnTo>
                    <a:pt x="298642" y="298260"/>
                  </a:lnTo>
                  <a:lnTo>
                    <a:pt x="398243" y="298260"/>
                  </a:lnTo>
                  <a:lnTo>
                    <a:pt x="398243" y="255690"/>
                  </a:lnTo>
                  <a:close/>
                  <a:moveTo>
                    <a:pt x="248886" y="0"/>
                  </a:moveTo>
                  <a:lnTo>
                    <a:pt x="291522" y="0"/>
                  </a:lnTo>
                  <a:lnTo>
                    <a:pt x="291522" y="71010"/>
                  </a:lnTo>
                  <a:lnTo>
                    <a:pt x="483514" y="71010"/>
                  </a:lnTo>
                  <a:lnTo>
                    <a:pt x="483514" y="340831"/>
                  </a:lnTo>
                  <a:lnTo>
                    <a:pt x="56805" y="340831"/>
                  </a:lnTo>
                  <a:lnTo>
                    <a:pt x="56805" y="71010"/>
                  </a:lnTo>
                  <a:lnTo>
                    <a:pt x="248886" y="710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  <a:extLst>
                <a:ext uri="{FF2B5EF4-FFF2-40B4-BE49-F238E27FC236}">
                  <a16:creationId xmlns:a16="http://schemas.microsoft.com/office/drawing/2014/main" id="{6FA3B919-C261-50BF-1B5D-456A53266C1D}"/>
                </a:ext>
              </a:extLst>
            </p:cNvPr>
            <p:cNvSpPr/>
            <p:nvPr/>
          </p:nvSpPr>
          <p:spPr>
            <a:xfrm>
              <a:off x="1885206" y="4121615"/>
              <a:ext cx="398347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AB35B5A-9200-BDBC-0598-856A3445BCCA}"/>
              </a:ext>
            </a:extLst>
          </p:cNvPr>
          <p:cNvGrpSpPr/>
          <p:nvPr/>
        </p:nvGrpSpPr>
        <p:grpSpPr>
          <a:xfrm>
            <a:off x="6226914" y="1714502"/>
            <a:ext cx="5486052" cy="1820359"/>
            <a:chOff x="6226913" y="1714500"/>
            <a:chExt cx="5486052" cy="1820359"/>
          </a:xfrm>
        </p:grpSpPr>
        <p:sp>
          <p:nvSpPr>
            <p:cNvPr id="14" name="îṩļîḓé">
              <a:extLst>
                <a:ext uri="{FF2B5EF4-FFF2-40B4-BE49-F238E27FC236}">
                  <a16:creationId xmlns:a16="http://schemas.microsoft.com/office/drawing/2014/main" id="{61EB64C6-BAC2-01DA-9958-FBB6ED7E51AE}"/>
                </a:ext>
              </a:extLst>
            </p:cNvPr>
            <p:cNvSpPr/>
            <p:nvPr/>
          </p:nvSpPr>
          <p:spPr bwMode="auto">
            <a:xfrm rot="5400000">
              <a:off x="5971612" y="1969801"/>
              <a:ext cx="1820359" cy="1309758"/>
            </a:xfrm>
            <a:prstGeom prst="homePlate">
              <a:avLst>
                <a:gd name="adj" fmla="val 24059"/>
              </a:avLst>
            </a:prstGeom>
            <a:solidFill>
              <a:srgbClr val="BE6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iSlîḋé">
              <a:extLst>
                <a:ext uri="{FF2B5EF4-FFF2-40B4-BE49-F238E27FC236}">
                  <a16:creationId xmlns:a16="http://schemas.microsoft.com/office/drawing/2014/main" id="{FA748201-A7EE-320F-8892-962EE7E36057}"/>
                </a:ext>
              </a:extLst>
            </p:cNvPr>
            <p:cNvSpPr/>
            <p:nvPr/>
          </p:nvSpPr>
          <p:spPr bwMode="auto">
            <a:xfrm>
              <a:off x="7515397" y="1714501"/>
              <a:ext cx="4197568" cy="1512826"/>
            </a:xfrm>
            <a:prstGeom prst="flowChartProcess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rgbClr val="277EFD">
                  <a:alpha val="10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paper-plane_87312">
              <a:extLst>
                <a:ext uri="{FF2B5EF4-FFF2-40B4-BE49-F238E27FC236}">
                  <a16:creationId xmlns:a16="http://schemas.microsoft.com/office/drawing/2014/main" id="{809577B8-B194-BC62-4EA5-1A888D35F9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8446" y="2234765"/>
              <a:ext cx="466690" cy="472298"/>
            </a:xfrm>
            <a:custGeom>
              <a:avLst/>
              <a:gdLst>
                <a:gd name="connsiteX0" fmla="*/ 167523 w 599938"/>
                <a:gd name="connsiteY0" fmla="*/ 351416 h 607145"/>
                <a:gd name="connsiteX1" fmla="*/ 250295 w 599938"/>
                <a:gd name="connsiteY1" fmla="*/ 434119 h 607145"/>
                <a:gd name="connsiteX2" fmla="*/ 249631 w 599938"/>
                <a:gd name="connsiteY2" fmla="*/ 434356 h 607145"/>
                <a:gd name="connsiteX3" fmla="*/ 157414 w 599938"/>
                <a:gd name="connsiteY3" fmla="*/ 464529 h 607145"/>
                <a:gd name="connsiteX4" fmla="*/ 153807 w 599938"/>
                <a:gd name="connsiteY4" fmla="*/ 465097 h 607145"/>
                <a:gd name="connsiteX5" fmla="*/ 142464 w 599938"/>
                <a:gd name="connsiteY5" fmla="*/ 450603 h 607145"/>
                <a:gd name="connsiteX6" fmla="*/ 167144 w 599938"/>
                <a:gd name="connsiteY6" fmla="*/ 352742 h 607145"/>
                <a:gd name="connsiteX7" fmla="*/ 167523 w 599938"/>
                <a:gd name="connsiteY7" fmla="*/ 351416 h 607145"/>
                <a:gd name="connsiteX8" fmla="*/ 441885 w 599938"/>
                <a:gd name="connsiteY8" fmla="*/ 72400 h 607145"/>
                <a:gd name="connsiteX9" fmla="*/ 527899 w 599938"/>
                <a:gd name="connsiteY9" fmla="*/ 158291 h 607145"/>
                <a:gd name="connsiteX10" fmla="*/ 278587 w 599938"/>
                <a:gd name="connsiteY10" fmla="*/ 408715 h 607145"/>
                <a:gd name="connsiteX11" fmla="*/ 192573 w 599938"/>
                <a:gd name="connsiteY11" fmla="*/ 322777 h 607145"/>
                <a:gd name="connsiteX12" fmla="*/ 37952 w 599938"/>
                <a:gd name="connsiteY12" fmla="*/ 68448 h 607145"/>
                <a:gd name="connsiteX13" fmla="*/ 392193 w 599938"/>
                <a:gd name="connsiteY13" fmla="*/ 68448 h 607145"/>
                <a:gd name="connsiteX14" fmla="*/ 146117 w 599938"/>
                <a:gd name="connsiteY14" fmla="*/ 315671 h 607145"/>
                <a:gd name="connsiteX15" fmla="*/ 130367 w 599938"/>
                <a:gd name="connsiteY15" fmla="*/ 343435 h 607145"/>
                <a:gd name="connsiteX16" fmla="*/ 105698 w 599938"/>
                <a:gd name="connsiteY16" fmla="*/ 441319 h 607145"/>
                <a:gd name="connsiteX17" fmla="*/ 114711 w 599938"/>
                <a:gd name="connsiteY17" fmla="*/ 483818 h 607145"/>
                <a:gd name="connsiteX18" fmla="*/ 131458 w 599938"/>
                <a:gd name="connsiteY18" fmla="*/ 497653 h 607145"/>
                <a:gd name="connsiteX19" fmla="*/ 153850 w 599938"/>
                <a:gd name="connsiteY19" fmla="*/ 503006 h 607145"/>
                <a:gd name="connsiteX20" fmla="*/ 169268 w 599938"/>
                <a:gd name="connsiteY20" fmla="*/ 500543 h 607145"/>
                <a:gd name="connsiteX21" fmla="*/ 261446 w 599938"/>
                <a:gd name="connsiteY21" fmla="*/ 470362 h 607145"/>
                <a:gd name="connsiteX22" fmla="*/ 285404 w 599938"/>
                <a:gd name="connsiteY22" fmla="*/ 455580 h 607145"/>
                <a:gd name="connsiteX23" fmla="*/ 539401 w 599938"/>
                <a:gd name="connsiteY23" fmla="*/ 200493 h 607145"/>
                <a:gd name="connsiteX24" fmla="*/ 539401 w 599938"/>
                <a:gd name="connsiteY24" fmla="*/ 569242 h 607145"/>
                <a:gd name="connsiteX25" fmla="*/ 501449 w 599938"/>
                <a:gd name="connsiteY25" fmla="*/ 607145 h 607145"/>
                <a:gd name="connsiteX26" fmla="*/ 37952 w 599938"/>
                <a:gd name="connsiteY26" fmla="*/ 607145 h 607145"/>
                <a:gd name="connsiteX27" fmla="*/ 0 w 599938"/>
                <a:gd name="connsiteY27" fmla="*/ 569242 h 607145"/>
                <a:gd name="connsiteX28" fmla="*/ 0 w 599938"/>
                <a:gd name="connsiteY28" fmla="*/ 106351 h 607145"/>
                <a:gd name="connsiteX29" fmla="*/ 37952 w 599938"/>
                <a:gd name="connsiteY29" fmla="*/ 68448 h 607145"/>
                <a:gd name="connsiteX30" fmla="*/ 526983 w 599938"/>
                <a:gd name="connsiteY30" fmla="*/ 0 h 607145"/>
                <a:gd name="connsiteX31" fmla="*/ 548420 w 599938"/>
                <a:gd name="connsiteY31" fmla="*/ 7960 h 607145"/>
                <a:gd name="connsiteX32" fmla="*/ 591957 w 599938"/>
                <a:gd name="connsiteY32" fmla="*/ 51411 h 607145"/>
                <a:gd name="connsiteX33" fmla="*/ 592337 w 599938"/>
                <a:gd name="connsiteY33" fmla="*/ 93487 h 607145"/>
                <a:gd name="connsiteX34" fmla="*/ 554632 w 599938"/>
                <a:gd name="connsiteY34" fmla="*/ 131393 h 607145"/>
                <a:gd name="connsiteX35" fmla="*/ 539408 w 599938"/>
                <a:gd name="connsiteY35" fmla="*/ 116136 h 607145"/>
                <a:gd name="connsiteX36" fmla="*/ 491697 w 599938"/>
                <a:gd name="connsiteY36" fmla="*/ 68468 h 607145"/>
                <a:gd name="connsiteX37" fmla="*/ 468695 w 599938"/>
                <a:gd name="connsiteY37" fmla="*/ 45488 h 607145"/>
                <a:gd name="connsiteX38" fmla="*/ 506399 w 599938"/>
                <a:gd name="connsiteY38" fmla="*/ 7581 h 607145"/>
                <a:gd name="connsiteX39" fmla="*/ 526983 w 599938"/>
                <a:gd name="connsiteY39" fmla="*/ 0 h 60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607145">
                  <a:moveTo>
                    <a:pt x="167523" y="351416"/>
                  </a:moveTo>
                  <a:lnTo>
                    <a:pt x="250295" y="434119"/>
                  </a:lnTo>
                  <a:cubicBezTo>
                    <a:pt x="250105" y="434166"/>
                    <a:pt x="249868" y="434308"/>
                    <a:pt x="249631" y="434356"/>
                  </a:cubicBezTo>
                  <a:lnTo>
                    <a:pt x="157414" y="464529"/>
                  </a:lnTo>
                  <a:cubicBezTo>
                    <a:pt x="156228" y="464908"/>
                    <a:pt x="154994" y="465097"/>
                    <a:pt x="153807" y="465097"/>
                  </a:cubicBezTo>
                  <a:cubicBezTo>
                    <a:pt x="146593" y="465097"/>
                    <a:pt x="140566" y="458181"/>
                    <a:pt x="142464" y="450603"/>
                  </a:cubicBezTo>
                  <a:lnTo>
                    <a:pt x="167144" y="352742"/>
                  </a:lnTo>
                  <a:cubicBezTo>
                    <a:pt x="167286" y="352316"/>
                    <a:pt x="167428" y="351890"/>
                    <a:pt x="167523" y="351416"/>
                  </a:cubicBezTo>
                  <a:close/>
                  <a:moveTo>
                    <a:pt x="441885" y="72400"/>
                  </a:moveTo>
                  <a:lnTo>
                    <a:pt x="527899" y="158291"/>
                  </a:lnTo>
                  <a:lnTo>
                    <a:pt x="278587" y="408715"/>
                  </a:lnTo>
                  <a:lnTo>
                    <a:pt x="192573" y="322777"/>
                  </a:lnTo>
                  <a:close/>
                  <a:moveTo>
                    <a:pt x="37952" y="68448"/>
                  </a:moveTo>
                  <a:lnTo>
                    <a:pt x="392193" y="68448"/>
                  </a:lnTo>
                  <a:lnTo>
                    <a:pt x="146117" y="315671"/>
                  </a:lnTo>
                  <a:cubicBezTo>
                    <a:pt x="138479" y="323299"/>
                    <a:pt x="133024" y="332964"/>
                    <a:pt x="130367" y="343435"/>
                  </a:cubicBezTo>
                  <a:lnTo>
                    <a:pt x="105698" y="441319"/>
                  </a:lnTo>
                  <a:cubicBezTo>
                    <a:pt x="101997" y="456196"/>
                    <a:pt x="105223" y="471689"/>
                    <a:pt x="114711" y="483818"/>
                  </a:cubicBezTo>
                  <a:cubicBezTo>
                    <a:pt x="119123" y="489551"/>
                    <a:pt x="124959" y="494383"/>
                    <a:pt x="131458" y="497653"/>
                  </a:cubicBezTo>
                  <a:cubicBezTo>
                    <a:pt x="138432" y="501206"/>
                    <a:pt x="146117" y="503006"/>
                    <a:pt x="153850" y="503006"/>
                  </a:cubicBezTo>
                  <a:cubicBezTo>
                    <a:pt x="159116" y="503006"/>
                    <a:pt x="164287" y="502201"/>
                    <a:pt x="169268" y="500543"/>
                  </a:cubicBezTo>
                  <a:lnTo>
                    <a:pt x="261446" y="470362"/>
                  </a:lnTo>
                  <a:cubicBezTo>
                    <a:pt x="270412" y="467378"/>
                    <a:pt x="278714" y="462261"/>
                    <a:pt x="285404" y="455580"/>
                  </a:cubicBezTo>
                  <a:lnTo>
                    <a:pt x="539401" y="200493"/>
                  </a:lnTo>
                  <a:lnTo>
                    <a:pt x="539401" y="569242"/>
                  </a:lnTo>
                  <a:cubicBezTo>
                    <a:pt x="539401" y="590136"/>
                    <a:pt x="522370" y="607145"/>
                    <a:pt x="501449" y="607145"/>
                  </a:cubicBezTo>
                  <a:lnTo>
                    <a:pt x="37952" y="607145"/>
                  </a:lnTo>
                  <a:cubicBezTo>
                    <a:pt x="17031" y="607145"/>
                    <a:pt x="0" y="590136"/>
                    <a:pt x="0" y="569242"/>
                  </a:cubicBezTo>
                  <a:lnTo>
                    <a:pt x="0" y="106351"/>
                  </a:lnTo>
                  <a:cubicBezTo>
                    <a:pt x="0" y="85457"/>
                    <a:pt x="16984" y="68448"/>
                    <a:pt x="37952" y="68448"/>
                  </a:cubicBezTo>
                  <a:close/>
                  <a:moveTo>
                    <a:pt x="526983" y="0"/>
                  </a:moveTo>
                  <a:cubicBezTo>
                    <a:pt x="535045" y="0"/>
                    <a:pt x="543108" y="2653"/>
                    <a:pt x="548420" y="7960"/>
                  </a:cubicBezTo>
                  <a:lnTo>
                    <a:pt x="591957" y="51411"/>
                  </a:lnTo>
                  <a:cubicBezTo>
                    <a:pt x="602439" y="61930"/>
                    <a:pt x="602628" y="83205"/>
                    <a:pt x="592337" y="93487"/>
                  </a:cubicBezTo>
                  <a:lnTo>
                    <a:pt x="554632" y="131393"/>
                  </a:lnTo>
                  <a:lnTo>
                    <a:pt x="539408" y="116136"/>
                  </a:lnTo>
                  <a:lnTo>
                    <a:pt x="491697" y="68468"/>
                  </a:lnTo>
                  <a:lnTo>
                    <a:pt x="468695" y="45488"/>
                  </a:lnTo>
                  <a:lnTo>
                    <a:pt x="506399" y="7581"/>
                  </a:lnTo>
                  <a:cubicBezTo>
                    <a:pt x="511427" y="2511"/>
                    <a:pt x="519157" y="0"/>
                    <a:pt x="5269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  <a:extLst>
                <a:ext uri="{FF2B5EF4-FFF2-40B4-BE49-F238E27FC236}">
                  <a16:creationId xmlns:a16="http://schemas.microsoft.com/office/drawing/2014/main" id="{7C246D9F-C151-CA77-CAF7-D17143CB304D}"/>
                </a:ext>
              </a:extLst>
            </p:cNvPr>
            <p:cNvSpPr/>
            <p:nvPr/>
          </p:nvSpPr>
          <p:spPr>
            <a:xfrm>
              <a:off x="7642608" y="1846224"/>
              <a:ext cx="398347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13D12C5-F88E-99C3-EC72-6481F5B72737}"/>
              </a:ext>
            </a:extLst>
          </p:cNvPr>
          <p:cNvGrpSpPr/>
          <p:nvPr/>
        </p:nvGrpSpPr>
        <p:grpSpPr>
          <a:xfrm>
            <a:off x="6226914" y="3989893"/>
            <a:ext cx="5486052" cy="1820359"/>
            <a:chOff x="6226913" y="3989891"/>
            <a:chExt cx="5486052" cy="1820359"/>
          </a:xfrm>
        </p:grpSpPr>
        <p:sp>
          <p:nvSpPr>
            <p:cNvPr id="19" name="îṩļîḓé">
              <a:extLst>
                <a:ext uri="{FF2B5EF4-FFF2-40B4-BE49-F238E27FC236}">
                  <a16:creationId xmlns:a16="http://schemas.microsoft.com/office/drawing/2014/main" id="{27034B1B-1BE3-789C-2FD3-030C74AFE7D7}"/>
                </a:ext>
              </a:extLst>
            </p:cNvPr>
            <p:cNvSpPr/>
            <p:nvPr/>
          </p:nvSpPr>
          <p:spPr bwMode="auto">
            <a:xfrm rot="5400000">
              <a:off x="5971612" y="4245192"/>
              <a:ext cx="1820359" cy="1309758"/>
            </a:xfrm>
            <a:prstGeom prst="homePlate">
              <a:avLst>
                <a:gd name="adj" fmla="val 24059"/>
              </a:avLst>
            </a:pr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iSlîḋé">
              <a:extLst>
                <a:ext uri="{FF2B5EF4-FFF2-40B4-BE49-F238E27FC236}">
                  <a16:creationId xmlns:a16="http://schemas.microsoft.com/office/drawing/2014/main" id="{CF560291-630F-937F-A20F-C6725245E8FC}"/>
                </a:ext>
              </a:extLst>
            </p:cNvPr>
            <p:cNvSpPr/>
            <p:nvPr/>
          </p:nvSpPr>
          <p:spPr bwMode="auto">
            <a:xfrm>
              <a:off x="7515397" y="3989892"/>
              <a:ext cx="4197568" cy="1512826"/>
            </a:xfrm>
            <a:prstGeom prst="flowChartProcess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rgbClr val="277EFD">
                  <a:alpha val="10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Arial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paper-plane_87312">
              <a:extLst>
                <a:ext uri="{FF2B5EF4-FFF2-40B4-BE49-F238E27FC236}">
                  <a16:creationId xmlns:a16="http://schemas.microsoft.com/office/drawing/2014/main" id="{C97E1044-B116-4ED6-2EEA-6C01BC10B3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5004" y="4545788"/>
              <a:ext cx="472298" cy="381895"/>
            </a:xfrm>
            <a:custGeom>
              <a:avLst/>
              <a:gdLst>
                <a:gd name="connsiteX0" fmla="*/ 303890 w 607921"/>
                <a:gd name="connsiteY0" fmla="*/ 187422 h 491559"/>
                <a:gd name="connsiteX1" fmla="*/ 408433 w 607921"/>
                <a:gd name="connsiteY1" fmla="*/ 291824 h 491559"/>
                <a:gd name="connsiteX2" fmla="*/ 303890 w 607921"/>
                <a:gd name="connsiteY2" fmla="*/ 396226 h 491559"/>
                <a:gd name="connsiteX3" fmla="*/ 199347 w 607921"/>
                <a:gd name="connsiteY3" fmla="*/ 291824 h 491559"/>
                <a:gd name="connsiteX4" fmla="*/ 303890 w 607921"/>
                <a:gd name="connsiteY4" fmla="*/ 187422 h 491559"/>
                <a:gd name="connsiteX5" fmla="*/ 303961 w 607921"/>
                <a:gd name="connsiteY5" fmla="*/ 129427 h 491559"/>
                <a:gd name="connsiteX6" fmla="*/ 141304 w 607921"/>
                <a:gd name="connsiteY6" fmla="*/ 291828 h 491559"/>
                <a:gd name="connsiteX7" fmla="*/ 303961 w 607921"/>
                <a:gd name="connsiteY7" fmla="*/ 454228 h 491559"/>
                <a:gd name="connsiteX8" fmla="*/ 466522 w 607921"/>
                <a:gd name="connsiteY8" fmla="*/ 291828 h 491559"/>
                <a:gd name="connsiteX9" fmla="*/ 303961 w 607921"/>
                <a:gd name="connsiteY9" fmla="*/ 129427 h 491559"/>
                <a:gd name="connsiteX10" fmla="*/ 209062 w 607921"/>
                <a:gd name="connsiteY10" fmla="*/ 0 h 491559"/>
                <a:gd name="connsiteX11" fmla="*/ 259453 w 607921"/>
                <a:gd name="connsiteY11" fmla="*/ 0 h 491559"/>
                <a:gd name="connsiteX12" fmla="*/ 348468 w 607921"/>
                <a:gd name="connsiteY12" fmla="*/ 0 h 491559"/>
                <a:gd name="connsiteX13" fmla="*/ 398764 w 607921"/>
                <a:gd name="connsiteY13" fmla="*/ 0 h 491559"/>
                <a:gd name="connsiteX14" fmla="*/ 427803 w 607921"/>
                <a:gd name="connsiteY14" fmla="*/ 92096 h 491559"/>
                <a:gd name="connsiteX15" fmla="*/ 607921 w 607921"/>
                <a:gd name="connsiteY15" fmla="*/ 92096 h 491559"/>
                <a:gd name="connsiteX16" fmla="*/ 607921 w 607921"/>
                <a:gd name="connsiteY16" fmla="*/ 491559 h 491559"/>
                <a:gd name="connsiteX17" fmla="*/ 0 w 607921"/>
                <a:gd name="connsiteY17" fmla="*/ 491559 h 491559"/>
                <a:gd name="connsiteX18" fmla="*/ 0 w 607921"/>
                <a:gd name="connsiteY18" fmla="*/ 92096 h 491559"/>
                <a:gd name="connsiteX19" fmla="*/ 180118 w 607921"/>
                <a:gd name="connsiteY19" fmla="*/ 92096 h 49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7921" h="491559">
                  <a:moveTo>
                    <a:pt x="303890" y="187422"/>
                  </a:moveTo>
                  <a:cubicBezTo>
                    <a:pt x="361628" y="187422"/>
                    <a:pt x="408433" y="234164"/>
                    <a:pt x="408433" y="291824"/>
                  </a:cubicBezTo>
                  <a:cubicBezTo>
                    <a:pt x="408433" y="349484"/>
                    <a:pt x="361628" y="396226"/>
                    <a:pt x="303890" y="396226"/>
                  </a:cubicBezTo>
                  <a:cubicBezTo>
                    <a:pt x="246152" y="396226"/>
                    <a:pt x="199347" y="349484"/>
                    <a:pt x="199347" y="291824"/>
                  </a:cubicBezTo>
                  <a:cubicBezTo>
                    <a:pt x="199347" y="234164"/>
                    <a:pt x="246152" y="187422"/>
                    <a:pt x="303890" y="187422"/>
                  </a:cubicBezTo>
                  <a:close/>
                  <a:moveTo>
                    <a:pt x="303961" y="129427"/>
                  </a:moveTo>
                  <a:cubicBezTo>
                    <a:pt x="214091" y="129427"/>
                    <a:pt x="141304" y="202195"/>
                    <a:pt x="141304" y="291828"/>
                  </a:cubicBezTo>
                  <a:cubicBezTo>
                    <a:pt x="141304" y="381460"/>
                    <a:pt x="214091" y="454228"/>
                    <a:pt x="303961" y="454228"/>
                  </a:cubicBezTo>
                  <a:cubicBezTo>
                    <a:pt x="393735" y="454228"/>
                    <a:pt x="466522" y="381460"/>
                    <a:pt x="466522" y="291828"/>
                  </a:cubicBezTo>
                  <a:cubicBezTo>
                    <a:pt x="466522" y="202195"/>
                    <a:pt x="393735" y="129427"/>
                    <a:pt x="303961" y="129427"/>
                  </a:cubicBezTo>
                  <a:close/>
                  <a:moveTo>
                    <a:pt x="209062" y="0"/>
                  </a:moveTo>
                  <a:lnTo>
                    <a:pt x="259453" y="0"/>
                  </a:lnTo>
                  <a:lnTo>
                    <a:pt x="348468" y="0"/>
                  </a:lnTo>
                  <a:lnTo>
                    <a:pt x="398764" y="0"/>
                  </a:lnTo>
                  <a:lnTo>
                    <a:pt x="427803" y="92096"/>
                  </a:lnTo>
                  <a:lnTo>
                    <a:pt x="607921" y="92096"/>
                  </a:lnTo>
                  <a:lnTo>
                    <a:pt x="607921" y="491559"/>
                  </a:lnTo>
                  <a:lnTo>
                    <a:pt x="0" y="491559"/>
                  </a:lnTo>
                  <a:lnTo>
                    <a:pt x="0" y="92096"/>
                  </a:lnTo>
                  <a:lnTo>
                    <a:pt x="180118" y="92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  <a:extLst>
                <a:ext uri="{FF2B5EF4-FFF2-40B4-BE49-F238E27FC236}">
                  <a16:creationId xmlns:a16="http://schemas.microsoft.com/office/drawing/2014/main" id="{B1EEBE2D-8775-0046-B689-6605BF91CAF5}"/>
                </a:ext>
              </a:extLst>
            </p:cNvPr>
            <p:cNvSpPr/>
            <p:nvPr/>
          </p:nvSpPr>
          <p:spPr>
            <a:xfrm>
              <a:off x="7642608" y="4121615"/>
              <a:ext cx="398347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14372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8AD5457-6E96-4D86-D73C-157294A36F00}"/>
              </a:ext>
            </a:extLst>
          </p:cNvPr>
          <p:cNvGrpSpPr/>
          <p:nvPr/>
        </p:nvGrpSpPr>
        <p:grpSpPr>
          <a:xfrm>
            <a:off x="3393429" y="1769370"/>
            <a:ext cx="2728987" cy="3783159"/>
            <a:chOff x="3629533" y="1542938"/>
            <a:chExt cx="2121401" cy="294087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DB325D1-2CE8-7999-4472-F9CFBFC37BED}"/>
                </a:ext>
              </a:extLst>
            </p:cNvPr>
            <p:cNvGrpSpPr/>
            <p:nvPr/>
          </p:nvGrpSpPr>
          <p:grpSpPr>
            <a:xfrm>
              <a:off x="3629533" y="1542938"/>
              <a:ext cx="2121401" cy="2940870"/>
              <a:chOff x="3522853" y="1405778"/>
              <a:chExt cx="2121401" cy="2940870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387EA61-BC01-88B7-0C37-9D06F4A66132}"/>
                  </a:ext>
                </a:extLst>
              </p:cNvPr>
              <p:cNvGrpSpPr/>
              <p:nvPr/>
            </p:nvGrpSpPr>
            <p:grpSpPr>
              <a:xfrm>
                <a:off x="3522853" y="1405778"/>
                <a:ext cx="2121401" cy="2940870"/>
                <a:chOff x="3522853" y="1123950"/>
                <a:chExt cx="2324698" cy="3222698"/>
              </a:xfrm>
            </p:grpSpPr>
            <p:sp>
              <p:nvSpPr>
                <p:cNvPr id="32" name="isļiďé">
                  <a:extLst>
                    <a:ext uri="{FF2B5EF4-FFF2-40B4-BE49-F238E27FC236}">
                      <a16:creationId xmlns:a16="http://schemas.microsoft.com/office/drawing/2014/main" id="{E34E587B-0B06-14F7-DDDD-EFDE96428530}"/>
                    </a:ext>
                  </a:extLst>
                </p:cNvPr>
                <p:cNvSpPr/>
                <p:nvPr/>
              </p:nvSpPr>
              <p:spPr>
                <a:xfrm>
                  <a:off x="3522853" y="1123950"/>
                  <a:ext cx="2324698" cy="3222698"/>
                </a:xfrm>
                <a:prstGeom prst="roundRect">
                  <a:avLst>
                    <a:gd name="adj" fmla="val 2689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50800" dir="5400000" sx="90000" sy="90000" algn="ctr" rotWithShape="0">
                    <a:srgbClr val="000000">
                      <a:alpha val="12000"/>
                    </a:srgbClr>
                  </a:outerShdw>
                </a:effectLst>
              </p:spPr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FC5242E9-3EC9-59E7-FE06-E0EFF9F7B51C}"/>
                    </a:ext>
                  </a:extLst>
                </p:cNvPr>
                <p:cNvSpPr/>
                <p:nvPr/>
              </p:nvSpPr>
              <p:spPr>
                <a:xfrm>
                  <a:off x="4227047" y="1410920"/>
                  <a:ext cx="884532" cy="884532"/>
                </a:xfrm>
                <a:prstGeom prst="ellipse">
                  <a:avLst/>
                </a:prstGeom>
                <a:solidFill>
                  <a:srgbClr val="BE6F45"/>
                </a:solidFill>
                <a:ln w="762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pic>
            <p:nvPicPr>
              <p:cNvPr id="31" name="图形 30">
                <a:extLst>
                  <a:ext uri="{FF2B5EF4-FFF2-40B4-BE49-F238E27FC236}">
                    <a16:creationId xmlns:a16="http://schemas.microsoft.com/office/drawing/2014/main" id="{CE8728B5-F1E1-0898-5DA9-8404AF4B1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3616" y="1892792"/>
                <a:ext cx="356918" cy="351161"/>
              </a:xfrm>
              <a:prstGeom prst="rect">
                <a:avLst/>
              </a:prstGeom>
            </p:spPr>
          </p:pic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D5736B8-16CD-CBC7-2F4A-76FBA9CB72AA}"/>
                </a:ext>
              </a:extLst>
            </p:cNvPr>
            <p:cNvSpPr txBox="1"/>
            <p:nvPr/>
          </p:nvSpPr>
          <p:spPr>
            <a:xfrm>
              <a:off x="3779912" y="2688487"/>
              <a:ext cx="1843032" cy="125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7CBBF78-39F8-8EE2-E70D-2E391DC723A9}"/>
              </a:ext>
            </a:extLst>
          </p:cNvPr>
          <p:cNvGrpSpPr/>
          <p:nvPr/>
        </p:nvGrpSpPr>
        <p:grpSpPr>
          <a:xfrm>
            <a:off x="624696" y="1769369"/>
            <a:ext cx="2728987" cy="3783159"/>
            <a:chOff x="776605" y="2542660"/>
            <a:chExt cx="2121401" cy="294087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9F49926-74C7-B783-F961-15F92997A035}"/>
                </a:ext>
              </a:extLst>
            </p:cNvPr>
            <p:cNvGrpSpPr/>
            <p:nvPr/>
          </p:nvGrpSpPr>
          <p:grpSpPr>
            <a:xfrm>
              <a:off x="776605" y="2542660"/>
              <a:ext cx="2121401" cy="2940870"/>
              <a:chOff x="669925" y="2405500"/>
              <a:chExt cx="2121401" cy="2940870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73238F64-3591-B8EF-ABB1-20B4B2559981}"/>
                  </a:ext>
                </a:extLst>
              </p:cNvPr>
              <p:cNvGrpSpPr/>
              <p:nvPr/>
            </p:nvGrpSpPr>
            <p:grpSpPr>
              <a:xfrm>
                <a:off x="669925" y="2405500"/>
                <a:ext cx="2121401" cy="2940870"/>
                <a:chOff x="669925" y="2123672"/>
                <a:chExt cx="2324698" cy="3222698"/>
              </a:xfrm>
            </p:grpSpPr>
            <p:sp>
              <p:nvSpPr>
                <p:cNvPr id="39" name="îṧḷiḑê">
                  <a:extLst>
                    <a:ext uri="{FF2B5EF4-FFF2-40B4-BE49-F238E27FC236}">
                      <a16:creationId xmlns:a16="http://schemas.microsoft.com/office/drawing/2014/main" id="{A77FA8B3-E92A-E505-A311-C9ADE386F40E}"/>
                    </a:ext>
                  </a:extLst>
                </p:cNvPr>
                <p:cNvSpPr/>
                <p:nvPr/>
              </p:nvSpPr>
              <p:spPr>
                <a:xfrm>
                  <a:off x="669925" y="2123672"/>
                  <a:ext cx="2324698" cy="3222698"/>
                </a:xfrm>
                <a:prstGeom prst="roundRect">
                  <a:avLst>
                    <a:gd name="adj" fmla="val 2689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50800" dir="5400000" sx="90000" sy="90000" algn="ctr" rotWithShape="0">
                    <a:srgbClr val="000000">
                      <a:alpha val="12000"/>
                    </a:srgbClr>
                  </a:outerShdw>
                </a:effectLst>
              </p:spPr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195A6C42-0CAE-F091-96BB-AD90BBF79CA7}"/>
                    </a:ext>
                  </a:extLst>
                </p:cNvPr>
                <p:cNvSpPr/>
                <p:nvPr/>
              </p:nvSpPr>
              <p:spPr>
                <a:xfrm>
                  <a:off x="1440592" y="2385762"/>
                  <a:ext cx="884532" cy="884532"/>
                </a:xfrm>
                <a:prstGeom prst="ellipse">
                  <a:avLst/>
                </a:prstGeom>
                <a:solidFill>
                  <a:srgbClr val="5C9E8E"/>
                </a:solidFill>
                <a:ln w="762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pic>
            <p:nvPicPr>
              <p:cNvPr id="38" name="图形 37">
                <a:extLst>
                  <a:ext uri="{FF2B5EF4-FFF2-40B4-BE49-F238E27FC236}">
                    <a16:creationId xmlns:a16="http://schemas.microsoft.com/office/drawing/2014/main" id="{D558B17B-EC9F-A279-733E-E7B68E320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85255" y="2831514"/>
                <a:ext cx="368431" cy="391458"/>
              </a:xfrm>
              <a:prstGeom prst="rect">
                <a:avLst/>
              </a:prstGeom>
            </p:spPr>
          </p:pic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409E732-4E60-D2D3-7EFD-884B222CBDC1}"/>
                </a:ext>
              </a:extLst>
            </p:cNvPr>
            <p:cNvSpPr txBox="1"/>
            <p:nvPr/>
          </p:nvSpPr>
          <p:spPr>
            <a:xfrm>
              <a:off x="912139" y="3697016"/>
              <a:ext cx="1881428" cy="125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4133B249-58D8-03A8-71F4-32A11E900F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982" y="1781398"/>
            <a:ext cx="2819325" cy="37591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2463F6A4-DD81-E635-D305-158CA5F47FED}"/>
              </a:ext>
            </a:extLst>
          </p:cNvPr>
          <p:cNvGrpSpPr/>
          <p:nvPr/>
        </p:nvGrpSpPr>
        <p:grpSpPr>
          <a:xfrm>
            <a:off x="6162160" y="1775762"/>
            <a:ext cx="2546075" cy="3770375"/>
            <a:chOff x="6550954" y="1652337"/>
            <a:chExt cx="2480752" cy="3673642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2F61E5F5-8B74-2778-AD00-3899322AD077}"/>
                </a:ext>
              </a:extLst>
            </p:cNvPr>
            <p:cNvSpPr/>
            <p:nvPr/>
          </p:nvSpPr>
          <p:spPr>
            <a:xfrm>
              <a:off x="6550954" y="1652337"/>
              <a:ext cx="2480752" cy="367364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4BBDFC4-1E98-2AFD-21C4-7659C2CAA895}"/>
                </a:ext>
              </a:extLst>
            </p:cNvPr>
            <p:cNvSpPr txBox="1"/>
            <p:nvPr/>
          </p:nvSpPr>
          <p:spPr>
            <a:xfrm>
              <a:off x="6638302" y="3104768"/>
              <a:ext cx="2313192" cy="1574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A5E9D8F7-7242-FCF8-6CB0-B857F29F1744}"/>
                </a:ext>
              </a:extLst>
            </p:cNvPr>
            <p:cNvGrpSpPr/>
            <p:nvPr/>
          </p:nvGrpSpPr>
          <p:grpSpPr>
            <a:xfrm>
              <a:off x="7272849" y="1969706"/>
              <a:ext cx="1011600" cy="1011600"/>
              <a:chOff x="9422490" y="221118"/>
              <a:chExt cx="1011600" cy="1011600"/>
            </a:xfrm>
          </p:grpSpPr>
          <p:sp>
            <p:nvSpPr>
              <p:cNvPr id="46" name="Freeform 111">
                <a:extLst>
                  <a:ext uri="{FF2B5EF4-FFF2-40B4-BE49-F238E27FC236}">
                    <a16:creationId xmlns:a16="http://schemas.microsoft.com/office/drawing/2014/main" id="{33E29FE3-4B76-2FD8-6A32-DD6223142764}"/>
                  </a:ext>
                </a:extLst>
              </p:cNvPr>
              <p:cNvSpPr/>
              <p:nvPr/>
            </p:nvSpPr>
            <p:spPr>
              <a:xfrm>
                <a:off x="9422490" y="221118"/>
                <a:ext cx="1011600" cy="1011600"/>
              </a:xfrm>
              <a:custGeom>
                <a:avLst/>
                <a:gdLst>
                  <a:gd name="connsiteX0" fmla="*/ 0 w 661361"/>
                  <a:gd name="connsiteY0" fmla="*/ 330681 h 661361"/>
                  <a:gd name="connsiteX1" fmla="*/ 96855 w 661361"/>
                  <a:gd name="connsiteY1" fmla="*/ 96854 h 661361"/>
                  <a:gd name="connsiteX2" fmla="*/ 330682 w 661361"/>
                  <a:gd name="connsiteY2" fmla="*/ 0 h 661361"/>
                  <a:gd name="connsiteX3" fmla="*/ 564509 w 661361"/>
                  <a:gd name="connsiteY3" fmla="*/ 96855 h 661361"/>
                  <a:gd name="connsiteX4" fmla="*/ 661363 w 661361"/>
                  <a:gd name="connsiteY4" fmla="*/ 330682 h 661361"/>
                  <a:gd name="connsiteX5" fmla="*/ 564509 w 661361"/>
                  <a:gd name="connsiteY5" fmla="*/ 564509 h 661361"/>
                  <a:gd name="connsiteX6" fmla="*/ 330682 w 661361"/>
                  <a:gd name="connsiteY6" fmla="*/ 661363 h 661361"/>
                  <a:gd name="connsiteX7" fmla="*/ 96855 w 661361"/>
                  <a:gd name="connsiteY7" fmla="*/ 564509 h 661361"/>
                  <a:gd name="connsiteX8" fmla="*/ 1 w 661361"/>
                  <a:gd name="connsiteY8" fmla="*/ 330682 h 661361"/>
                  <a:gd name="connsiteX9" fmla="*/ 0 w 661361"/>
                  <a:gd name="connsiteY9" fmla="*/ 330681 h 66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361" h="661361">
                    <a:moveTo>
                      <a:pt x="0" y="330681"/>
                    </a:moveTo>
                    <a:cubicBezTo>
                      <a:pt x="0" y="242979"/>
                      <a:pt x="34840" y="158869"/>
                      <a:pt x="96855" y="96854"/>
                    </a:cubicBezTo>
                    <a:cubicBezTo>
                      <a:pt x="158870" y="34839"/>
                      <a:pt x="242980" y="0"/>
                      <a:pt x="330682" y="0"/>
                    </a:cubicBezTo>
                    <a:cubicBezTo>
                      <a:pt x="418384" y="0"/>
                      <a:pt x="502494" y="34840"/>
                      <a:pt x="564509" y="96855"/>
                    </a:cubicBezTo>
                    <a:cubicBezTo>
                      <a:pt x="626524" y="158870"/>
                      <a:pt x="661363" y="242980"/>
                      <a:pt x="661363" y="330682"/>
                    </a:cubicBezTo>
                    <a:cubicBezTo>
                      <a:pt x="661363" y="418384"/>
                      <a:pt x="626523" y="502494"/>
                      <a:pt x="564509" y="564509"/>
                    </a:cubicBezTo>
                    <a:cubicBezTo>
                      <a:pt x="502494" y="626524"/>
                      <a:pt x="418384" y="661363"/>
                      <a:pt x="330682" y="661363"/>
                    </a:cubicBezTo>
                    <a:cubicBezTo>
                      <a:pt x="242980" y="661363"/>
                      <a:pt x="158870" y="626523"/>
                      <a:pt x="96855" y="564509"/>
                    </a:cubicBezTo>
                    <a:cubicBezTo>
                      <a:pt x="34840" y="502494"/>
                      <a:pt x="1" y="418384"/>
                      <a:pt x="1" y="330682"/>
                    </a:cubicBezTo>
                    <a:lnTo>
                      <a:pt x="0" y="330681"/>
                    </a:lnTo>
                    <a:close/>
                  </a:path>
                </a:pathLst>
              </a:custGeom>
              <a:solidFill>
                <a:srgbClr val="5C9E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89099" tIns="189099" rIns="189099" bIns="189099" numCol="1" spcCol="1693" anchor="ctr" anchorCtr="0">
                <a:noAutofit/>
              </a:bodyPr>
              <a:lstStyle/>
              <a:p>
                <a:pPr marL="0" marR="0" lvl="0" indent="0" algn="ctr" defTabSz="118518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Freeform 143">
                <a:extLst>
                  <a:ext uri="{FF2B5EF4-FFF2-40B4-BE49-F238E27FC236}">
                    <a16:creationId xmlns:a16="http://schemas.microsoft.com/office/drawing/2014/main" id="{92617FE5-E41A-A392-941E-9C8E4A1A0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53171" y="483004"/>
                <a:ext cx="550238" cy="487828"/>
              </a:xfrm>
              <a:custGeom>
                <a:avLst/>
                <a:gdLst>
                  <a:gd name="T0" fmla="*/ 151 w 157"/>
                  <a:gd name="T1" fmla="*/ 59 h 145"/>
                  <a:gd name="T2" fmla="*/ 130 w 157"/>
                  <a:gd name="T3" fmla="*/ 41 h 145"/>
                  <a:gd name="T4" fmla="*/ 110 w 157"/>
                  <a:gd name="T5" fmla="*/ 23 h 145"/>
                  <a:gd name="T6" fmla="*/ 88 w 157"/>
                  <a:gd name="T7" fmla="*/ 5 h 145"/>
                  <a:gd name="T8" fmla="*/ 69 w 157"/>
                  <a:gd name="T9" fmla="*/ 5 h 145"/>
                  <a:gd name="T10" fmla="*/ 47 w 157"/>
                  <a:gd name="T11" fmla="*/ 23 h 145"/>
                  <a:gd name="T12" fmla="*/ 27 w 157"/>
                  <a:gd name="T13" fmla="*/ 41 h 145"/>
                  <a:gd name="T14" fmla="*/ 6 w 157"/>
                  <a:gd name="T15" fmla="*/ 59 h 145"/>
                  <a:gd name="T16" fmla="*/ 9 w 157"/>
                  <a:gd name="T17" fmla="*/ 68 h 145"/>
                  <a:gd name="T18" fmla="*/ 21 w 157"/>
                  <a:gd name="T19" fmla="*/ 68 h 145"/>
                  <a:gd name="T20" fmla="*/ 21 w 157"/>
                  <a:gd name="T21" fmla="*/ 139 h 145"/>
                  <a:gd name="T22" fmla="*/ 27 w 157"/>
                  <a:gd name="T23" fmla="*/ 145 h 145"/>
                  <a:gd name="T24" fmla="*/ 38 w 157"/>
                  <a:gd name="T25" fmla="*/ 145 h 145"/>
                  <a:gd name="T26" fmla="*/ 38 w 157"/>
                  <a:gd name="T27" fmla="*/ 81 h 145"/>
                  <a:gd name="T28" fmla="*/ 71 w 157"/>
                  <a:gd name="T29" fmla="*/ 81 h 145"/>
                  <a:gd name="T30" fmla="*/ 71 w 157"/>
                  <a:gd name="T31" fmla="*/ 145 h 145"/>
                  <a:gd name="T32" fmla="*/ 130 w 157"/>
                  <a:gd name="T33" fmla="*/ 145 h 145"/>
                  <a:gd name="T34" fmla="*/ 136 w 157"/>
                  <a:gd name="T35" fmla="*/ 139 h 145"/>
                  <a:gd name="T36" fmla="*/ 136 w 157"/>
                  <a:gd name="T37" fmla="*/ 68 h 145"/>
                  <a:gd name="T38" fmla="*/ 148 w 157"/>
                  <a:gd name="T39" fmla="*/ 68 h 145"/>
                  <a:gd name="T40" fmla="*/ 151 w 157"/>
                  <a:gd name="T41" fmla="*/ 59 h 145"/>
                  <a:gd name="T42" fmla="*/ 118 w 157"/>
                  <a:gd name="T43" fmla="*/ 97 h 145"/>
                  <a:gd name="T44" fmla="*/ 89 w 157"/>
                  <a:gd name="T45" fmla="*/ 97 h 145"/>
                  <a:gd name="T46" fmla="*/ 89 w 157"/>
                  <a:gd name="T47" fmla="*/ 72 h 145"/>
                  <a:gd name="T48" fmla="*/ 118 w 157"/>
                  <a:gd name="T49" fmla="*/ 72 h 145"/>
                  <a:gd name="T50" fmla="*/ 118 w 157"/>
                  <a:gd name="T51" fmla="*/ 9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45">
                    <a:moveTo>
                      <a:pt x="151" y="59"/>
                    </a:moveTo>
                    <a:cubicBezTo>
                      <a:pt x="130" y="41"/>
                      <a:pt x="130" y="41"/>
                      <a:pt x="130" y="41"/>
                    </a:cubicBezTo>
                    <a:cubicBezTo>
                      <a:pt x="124" y="36"/>
                      <a:pt x="115" y="28"/>
                      <a:pt x="110" y="23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0"/>
                      <a:pt x="74" y="0"/>
                      <a:pt x="69" y="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8"/>
                      <a:pt x="33" y="36"/>
                      <a:pt x="27" y="41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64"/>
                      <a:pt x="2" y="68"/>
                      <a:pt x="9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1" y="142"/>
                      <a:pt x="24" y="145"/>
                      <a:pt x="27" y="145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71" y="81"/>
                      <a:pt x="71" y="81"/>
                      <a:pt x="71" y="81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130" y="145"/>
                      <a:pt x="130" y="145"/>
                      <a:pt x="130" y="145"/>
                    </a:cubicBezTo>
                    <a:cubicBezTo>
                      <a:pt x="134" y="145"/>
                      <a:pt x="136" y="142"/>
                      <a:pt x="136" y="139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55" y="68"/>
                      <a:pt x="157" y="64"/>
                      <a:pt x="151" y="59"/>
                    </a:cubicBezTo>
                    <a:close/>
                    <a:moveTo>
                      <a:pt x="118" y="97"/>
                    </a:moveTo>
                    <a:cubicBezTo>
                      <a:pt x="89" y="97"/>
                      <a:pt x="89" y="97"/>
                      <a:pt x="89" y="97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118" y="72"/>
                      <a:pt x="118" y="72"/>
                      <a:pt x="118" y="72"/>
                    </a:cubicBezTo>
                    <a:lnTo>
                      <a:pt x="118" y="9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62544" tIns="81272" rIns="162544" bIns="8127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A49D9194-E87A-3A10-F7F0-51F8628CE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6050" y="3062421"/>
            <a:ext cx="4679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822599" y="4133895"/>
            <a:ext cx="654680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75421" y="266851"/>
            <a:ext cx="276225" cy="152400"/>
            <a:chOff x="275419" y="256163"/>
            <a:chExt cx="276225" cy="1524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5419" y="2561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>
              <a:off x="275419" y="3323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275419" y="408563"/>
              <a:ext cx="276225" cy="0"/>
            </a:xfrm>
            <a:prstGeom prst="line">
              <a:avLst/>
            </a:prstGeom>
            <a:noFill/>
            <a:ln w="19050" cap="rnd" cmpd="sng" algn="ctr">
              <a:solidFill>
                <a:srgbClr val="7AB2A5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10741455" y="265363"/>
            <a:ext cx="923328" cy="153888"/>
            <a:chOff x="10810875" y="189163"/>
            <a:chExt cx="923328" cy="153888"/>
          </a:xfrm>
          <a:solidFill>
            <a:srgbClr val="7AB2A5"/>
          </a:solidFill>
        </p:grpSpPr>
        <p:sp>
          <p:nvSpPr>
            <p:cNvPr id="24" name="箭头: V 形 23"/>
            <p:cNvSpPr/>
            <p:nvPr/>
          </p:nvSpPr>
          <p:spPr>
            <a:xfrm>
              <a:off x="1081087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5" name="箭头: V 形 24"/>
            <p:cNvSpPr/>
            <p:nvPr/>
          </p:nvSpPr>
          <p:spPr>
            <a:xfrm>
              <a:off x="10964763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6" name="箭头: V 形 25"/>
            <p:cNvSpPr/>
            <p:nvPr/>
          </p:nvSpPr>
          <p:spPr>
            <a:xfrm>
              <a:off x="11118651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7" name="箭头: V 形 26"/>
            <p:cNvSpPr/>
            <p:nvPr/>
          </p:nvSpPr>
          <p:spPr>
            <a:xfrm>
              <a:off x="11272539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8" name="箭头: V 形 27"/>
            <p:cNvSpPr/>
            <p:nvPr/>
          </p:nvSpPr>
          <p:spPr>
            <a:xfrm>
              <a:off x="11426427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  <p:sp>
          <p:nvSpPr>
            <p:cNvPr id="29" name="箭头: V 形 28"/>
            <p:cNvSpPr/>
            <p:nvPr/>
          </p:nvSpPr>
          <p:spPr>
            <a:xfrm>
              <a:off x="11580315" y="189163"/>
              <a:ext cx="153888" cy="1538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  <a:sym typeface="Arial"/>
              </a:endParaRPr>
            </a:p>
          </p:txBody>
        </p:sp>
      </p:grp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4061381" y="1990946"/>
            <a:ext cx="4069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5C9E8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02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5C9E8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1D1279-6F9D-E2D9-0375-58B176917218}"/>
              </a:ext>
            </a:extLst>
          </p:cNvPr>
          <p:cNvGrpSpPr/>
          <p:nvPr/>
        </p:nvGrpSpPr>
        <p:grpSpPr>
          <a:xfrm>
            <a:off x="5671667" y="5153027"/>
            <a:ext cx="848668" cy="88925"/>
            <a:chOff x="5343525" y="5153025"/>
            <a:chExt cx="848668" cy="8892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3B77DC6-ED2A-E0B5-E4EE-DC614AE3E565}"/>
                </a:ext>
              </a:extLst>
            </p:cNvPr>
            <p:cNvSpPr/>
            <p:nvPr/>
          </p:nvSpPr>
          <p:spPr>
            <a:xfrm>
              <a:off x="5343525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76A83BA-2B37-A3B3-960F-2FCB345F53BB}"/>
                </a:ext>
              </a:extLst>
            </p:cNvPr>
            <p:cNvSpPr/>
            <p:nvPr/>
          </p:nvSpPr>
          <p:spPr>
            <a:xfrm>
              <a:off x="5723397" y="5153025"/>
              <a:ext cx="88925" cy="88925"/>
            </a:xfrm>
            <a:prstGeom prst="ellipse">
              <a:avLst/>
            </a:prstGeom>
            <a:solidFill>
              <a:srgbClr val="BE6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1325F60-1E4C-5948-AFE4-94A2FFC065A7}"/>
                </a:ext>
              </a:extLst>
            </p:cNvPr>
            <p:cNvSpPr/>
            <p:nvPr/>
          </p:nvSpPr>
          <p:spPr>
            <a:xfrm>
              <a:off x="6103268" y="5153025"/>
              <a:ext cx="88925" cy="88925"/>
            </a:xfrm>
            <a:prstGeom prst="ellipse">
              <a:avLst/>
            </a:prstGeom>
            <a:solidFill>
              <a:srgbClr val="7AB2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缺角矩形 6">
            <a:extLst>
              <a:ext uri="{FF2B5EF4-FFF2-40B4-BE49-F238E27FC236}">
                <a16:creationId xmlns:a16="http://schemas.microsoft.com/office/drawing/2014/main" id="{58E1B856-FA0C-32F9-DD5B-4820B70F145E}"/>
              </a:ext>
            </a:extLst>
          </p:cNvPr>
          <p:cNvSpPr/>
          <p:nvPr/>
        </p:nvSpPr>
        <p:spPr>
          <a:xfrm>
            <a:off x="2822600" y="1533343"/>
            <a:ext cx="873101" cy="873101"/>
          </a:xfrm>
          <a:prstGeom prst="plaque">
            <a:avLst>
              <a:gd name="adj" fmla="val 50000"/>
            </a:avLst>
          </a:prstGeom>
          <a:gradFill>
            <a:gsLst>
              <a:gs pos="0">
                <a:srgbClr val="7AB2A5">
                  <a:alpha val="82000"/>
                </a:srgbClr>
              </a:gs>
              <a:gs pos="100000">
                <a:srgbClr val="7AB2A5">
                  <a:alpha val="28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1E83426-0633-1F83-BA67-275811E982A7}"/>
              </a:ext>
            </a:extLst>
          </p:cNvPr>
          <p:cNvSpPr/>
          <p:nvPr/>
        </p:nvSpPr>
        <p:spPr>
          <a:xfrm flipH="1">
            <a:off x="8435951" y="2423950"/>
            <a:ext cx="1480104" cy="1480104"/>
          </a:xfrm>
          <a:prstGeom prst="ellipse">
            <a:avLst/>
          </a:prstGeom>
          <a:gradFill>
            <a:gsLst>
              <a:gs pos="0">
                <a:srgbClr val="7AB2A5">
                  <a:alpha val="43000"/>
                </a:srgbClr>
              </a:gs>
              <a:gs pos="100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14200" y="-9525"/>
            <a:ext cx="1401347" cy="957175"/>
            <a:chOff x="7428437" y="-16599"/>
            <a:chExt cx="4796164" cy="3275972"/>
          </a:xfrm>
        </p:grpSpPr>
        <p:sp>
          <p:nvSpPr>
            <p:cNvPr id="3" name="任意多边形: 形状 2"/>
            <p:cNvSpPr/>
            <p:nvPr/>
          </p:nvSpPr>
          <p:spPr>
            <a:xfrm flipH="1" flipV="1">
              <a:off x="7428437" y="-16599"/>
              <a:ext cx="4780163" cy="3275972"/>
            </a:xfrm>
            <a:custGeom>
              <a:avLst/>
              <a:gdLst>
                <a:gd name="connsiteX0" fmla="*/ 4780163 w 4780163"/>
                <a:gd name="connsiteY0" fmla="*/ 3275972 h 3275972"/>
                <a:gd name="connsiteX1" fmla="*/ 0 w 4780163"/>
                <a:gd name="connsiteY1" fmla="*/ 3275972 h 3275972"/>
                <a:gd name="connsiteX2" fmla="*/ 0 w 4780163"/>
                <a:gd name="connsiteY2" fmla="*/ 0 h 3275972"/>
                <a:gd name="connsiteX3" fmla="*/ 17 w 4780163"/>
                <a:gd name="connsiteY3" fmla="*/ 30 h 3275972"/>
                <a:gd name="connsiteX4" fmla="*/ 4569780 w 4780163"/>
                <a:gd name="connsiteY4" fmla="*/ 3232028 h 32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163" h="3275972">
                  <a:moveTo>
                    <a:pt x="4780163" y="3275972"/>
                  </a:moveTo>
                  <a:lnTo>
                    <a:pt x="0" y="3275972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950092" y="1582842"/>
                    <a:pt x="2597863" y="2772865"/>
                    <a:pt x="4569780" y="3232028"/>
                  </a:cubicBezTo>
                  <a:close/>
                </a:path>
              </a:pathLst>
            </a:custGeom>
            <a:solidFill>
              <a:srgbClr val="5C9E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8312055" y="195643"/>
              <a:ext cx="3912546" cy="3047729"/>
            </a:xfrm>
            <a:custGeom>
              <a:avLst/>
              <a:gdLst>
                <a:gd name="connsiteX0" fmla="*/ 3912546 w 3912546"/>
                <a:gd name="connsiteY0" fmla="*/ 3047728 h 3047728"/>
                <a:gd name="connsiteX1" fmla="*/ 3346297 w 3912546"/>
                <a:gd name="connsiteY1" fmla="*/ 2927900 h 3047728"/>
                <a:gd name="connsiteX2" fmla="*/ 340301 w 3912546"/>
                <a:gd name="connsiteY2" fmla="*/ 1858377 h 3047728"/>
                <a:gd name="connsiteX3" fmla="*/ 0 w 3912546"/>
                <a:gd name="connsiteY3" fmla="*/ 1680293 h 3047728"/>
                <a:gd name="connsiteX4" fmla="*/ 0 w 3912546"/>
                <a:gd name="connsiteY4" fmla="*/ 0 h 3047728"/>
                <a:gd name="connsiteX5" fmla="*/ 17 w 3912546"/>
                <a:gd name="connsiteY5" fmla="*/ 30 h 3047728"/>
                <a:gd name="connsiteX6" fmla="*/ 3887877 w 3912546"/>
                <a:gd name="connsiteY6" fmla="*/ 3040174 h 30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546" h="3047728">
                  <a:moveTo>
                    <a:pt x="3912546" y="3047728"/>
                  </a:moveTo>
                  <a:lnTo>
                    <a:pt x="3346297" y="2927900"/>
                  </a:lnTo>
                  <a:cubicBezTo>
                    <a:pt x="2258387" y="2672726"/>
                    <a:pt x="1246757" y="2309805"/>
                    <a:pt x="340301" y="1858377"/>
                  </a:cubicBezTo>
                  <a:lnTo>
                    <a:pt x="0" y="1680293"/>
                  </a:lnTo>
                  <a:lnTo>
                    <a:pt x="0" y="0"/>
                  </a:lnTo>
                  <a:lnTo>
                    <a:pt x="17" y="30"/>
                  </a:lnTo>
                  <a:cubicBezTo>
                    <a:pt x="838319" y="1396629"/>
                    <a:pt x="2219809" y="2487423"/>
                    <a:pt x="3887877" y="3040174"/>
                  </a:cubicBezTo>
                  <a:close/>
                </a:path>
              </a:pathLst>
            </a:custGeom>
            <a:solidFill>
              <a:srgbClr val="C57E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任意多边形: 形状 5"/>
          <p:cNvSpPr/>
          <p:nvPr/>
        </p:nvSpPr>
        <p:spPr bwMode="auto">
          <a:xfrm>
            <a:off x="10915650" y="5766872"/>
            <a:ext cx="1288381" cy="1103161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C57E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1185843" y="5590464"/>
            <a:ext cx="1015683" cy="1277063"/>
          </a:xfrm>
          <a:custGeom>
            <a:avLst/>
            <a:gdLst>
              <a:gd name="connsiteX0" fmla="*/ 5854831 w 5854831"/>
              <a:gd name="connsiteY0" fmla="*/ 0 h 3042884"/>
              <a:gd name="connsiteX1" fmla="*/ 5854831 w 5854831"/>
              <a:gd name="connsiteY1" fmla="*/ 3042884 h 3042884"/>
              <a:gd name="connsiteX2" fmla="*/ 0 w 5854831"/>
              <a:gd name="connsiteY2" fmla="*/ 3042884 h 3042884"/>
              <a:gd name="connsiteX3" fmla="*/ 389681 w 5854831"/>
              <a:gd name="connsiteY3" fmla="*/ 2959720 h 3042884"/>
              <a:gd name="connsiteX4" fmla="*/ 5740419 w 5854831"/>
              <a:gd name="connsiteY4" fmla="*/ 137918 h 30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831" h="3042884">
                <a:moveTo>
                  <a:pt x="5854831" y="0"/>
                </a:moveTo>
                <a:lnTo>
                  <a:pt x="5854831" y="3042884"/>
                </a:lnTo>
                <a:lnTo>
                  <a:pt x="0" y="3042884"/>
                </a:lnTo>
                <a:lnTo>
                  <a:pt x="389681" y="2959720"/>
                </a:lnTo>
                <a:cubicBezTo>
                  <a:pt x="2415791" y="2493734"/>
                  <a:pt x="4430242" y="1647740"/>
                  <a:pt x="5740419" y="137918"/>
                </a:cubicBezTo>
                <a:close/>
              </a:path>
            </a:pathLst>
          </a:custGeom>
          <a:solidFill>
            <a:srgbClr val="7AB2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37053" y="295201"/>
            <a:ext cx="28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思源宋体 CN Heavy" panose="02020900000000000000" pitchFamily="18" charset="-122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CE07F14-1440-D24C-A59F-0F51D5E3AF66}"/>
              </a:ext>
            </a:extLst>
          </p:cNvPr>
          <p:cNvGrpSpPr/>
          <p:nvPr/>
        </p:nvGrpSpPr>
        <p:grpSpPr>
          <a:xfrm>
            <a:off x="946729" y="1409700"/>
            <a:ext cx="2827587" cy="2781302"/>
            <a:chOff x="5738294" y="3429000"/>
            <a:chExt cx="2695074" cy="2650958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A36E01A4-FEC9-C75C-CEB2-67FB7BAC7960}"/>
                </a:ext>
              </a:extLst>
            </p:cNvPr>
            <p:cNvSpPr/>
            <p:nvPr/>
          </p:nvSpPr>
          <p:spPr>
            <a:xfrm>
              <a:off x="5738294" y="3429000"/>
              <a:ext cx="2695074" cy="2650958"/>
            </a:xfrm>
            <a:prstGeom prst="roundRect">
              <a:avLst>
                <a:gd name="adj" fmla="val 0"/>
              </a:avLst>
            </a:prstGeom>
            <a:solidFill>
              <a:srgbClr val="5C9E8E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D27B3DA-8047-9CA3-9A56-680D4D761739}"/>
                </a:ext>
              </a:extLst>
            </p:cNvPr>
            <p:cNvSpPr/>
            <p:nvPr/>
          </p:nvSpPr>
          <p:spPr>
            <a:xfrm>
              <a:off x="5975490" y="3782922"/>
              <a:ext cx="2220682" cy="18481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EDC4B50-B068-962D-4F94-963E82FC55B8}"/>
              </a:ext>
            </a:extLst>
          </p:cNvPr>
          <p:cNvGrpSpPr/>
          <p:nvPr/>
        </p:nvGrpSpPr>
        <p:grpSpPr>
          <a:xfrm>
            <a:off x="3925460" y="1409700"/>
            <a:ext cx="2827587" cy="2781302"/>
            <a:chOff x="8610511" y="3429000"/>
            <a:chExt cx="2695074" cy="2650958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04DE9E7B-DFBC-D584-FC64-C15896555B00}"/>
                </a:ext>
              </a:extLst>
            </p:cNvPr>
            <p:cNvSpPr/>
            <p:nvPr/>
          </p:nvSpPr>
          <p:spPr>
            <a:xfrm>
              <a:off x="8610511" y="3429000"/>
              <a:ext cx="2695074" cy="2650958"/>
            </a:xfrm>
            <a:prstGeom prst="roundRect">
              <a:avLst>
                <a:gd name="adj" fmla="val 0"/>
              </a:avLst>
            </a:prstGeom>
            <a:solidFill>
              <a:srgbClr val="BE6F4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AF3641E-9B81-AE05-74B7-D7A99109E3A9}"/>
                </a:ext>
              </a:extLst>
            </p:cNvPr>
            <p:cNvSpPr/>
            <p:nvPr/>
          </p:nvSpPr>
          <p:spPr>
            <a:xfrm>
              <a:off x="8847707" y="3782922"/>
              <a:ext cx="2220682" cy="18481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AC5EAF7-8007-FF55-9327-5F2BF3C96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6154" y="1422613"/>
            <a:ext cx="4407463" cy="2755481"/>
          </a:xfrm>
          <a:prstGeom prst="rect">
            <a:avLst/>
          </a:prstGeom>
          <a:effectLst/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7776E874-12DA-E5AA-3BEE-9D67151831EC}"/>
              </a:ext>
            </a:extLst>
          </p:cNvPr>
          <p:cNvGrpSpPr/>
          <p:nvPr/>
        </p:nvGrpSpPr>
        <p:grpSpPr>
          <a:xfrm>
            <a:off x="944968" y="4369411"/>
            <a:ext cx="4885235" cy="1247008"/>
            <a:chOff x="734533" y="2268936"/>
            <a:chExt cx="4885234" cy="1247008"/>
          </a:xfrm>
        </p:grpSpPr>
        <p:sp>
          <p:nvSpPr>
            <p:cNvPr id="2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  <a:extLst>
                <a:ext uri="{FF2B5EF4-FFF2-40B4-BE49-F238E27FC236}">
                  <a16:creationId xmlns:a16="http://schemas.microsoft.com/office/drawing/2014/main" id="{76DFE4A8-0E29-21DF-11BB-DB41D898222A}"/>
                </a:ext>
              </a:extLst>
            </p:cNvPr>
            <p:cNvSpPr/>
            <p:nvPr/>
          </p:nvSpPr>
          <p:spPr>
            <a:xfrm>
              <a:off x="1636297" y="2268936"/>
              <a:ext cx="3983470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FD37DC6-8910-E8AB-AF95-C52EA206D388}"/>
                </a:ext>
              </a:extLst>
            </p:cNvPr>
            <p:cNvGrpSpPr/>
            <p:nvPr/>
          </p:nvGrpSpPr>
          <p:grpSpPr>
            <a:xfrm>
              <a:off x="734533" y="2498927"/>
              <a:ext cx="789335" cy="789335"/>
              <a:chOff x="734533" y="2459245"/>
              <a:chExt cx="919163" cy="919163"/>
            </a:xfrm>
          </p:grpSpPr>
          <p:sp>
            <p:nvSpPr>
              <p:cNvPr id="30" name="Shape 1627">
                <a:extLst>
                  <a:ext uri="{FF2B5EF4-FFF2-40B4-BE49-F238E27FC236}">
                    <a16:creationId xmlns:a16="http://schemas.microsoft.com/office/drawing/2014/main" id="{569A3F14-E40E-7160-9240-870D4D820340}"/>
                  </a:ext>
                </a:extLst>
              </p:cNvPr>
              <p:cNvSpPr/>
              <p:nvPr/>
            </p:nvSpPr>
            <p:spPr bwMode="auto">
              <a:xfrm>
                <a:off x="734533" y="2459245"/>
                <a:ext cx="919163" cy="919163"/>
              </a:xfrm>
              <a:custGeom>
                <a:avLst/>
                <a:gdLst>
                  <a:gd name="T0" fmla="*/ 779362 w 19679"/>
                  <a:gd name="T1" fmla="*/ 779362 h 19679"/>
                  <a:gd name="T2" fmla="*/ 779362 w 19679"/>
                  <a:gd name="T3" fmla="*/ 779362 h 19679"/>
                  <a:gd name="T4" fmla="*/ 779362 w 19679"/>
                  <a:gd name="T5" fmla="*/ 779362 h 19679"/>
                  <a:gd name="T6" fmla="*/ 779362 w 19679"/>
                  <a:gd name="T7" fmla="*/ 779362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5C9E8E"/>
              </a:solidFill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1" name="Group 1649">
                <a:extLst>
                  <a:ext uri="{FF2B5EF4-FFF2-40B4-BE49-F238E27FC236}">
                    <a16:creationId xmlns:a16="http://schemas.microsoft.com/office/drawing/2014/main" id="{5AA003CC-F06E-82C1-3650-2012C9D7655F}"/>
                  </a:ext>
                </a:extLst>
              </p:cNvPr>
              <p:cNvGrpSpPr/>
              <p:nvPr/>
            </p:nvGrpSpPr>
            <p:grpSpPr bwMode="auto">
              <a:xfrm>
                <a:off x="1014400" y="2736304"/>
                <a:ext cx="360365" cy="365980"/>
                <a:chOff x="0" y="0"/>
                <a:chExt cx="611749" cy="619876"/>
              </a:xfrm>
              <a:solidFill>
                <a:srgbClr val="015F81"/>
              </a:solidFill>
            </p:grpSpPr>
            <p:sp>
              <p:nvSpPr>
                <p:cNvPr id="32" name="Shape 1647">
                  <a:extLst>
                    <a:ext uri="{FF2B5EF4-FFF2-40B4-BE49-F238E27FC236}">
                      <a16:creationId xmlns:a16="http://schemas.microsoft.com/office/drawing/2014/main" id="{BEF39945-C9A3-E4AB-F7AE-4937173FAB6C}"/>
                    </a:ext>
                  </a:extLst>
                </p:cNvPr>
                <p:cNvSpPr/>
                <p:nvPr/>
              </p:nvSpPr>
              <p:spPr>
                <a:xfrm>
                  <a:off x="42902" y="283779"/>
                  <a:ext cx="522766" cy="336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  <a:cs typeface="Gill Sans"/>
                    <a:sym typeface="Arial"/>
                  </a:endParaRPr>
                </a:p>
              </p:txBody>
            </p:sp>
            <p:sp>
              <p:nvSpPr>
                <p:cNvPr id="33" name="Shape 1648">
                  <a:extLst>
                    <a:ext uri="{FF2B5EF4-FFF2-40B4-BE49-F238E27FC236}">
                      <a16:creationId xmlns:a16="http://schemas.microsoft.com/office/drawing/2014/main" id="{7EC21DA0-2D97-FA66-443B-FB7379D80B1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11749" cy="4153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5023" y="21600"/>
                      </a:lnTo>
                      <a:lnTo>
                        <a:pt x="6823" y="18190"/>
                      </a:lnTo>
                      <a:lnTo>
                        <a:pt x="2314" y="18190"/>
                      </a:lnTo>
                      <a:lnTo>
                        <a:pt x="2314" y="3410"/>
                      </a:lnTo>
                      <a:lnTo>
                        <a:pt x="19286" y="3410"/>
                      </a:lnTo>
                      <a:lnTo>
                        <a:pt x="19286" y="18190"/>
                      </a:lnTo>
                      <a:lnTo>
                        <a:pt x="14777" y="18190"/>
                      </a:lnTo>
                      <a:lnTo>
                        <a:pt x="16577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  <a:cs typeface="Gill Sans"/>
                    <a:sym typeface="Arial"/>
                  </a:endParaRPr>
                </a:p>
              </p:txBody>
            </p:sp>
          </p:grp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07F749B-00C2-912B-B2FF-3CFE877CA437}"/>
              </a:ext>
            </a:extLst>
          </p:cNvPr>
          <p:cNvGrpSpPr/>
          <p:nvPr/>
        </p:nvGrpSpPr>
        <p:grpSpPr>
          <a:xfrm>
            <a:off x="6499828" y="4369411"/>
            <a:ext cx="4867967" cy="1247008"/>
            <a:chOff x="735469" y="3642439"/>
            <a:chExt cx="4867966" cy="1247008"/>
          </a:xfrm>
        </p:grpSpPr>
        <p:sp>
          <p:nvSpPr>
  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  <a:extLst>
                <a:ext uri="{FF2B5EF4-FFF2-40B4-BE49-F238E27FC236}">
                  <a16:creationId xmlns:a16="http://schemas.microsoft.com/office/drawing/2014/main" id="{8955ECE3-8437-B6A9-F601-9989E5735DE6}"/>
                </a:ext>
              </a:extLst>
            </p:cNvPr>
            <p:cNvSpPr/>
            <p:nvPr/>
          </p:nvSpPr>
          <p:spPr>
            <a:xfrm>
              <a:off x="1636296" y="3642439"/>
              <a:ext cx="3967139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717328E-BF33-F60C-DF76-590E267B3A93}"/>
                </a:ext>
              </a:extLst>
            </p:cNvPr>
            <p:cNvGrpSpPr/>
            <p:nvPr/>
          </p:nvGrpSpPr>
          <p:grpSpPr>
            <a:xfrm>
              <a:off x="735469" y="3872430"/>
              <a:ext cx="788531" cy="789335"/>
              <a:chOff x="735469" y="3836143"/>
              <a:chExt cx="918227" cy="919163"/>
            </a:xfrm>
          </p:grpSpPr>
          <p:sp>
            <p:nvSpPr>
              <p:cNvPr id="37" name="Shape 1619">
                <a:extLst>
                  <a:ext uri="{FF2B5EF4-FFF2-40B4-BE49-F238E27FC236}">
                    <a16:creationId xmlns:a16="http://schemas.microsoft.com/office/drawing/2014/main" id="{F2D07B5D-3C45-76E4-E821-6AEC11C7F425}"/>
                  </a:ext>
                </a:extLst>
              </p:cNvPr>
              <p:cNvSpPr/>
              <p:nvPr/>
            </p:nvSpPr>
            <p:spPr bwMode="auto">
              <a:xfrm>
                <a:off x="735469" y="3836143"/>
                <a:ext cx="918227" cy="919163"/>
              </a:xfrm>
              <a:custGeom>
                <a:avLst/>
                <a:gdLst>
                  <a:gd name="T0" fmla="*/ 779362 w 19679"/>
                  <a:gd name="T1" fmla="*/ 779362 h 19679"/>
                  <a:gd name="T2" fmla="*/ 779362 w 19679"/>
                  <a:gd name="T3" fmla="*/ 779362 h 19679"/>
                  <a:gd name="T4" fmla="*/ 779362 w 19679"/>
                  <a:gd name="T5" fmla="*/ 779362 h 19679"/>
                  <a:gd name="T6" fmla="*/ 779362 w 19679"/>
                  <a:gd name="T7" fmla="*/ 779362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BE6F45"/>
              </a:solidFill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Shape 1645">
                <a:extLst>
                  <a:ext uri="{FF2B5EF4-FFF2-40B4-BE49-F238E27FC236}">
                    <a16:creationId xmlns:a16="http://schemas.microsoft.com/office/drawing/2014/main" id="{074599F1-1E27-0078-EC47-AA8D774E08F5}"/>
                  </a:ext>
                </a:extLst>
              </p:cNvPr>
              <p:cNvSpPr/>
              <p:nvPr/>
            </p:nvSpPr>
            <p:spPr>
              <a:xfrm>
                <a:off x="988192" y="4065465"/>
                <a:ext cx="41278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extrusionOk="0">
                    <a:moveTo>
                      <a:pt x="13692" y="8626"/>
                    </a:moveTo>
                    <a:lnTo>
                      <a:pt x="12040" y="10330"/>
                    </a:lnTo>
                    <a:cubicBezTo>
                      <a:pt x="12133" y="10461"/>
                      <a:pt x="12223" y="10598"/>
                      <a:pt x="12309" y="10739"/>
                    </a:cubicBezTo>
                    <a:cubicBezTo>
                      <a:pt x="13857" y="13353"/>
                      <a:pt x="13057" y="16782"/>
                      <a:pt x="10523" y="18381"/>
                    </a:cubicBezTo>
                    <a:cubicBezTo>
                      <a:pt x="9676" y="18917"/>
                      <a:pt x="8707" y="19199"/>
                      <a:pt x="7721" y="19199"/>
                    </a:cubicBezTo>
                    <a:cubicBezTo>
                      <a:pt x="5825" y="19199"/>
                      <a:pt x="4105" y="18206"/>
                      <a:pt x="3118" y="16540"/>
                    </a:cubicBezTo>
                    <a:cubicBezTo>
                      <a:pt x="2367" y="15274"/>
                      <a:pt x="2141" y="13783"/>
                      <a:pt x="2477" y="12337"/>
                    </a:cubicBezTo>
                    <a:cubicBezTo>
                      <a:pt x="2815" y="10895"/>
                      <a:pt x="3674" y="9673"/>
                      <a:pt x="4902" y="8899"/>
                    </a:cubicBezTo>
                    <a:cubicBezTo>
                      <a:pt x="5751" y="8364"/>
                      <a:pt x="6720" y="8081"/>
                      <a:pt x="7707" y="8081"/>
                    </a:cubicBezTo>
                    <a:cubicBezTo>
                      <a:pt x="8723" y="8081"/>
                      <a:pt x="9686" y="8368"/>
                      <a:pt x="10517" y="8891"/>
                    </a:cubicBezTo>
                    <a:lnTo>
                      <a:pt x="9430" y="10070"/>
                    </a:lnTo>
                    <a:cubicBezTo>
                      <a:pt x="8906" y="9801"/>
                      <a:pt x="8322" y="9649"/>
                      <a:pt x="7711" y="9649"/>
                    </a:cubicBezTo>
                    <a:cubicBezTo>
                      <a:pt x="7000" y="9649"/>
                      <a:pt x="6303" y="9853"/>
                      <a:pt x="5695" y="10236"/>
                    </a:cubicBezTo>
                    <a:cubicBezTo>
                      <a:pt x="3875" y="11384"/>
                      <a:pt x="3302" y="13845"/>
                      <a:pt x="4414" y="15722"/>
                    </a:cubicBezTo>
                    <a:cubicBezTo>
                      <a:pt x="5123" y="16918"/>
                      <a:pt x="6358" y="17632"/>
                      <a:pt x="7715" y="17632"/>
                    </a:cubicBezTo>
                    <a:cubicBezTo>
                      <a:pt x="8425" y="17632"/>
                      <a:pt x="9122" y="17428"/>
                      <a:pt x="9730" y="17045"/>
                    </a:cubicBezTo>
                    <a:cubicBezTo>
                      <a:pt x="10611" y="16490"/>
                      <a:pt x="11230" y="15614"/>
                      <a:pt x="11471" y="14577"/>
                    </a:cubicBezTo>
                    <a:cubicBezTo>
                      <a:pt x="11713" y="13538"/>
                      <a:pt x="11550" y="12468"/>
                      <a:pt x="11010" y="11560"/>
                    </a:cubicBezTo>
                    <a:cubicBezTo>
                      <a:pt x="10991" y="11525"/>
                      <a:pt x="10967" y="11494"/>
                      <a:pt x="10946" y="11460"/>
                    </a:cubicBezTo>
                    <a:lnTo>
                      <a:pt x="8192" y="14304"/>
                    </a:lnTo>
                    <a:cubicBezTo>
                      <a:pt x="8116" y="14383"/>
                      <a:pt x="8016" y="14422"/>
                      <a:pt x="7917" y="14422"/>
                    </a:cubicBezTo>
                    <a:cubicBezTo>
                      <a:pt x="7819" y="14422"/>
                      <a:pt x="7718" y="14383"/>
                      <a:pt x="7644" y="14304"/>
                    </a:cubicBezTo>
                    <a:cubicBezTo>
                      <a:pt x="7490" y="14146"/>
                      <a:pt x="7490" y="13895"/>
                      <a:pt x="7644" y="13739"/>
                    </a:cubicBezTo>
                    <a:lnTo>
                      <a:pt x="17851" y="3203"/>
                    </a:lnTo>
                    <a:lnTo>
                      <a:pt x="17079" y="2942"/>
                    </a:lnTo>
                    <a:lnTo>
                      <a:pt x="15933" y="0"/>
                    </a:lnTo>
                    <a:lnTo>
                      <a:pt x="11871" y="4408"/>
                    </a:lnTo>
                    <a:lnTo>
                      <a:pt x="12605" y="6622"/>
                    </a:lnTo>
                    <a:lnTo>
                      <a:pt x="12142" y="7125"/>
                    </a:lnTo>
                    <a:cubicBezTo>
                      <a:pt x="10838" y="6182"/>
                      <a:pt x="9285" y="5680"/>
                      <a:pt x="7706" y="5680"/>
                    </a:cubicBezTo>
                    <a:cubicBezTo>
                      <a:pt x="6334" y="5680"/>
                      <a:pt x="4945" y="6058"/>
                      <a:pt x="3690" y="6850"/>
                    </a:cubicBezTo>
                    <a:cubicBezTo>
                      <a:pt x="56" y="9143"/>
                      <a:pt x="-1088" y="14042"/>
                      <a:pt x="1135" y="17791"/>
                    </a:cubicBezTo>
                    <a:cubicBezTo>
                      <a:pt x="2588" y="20245"/>
                      <a:pt x="5125" y="21600"/>
                      <a:pt x="7722" y="21600"/>
                    </a:cubicBezTo>
                    <a:cubicBezTo>
                      <a:pt x="9093" y="21600"/>
                      <a:pt x="10482" y="21221"/>
                      <a:pt x="11738" y="20430"/>
                    </a:cubicBezTo>
                    <a:cubicBezTo>
                      <a:pt x="15371" y="18135"/>
                      <a:pt x="16514" y="13237"/>
                      <a:pt x="14292" y="9487"/>
                    </a:cubicBezTo>
                    <a:cubicBezTo>
                      <a:pt x="14111" y="9179"/>
                      <a:pt x="13906" y="8898"/>
                      <a:pt x="13692" y="8626"/>
                    </a:cubicBezTo>
                    <a:moveTo>
                      <a:pt x="18676" y="3481"/>
                    </a:moveTo>
                    <a:lnTo>
                      <a:pt x="14381" y="7915"/>
                    </a:lnTo>
                    <a:lnTo>
                      <a:pt x="16451" y="8512"/>
                    </a:lnTo>
                    <a:lnTo>
                      <a:pt x="20512" y="4103"/>
                    </a:lnTo>
                    <a:lnTo>
                      <a:pt x="18676" y="348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Gill San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8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CN Light"/>
        <a:ea typeface=""/>
        <a:cs typeface=""/>
        <a:font script="Jpan" typeface="游ゴシック"/>
        <a:font script="Hang" typeface="맑은 고딕"/>
        <a:font script="Hans" typeface="思源宋体 CN Light"/>
        <a:font script="Hant" typeface="新細明體"/>
        <a:font script="Arab" typeface="思源宋体 CN Heavy"/>
        <a:font script="Hebr" typeface="思源宋体 CN Heavy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CN Heavy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1445</Words>
  <Application>Microsoft Office PowerPoint</Application>
  <PresentationFormat>宽屏</PresentationFormat>
  <Paragraphs>226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思源宋体 CN</vt:lpstr>
      <vt:lpstr>思源宋体 CN Heavy</vt:lpstr>
      <vt:lpstr>微软雅黑</vt:lpstr>
      <vt:lpstr>字体家AI造字剑客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A2125</dc:creator>
  <cp:lastModifiedBy>kaiweiliu9209@outlook.com</cp:lastModifiedBy>
  <cp:revision>28</cp:revision>
  <dcterms:created xsi:type="dcterms:W3CDTF">2023-06-08T10:35:57Z</dcterms:created>
  <dcterms:modified xsi:type="dcterms:W3CDTF">2024-07-16T02:48:29Z</dcterms:modified>
</cp:coreProperties>
</file>