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9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82" r:id="rId22"/>
    <p:sldId id="276" r:id="rId23"/>
    <p:sldId id="277" r:id="rId24"/>
    <p:sldId id="278" r:id="rId25"/>
    <p:sldId id="279" r:id="rId26"/>
    <p:sldId id="280" r:id="rId27"/>
    <p:sldId id="321" r:id="rId28"/>
  </p:sldIdLst>
  <p:sldSz cx="12192000" cy="6858000"/>
  <p:notesSz cx="6858000" cy="9144000"/>
  <p:custDataLst>
    <p:tags r:id="rId3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16" userDrawn="1">
          <p15:clr>
            <a:srgbClr val="A4A3A4"/>
          </p15:clr>
        </p15:guide>
        <p15:guide id="2" pos="7256" userDrawn="1">
          <p15:clr>
            <a:srgbClr val="A4A3A4"/>
          </p15:clr>
        </p15:guide>
        <p15:guide id="3" orient="horz" pos="618" userDrawn="1">
          <p15:clr>
            <a:srgbClr val="A4A3A4"/>
          </p15:clr>
        </p15:guide>
        <p15:guide id="4" orient="horz" pos="712" userDrawn="1">
          <p15:clr>
            <a:srgbClr val="A4A3A4"/>
          </p15:clr>
        </p15:guide>
        <p15:guide id="5" orient="horz" pos="3928" userDrawn="1">
          <p15:clr>
            <a:srgbClr val="A4A3A4"/>
          </p15:clr>
        </p15:guide>
        <p15:guide id="6" orient="horz" pos="3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BFBF"/>
    <a:srgbClr val="F2F2F2"/>
    <a:srgbClr val="DEE2E5"/>
    <a:srgbClr val="FBFBFC"/>
    <a:srgbClr val="595959"/>
    <a:srgbClr val="BCEEF2"/>
    <a:srgbClr val="D6F4F7"/>
    <a:srgbClr val="00D0A9"/>
    <a:srgbClr val="1FC7CC"/>
    <a:srgbClr val="00BA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10" autoAdjust="0"/>
    <p:restoredTop sz="93437" autoAdjust="0"/>
  </p:normalViewPr>
  <p:slideViewPr>
    <p:cSldViewPr snapToGrid="0">
      <p:cViewPr varScale="1">
        <p:scale>
          <a:sx n="89" d="100"/>
          <a:sy n="89" d="100"/>
        </p:scale>
        <p:origin x="54" y="75"/>
      </p:cViewPr>
      <p:guideLst>
        <p:guide pos="416"/>
        <p:guide pos="7256"/>
        <p:guide orient="horz" pos="618"/>
        <p:guide orient="horz" pos="712"/>
        <p:guide orient="horz" pos="3928"/>
        <p:guide orient="horz" pos="38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ags" Target="tags/tag1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3F9-4E27-85CC-B21E6127E70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director</c:v>
                </c:pt>
                <c:pt idx="1">
                  <c:v>service</c:v>
                </c:pt>
                <c:pt idx="2">
                  <c:v>logistics</c:v>
                </c:pt>
                <c:pt idx="3">
                  <c:v>Sale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6</c:v>
                </c:pt>
                <c:pt idx="2">
                  <c:v>5</c:v>
                </c:pt>
                <c:pt idx="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3F9-4E27-85CC-B21E6127E7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85957760"/>
        <c:axId val="186321152"/>
      </c:barChart>
      <c:catAx>
        <c:axId val="1859577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defRPr>
            </a:pPr>
            <a:endParaRPr lang="zh-CN"/>
          </a:p>
        </c:txPr>
        <c:crossAx val="186321152"/>
        <c:crosses val="autoZero"/>
        <c:auto val="1"/>
        <c:lblAlgn val="ctr"/>
        <c:lblOffset val="100"/>
        <c:noMultiLvlLbl val="0"/>
      </c:catAx>
      <c:valAx>
        <c:axId val="18632115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5957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+mn-lt"/>
          <a:ea typeface="+mn-ea"/>
          <a:cs typeface="+mn-ea"/>
          <a:sym typeface="+mn-lt"/>
        </a:defRPr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Manpower Establishment</c:v>
                </c:pt>
              </c:strCache>
            </c:strRef>
          </c:tx>
          <c:dPt>
            <c:idx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209-4617-B325-A15B8520F2DB}"/>
              </c:ext>
            </c:extLst>
          </c:dPt>
          <c:dPt>
            <c:idx val="1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209-4617-B325-A15B8520F2DB}"/>
              </c:ext>
            </c:extLst>
          </c:dPt>
          <c:dPt>
            <c:idx val="2"/>
            <c:bubble3D val="0"/>
            <c:spPr>
              <a:solidFill>
                <a:srgbClr val="BFBFB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209-4617-B325-A15B8520F2DB}"/>
              </c:ext>
            </c:extLst>
          </c:dPt>
          <c:dPt>
            <c:idx val="3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209-4617-B325-A15B8520F2DB}"/>
              </c:ext>
            </c:extLst>
          </c:dPt>
          <c:cat>
            <c:strRef>
              <c:f>Sheet1!$A$2:$A$5</c:f>
              <c:strCache>
                <c:ptCount val="4"/>
                <c:pt idx="0">
                  <c:v>manager</c:v>
                </c:pt>
                <c:pt idx="1">
                  <c:v>service</c:v>
                </c:pt>
                <c:pt idx="2">
                  <c:v>Sale</c:v>
                </c:pt>
                <c:pt idx="3">
                  <c:v>logistics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</c:v>
                </c:pt>
                <c:pt idx="1">
                  <c:v>10</c:v>
                </c:pt>
                <c:pt idx="2">
                  <c:v>50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209-4617-B325-A15B8520F2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ea"/>
              <a:sym typeface="+mn-lt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+mn-lt"/>
          <a:ea typeface="+mn-ea"/>
          <a:cs typeface="+mn-ea"/>
          <a:sym typeface="+mn-lt"/>
        </a:defRPr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A7-400B-969A-B1169ADBF81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BFBFBF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A7-400B-969A-B1169ADBF8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23976320"/>
        <c:axId val="823979392"/>
      </c:barChart>
      <c:catAx>
        <c:axId val="823976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defRPr>
            </a:pPr>
            <a:endParaRPr lang="zh-CN"/>
          </a:p>
        </c:txPr>
        <c:crossAx val="823979392"/>
        <c:crosses val="autoZero"/>
        <c:auto val="1"/>
        <c:lblAlgn val="ctr"/>
        <c:lblOffset val="100"/>
        <c:noMultiLvlLbl val="0"/>
      </c:catAx>
      <c:valAx>
        <c:axId val="823979392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defRPr>
            </a:pPr>
            <a:endParaRPr lang="zh-CN"/>
          </a:p>
        </c:txPr>
        <c:crossAx val="82397632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ea"/>
              <a:sym typeface="+mn-lt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+mn-lt"/>
          <a:ea typeface="+mn-ea"/>
          <a:cs typeface="+mn-ea"/>
          <a:sym typeface="+mn-lt"/>
        </a:defRPr>
      </a:pPr>
      <a:endParaRPr lang="zh-CN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cap="none" spc="2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 dirty="0"/>
              <a:t>Add title text</a:t>
            </a:r>
            <a:endParaRPr lang="zh-CN" dirty="0"/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surface3DChart>
        <c:wireframe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65000"/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shade val="65000"/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shade val="65000"/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65000"/>
                  <a:shade val="95000"/>
                </a:schemeClr>
              </a:solidFill>
              <a:round/>
            </a:ln>
            <a:effectLst/>
            <a:sp3d contourW="9525">
              <a:contourClr>
                <a:schemeClr val="accent3">
                  <a:shade val="65000"/>
                  <a:shade val="95000"/>
                </a:schemeClr>
              </a:contourClr>
            </a:sp3d>
          </c:spP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BF-44E5-A09C-0EFA9451BC6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  <a:sp3d contourW="9525">
              <a:contourClr>
                <a:schemeClr val="accent3">
                  <a:shade val="95000"/>
                </a:schemeClr>
              </a:contourClr>
            </a:sp3d>
          </c:spP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EBF-44E5-A09C-0EFA9451BC6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65000"/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tint val="65000"/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tint val="65000"/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tint val="65000"/>
                  <a:shade val="95000"/>
                </a:schemeClr>
              </a:solidFill>
              <a:round/>
            </a:ln>
            <a:effectLst/>
            <a:sp3d contourW="9525">
              <a:contourClr>
                <a:schemeClr val="accent3">
                  <a:tint val="65000"/>
                  <a:shade val="95000"/>
                </a:schemeClr>
              </a:contourClr>
            </a:sp3d>
          </c:spP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EBF-44E5-A09C-0EFA9451BC60}"/>
            </c:ext>
          </c:extLst>
        </c:ser>
        <c:bandFmts>
          <c:bandFmt>
            <c:idx val="0"/>
            <c:spPr>
              <a:gradFill rotWithShape="1">
                <a:gsLst>
                  <a:gs pos="0">
                    <a:schemeClr val="accent3">
                      <a:shade val="5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3">
                      <a:shade val="5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3">
                      <a:shade val="5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3">
                    <a:shade val="50000"/>
                    <a:shade val="95000"/>
                  </a:schemeClr>
                </a:solidFill>
                <a:round/>
              </a:ln>
              <a:effectLst/>
              <a:sp3d contourW="9525">
                <a:contourClr>
                  <a:schemeClr val="accent3">
                    <a:shade val="50000"/>
                    <a:shade val="95000"/>
                  </a:schemeClr>
                </a:contourClr>
              </a:sp3d>
            </c:spPr>
          </c:bandFmt>
          <c:bandFmt>
            <c:idx val="1"/>
            <c:spPr>
              <a:gradFill rotWithShape="1">
                <a:gsLst>
                  <a:gs pos="0">
                    <a:schemeClr val="accent3">
                      <a:shade val="7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3">
                      <a:shade val="7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3">
                      <a:shade val="7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3">
                    <a:shade val="70000"/>
                    <a:shade val="95000"/>
                  </a:schemeClr>
                </a:solidFill>
                <a:round/>
              </a:ln>
              <a:effectLst/>
              <a:sp3d contourW="9525">
                <a:contourClr>
                  <a:schemeClr val="accent3">
                    <a:shade val="70000"/>
                    <a:shade val="95000"/>
                  </a:schemeClr>
                </a:contourClr>
              </a:sp3d>
            </c:spPr>
          </c:bandFmt>
          <c:bandFmt>
            <c:idx val="2"/>
            <c:spPr>
              <a:gradFill rotWithShape="1">
                <a:gsLst>
                  <a:gs pos="0">
                    <a:schemeClr val="accent3">
                      <a:shade val="9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3">
                      <a:shade val="9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3">
                      <a:shade val="9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3">
                    <a:shade val="90000"/>
                    <a:shade val="95000"/>
                  </a:schemeClr>
                </a:solidFill>
                <a:round/>
              </a:ln>
              <a:effectLst/>
              <a:sp3d contourW="9525">
                <a:contourClr>
                  <a:schemeClr val="accent3">
                    <a:shade val="90000"/>
                    <a:shade val="95000"/>
                  </a:schemeClr>
                </a:contourClr>
              </a:sp3d>
            </c:spPr>
          </c:bandFmt>
          <c:bandFmt>
            <c:idx val="3"/>
            <c:spPr>
              <a:gradFill rotWithShape="1">
                <a:gsLst>
                  <a:gs pos="0">
                    <a:schemeClr val="accent3">
                      <a:tint val="9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3">
                      <a:tint val="9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3">
                      <a:tint val="9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3">
                    <a:tint val="90000"/>
                    <a:shade val="95000"/>
                  </a:schemeClr>
                </a:solidFill>
                <a:round/>
              </a:ln>
              <a:effectLst/>
              <a:sp3d contourW="9525">
                <a:contourClr>
                  <a:schemeClr val="accent3">
                    <a:tint val="90000"/>
                    <a:shade val="95000"/>
                  </a:schemeClr>
                </a:contourClr>
              </a:sp3d>
            </c:spPr>
          </c:bandFmt>
          <c:bandFmt>
            <c:idx val="4"/>
            <c:spPr>
              <a:gradFill rotWithShape="1">
                <a:gsLst>
                  <a:gs pos="0">
                    <a:schemeClr val="accent3">
                      <a:tint val="7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3">
                      <a:tint val="7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3">
                      <a:tint val="7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3">
                    <a:tint val="70000"/>
                    <a:shade val="95000"/>
                  </a:schemeClr>
                </a:solidFill>
                <a:round/>
              </a:ln>
              <a:effectLst/>
              <a:sp3d contourW="9525">
                <a:contourClr>
                  <a:schemeClr val="accent3">
                    <a:tint val="70000"/>
                    <a:shade val="95000"/>
                  </a:schemeClr>
                </a:contourClr>
              </a:sp3d>
            </c:spPr>
          </c:bandFmt>
          <c:bandFmt>
            <c:idx val="5"/>
            <c:spPr>
              <a:gradFill rotWithShape="1">
                <a:gsLst>
                  <a:gs pos="0">
                    <a:schemeClr val="accent3">
                      <a:tint val="5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3">
                      <a:tint val="5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3">
                      <a:tint val="5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3">
                    <a:tint val="50000"/>
                    <a:shade val="95000"/>
                  </a:schemeClr>
                </a:solidFill>
                <a:round/>
              </a:ln>
              <a:effectLst/>
              <a:sp3d contourW="9525">
                <a:contourClr>
                  <a:schemeClr val="accent3">
                    <a:tint val="50000"/>
                    <a:shade val="95000"/>
                  </a:schemeClr>
                </a:contourClr>
              </a:sp3d>
            </c:spPr>
          </c:bandFmt>
          <c:bandFmt>
            <c:idx val="6"/>
            <c:spPr>
              <a:gradFill rotWithShape="1">
                <a:gsLst>
                  <a:gs pos="0">
                    <a:schemeClr val="accent3">
                      <a:tint val="3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3">
                      <a:tint val="3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3">
                      <a:tint val="3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3">
                    <a:tint val="30000"/>
                    <a:shade val="95000"/>
                  </a:schemeClr>
                </a:solidFill>
                <a:round/>
              </a:ln>
              <a:effectLst/>
              <a:sp3d contourW="9525">
                <a:contourClr>
                  <a:schemeClr val="accent3">
                    <a:tint val="30000"/>
                    <a:shade val="95000"/>
                  </a:schemeClr>
                </a:contourClr>
              </a:sp3d>
            </c:spPr>
          </c:bandFmt>
          <c:bandFmt>
            <c:idx val="7"/>
            <c:spPr>
              <a:gradFill rotWithShape="1">
                <a:gsLst>
                  <a:gs pos="0">
                    <a:schemeClr val="accent3">
                      <a:tint val="1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3">
                      <a:tint val="1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3">
                      <a:tint val="1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3">
                    <a:tint val="10000"/>
                    <a:shade val="95000"/>
                  </a:schemeClr>
                </a:solidFill>
                <a:round/>
              </a:ln>
              <a:effectLst/>
              <a:sp3d contourW="9525">
                <a:contourClr>
                  <a:schemeClr val="accent3">
                    <a:tint val="10000"/>
                    <a:shade val="95000"/>
                  </a:schemeClr>
                </a:contourClr>
              </a:sp3d>
            </c:spPr>
          </c:bandFmt>
          <c:bandFmt>
            <c:idx val="8"/>
            <c:spPr>
              <a:gradFill rotWithShape="1">
                <a:gsLst>
                  <a:gs pos="0">
                    <a:schemeClr val="accent3">
                      <a:tint val="9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3">
                      <a:tint val="9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3">
                      <a:tint val="9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3">
                    <a:tint val="90000"/>
                    <a:shade val="95000"/>
                  </a:schemeClr>
                </a:solidFill>
                <a:round/>
              </a:ln>
              <a:effectLst/>
              <a:sp3d contourW="9525">
                <a:contourClr>
                  <a:schemeClr val="accent3">
                    <a:tint val="90000"/>
                    <a:shade val="95000"/>
                  </a:schemeClr>
                </a:contourClr>
              </a:sp3d>
            </c:spPr>
          </c:bandFmt>
          <c:bandFmt>
            <c:idx val="9"/>
            <c:spPr>
              <a:gradFill rotWithShape="1">
                <a:gsLst>
                  <a:gs pos="0">
                    <a:schemeClr val="accent3">
                      <a:tint val="7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3">
                      <a:tint val="7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3">
                      <a:tint val="7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3">
                    <a:tint val="70000"/>
                    <a:shade val="95000"/>
                  </a:schemeClr>
                </a:solidFill>
                <a:round/>
              </a:ln>
              <a:effectLst/>
              <a:sp3d contourW="9525">
                <a:contourClr>
                  <a:schemeClr val="accent3">
                    <a:tint val="70000"/>
                    <a:shade val="95000"/>
                  </a:schemeClr>
                </a:contourClr>
              </a:sp3d>
            </c:spPr>
          </c:bandFmt>
          <c:bandFmt>
            <c:idx val="10"/>
            <c:spPr>
              <a:gradFill rotWithShape="1">
                <a:gsLst>
                  <a:gs pos="0">
                    <a:schemeClr val="accent3">
                      <a:tint val="5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3">
                      <a:tint val="5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3">
                      <a:tint val="5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3">
                    <a:tint val="50000"/>
                    <a:shade val="95000"/>
                  </a:schemeClr>
                </a:solidFill>
                <a:round/>
              </a:ln>
              <a:effectLst/>
              <a:sp3d contourW="9525">
                <a:contourClr>
                  <a:schemeClr val="accent3">
                    <a:tint val="50000"/>
                    <a:shade val="95000"/>
                  </a:schemeClr>
                </a:contourClr>
              </a:sp3d>
            </c:spPr>
          </c:bandFmt>
          <c:bandFmt>
            <c:idx val="11"/>
            <c:spPr>
              <a:gradFill rotWithShape="1">
                <a:gsLst>
                  <a:gs pos="0">
                    <a:schemeClr val="accent3">
                      <a:tint val="3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3">
                      <a:tint val="3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3">
                      <a:tint val="3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3">
                    <a:tint val="30000"/>
                    <a:shade val="95000"/>
                  </a:schemeClr>
                </a:solidFill>
                <a:round/>
              </a:ln>
              <a:effectLst/>
              <a:sp3d contourW="9525">
                <a:contourClr>
                  <a:schemeClr val="accent3">
                    <a:tint val="30000"/>
                    <a:shade val="95000"/>
                  </a:schemeClr>
                </a:contourClr>
              </a:sp3d>
            </c:spPr>
          </c:bandFmt>
          <c:bandFmt>
            <c:idx val="12"/>
            <c:spPr>
              <a:gradFill rotWithShape="1">
                <a:gsLst>
                  <a:gs pos="0">
                    <a:schemeClr val="accent3">
                      <a:tint val="1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3">
                      <a:tint val="1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3">
                      <a:tint val="1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3">
                    <a:tint val="10000"/>
                    <a:shade val="95000"/>
                  </a:schemeClr>
                </a:solidFill>
                <a:round/>
              </a:ln>
              <a:effectLst/>
              <a:sp3d contourW="9525">
                <a:contourClr>
                  <a:schemeClr val="accent3">
                    <a:tint val="10000"/>
                    <a:shade val="95000"/>
                  </a:schemeClr>
                </a:contourClr>
              </a:sp3d>
            </c:spPr>
          </c:bandFmt>
          <c:bandFmt>
            <c:idx val="13"/>
            <c:spPr>
              <a:gradFill rotWithShape="1">
                <a:gsLst>
                  <a:gs pos="0">
                    <a:schemeClr val="accent3">
                      <a:tint val="9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3">
                      <a:tint val="9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3">
                      <a:tint val="9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3">
                    <a:tint val="90000"/>
                    <a:shade val="95000"/>
                  </a:schemeClr>
                </a:solidFill>
                <a:round/>
              </a:ln>
              <a:effectLst/>
              <a:sp3d contourW="9525">
                <a:contourClr>
                  <a:schemeClr val="accent3">
                    <a:tint val="90000"/>
                    <a:shade val="95000"/>
                  </a:schemeClr>
                </a:contourClr>
              </a:sp3d>
            </c:spPr>
          </c:bandFmt>
          <c:bandFmt>
            <c:idx val="14"/>
            <c:spPr>
              <a:gradFill rotWithShape="1">
                <a:gsLst>
                  <a:gs pos="0">
                    <a:schemeClr val="accent3">
                      <a:tint val="7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3">
                      <a:tint val="7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3">
                      <a:tint val="7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3">
                    <a:tint val="70000"/>
                    <a:shade val="95000"/>
                  </a:schemeClr>
                </a:solidFill>
                <a:round/>
              </a:ln>
              <a:effectLst/>
              <a:sp3d contourW="9525">
                <a:contourClr>
                  <a:schemeClr val="accent3">
                    <a:tint val="70000"/>
                    <a:shade val="95000"/>
                  </a:schemeClr>
                </a:contourClr>
              </a:sp3d>
            </c:spPr>
          </c:bandFmt>
        </c:bandFmts>
        <c:axId val="55801344"/>
        <c:axId val="55802880"/>
        <c:axId val="54557760"/>
      </c:surface3DChart>
      <c:catAx>
        <c:axId val="55801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55802880"/>
        <c:crosses val="autoZero"/>
        <c:auto val="1"/>
        <c:lblAlgn val="ctr"/>
        <c:lblOffset val="100"/>
        <c:noMultiLvlLbl val="0"/>
      </c:catAx>
      <c:valAx>
        <c:axId val="55802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55801344"/>
        <c:crosses val="autoZero"/>
        <c:crossBetween val="midCat"/>
      </c:valAx>
      <c:serAx>
        <c:axId val="5455776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55802880"/>
        <c:crosses val="autoZero"/>
      </c:ser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zh-CN" sz="18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defRPr>
            </a:pPr>
            <a:r>
              <a:rPr lang="en-US" altLang="zh-CN" dirty="0"/>
              <a:t>Feasibility Analysis</a:t>
            </a:r>
            <a:endParaRPr lang="zh-CN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8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ea"/>
              <a:sym typeface="+mn-lt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Show</c:v>
                </c:pt>
              </c:strCache>
            </c:strRef>
          </c:tx>
          <c:spPr>
            <a:solidFill>
              <a:srgbClr val="BFBFBF"/>
            </a:solidFill>
            <a:ln>
              <a:solidFill>
                <a:srgbClr val="BFBFBF"/>
              </a:solidFill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0D-423A-AE89-DF17B9F3A1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7144448"/>
        <c:axId val="57145984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Click</c:v>
                </c:pt>
              </c:strCache>
            </c:strRef>
          </c:tx>
          <c:spPr>
            <a:ln w="28575" cap="rnd">
              <a:solidFill>
                <a:srgbClr val="DEE2E5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B0D-423A-AE89-DF17B9F3A1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7144448"/>
        <c:axId val="57145984"/>
      </c:lineChart>
      <c:catAx>
        <c:axId val="57144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defRPr>
            </a:pPr>
            <a:endParaRPr lang="zh-CN"/>
          </a:p>
        </c:txPr>
        <c:crossAx val="57145984"/>
        <c:crosses val="autoZero"/>
        <c:auto val="1"/>
        <c:lblAlgn val="ctr"/>
        <c:lblOffset val="100"/>
        <c:noMultiLvlLbl val="0"/>
      </c:catAx>
      <c:valAx>
        <c:axId val="57145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defRPr>
            </a:pPr>
            <a:endParaRPr lang="zh-CN"/>
          </a:p>
        </c:txPr>
        <c:crossAx val="57144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195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ea"/>
              <a:sym typeface="+mn-lt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>
          <a:latin typeface="+mn-lt"/>
          <a:ea typeface="+mn-ea"/>
          <a:cs typeface="+mn-ea"/>
          <a:sym typeface="+mn-lt"/>
        </a:defRPr>
      </a:pPr>
      <a:endParaRPr lang="zh-CN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zh-CN" sz="18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defRPr>
            </a:pP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Brand value sales</a:t>
            </a:r>
            <a:endParaRPr lang="zh-CN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8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ea"/>
              <a:sym typeface="+mn-lt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Development Stage</c:v>
                </c:pt>
              </c:strCache>
            </c:strRef>
          </c:tx>
          <c:spPr>
            <a:solidFill>
              <a:srgbClr val="BFBFBF"/>
            </a:solidFill>
            <a:ln>
              <a:noFill/>
            </a:ln>
            <a:effectLst/>
          </c:spPr>
          <c:invertIfNegative val="0"/>
          <c:cat>
            <c:numRef>
              <c:f>Sheet1!$A$2:$A$10</c:f>
              <c:numCache>
                <c:formatCode>General</c:formatCode>
                <c:ptCount val="9"/>
                <c:pt idx="0">
                  <c:v>2022.5</c:v>
                </c:pt>
                <c:pt idx="1">
                  <c:v>2022.7</c:v>
                </c:pt>
                <c:pt idx="2">
                  <c:v>2022.9</c:v>
                </c:pt>
                <c:pt idx="3">
                  <c:v>2022.11</c:v>
                </c:pt>
                <c:pt idx="4">
                  <c:v>2023.1</c:v>
                </c:pt>
                <c:pt idx="5">
                  <c:v>2023.3</c:v>
                </c:pt>
                <c:pt idx="6">
                  <c:v>2023.5</c:v>
                </c:pt>
                <c:pt idx="7">
                  <c:v>2023.7</c:v>
                </c:pt>
                <c:pt idx="8">
                  <c:v>2023.9</c:v>
                </c:pt>
              </c:numCache>
            </c:numRef>
          </c:cat>
          <c:val>
            <c:numRef>
              <c:f>Sheet1!$C$2:$C$10</c:f>
              <c:numCache>
                <c:formatCode>General</c:formatCode>
                <c:ptCount val="9"/>
                <c:pt idx="2">
                  <c:v>0</c:v>
                </c:pt>
                <c:pt idx="4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3D-412C-A2B2-83AAF42509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6688640"/>
        <c:axId val="186690176"/>
      </c:barChar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Growth</c:v>
                </c:pt>
              </c:strCache>
            </c:strRef>
          </c:tx>
          <c:spPr>
            <a:solidFill>
              <a:srgbClr val="BFBFBF"/>
            </a:solidFill>
            <a:ln>
              <a:noFill/>
            </a:ln>
            <a:effectLst/>
          </c:spPr>
          <c:invertIfNegative val="0"/>
          <c:cat>
            <c:numRef>
              <c:f>Sheet1!$A$2:$A$10</c:f>
              <c:numCache>
                <c:formatCode>General</c:formatCode>
                <c:ptCount val="9"/>
                <c:pt idx="0">
                  <c:v>2022.5</c:v>
                </c:pt>
                <c:pt idx="1">
                  <c:v>2022.7</c:v>
                </c:pt>
                <c:pt idx="2">
                  <c:v>2022.9</c:v>
                </c:pt>
                <c:pt idx="3">
                  <c:v>2022.11</c:v>
                </c:pt>
                <c:pt idx="4">
                  <c:v>2023.1</c:v>
                </c:pt>
                <c:pt idx="5">
                  <c:v>2023.3</c:v>
                </c:pt>
                <c:pt idx="6">
                  <c:v>2023.5</c:v>
                </c:pt>
                <c:pt idx="7">
                  <c:v>2023.7</c:v>
                </c:pt>
                <c:pt idx="8">
                  <c:v>2023.9</c:v>
                </c:pt>
              </c:numCache>
            </c:numRef>
          </c:cat>
          <c:val>
            <c:numRef>
              <c:f>Sheet1!$B$2:$B$10</c:f>
              <c:numCache>
                <c:formatCode>General</c:formatCode>
                <c:ptCount val="9"/>
                <c:pt idx="0">
                  <c:v>5</c:v>
                </c:pt>
                <c:pt idx="1">
                  <c:v>15</c:v>
                </c:pt>
                <c:pt idx="2">
                  <c:v>20</c:v>
                </c:pt>
                <c:pt idx="3">
                  <c:v>21</c:v>
                </c:pt>
                <c:pt idx="4">
                  <c:v>30</c:v>
                </c:pt>
                <c:pt idx="5">
                  <c:v>35</c:v>
                </c:pt>
                <c:pt idx="6">
                  <c:v>36</c:v>
                </c:pt>
                <c:pt idx="7">
                  <c:v>40</c:v>
                </c:pt>
                <c:pt idx="8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3D-412C-A2B2-83AAF42509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6700160"/>
        <c:axId val="186701696"/>
      </c:barChart>
      <c:catAx>
        <c:axId val="186688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defRPr>
            </a:pPr>
            <a:endParaRPr lang="zh-CN"/>
          </a:p>
        </c:txPr>
        <c:crossAx val="186690176"/>
        <c:crosses val="autoZero"/>
        <c:auto val="1"/>
        <c:lblAlgn val="ctr"/>
        <c:lblOffset val="100"/>
        <c:noMultiLvlLbl val="0"/>
      </c:catAx>
      <c:valAx>
        <c:axId val="186690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defRPr>
            </a:pPr>
            <a:endParaRPr lang="zh-CN"/>
          </a:p>
        </c:txPr>
        <c:crossAx val="186688640"/>
        <c:crosses val="autoZero"/>
        <c:crossBetween val="between"/>
      </c:valAx>
      <c:catAx>
        <c:axId val="1867001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6701696"/>
        <c:crosses val="autoZero"/>
        <c:auto val="1"/>
        <c:lblAlgn val="ctr"/>
        <c:lblOffset val="100"/>
        <c:noMultiLvlLbl val="0"/>
      </c:catAx>
      <c:valAx>
        <c:axId val="186701696"/>
        <c:scaling>
          <c:orientation val="minMax"/>
        </c:scaling>
        <c:delete val="1"/>
        <c:axPos val="r"/>
        <c:numFmt formatCode="General" sourceLinked="1"/>
        <c:majorTickMark val="out"/>
        <c:minorTickMark val="none"/>
        <c:tickLblPos val="nextTo"/>
        <c:crossAx val="186700160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195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ea"/>
              <a:sym typeface="+mn-lt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>
          <a:latin typeface="+mn-lt"/>
          <a:ea typeface="+mn-ea"/>
          <a:cs typeface="+mn-ea"/>
          <a:sym typeface="+mn-lt"/>
        </a:defRPr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1F1532-EE0F-40FD-ABAF-19D6FB026B79}" type="datetimeFigureOut">
              <a:rPr lang="zh-CN" altLang="en-US" smtClean="0"/>
              <a:t>2024/7/24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7608B-7FDA-4242-A7C1-8F5DC7A879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4590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Template from: https://www.freeppt7.com/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7608B-7FDA-4242-A7C1-8F5DC7A87940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2221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7608B-7FDA-4242-A7C1-8F5DC7A87940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1814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D19234-3E77-4D1B-9EE7-17E6723A9A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61B780F-CD48-4BD6-8965-10D70963EA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653C158-58E1-4511-BC80-8AA31A417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0F2B-4190-4452-95C3-65C6EC7791C0}" type="datetimeFigureOut">
              <a:rPr lang="zh-CN" altLang="en-US" smtClean="0"/>
              <a:t>2024/7/24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E4BF059-98C4-4093-8963-476BFEA53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E6CDBDF-1296-4E4B-935B-54D73A1EB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40C3-9724-4F95-8E13-6536685711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4497556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9BBE5A3-6D53-4ABB-BE9F-F06D650EF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48B3428-0EA9-4069-A6E7-EF77C3053C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009A60A-B2D8-4577-99DA-C0D03928F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0F2B-4190-4452-95C3-65C6EC7791C0}" type="datetimeFigureOut">
              <a:rPr lang="zh-CN" altLang="en-US" smtClean="0"/>
              <a:t>2024/7/24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146D544-B59B-4445-8F9E-236443EF4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FBAB8B0-299A-4C99-91F0-636D009A0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40C3-9724-4F95-8E13-6536685711F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1759953" y="0"/>
            <a:ext cx="432049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00" dirty="0"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下载</a:t>
            </a:r>
            <a:r>
              <a:rPr lang="zh-CN" altLang="en-US" sz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http://www.1ppt.com/xiazai/</a:t>
            </a:r>
          </a:p>
        </p:txBody>
      </p:sp>
    </p:spTree>
    <p:extLst>
      <p:ext uri="{BB962C8B-B14F-4D97-AF65-F5344CB8AC3E}">
        <p14:creationId xmlns:p14="http://schemas.microsoft.com/office/powerpoint/2010/main" val="333150432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847A61F-AF4B-4580-A315-D2E5E6FAAC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30C50B2-D750-4589-B305-587B2793F8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1CFD616-E0F9-4512-948D-633E570C1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0F2B-4190-4452-95C3-65C6EC7791C0}" type="datetimeFigureOut">
              <a:rPr lang="zh-CN" altLang="en-US" smtClean="0"/>
              <a:t>2024/7/24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90833D8-FFF2-411F-B124-25D13A398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CDB4CA8-E7AE-4269-ABCC-2A969BE15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40C3-9724-4F95-8E13-6536685711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4723253"/>
      </p:ext>
    </p:extLst>
  </p:cSld>
  <p:clrMapOvr>
    <a:masterClrMapping/>
  </p:clrMapOvr>
  <p:transition spd="slow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E11ECF-D4C8-74D4-A731-3B62D4500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624D-FE2D-4597-B311-55080AF42397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85B175-83FF-DAAA-E479-2028076C0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6CACBA-1D1C-50B8-579A-DFC0D210C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ED9A-F093-4465-B20F-8EFB89AAA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4015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2024/7/24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267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2024/7/24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5677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9711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1A38228-B6F4-4164-A198-DD2132093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6007353-F5D1-400C-94D3-28420FC743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D0A8D22-BA50-4093-883B-0C8968EFF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0F2B-4190-4452-95C3-65C6EC7791C0}" type="datetimeFigureOut">
              <a:rPr lang="zh-CN" altLang="en-US" smtClean="0"/>
              <a:t>2024/7/24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0BE7DE8-88B6-46BF-A887-31C3E0B05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56D129A-6E0D-4968-A732-0184C8881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40C3-9724-4F95-8E13-6536685711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7927365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40414C-B54F-4B44-91D9-EC6B59F05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0DB0CF7-3393-4A98-87A2-67AA1C9DB5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49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CFFFC09-3D8B-42DA-9C35-F98BEEB5D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0F2B-4190-4452-95C3-65C6EC7791C0}" type="datetimeFigureOut">
              <a:rPr lang="zh-CN" altLang="en-US" smtClean="0"/>
              <a:t>2024/7/24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E42A18E-A4A7-4C20-B3C6-77D14A160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0E14629-B4B5-49B9-A2D6-E2553F074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40C3-9724-4F95-8E13-6536685711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9399513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3DB9EBF-B2D4-4730-9271-5CC7D32C7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7CA0AF8-FF9E-420A-8565-4416E20B4B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9DB38E1-0123-45F5-907B-F48335202A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F3D1FD6-4CDA-4736-8BAD-25047BD57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0F2B-4190-4452-95C3-65C6EC7791C0}" type="datetimeFigureOut">
              <a:rPr lang="zh-CN" altLang="en-US" smtClean="0"/>
              <a:t>2024/7/24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A744E5C-DC20-4B56-AA4C-CB24D8748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8351513-3477-44FC-A73B-E953B2DAD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40C3-9724-4F95-8E13-6536685711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8329904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27AFAF-8DC3-4829-8DCE-B7C8EDAA1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7913299-840B-4ADD-B442-0A082DDFBE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7012BEB-3575-46CB-B0FF-EDD21DA4FE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C4B71CC-FA0E-4A86-8B6A-E65823F974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F2481E3C-DD93-4384-9B6D-873B0AC426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0C52D4C-8617-446E-A31B-17EF88AB1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0F2B-4190-4452-95C3-65C6EC7791C0}" type="datetimeFigureOut">
              <a:rPr lang="zh-CN" altLang="en-US" smtClean="0"/>
              <a:t>2024/7/24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169C7B7-94C4-47A5-869E-F800108AD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9BF24216-64BC-4844-A501-3F0FD0522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40C3-9724-4F95-8E13-6536685711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0936453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36D6A8-B57C-43BA-8456-54273660E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C975315-3ADC-43E7-8D02-8054D3FE1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0F2B-4190-4452-95C3-65C6EC7791C0}" type="datetimeFigureOut">
              <a:rPr lang="zh-CN" altLang="en-US" smtClean="0"/>
              <a:t>2024/7/24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66EB2D0-7F9F-410C-8A53-EDDDE803F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3DC1EF6-64B6-470B-8C19-B9DA776DF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40C3-9724-4F95-8E13-6536685711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8946937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035CB44A-FA09-47E5-990C-1A5E6A072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0F2B-4190-4452-95C3-65C6EC7791C0}" type="datetimeFigureOut">
              <a:rPr lang="zh-CN" altLang="en-US" smtClean="0"/>
              <a:t>2024/7/24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3F4F7CE8-4A7D-49EA-A231-3232A7D8E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D1D7A6C-F248-4994-A2D8-36FDDA91A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40C3-9724-4F95-8E13-6536685711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1381713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DD65385-A925-4DB6-9F0B-CEDBDB90F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C7B8709-BD6F-4ADD-9842-C7C10566AE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37394FF-D171-44DC-9800-73D5A421E3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EA02106-5743-4DC9-B70A-F7F985A07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0F2B-4190-4452-95C3-65C6EC7791C0}" type="datetimeFigureOut">
              <a:rPr lang="zh-CN" altLang="en-US" smtClean="0"/>
              <a:t>2024/7/24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C3DE7EE-DEDB-4E5C-A07C-D28E75084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AD26233-703B-458B-B9D7-B0AFB9C55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40C3-9724-4F95-8E13-6536685711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3492903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34B92A-1F5B-4A38-B996-361663763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AB7AC6D-7B19-4E23-887A-6C261A5106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B338889-80AF-4BD9-A814-2B1ADF71EB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9C2D126-8616-4EA2-A33A-A71B9E53A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0F2B-4190-4452-95C3-65C6EC7791C0}" type="datetimeFigureOut">
              <a:rPr lang="zh-CN" altLang="en-US" smtClean="0"/>
              <a:t>2024/7/24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E6BE772-0ED0-45A8-8233-304E6BE83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2689E0C-4E12-47A7-9148-C86361E76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40C3-9724-4F95-8E13-6536685711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475871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2151DF14-1B6C-437E-9555-ED5F9C9D0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EB8963C-8EFB-4957-B906-42ED3D4CD8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F0D97B8-2CE1-43A4-A61C-A674CC7DCF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00F2B-4190-4452-95C3-65C6EC7791C0}" type="datetimeFigureOut">
              <a:rPr lang="zh-CN" altLang="en-US" smtClean="0"/>
              <a:t>2024/7/24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9A78448-DF0C-490A-A126-48A0B71CB6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8FAEF14-4E82-410E-96D4-5290D20967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540C3-9724-4F95-8E13-6536685711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1540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4" r:id="rId12"/>
  </p:sldLayoutIdLst>
  <p:transition spd="slow">
    <p:randomBar dir="vert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16" userDrawn="1">
          <p15:clr>
            <a:srgbClr val="F26B43"/>
          </p15:clr>
        </p15:guide>
        <p15:guide id="2" pos="7256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28" userDrawn="1">
          <p15:clr>
            <a:srgbClr val="F26B43"/>
          </p15:clr>
        </p15:guide>
        <p15:guide id="6" orient="horz" pos="386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1325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chart" Target="../charts/chart6.xml"/><Relationship Id="rId5" Type="http://schemas.openxmlformats.org/officeDocument/2006/relationships/image" Target="../media/image16.jpeg"/><Relationship Id="rId4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3" Type="http://schemas.openxmlformats.org/officeDocument/2006/relationships/tags" Target="../tags/tag18.xml"/><Relationship Id="rId18" Type="http://schemas.openxmlformats.org/officeDocument/2006/relationships/tags" Target="../tags/tag23.xml"/><Relationship Id="rId26" Type="http://schemas.openxmlformats.org/officeDocument/2006/relationships/tags" Target="../tags/tag31.xml"/><Relationship Id="rId39" Type="http://schemas.openxmlformats.org/officeDocument/2006/relationships/tags" Target="../tags/tag44.xml"/><Relationship Id="rId21" Type="http://schemas.openxmlformats.org/officeDocument/2006/relationships/tags" Target="../tags/tag26.xml"/><Relationship Id="rId34" Type="http://schemas.openxmlformats.org/officeDocument/2006/relationships/tags" Target="../tags/tag39.xml"/><Relationship Id="rId42" Type="http://schemas.openxmlformats.org/officeDocument/2006/relationships/tags" Target="../tags/tag47.xml"/><Relationship Id="rId47" Type="http://schemas.openxmlformats.org/officeDocument/2006/relationships/tags" Target="../tags/tag52.xml"/><Relationship Id="rId7" Type="http://schemas.openxmlformats.org/officeDocument/2006/relationships/tags" Target="../tags/tag12.xml"/><Relationship Id="rId2" Type="http://schemas.openxmlformats.org/officeDocument/2006/relationships/tags" Target="../tags/tag7.xml"/><Relationship Id="rId16" Type="http://schemas.openxmlformats.org/officeDocument/2006/relationships/tags" Target="../tags/tag21.xml"/><Relationship Id="rId29" Type="http://schemas.openxmlformats.org/officeDocument/2006/relationships/tags" Target="../tags/tag34.xml"/><Relationship Id="rId1" Type="http://schemas.openxmlformats.org/officeDocument/2006/relationships/tags" Target="../tags/tag6.xml"/><Relationship Id="rId6" Type="http://schemas.openxmlformats.org/officeDocument/2006/relationships/tags" Target="../tags/tag11.xml"/><Relationship Id="rId11" Type="http://schemas.openxmlformats.org/officeDocument/2006/relationships/tags" Target="../tags/tag16.xml"/><Relationship Id="rId24" Type="http://schemas.openxmlformats.org/officeDocument/2006/relationships/tags" Target="../tags/tag29.xml"/><Relationship Id="rId32" Type="http://schemas.openxmlformats.org/officeDocument/2006/relationships/tags" Target="../tags/tag37.xml"/><Relationship Id="rId37" Type="http://schemas.openxmlformats.org/officeDocument/2006/relationships/tags" Target="../tags/tag42.xml"/><Relationship Id="rId40" Type="http://schemas.openxmlformats.org/officeDocument/2006/relationships/tags" Target="../tags/tag45.xml"/><Relationship Id="rId45" Type="http://schemas.openxmlformats.org/officeDocument/2006/relationships/tags" Target="../tags/tag50.xml"/><Relationship Id="rId5" Type="http://schemas.openxmlformats.org/officeDocument/2006/relationships/tags" Target="../tags/tag10.xml"/><Relationship Id="rId15" Type="http://schemas.openxmlformats.org/officeDocument/2006/relationships/tags" Target="../tags/tag20.xml"/><Relationship Id="rId23" Type="http://schemas.openxmlformats.org/officeDocument/2006/relationships/tags" Target="../tags/tag28.xml"/><Relationship Id="rId28" Type="http://schemas.openxmlformats.org/officeDocument/2006/relationships/tags" Target="../tags/tag33.xml"/><Relationship Id="rId36" Type="http://schemas.openxmlformats.org/officeDocument/2006/relationships/tags" Target="../tags/tag41.xml"/><Relationship Id="rId10" Type="http://schemas.openxmlformats.org/officeDocument/2006/relationships/tags" Target="../tags/tag15.xml"/><Relationship Id="rId19" Type="http://schemas.openxmlformats.org/officeDocument/2006/relationships/tags" Target="../tags/tag24.xml"/><Relationship Id="rId31" Type="http://schemas.openxmlformats.org/officeDocument/2006/relationships/tags" Target="../tags/tag36.xml"/><Relationship Id="rId44" Type="http://schemas.openxmlformats.org/officeDocument/2006/relationships/tags" Target="../tags/tag49.xml"/><Relationship Id="rId4" Type="http://schemas.openxmlformats.org/officeDocument/2006/relationships/tags" Target="../tags/tag9.xml"/><Relationship Id="rId9" Type="http://schemas.openxmlformats.org/officeDocument/2006/relationships/tags" Target="../tags/tag14.xml"/><Relationship Id="rId14" Type="http://schemas.openxmlformats.org/officeDocument/2006/relationships/tags" Target="../tags/tag19.xml"/><Relationship Id="rId22" Type="http://schemas.openxmlformats.org/officeDocument/2006/relationships/tags" Target="../tags/tag27.xml"/><Relationship Id="rId27" Type="http://schemas.openxmlformats.org/officeDocument/2006/relationships/tags" Target="../tags/tag32.xml"/><Relationship Id="rId30" Type="http://schemas.openxmlformats.org/officeDocument/2006/relationships/tags" Target="../tags/tag35.xml"/><Relationship Id="rId35" Type="http://schemas.openxmlformats.org/officeDocument/2006/relationships/tags" Target="../tags/tag40.xml"/><Relationship Id="rId43" Type="http://schemas.openxmlformats.org/officeDocument/2006/relationships/tags" Target="../tags/tag48.xml"/><Relationship Id="rId48" Type="http://schemas.openxmlformats.org/officeDocument/2006/relationships/slideLayout" Target="../slideLayouts/slideLayout1.xml"/><Relationship Id="rId8" Type="http://schemas.openxmlformats.org/officeDocument/2006/relationships/tags" Target="../tags/tag13.xml"/><Relationship Id="rId3" Type="http://schemas.openxmlformats.org/officeDocument/2006/relationships/tags" Target="../tags/tag8.xml"/><Relationship Id="rId12" Type="http://schemas.openxmlformats.org/officeDocument/2006/relationships/tags" Target="../tags/tag17.xml"/><Relationship Id="rId17" Type="http://schemas.openxmlformats.org/officeDocument/2006/relationships/tags" Target="../tags/tag22.xml"/><Relationship Id="rId25" Type="http://schemas.openxmlformats.org/officeDocument/2006/relationships/tags" Target="../tags/tag30.xml"/><Relationship Id="rId33" Type="http://schemas.openxmlformats.org/officeDocument/2006/relationships/tags" Target="../tags/tag38.xml"/><Relationship Id="rId38" Type="http://schemas.openxmlformats.org/officeDocument/2006/relationships/tags" Target="../tags/tag43.xml"/><Relationship Id="rId46" Type="http://schemas.openxmlformats.org/officeDocument/2006/relationships/tags" Target="../tags/tag51.xml"/><Relationship Id="rId20" Type="http://schemas.openxmlformats.org/officeDocument/2006/relationships/tags" Target="../tags/tag25.xml"/><Relationship Id="rId41" Type="http://schemas.openxmlformats.org/officeDocument/2006/relationships/tags" Target="../tags/tag4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s://twitter.com/freeppt7_com" TargetMode="External"/><Relationship Id="rId13" Type="http://schemas.openxmlformats.org/officeDocument/2006/relationships/hyperlink" Target="https://www.freeppt7.com/" TargetMode="External"/><Relationship Id="rId3" Type="http://schemas.openxmlformats.org/officeDocument/2006/relationships/image" Target="../media/image19.png"/><Relationship Id="rId7" Type="http://schemas.openxmlformats.org/officeDocument/2006/relationships/image" Target="../media/image21.png"/><Relationship Id="rId12" Type="http://schemas.openxmlformats.org/officeDocument/2006/relationships/hyperlink" Target="https://www.freeppt7.com/ggslide-school/" TargetMode="External"/><Relationship Id="rId2" Type="http://schemas.openxmlformats.org/officeDocument/2006/relationships/hyperlink" Target="https://www.facebook.com/freeppt7/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youtube.com/@Slidestemplatesfree" TargetMode="External"/><Relationship Id="rId11" Type="http://schemas.openxmlformats.org/officeDocument/2006/relationships/image" Target="../media/image23.png"/><Relationship Id="rId5" Type="http://schemas.openxmlformats.org/officeDocument/2006/relationships/image" Target="../media/image20.png"/><Relationship Id="rId10" Type="http://schemas.openxmlformats.org/officeDocument/2006/relationships/hyperlink" Target="https://www.linkedin.com/in/liu-kaiwei-b180991a9/" TargetMode="External"/><Relationship Id="rId4" Type="http://schemas.openxmlformats.org/officeDocument/2006/relationships/hyperlink" Target="https://www.instagram.com/slidesfree/" TargetMode="External"/><Relationship Id="rId9" Type="http://schemas.openxmlformats.org/officeDocument/2006/relationships/image" Target="../media/image22.png"/><Relationship Id="rId14" Type="http://schemas.openxmlformats.org/officeDocument/2006/relationships/hyperlink" Target="http://www.freeppt7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图片 29">
            <a:extLst>
              <a:ext uri="{FF2B5EF4-FFF2-40B4-BE49-F238E27FC236}">
                <a16:creationId xmlns:a16="http://schemas.microsoft.com/office/drawing/2014/main" id="{AD86172C-DF53-0BCA-3385-83CFFD4800E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0"/>
            <a:ext cx="12191999" cy="6858000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A9883BFA-E1BE-43D4-8B0A-5DF3EA9EC6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03350" y="3846567"/>
            <a:ext cx="7902182" cy="400110"/>
          </a:xfrm>
        </p:spPr>
        <p:txBody>
          <a:bodyPr>
            <a:noAutofit/>
          </a:bodyPr>
          <a:lstStyle/>
          <a:p>
            <a:pPr algn="dist"/>
            <a:r>
              <a:rPr lang="en-US" altLang="zh-CN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Insert the Subtitle of Your Presentation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608553CB-F770-90F0-3AF7-83E48E24B7C4}"/>
              </a:ext>
            </a:extLst>
          </p:cNvPr>
          <p:cNvSpPr txBox="1"/>
          <p:nvPr/>
        </p:nvSpPr>
        <p:spPr>
          <a:xfrm>
            <a:off x="1515644" y="2361876"/>
            <a:ext cx="916071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800" dirty="0">
                <a:solidFill>
                  <a:schemeClr val="bg1">
                    <a:lumMod val="8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BUSI</a:t>
            </a:r>
            <a:r>
              <a:rPr lang="en-US" altLang="zh-CN" sz="8800" dirty="0">
                <a:solidFill>
                  <a:schemeClr val="bg1">
                    <a:lumMod val="6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NESS</a:t>
            </a:r>
            <a:r>
              <a:rPr lang="en-US" altLang="zh-CN" sz="8800" dirty="0">
                <a:solidFill>
                  <a:srgbClr val="1FC7CC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  </a:t>
            </a:r>
            <a:r>
              <a:rPr lang="en-US" altLang="zh-CN" sz="8800" dirty="0">
                <a:solidFill>
                  <a:schemeClr val="bg1">
                    <a:lumMod val="50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PLAN</a:t>
            </a:r>
            <a:endParaRPr lang="zh-CN" altLang="en-US" sz="8800" dirty="0">
              <a:solidFill>
                <a:schemeClr val="bg1">
                  <a:lumMod val="50000"/>
                </a:schemeClr>
              </a:solidFill>
              <a:latin typeface="阿里巴巴普惠体 Medium" panose="00020600040101010101" pitchFamily="18" charset="-122"/>
              <a:ea typeface="阿里巴巴普惠体 Medium" panose="00020600040101010101" pitchFamily="18" charset="-122"/>
              <a:cs typeface="阿里巴巴普惠体 Medium" panose="00020600040101010101" pitchFamily="18" charset="-122"/>
            </a:endParaRPr>
          </a:p>
        </p:txBody>
      </p:sp>
      <p:sp>
        <p:nvSpPr>
          <p:cNvPr id="31" name="矩形: 圆角 30">
            <a:extLst>
              <a:ext uri="{FF2B5EF4-FFF2-40B4-BE49-F238E27FC236}">
                <a16:creationId xmlns:a16="http://schemas.microsoft.com/office/drawing/2014/main" id="{2E5D625C-D2A6-D71D-71F7-5376C4ECF540}"/>
              </a:ext>
            </a:extLst>
          </p:cNvPr>
          <p:cNvSpPr/>
          <p:nvPr/>
        </p:nvSpPr>
        <p:spPr>
          <a:xfrm>
            <a:off x="8240358" y="4972029"/>
            <a:ext cx="1995843" cy="445715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595959">
                  <a:alpha val="80000"/>
                </a:srgbClr>
              </a:gs>
              <a:gs pos="100000">
                <a:srgbClr val="FBFBFC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CFB6D808-2865-DA79-B45B-E1C2CDD75483}"/>
              </a:ext>
            </a:extLst>
          </p:cNvPr>
          <p:cNvSpPr txBox="1"/>
          <p:nvPr/>
        </p:nvSpPr>
        <p:spPr>
          <a:xfrm>
            <a:off x="8148680" y="1504926"/>
            <a:ext cx="242063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20XX</a:t>
            </a:r>
            <a:endParaRPr lang="zh-CN" altLang="en-US" sz="6600" spc="300" dirty="0">
              <a:solidFill>
                <a:schemeClr val="tx1">
                  <a:lumMod val="65000"/>
                  <a:lumOff val="35000"/>
                </a:schemeClr>
              </a:solidFill>
              <a:latin typeface="阿里巴巴普惠体 Medium" panose="00020600040101010101" pitchFamily="18" charset="-122"/>
              <a:ea typeface="阿里巴巴普惠体 Medium" panose="00020600040101010101" pitchFamily="18" charset="-122"/>
              <a:cs typeface="阿里巴巴普惠体 Medium" panose="00020600040101010101" pitchFamily="18" charset="-122"/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8BCD572A-15CB-5008-1853-66086F9539FD}"/>
              </a:ext>
            </a:extLst>
          </p:cNvPr>
          <p:cNvSpPr txBox="1"/>
          <p:nvPr/>
        </p:nvSpPr>
        <p:spPr>
          <a:xfrm>
            <a:off x="8384551" y="5026088"/>
            <a:ext cx="1707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2">
                    <a:lumMod val="50000"/>
                  </a:schemeClr>
                </a:solidFill>
                <a:latin typeface="阿里巴巴普惠体 Light" panose="00020600040101010101" pitchFamily="18" charset="-122"/>
                <a:ea typeface="阿里巴巴普惠体 Light" panose="00020600040101010101" pitchFamily="18" charset="-122"/>
                <a:cs typeface="阿里巴巴普惠体 Light" panose="00020600040101010101" pitchFamily="18" charset="-122"/>
              </a:rPr>
              <a:t>freeppt7.com</a:t>
            </a:r>
            <a:endParaRPr lang="zh-CN" altLang="en-US" dirty="0">
              <a:solidFill>
                <a:schemeClr val="bg2">
                  <a:lumMod val="50000"/>
                </a:schemeClr>
              </a:solidFill>
              <a:latin typeface="阿里巴巴普惠体 Light" panose="00020600040101010101" pitchFamily="18" charset="-122"/>
              <a:ea typeface="阿里巴巴普惠体 Light" panose="00020600040101010101" pitchFamily="18" charset="-122"/>
              <a:cs typeface="阿里巴巴普惠体 Light" panose="00020600040101010101" pitchFamily="18" charset="-122"/>
            </a:endParaRPr>
          </a:p>
        </p:txBody>
      </p:sp>
      <p:sp>
        <p:nvSpPr>
          <p:cNvPr id="39" name="椭圆 38" hidden="1">
            <a:extLst>
              <a:ext uri="{FF2B5EF4-FFF2-40B4-BE49-F238E27FC236}">
                <a16:creationId xmlns:a16="http://schemas.microsoft.com/office/drawing/2014/main" id="{5877CABB-3C24-FEC4-E397-EB50E93DD011}"/>
              </a:ext>
            </a:extLst>
          </p:cNvPr>
          <p:cNvSpPr/>
          <p:nvPr/>
        </p:nvSpPr>
        <p:spPr>
          <a:xfrm rot="10800000">
            <a:off x="10415695" y="769506"/>
            <a:ext cx="171160" cy="17116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椭圆 39" hidden="1">
            <a:extLst>
              <a:ext uri="{FF2B5EF4-FFF2-40B4-BE49-F238E27FC236}">
                <a16:creationId xmlns:a16="http://schemas.microsoft.com/office/drawing/2014/main" id="{E5475CA2-6836-6B74-9A9B-38439C5C6A78}"/>
              </a:ext>
            </a:extLst>
          </p:cNvPr>
          <p:cNvSpPr/>
          <p:nvPr/>
        </p:nvSpPr>
        <p:spPr>
          <a:xfrm rot="10800000">
            <a:off x="10825490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椭圆 40" hidden="1">
            <a:extLst>
              <a:ext uri="{FF2B5EF4-FFF2-40B4-BE49-F238E27FC236}">
                <a16:creationId xmlns:a16="http://schemas.microsoft.com/office/drawing/2014/main" id="{607B05FA-79B2-628B-5064-B6EE92614398}"/>
              </a:ext>
            </a:extLst>
          </p:cNvPr>
          <p:cNvSpPr/>
          <p:nvPr/>
        </p:nvSpPr>
        <p:spPr>
          <a:xfrm rot="10800000">
            <a:off x="11209563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>
            <a:extLst>
              <a:ext uri="{FF2B5EF4-FFF2-40B4-BE49-F238E27FC236}">
                <a16:creationId xmlns:a16="http://schemas.microsoft.com/office/drawing/2014/main" id="{1F29B12E-FEEE-59D7-F7A0-D9AAA0E466A9}"/>
              </a:ext>
            </a:extLst>
          </p:cNvPr>
          <p:cNvSpPr/>
          <p:nvPr/>
        </p:nvSpPr>
        <p:spPr>
          <a:xfrm rot="10800000">
            <a:off x="11398947" y="580322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5" name="椭圆 24">
            <a:extLst>
              <a:ext uri="{FF2B5EF4-FFF2-40B4-BE49-F238E27FC236}">
                <a16:creationId xmlns:a16="http://schemas.microsoft.com/office/drawing/2014/main" id="{D7077B8C-0B40-CB35-1A5C-B37C58442261}"/>
              </a:ext>
            </a:extLst>
          </p:cNvPr>
          <p:cNvSpPr/>
          <p:nvPr/>
        </p:nvSpPr>
        <p:spPr>
          <a:xfrm rot="10800000">
            <a:off x="11392970" y="955621"/>
            <a:ext cx="75167" cy="75167"/>
          </a:xfrm>
          <a:prstGeom prst="ellipse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6" name="椭圆 25">
            <a:extLst>
              <a:ext uri="{FF2B5EF4-FFF2-40B4-BE49-F238E27FC236}">
                <a16:creationId xmlns:a16="http://schemas.microsoft.com/office/drawing/2014/main" id="{EA6D7360-D1D7-D052-1461-9DCA434AE75A}"/>
              </a:ext>
            </a:extLst>
          </p:cNvPr>
          <p:cNvSpPr/>
          <p:nvPr/>
        </p:nvSpPr>
        <p:spPr>
          <a:xfrm rot="10800000">
            <a:off x="11392970" y="1344139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Rounded Rectangle 7">
            <a:extLst>
              <a:ext uri="{FF2B5EF4-FFF2-40B4-BE49-F238E27FC236}">
                <a16:creationId xmlns:a16="http://schemas.microsoft.com/office/drawing/2014/main" id="{8FFF00BB-3350-8745-921C-12198BE2F69E}"/>
              </a:ext>
            </a:extLst>
          </p:cNvPr>
          <p:cNvSpPr/>
          <p:nvPr/>
        </p:nvSpPr>
        <p:spPr>
          <a:xfrm>
            <a:off x="918751" y="448707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>
                <a:solidFill>
                  <a:schemeClr val="bg2">
                    <a:lumMod val="75000"/>
                  </a:schemeClr>
                </a:solidFill>
              </a:rPr>
              <a:t>LOGO</a:t>
            </a:r>
            <a:endParaRPr lang="ko-KR" altLang="en-US" sz="27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52045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1" grpId="0" animBg="1"/>
      <p:bldP spid="32" grpId="0"/>
      <p:bldP spid="33" grpId="0"/>
      <p:bldP spid="24" grpId="0" animBg="1"/>
      <p:bldP spid="25" grpId="0" animBg="1"/>
      <p:bldP spid="2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图片 29">
            <a:extLst>
              <a:ext uri="{FF2B5EF4-FFF2-40B4-BE49-F238E27FC236}">
                <a16:creationId xmlns:a16="http://schemas.microsoft.com/office/drawing/2014/main" id="{AD86172C-DF53-0BCA-3385-83CFFD4800E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0"/>
            <a:ext cx="12191999" cy="6858000"/>
          </a:xfrm>
          <a:prstGeom prst="rect">
            <a:avLst/>
          </a:prstGeom>
        </p:spPr>
      </p:pic>
      <p:sp>
        <p:nvSpPr>
          <p:cNvPr id="21" name="文本框 20">
            <a:extLst>
              <a:ext uri="{FF2B5EF4-FFF2-40B4-BE49-F238E27FC236}">
                <a16:creationId xmlns:a16="http://schemas.microsoft.com/office/drawing/2014/main" id="{608553CB-F770-90F0-3AF7-83E48E24B7C4}"/>
              </a:ext>
            </a:extLst>
          </p:cNvPr>
          <p:cNvSpPr txBox="1"/>
          <p:nvPr/>
        </p:nvSpPr>
        <p:spPr>
          <a:xfrm>
            <a:off x="1515644" y="2705725"/>
            <a:ext cx="916071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8800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Heavy" pitchFamily="18" charset="-122"/>
                <a:ea typeface="阿里巴巴普惠体 Heavy" pitchFamily="18" charset="-122"/>
                <a:cs typeface="阿里巴巴普惠体 Heavy" pitchFamily="18" charset="-122"/>
              </a:defRPr>
            </a:lvl1pPr>
          </a:lstStyle>
          <a:p>
            <a:r>
              <a:rPr lang="en-US" altLang="zh-CN" dirty="0"/>
              <a:t>Add title text</a:t>
            </a:r>
            <a:endParaRPr lang="zh-CN" altLang="en-US" dirty="0"/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CFB6D808-2865-DA79-B45B-E1C2CDD75483}"/>
              </a:ext>
            </a:extLst>
          </p:cNvPr>
          <p:cNvSpPr txBox="1"/>
          <p:nvPr/>
        </p:nvSpPr>
        <p:spPr>
          <a:xfrm>
            <a:off x="4885686" y="2046534"/>
            <a:ext cx="2420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spc="300" dirty="0">
                <a:solidFill>
                  <a:schemeClr val="bg1">
                    <a:lumMod val="50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PART 02</a:t>
            </a:r>
            <a:endParaRPr lang="zh-CN" altLang="en-US" sz="3600" spc="300" dirty="0">
              <a:solidFill>
                <a:schemeClr val="bg1">
                  <a:lumMod val="50000"/>
                </a:schemeClr>
              </a:solidFill>
              <a:latin typeface="阿里巴巴普惠体 Medium" panose="00020600040101010101" pitchFamily="18" charset="-122"/>
              <a:ea typeface="阿里巴巴普惠体 Medium" panose="00020600040101010101" pitchFamily="18" charset="-122"/>
              <a:cs typeface="阿里巴巴普惠体 Medium" panose="00020600040101010101" pitchFamily="18" charset="-122"/>
            </a:endParaRPr>
          </a:p>
        </p:txBody>
      </p:sp>
      <p:sp>
        <p:nvSpPr>
          <p:cNvPr id="34" name="椭圆 33">
            <a:extLst>
              <a:ext uri="{FF2B5EF4-FFF2-40B4-BE49-F238E27FC236}">
                <a16:creationId xmlns:a16="http://schemas.microsoft.com/office/drawing/2014/main" id="{084F1028-A25C-7C16-4B36-F1E5EC23F1D4}"/>
              </a:ext>
            </a:extLst>
          </p:cNvPr>
          <p:cNvSpPr/>
          <p:nvPr/>
        </p:nvSpPr>
        <p:spPr>
          <a:xfrm>
            <a:off x="965574" y="5593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椭圆 34">
            <a:extLst>
              <a:ext uri="{FF2B5EF4-FFF2-40B4-BE49-F238E27FC236}">
                <a16:creationId xmlns:a16="http://schemas.microsoft.com/office/drawing/2014/main" id="{AFEEBF84-F8EF-8ABD-427C-D282B510C42A}"/>
              </a:ext>
            </a:extLst>
          </p:cNvPr>
          <p:cNvSpPr/>
          <p:nvPr/>
        </p:nvSpPr>
        <p:spPr>
          <a:xfrm>
            <a:off x="1339430" y="546467"/>
            <a:ext cx="71439" cy="7143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椭圆 35">
            <a:extLst>
              <a:ext uri="{FF2B5EF4-FFF2-40B4-BE49-F238E27FC236}">
                <a16:creationId xmlns:a16="http://schemas.microsoft.com/office/drawing/2014/main" id="{66FDEB6C-1FC2-F964-4FB3-E3DA769ED00B}"/>
              </a:ext>
            </a:extLst>
          </p:cNvPr>
          <p:cNvSpPr/>
          <p:nvPr/>
        </p:nvSpPr>
        <p:spPr>
          <a:xfrm>
            <a:off x="1749223" y="5593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>
            <a:extLst>
              <a:ext uri="{FF2B5EF4-FFF2-40B4-BE49-F238E27FC236}">
                <a16:creationId xmlns:a16="http://schemas.microsoft.com/office/drawing/2014/main" id="{C09BB2E6-7A14-6D92-A490-0079AB26A9CA}"/>
              </a:ext>
            </a:extLst>
          </p:cNvPr>
          <p:cNvSpPr/>
          <p:nvPr/>
        </p:nvSpPr>
        <p:spPr>
          <a:xfrm>
            <a:off x="2133297" y="5593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椭圆 37">
            <a:extLst>
              <a:ext uri="{FF2B5EF4-FFF2-40B4-BE49-F238E27FC236}">
                <a16:creationId xmlns:a16="http://schemas.microsoft.com/office/drawing/2014/main" id="{1F29B12E-FEEE-59D7-F7A0-D9AAA0E466A9}"/>
              </a:ext>
            </a:extLst>
          </p:cNvPr>
          <p:cNvSpPr/>
          <p:nvPr/>
        </p:nvSpPr>
        <p:spPr>
          <a:xfrm rot="10800000">
            <a:off x="11398947" y="580322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椭圆 38" hidden="1">
            <a:extLst>
              <a:ext uri="{FF2B5EF4-FFF2-40B4-BE49-F238E27FC236}">
                <a16:creationId xmlns:a16="http://schemas.microsoft.com/office/drawing/2014/main" id="{5877CABB-3C24-FEC4-E397-EB50E93DD011}"/>
              </a:ext>
            </a:extLst>
          </p:cNvPr>
          <p:cNvSpPr/>
          <p:nvPr/>
        </p:nvSpPr>
        <p:spPr>
          <a:xfrm rot="10800000">
            <a:off x="10415695" y="769506"/>
            <a:ext cx="171160" cy="17116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椭圆 39" hidden="1">
            <a:extLst>
              <a:ext uri="{FF2B5EF4-FFF2-40B4-BE49-F238E27FC236}">
                <a16:creationId xmlns:a16="http://schemas.microsoft.com/office/drawing/2014/main" id="{E5475CA2-6836-6B74-9A9B-38439C5C6A78}"/>
              </a:ext>
            </a:extLst>
          </p:cNvPr>
          <p:cNvSpPr/>
          <p:nvPr/>
        </p:nvSpPr>
        <p:spPr>
          <a:xfrm rot="10800000">
            <a:off x="10825490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椭圆 40" hidden="1">
            <a:extLst>
              <a:ext uri="{FF2B5EF4-FFF2-40B4-BE49-F238E27FC236}">
                <a16:creationId xmlns:a16="http://schemas.microsoft.com/office/drawing/2014/main" id="{607B05FA-79B2-628B-5064-B6EE92614398}"/>
              </a:ext>
            </a:extLst>
          </p:cNvPr>
          <p:cNvSpPr/>
          <p:nvPr/>
        </p:nvSpPr>
        <p:spPr>
          <a:xfrm rot="10800000">
            <a:off x="11209563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椭圆 43">
            <a:extLst>
              <a:ext uri="{FF2B5EF4-FFF2-40B4-BE49-F238E27FC236}">
                <a16:creationId xmlns:a16="http://schemas.microsoft.com/office/drawing/2014/main" id="{D7077B8C-0B40-CB35-1A5C-B37C58442261}"/>
              </a:ext>
            </a:extLst>
          </p:cNvPr>
          <p:cNvSpPr/>
          <p:nvPr/>
        </p:nvSpPr>
        <p:spPr>
          <a:xfrm rot="10800000">
            <a:off x="11392970" y="955621"/>
            <a:ext cx="75167" cy="75167"/>
          </a:xfrm>
          <a:prstGeom prst="ellipse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椭圆 44">
            <a:extLst>
              <a:ext uri="{FF2B5EF4-FFF2-40B4-BE49-F238E27FC236}">
                <a16:creationId xmlns:a16="http://schemas.microsoft.com/office/drawing/2014/main" id="{EA6D7360-D1D7-D052-1461-9DCA434AE75A}"/>
              </a:ext>
            </a:extLst>
          </p:cNvPr>
          <p:cNvSpPr/>
          <p:nvPr/>
        </p:nvSpPr>
        <p:spPr>
          <a:xfrm rot="10800000">
            <a:off x="11392970" y="1344139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FD991C76-B733-3956-9FD7-D22014D26EB7}"/>
              </a:ext>
            </a:extLst>
          </p:cNvPr>
          <p:cNvSpPr txBox="1"/>
          <p:nvPr/>
        </p:nvSpPr>
        <p:spPr>
          <a:xfrm>
            <a:off x="2367999" y="4208655"/>
            <a:ext cx="7456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Click here to add content, content to match the title. </a:t>
            </a:r>
          </a:p>
        </p:txBody>
      </p:sp>
    </p:spTree>
    <p:extLst>
      <p:ext uri="{BB962C8B-B14F-4D97-AF65-F5344CB8AC3E}">
        <p14:creationId xmlns:p14="http://schemas.microsoft.com/office/powerpoint/2010/main" val="406158116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 tmFilter="0,0; .5, 1; 1, 1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2" grpId="0"/>
      <p:bldP spid="34" grpId="0" animBg="1"/>
      <p:bldP spid="35" grpId="0" animBg="1"/>
      <p:bldP spid="36" grpId="0" animBg="1"/>
      <p:bldP spid="37" grpId="0" animBg="1"/>
      <p:bldP spid="38" grpId="0" animBg="1"/>
      <p:bldP spid="44" grpId="0" animBg="1"/>
      <p:bldP spid="45" grpId="0" animBg="1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椭圆 33">
            <a:extLst>
              <a:ext uri="{FF2B5EF4-FFF2-40B4-BE49-F238E27FC236}">
                <a16:creationId xmlns:a16="http://schemas.microsoft.com/office/drawing/2014/main" id="{084F1028-A25C-7C16-4B36-F1E5EC23F1D4}"/>
              </a:ext>
            </a:extLst>
          </p:cNvPr>
          <p:cNvSpPr/>
          <p:nvPr/>
        </p:nvSpPr>
        <p:spPr>
          <a:xfrm>
            <a:off x="965574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椭圆 34">
            <a:extLst>
              <a:ext uri="{FF2B5EF4-FFF2-40B4-BE49-F238E27FC236}">
                <a16:creationId xmlns:a16="http://schemas.microsoft.com/office/drawing/2014/main" id="{AFEEBF84-F8EF-8ABD-427C-D282B510C42A}"/>
              </a:ext>
            </a:extLst>
          </p:cNvPr>
          <p:cNvSpPr/>
          <p:nvPr/>
        </p:nvSpPr>
        <p:spPr>
          <a:xfrm>
            <a:off x="1339430" y="355967"/>
            <a:ext cx="71439" cy="7143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椭圆 35">
            <a:extLst>
              <a:ext uri="{FF2B5EF4-FFF2-40B4-BE49-F238E27FC236}">
                <a16:creationId xmlns:a16="http://schemas.microsoft.com/office/drawing/2014/main" id="{66FDEB6C-1FC2-F964-4FB3-E3DA769ED00B}"/>
              </a:ext>
            </a:extLst>
          </p:cNvPr>
          <p:cNvSpPr/>
          <p:nvPr/>
        </p:nvSpPr>
        <p:spPr>
          <a:xfrm>
            <a:off x="1749223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>
            <a:extLst>
              <a:ext uri="{FF2B5EF4-FFF2-40B4-BE49-F238E27FC236}">
                <a16:creationId xmlns:a16="http://schemas.microsoft.com/office/drawing/2014/main" id="{C09BB2E6-7A14-6D92-A490-0079AB26A9CA}"/>
              </a:ext>
            </a:extLst>
          </p:cNvPr>
          <p:cNvSpPr/>
          <p:nvPr/>
        </p:nvSpPr>
        <p:spPr>
          <a:xfrm>
            <a:off x="2133297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椭圆 38" hidden="1">
            <a:extLst>
              <a:ext uri="{FF2B5EF4-FFF2-40B4-BE49-F238E27FC236}">
                <a16:creationId xmlns:a16="http://schemas.microsoft.com/office/drawing/2014/main" id="{5877CABB-3C24-FEC4-E397-EB50E93DD011}"/>
              </a:ext>
            </a:extLst>
          </p:cNvPr>
          <p:cNvSpPr/>
          <p:nvPr/>
        </p:nvSpPr>
        <p:spPr>
          <a:xfrm rot="10800000">
            <a:off x="10415695" y="769506"/>
            <a:ext cx="171160" cy="17116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椭圆 39" hidden="1">
            <a:extLst>
              <a:ext uri="{FF2B5EF4-FFF2-40B4-BE49-F238E27FC236}">
                <a16:creationId xmlns:a16="http://schemas.microsoft.com/office/drawing/2014/main" id="{E5475CA2-6836-6B74-9A9B-38439C5C6A78}"/>
              </a:ext>
            </a:extLst>
          </p:cNvPr>
          <p:cNvSpPr/>
          <p:nvPr/>
        </p:nvSpPr>
        <p:spPr>
          <a:xfrm rot="10800000">
            <a:off x="10825490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椭圆 40" hidden="1">
            <a:extLst>
              <a:ext uri="{FF2B5EF4-FFF2-40B4-BE49-F238E27FC236}">
                <a16:creationId xmlns:a16="http://schemas.microsoft.com/office/drawing/2014/main" id="{607B05FA-79B2-628B-5064-B6EE92614398}"/>
              </a:ext>
            </a:extLst>
          </p:cNvPr>
          <p:cNvSpPr/>
          <p:nvPr/>
        </p:nvSpPr>
        <p:spPr>
          <a:xfrm rot="10800000">
            <a:off x="11209563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18710910-0329-4DCD-8066-A4D64FBB182D}"/>
              </a:ext>
            </a:extLst>
          </p:cNvPr>
          <p:cNvSpPr/>
          <p:nvPr/>
        </p:nvSpPr>
        <p:spPr>
          <a:xfrm>
            <a:off x="0" y="699831"/>
            <a:ext cx="1188000" cy="36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38100">
            <a:noFill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zh-CN" sz="105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9B9DA19F-3B7F-443F-855B-71A8E01187B0}"/>
              </a:ext>
            </a:extLst>
          </p:cNvPr>
          <p:cNvGrpSpPr/>
          <p:nvPr/>
        </p:nvGrpSpPr>
        <p:grpSpPr>
          <a:xfrm>
            <a:off x="555847" y="664562"/>
            <a:ext cx="3397587" cy="471604"/>
            <a:chOff x="7035800" y="1761672"/>
            <a:chExt cx="3397586" cy="471604"/>
          </a:xfrm>
        </p:grpSpPr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FABBF01D-67E7-4B72-ABAE-C3DADB95F1B3}"/>
                </a:ext>
              </a:extLst>
            </p:cNvPr>
            <p:cNvSpPr/>
            <p:nvPr/>
          </p:nvSpPr>
          <p:spPr>
            <a:xfrm>
              <a:off x="7035800" y="1761672"/>
              <a:ext cx="660400" cy="471604"/>
            </a:xfrm>
            <a:prstGeom prst="rect">
              <a:avLst/>
            </a:prstGeom>
          </p:spPr>
          <p:txBody>
            <a:bodyPr wrap="square" anchor="ctr" anchorCtr="0">
              <a:noAutofit/>
            </a:bodyPr>
            <a:lstStyle/>
            <a:p>
              <a:pPr marR="0" lvl="0" indent="0" algn="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2400" b="1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01.</a:t>
              </a:r>
              <a:endParaRPr lang="zh-CN" altLang="zh-CN" sz="2400" b="1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489A4632-E494-4A91-ABAB-F8C6C520376F}"/>
                </a:ext>
              </a:extLst>
            </p:cNvPr>
            <p:cNvSpPr/>
            <p:nvPr/>
          </p:nvSpPr>
          <p:spPr>
            <a:xfrm>
              <a:off x="7698095" y="1761672"/>
              <a:ext cx="2735291" cy="471604"/>
            </a:xfrm>
            <a:prstGeom prst="rect">
              <a:avLst/>
            </a:prstGeom>
          </p:spPr>
          <p:txBody>
            <a:bodyPr wrap="square" anchor="ctr" anchorCtr="0">
              <a:noAutofit/>
            </a:bodyPr>
            <a:lstStyle/>
            <a:p>
              <a:r>
                <a:rPr lang="en-US" altLang="zh-CN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0827770" y="750792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LOGO</a:t>
            </a:r>
            <a:endParaRPr lang="zh-CN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椭圆 20">
            <a:extLst>
              <a:ext uri="{FF2B5EF4-FFF2-40B4-BE49-F238E27FC236}">
                <a16:creationId xmlns:a16="http://schemas.microsoft.com/office/drawing/2014/main" id="{1F29B12E-FEEE-59D7-F7A0-D9AAA0E466A9}"/>
              </a:ext>
            </a:extLst>
          </p:cNvPr>
          <p:cNvSpPr/>
          <p:nvPr/>
        </p:nvSpPr>
        <p:spPr>
          <a:xfrm rot="10800000">
            <a:off x="11805922" y="5647622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>
            <a:extLst>
              <a:ext uri="{FF2B5EF4-FFF2-40B4-BE49-F238E27FC236}">
                <a16:creationId xmlns:a16="http://schemas.microsoft.com/office/drawing/2014/main" id="{D7077B8C-0B40-CB35-1A5C-B37C58442261}"/>
              </a:ext>
            </a:extLst>
          </p:cNvPr>
          <p:cNvSpPr/>
          <p:nvPr/>
        </p:nvSpPr>
        <p:spPr>
          <a:xfrm rot="10800000">
            <a:off x="11799946" y="6022923"/>
            <a:ext cx="75167" cy="75167"/>
          </a:xfrm>
          <a:prstGeom prst="ellipse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>
            <a:extLst>
              <a:ext uri="{FF2B5EF4-FFF2-40B4-BE49-F238E27FC236}">
                <a16:creationId xmlns:a16="http://schemas.microsoft.com/office/drawing/2014/main" id="{EA6D7360-D1D7-D052-1461-9DCA434AE75A}"/>
              </a:ext>
            </a:extLst>
          </p:cNvPr>
          <p:cNvSpPr/>
          <p:nvPr/>
        </p:nvSpPr>
        <p:spPr>
          <a:xfrm rot="10800000">
            <a:off x="11799945" y="6411439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1143646" y="5542718"/>
            <a:ext cx="5257116" cy="5355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1143647" y="5187116"/>
            <a:ext cx="2268243" cy="369332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zh-CN"/>
            </a:defPPr>
            <a:lvl1pPr>
              <a:defRPr sz="2400">
                <a:solidFill>
                  <a:schemeClr val="bg2">
                    <a:lumMod val="25000"/>
                    <a:alpha val="85000"/>
                  </a:schemeClr>
                </a:solidFill>
                <a:latin typeface="+mn-ea"/>
              </a:defRPr>
            </a:lvl1pPr>
          </a:lstStyle>
          <a:p>
            <a:pPr>
              <a:defRPr/>
            </a:pPr>
            <a:r>
              <a:rPr lang="en-US" altLang="zh-CN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ea"/>
                <a:sym typeface="+mn-lt"/>
              </a:rPr>
              <a:t>Add title text</a:t>
            </a:r>
            <a:endParaRPr lang="zh-CN" altLang="en-US" sz="18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grpSp>
        <p:nvGrpSpPr>
          <p:cNvPr id="27" name="组合 26"/>
          <p:cNvGrpSpPr/>
          <p:nvPr/>
        </p:nvGrpSpPr>
        <p:grpSpPr>
          <a:xfrm>
            <a:off x="7171690" y="5103314"/>
            <a:ext cx="549204" cy="636587"/>
            <a:chOff x="7505700" y="4846638"/>
            <a:chExt cx="549275" cy="636587"/>
          </a:xfrm>
        </p:grpSpPr>
        <p:sp>
          <p:nvSpPr>
            <p:cNvPr id="28" name="六边形 27"/>
            <p:cNvSpPr/>
            <p:nvPr/>
          </p:nvSpPr>
          <p:spPr>
            <a:xfrm rot="16200000">
              <a:off x="7462044" y="4890294"/>
              <a:ext cx="636587" cy="549275"/>
            </a:xfrm>
            <a:prstGeom prst="hexagon">
              <a:avLst/>
            </a:prstGeom>
            <a:solidFill>
              <a:srgbClr val="BFBFBF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29" name="组合 28"/>
            <p:cNvGrpSpPr/>
            <p:nvPr/>
          </p:nvGrpSpPr>
          <p:grpSpPr>
            <a:xfrm>
              <a:off x="7641497" y="4984329"/>
              <a:ext cx="277832" cy="362710"/>
              <a:chOff x="6548410" y="5124435"/>
              <a:chExt cx="538723" cy="703303"/>
            </a:xfrm>
            <a:solidFill>
              <a:schemeClr val="bg1"/>
            </a:solidFill>
          </p:grpSpPr>
          <p:sp>
            <p:nvSpPr>
              <p:cNvPr id="30" name="Freeform 21"/>
              <p:cNvSpPr>
                <a:spLocks noEditPoints="1"/>
              </p:cNvSpPr>
              <p:nvPr/>
            </p:nvSpPr>
            <p:spPr bwMode="auto">
              <a:xfrm>
                <a:off x="6597784" y="5124435"/>
                <a:ext cx="439976" cy="450948"/>
              </a:xfrm>
              <a:custGeom>
                <a:avLst/>
                <a:gdLst>
                  <a:gd name="T0" fmla="*/ 16 w 509"/>
                  <a:gd name="T1" fmla="*/ 394 h 522"/>
                  <a:gd name="T2" fmla="*/ 111 w 509"/>
                  <a:gd name="T3" fmla="*/ 413 h 522"/>
                  <a:gd name="T4" fmla="*/ 129 w 509"/>
                  <a:gd name="T5" fmla="*/ 414 h 522"/>
                  <a:gd name="T6" fmla="*/ 254 w 509"/>
                  <a:gd name="T7" fmla="*/ 394 h 522"/>
                  <a:gd name="T8" fmla="*/ 380 w 509"/>
                  <a:gd name="T9" fmla="*/ 414 h 522"/>
                  <a:gd name="T10" fmla="*/ 398 w 509"/>
                  <a:gd name="T11" fmla="*/ 413 h 522"/>
                  <a:gd name="T12" fmla="*/ 493 w 509"/>
                  <a:gd name="T13" fmla="*/ 394 h 522"/>
                  <a:gd name="T14" fmla="*/ 509 w 509"/>
                  <a:gd name="T15" fmla="*/ 410 h 522"/>
                  <a:gd name="T16" fmla="*/ 509 w 509"/>
                  <a:gd name="T17" fmla="*/ 432 h 522"/>
                  <a:gd name="T18" fmla="*/ 254 w 509"/>
                  <a:gd name="T19" fmla="*/ 522 h 522"/>
                  <a:gd name="T20" fmla="*/ 0 w 509"/>
                  <a:gd name="T21" fmla="*/ 432 h 522"/>
                  <a:gd name="T22" fmla="*/ 0 w 509"/>
                  <a:gd name="T23" fmla="*/ 410 h 522"/>
                  <a:gd name="T24" fmla="*/ 16 w 509"/>
                  <a:gd name="T25" fmla="*/ 394 h 522"/>
                  <a:gd name="T26" fmla="*/ 385 w 509"/>
                  <a:gd name="T27" fmla="*/ 337 h 522"/>
                  <a:gd name="T28" fmla="*/ 366 w 509"/>
                  <a:gd name="T29" fmla="*/ 334 h 522"/>
                  <a:gd name="T30" fmla="*/ 254 w 509"/>
                  <a:gd name="T31" fmla="*/ 356 h 522"/>
                  <a:gd name="T32" fmla="*/ 142 w 509"/>
                  <a:gd name="T33" fmla="*/ 334 h 522"/>
                  <a:gd name="T34" fmla="*/ 124 w 509"/>
                  <a:gd name="T35" fmla="*/ 337 h 522"/>
                  <a:gd name="T36" fmla="*/ 83 w 509"/>
                  <a:gd name="T37" fmla="*/ 305 h 522"/>
                  <a:gd name="T38" fmla="*/ 70 w 509"/>
                  <a:gd name="T39" fmla="*/ 80 h 522"/>
                  <a:gd name="T40" fmla="*/ 150 w 509"/>
                  <a:gd name="T41" fmla="*/ 0 h 522"/>
                  <a:gd name="T42" fmla="*/ 199 w 509"/>
                  <a:gd name="T43" fmla="*/ 7 h 522"/>
                  <a:gd name="T44" fmla="*/ 254 w 509"/>
                  <a:gd name="T45" fmla="*/ 0 h 522"/>
                  <a:gd name="T46" fmla="*/ 310 w 509"/>
                  <a:gd name="T47" fmla="*/ 7 h 522"/>
                  <a:gd name="T48" fmla="*/ 359 w 509"/>
                  <a:gd name="T49" fmla="*/ 0 h 522"/>
                  <a:gd name="T50" fmla="*/ 439 w 509"/>
                  <a:gd name="T51" fmla="*/ 80 h 522"/>
                  <a:gd name="T52" fmla="*/ 426 w 509"/>
                  <a:gd name="T53" fmla="*/ 305 h 522"/>
                  <a:gd name="T54" fmla="*/ 385 w 509"/>
                  <a:gd name="T55" fmla="*/ 337 h 5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509" h="522">
                    <a:moveTo>
                      <a:pt x="16" y="394"/>
                    </a:moveTo>
                    <a:cubicBezTo>
                      <a:pt x="65" y="394"/>
                      <a:pt x="88" y="405"/>
                      <a:pt x="111" y="413"/>
                    </a:cubicBezTo>
                    <a:cubicBezTo>
                      <a:pt x="117" y="415"/>
                      <a:pt x="122" y="416"/>
                      <a:pt x="129" y="414"/>
                    </a:cubicBezTo>
                    <a:cubicBezTo>
                      <a:pt x="157" y="407"/>
                      <a:pt x="205" y="394"/>
                      <a:pt x="254" y="394"/>
                    </a:cubicBezTo>
                    <a:cubicBezTo>
                      <a:pt x="304" y="394"/>
                      <a:pt x="352" y="407"/>
                      <a:pt x="380" y="414"/>
                    </a:cubicBezTo>
                    <a:cubicBezTo>
                      <a:pt x="387" y="416"/>
                      <a:pt x="392" y="415"/>
                      <a:pt x="398" y="413"/>
                    </a:cubicBezTo>
                    <a:cubicBezTo>
                      <a:pt x="421" y="405"/>
                      <a:pt x="444" y="394"/>
                      <a:pt x="493" y="394"/>
                    </a:cubicBezTo>
                    <a:cubicBezTo>
                      <a:pt x="501" y="394"/>
                      <a:pt x="509" y="402"/>
                      <a:pt x="509" y="410"/>
                    </a:cubicBezTo>
                    <a:cubicBezTo>
                      <a:pt x="509" y="432"/>
                      <a:pt x="509" y="432"/>
                      <a:pt x="509" y="432"/>
                    </a:cubicBezTo>
                    <a:cubicBezTo>
                      <a:pt x="509" y="492"/>
                      <a:pt x="366" y="522"/>
                      <a:pt x="254" y="522"/>
                    </a:cubicBezTo>
                    <a:cubicBezTo>
                      <a:pt x="143" y="522"/>
                      <a:pt x="0" y="492"/>
                      <a:pt x="0" y="432"/>
                    </a:cubicBezTo>
                    <a:cubicBezTo>
                      <a:pt x="0" y="410"/>
                      <a:pt x="0" y="410"/>
                      <a:pt x="0" y="410"/>
                    </a:cubicBezTo>
                    <a:cubicBezTo>
                      <a:pt x="0" y="401"/>
                      <a:pt x="7" y="394"/>
                      <a:pt x="16" y="394"/>
                    </a:cubicBezTo>
                    <a:close/>
                    <a:moveTo>
                      <a:pt x="385" y="337"/>
                    </a:moveTo>
                    <a:cubicBezTo>
                      <a:pt x="378" y="336"/>
                      <a:pt x="373" y="333"/>
                      <a:pt x="366" y="334"/>
                    </a:cubicBezTo>
                    <a:cubicBezTo>
                      <a:pt x="338" y="341"/>
                      <a:pt x="305" y="356"/>
                      <a:pt x="254" y="356"/>
                    </a:cubicBezTo>
                    <a:cubicBezTo>
                      <a:pt x="204" y="356"/>
                      <a:pt x="171" y="341"/>
                      <a:pt x="142" y="334"/>
                    </a:cubicBezTo>
                    <a:cubicBezTo>
                      <a:pt x="136" y="333"/>
                      <a:pt x="131" y="336"/>
                      <a:pt x="124" y="337"/>
                    </a:cubicBezTo>
                    <a:cubicBezTo>
                      <a:pt x="107" y="338"/>
                      <a:pt x="84" y="323"/>
                      <a:pt x="83" y="305"/>
                    </a:cubicBezTo>
                    <a:cubicBezTo>
                      <a:pt x="70" y="80"/>
                      <a:pt x="70" y="80"/>
                      <a:pt x="70" y="80"/>
                    </a:cubicBezTo>
                    <a:cubicBezTo>
                      <a:pt x="68" y="36"/>
                      <a:pt x="106" y="0"/>
                      <a:pt x="150" y="0"/>
                    </a:cubicBezTo>
                    <a:cubicBezTo>
                      <a:pt x="171" y="0"/>
                      <a:pt x="184" y="7"/>
                      <a:pt x="199" y="7"/>
                    </a:cubicBezTo>
                    <a:cubicBezTo>
                      <a:pt x="214" y="7"/>
                      <a:pt x="233" y="0"/>
                      <a:pt x="254" y="0"/>
                    </a:cubicBezTo>
                    <a:cubicBezTo>
                      <a:pt x="276" y="0"/>
                      <a:pt x="295" y="7"/>
                      <a:pt x="310" y="7"/>
                    </a:cubicBezTo>
                    <a:cubicBezTo>
                      <a:pt x="325" y="7"/>
                      <a:pt x="338" y="0"/>
                      <a:pt x="359" y="0"/>
                    </a:cubicBezTo>
                    <a:cubicBezTo>
                      <a:pt x="403" y="0"/>
                      <a:pt x="439" y="36"/>
                      <a:pt x="439" y="80"/>
                    </a:cubicBezTo>
                    <a:cubicBezTo>
                      <a:pt x="439" y="155"/>
                      <a:pt x="426" y="230"/>
                      <a:pt x="426" y="305"/>
                    </a:cubicBezTo>
                    <a:cubicBezTo>
                      <a:pt x="426" y="323"/>
                      <a:pt x="402" y="338"/>
                      <a:pt x="385" y="33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1" name="Freeform 22"/>
              <p:cNvSpPr>
                <a:spLocks noEditPoints="1"/>
              </p:cNvSpPr>
              <p:nvPr/>
            </p:nvSpPr>
            <p:spPr bwMode="auto">
              <a:xfrm>
                <a:off x="6548410" y="5257562"/>
                <a:ext cx="538723" cy="570176"/>
              </a:xfrm>
              <a:custGeom>
                <a:avLst/>
                <a:gdLst>
                  <a:gd name="T0" fmla="*/ 100 w 623"/>
                  <a:gd name="T1" fmla="*/ 153 h 660"/>
                  <a:gd name="T2" fmla="*/ 73 w 623"/>
                  <a:gd name="T3" fmla="*/ 183 h 660"/>
                  <a:gd name="T4" fmla="*/ 43 w 623"/>
                  <a:gd name="T5" fmla="*/ 156 h 660"/>
                  <a:gd name="T6" fmla="*/ 30 w 623"/>
                  <a:gd name="T7" fmla="*/ 45 h 660"/>
                  <a:gd name="T8" fmla="*/ 94 w 623"/>
                  <a:gd name="T9" fmla="*/ 41 h 660"/>
                  <a:gd name="T10" fmla="*/ 100 w 623"/>
                  <a:gd name="T11" fmla="*/ 153 h 660"/>
                  <a:gd name="T12" fmla="*/ 76 w 623"/>
                  <a:gd name="T13" fmla="*/ 502 h 660"/>
                  <a:gd name="T14" fmla="*/ 57 w 623"/>
                  <a:gd name="T15" fmla="*/ 521 h 660"/>
                  <a:gd name="T16" fmla="*/ 38 w 623"/>
                  <a:gd name="T17" fmla="*/ 502 h 660"/>
                  <a:gd name="T18" fmla="*/ 38 w 623"/>
                  <a:gd name="T19" fmla="*/ 487 h 660"/>
                  <a:gd name="T20" fmla="*/ 78 w 623"/>
                  <a:gd name="T21" fmla="*/ 440 h 660"/>
                  <a:gd name="T22" fmla="*/ 289 w 623"/>
                  <a:gd name="T23" fmla="*/ 406 h 660"/>
                  <a:gd name="T24" fmla="*/ 334 w 623"/>
                  <a:gd name="T25" fmla="*/ 406 h 660"/>
                  <a:gd name="T26" fmla="*/ 545 w 623"/>
                  <a:gd name="T27" fmla="*/ 440 h 660"/>
                  <a:gd name="T28" fmla="*/ 585 w 623"/>
                  <a:gd name="T29" fmla="*/ 487 h 660"/>
                  <a:gd name="T30" fmla="*/ 585 w 623"/>
                  <a:gd name="T31" fmla="*/ 502 h 660"/>
                  <a:gd name="T32" fmla="*/ 566 w 623"/>
                  <a:gd name="T33" fmla="*/ 521 h 660"/>
                  <a:gd name="T34" fmla="*/ 547 w 623"/>
                  <a:gd name="T35" fmla="*/ 502 h 660"/>
                  <a:gd name="T36" fmla="*/ 547 w 623"/>
                  <a:gd name="T37" fmla="*/ 490 h 660"/>
                  <a:gd name="T38" fmla="*/ 538 w 623"/>
                  <a:gd name="T39" fmla="*/ 481 h 660"/>
                  <a:gd name="T40" fmla="*/ 341 w 623"/>
                  <a:gd name="T41" fmla="*/ 468 h 660"/>
                  <a:gd name="T42" fmla="*/ 334 w 623"/>
                  <a:gd name="T43" fmla="*/ 470 h 660"/>
                  <a:gd name="T44" fmla="*/ 331 w 623"/>
                  <a:gd name="T45" fmla="*/ 477 h 660"/>
                  <a:gd name="T46" fmla="*/ 331 w 623"/>
                  <a:gd name="T47" fmla="*/ 502 h 660"/>
                  <a:gd name="T48" fmla="*/ 311 w 623"/>
                  <a:gd name="T49" fmla="*/ 521 h 660"/>
                  <a:gd name="T50" fmla="*/ 292 w 623"/>
                  <a:gd name="T51" fmla="*/ 502 h 660"/>
                  <a:gd name="T52" fmla="*/ 292 w 623"/>
                  <a:gd name="T53" fmla="*/ 477 h 660"/>
                  <a:gd name="T54" fmla="*/ 289 w 623"/>
                  <a:gd name="T55" fmla="*/ 470 h 660"/>
                  <a:gd name="T56" fmla="*/ 282 w 623"/>
                  <a:gd name="T57" fmla="*/ 468 h 660"/>
                  <a:gd name="T58" fmla="*/ 85 w 623"/>
                  <a:gd name="T59" fmla="*/ 481 h 660"/>
                  <a:gd name="T60" fmla="*/ 76 w 623"/>
                  <a:gd name="T61" fmla="*/ 490 h 660"/>
                  <a:gd name="T62" fmla="*/ 76 w 623"/>
                  <a:gd name="T63" fmla="*/ 502 h 660"/>
                  <a:gd name="T64" fmla="*/ 566 w 623"/>
                  <a:gd name="T65" fmla="*/ 545 h 660"/>
                  <a:gd name="T66" fmla="*/ 623 w 623"/>
                  <a:gd name="T67" fmla="*/ 602 h 660"/>
                  <a:gd name="T68" fmla="*/ 566 w 623"/>
                  <a:gd name="T69" fmla="*/ 660 h 660"/>
                  <a:gd name="T70" fmla="*/ 509 w 623"/>
                  <a:gd name="T71" fmla="*/ 602 h 660"/>
                  <a:gd name="T72" fmla="*/ 566 w 623"/>
                  <a:gd name="T73" fmla="*/ 545 h 660"/>
                  <a:gd name="T74" fmla="*/ 57 w 623"/>
                  <a:gd name="T75" fmla="*/ 545 h 660"/>
                  <a:gd name="T76" fmla="*/ 114 w 623"/>
                  <a:gd name="T77" fmla="*/ 602 h 660"/>
                  <a:gd name="T78" fmla="*/ 57 w 623"/>
                  <a:gd name="T79" fmla="*/ 660 h 660"/>
                  <a:gd name="T80" fmla="*/ 0 w 623"/>
                  <a:gd name="T81" fmla="*/ 602 h 660"/>
                  <a:gd name="T82" fmla="*/ 57 w 623"/>
                  <a:gd name="T83" fmla="*/ 545 h 660"/>
                  <a:gd name="T84" fmla="*/ 311 w 623"/>
                  <a:gd name="T85" fmla="*/ 545 h 660"/>
                  <a:gd name="T86" fmla="*/ 369 w 623"/>
                  <a:gd name="T87" fmla="*/ 602 h 660"/>
                  <a:gd name="T88" fmla="*/ 311 w 623"/>
                  <a:gd name="T89" fmla="*/ 660 h 660"/>
                  <a:gd name="T90" fmla="*/ 254 w 623"/>
                  <a:gd name="T91" fmla="*/ 602 h 660"/>
                  <a:gd name="T92" fmla="*/ 311 w 623"/>
                  <a:gd name="T93" fmla="*/ 545 h 660"/>
                  <a:gd name="T94" fmla="*/ 580 w 623"/>
                  <a:gd name="T95" fmla="*/ 156 h 660"/>
                  <a:gd name="T96" fmla="*/ 550 w 623"/>
                  <a:gd name="T97" fmla="*/ 183 h 660"/>
                  <a:gd name="T98" fmla="*/ 523 w 623"/>
                  <a:gd name="T99" fmla="*/ 153 h 660"/>
                  <a:gd name="T100" fmla="*/ 529 w 623"/>
                  <a:gd name="T101" fmla="*/ 41 h 660"/>
                  <a:gd name="T102" fmla="*/ 593 w 623"/>
                  <a:gd name="T103" fmla="*/ 45 h 660"/>
                  <a:gd name="T104" fmla="*/ 580 w 623"/>
                  <a:gd name="T105" fmla="*/ 156 h 6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23" h="660">
                    <a:moveTo>
                      <a:pt x="100" y="153"/>
                    </a:moveTo>
                    <a:cubicBezTo>
                      <a:pt x="101" y="169"/>
                      <a:pt x="89" y="182"/>
                      <a:pt x="73" y="183"/>
                    </a:cubicBezTo>
                    <a:cubicBezTo>
                      <a:pt x="57" y="184"/>
                      <a:pt x="44" y="172"/>
                      <a:pt x="43" y="156"/>
                    </a:cubicBezTo>
                    <a:cubicBezTo>
                      <a:pt x="30" y="45"/>
                      <a:pt x="30" y="45"/>
                      <a:pt x="30" y="45"/>
                    </a:cubicBezTo>
                    <a:cubicBezTo>
                      <a:pt x="29" y="12"/>
                      <a:pt x="91" y="0"/>
                      <a:pt x="94" y="41"/>
                    </a:cubicBezTo>
                    <a:cubicBezTo>
                      <a:pt x="100" y="153"/>
                      <a:pt x="100" y="153"/>
                      <a:pt x="100" y="153"/>
                    </a:cubicBezTo>
                    <a:close/>
                    <a:moveTo>
                      <a:pt x="76" y="502"/>
                    </a:moveTo>
                    <a:cubicBezTo>
                      <a:pt x="76" y="513"/>
                      <a:pt x="68" y="521"/>
                      <a:pt x="57" y="521"/>
                    </a:cubicBezTo>
                    <a:cubicBezTo>
                      <a:pt x="47" y="521"/>
                      <a:pt x="38" y="513"/>
                      <a:pt x="38" y="502"/>
                    </a:cubicBezTo>
                    <a:cubicBezTo>
                      <a:pt x="38" y="487"/>
                      <a:pt x="38" y="487"/>
                      <a:pt x="38" y="487"/>
                    </a:cubicBezTo>
                    <a:cubicBezTo>
                      <a:pt x="38" y="464"/>
                      <a:pt x="55" y="444"/>
                      <a:pt x="78" y="440"/>
                    </a:cubicBezTo>
                    <a:cubicBezTo>
                      <a:pt x="289" y="406"/>
                      <a:pt x="289" y="406"/>
                      <a:pt x="289" y="406"/>
                    </a:cubicBezTo>
                    <a:cubicBezTo>
                      <a:pt x="304" y="406"/>
                      <a:pt x="319" y="406"/>
                      <a:pt x="334" y="406"/>
                    </a:cubicBezTo>
                    <a:cubicBezTo>
                      <a:pt x="545" y="440"/>
                      <a:pt x="545" y="440"/>
                      <a:pt x="545" y="440"/>
                    </a:cubicBezTo>
                    <a:cubicBezTo>
                      <a:pt x="568" y="444"/>
                      <a:pt x="585" y="464"/>
                      <a:pt x="585" y="487"/>
                    </a:cubicBezTo>
                    <a:cubicBezTo>
                      <a:pt x="585" y="502"/>
                      <a:pt x="585" y="502"/>
                      <a:pt x="585" y="502"/>
                    </a:cubicBezTo>
                    <a:cubicBezTo>
                      <a:pt x="585" y="513"/>
                      <a:pt x="576" y="521"/>
                      <a:pt x="566" y="521"/>
                    </a:cubicBezTo>
                    <a:cubicBezTo>
                      <a:pt x="555" y="521"/>
                      <a:pt x="547" y="513"/>
                      <a:pt x="547" y="502"/>
                    </a:cubicBezTo>
                    <a:cubicBezTo>
                      <a:pt x="547" y="498"/>
                      <a:pt x="547" y="494"/>
                      <a:pt x="547" y="490"/>
                    </a:cubicBezTo>
                    <a:cubicBezTo>
                      <a:pt x="547" y="485"/>
                      <a:pt x="543" y="481"/>
                      <a:pt x="538" y="481"/>
                    </a:cubicBezTo>
                    <a:cubicBezTo>
                      <a:pt x="341" y="468"/>
                      <a:pt x="341" y="468"/>
                      <a:pt x="341" y="468"/>
                    </a:cubicBezTo>
                    <a:cubicBezTo>
                      <a:pt x="338" y="468"/>
                      <a:pt x="336" y="468"/>
                      <a:pt x="334" y="470"/>
                    </a:cubicBezTo>
                    <a:cubicBezTo>
                      <a:pt x="332" y="472"/>
                      <a:pt x="331" y="475"/>
                      <a:pt x="331" y="477"/>
                    </a:cubicBezTo>
                    <a:cubicBezTo>
                      <a:pt x="331" y="502"/>
                      <a:pt x="331" y="502"/>
                      <a:pt x="331" y="502"/>
                    </a:cubicBezTo>
                    <a:cubicBezTo>
                      <a:pt x="331" y="513"/>
                      <a:pt x="322" y="521"/>
                      <a:pt x="311" y="521"/>
                    </a:cubicBezTo>
                    <a:cubicBezTo>
                      <a:pt x="301" y="521"/>
                      <a:pt x="292" y="513"/>
                      <a:pt x="292" y="502"/>
                    </a:cubicBezTo>
                    <a:cubicBezTo>
                      <a:pt x="292" y="477"/>
                      <a:pt x="292" y="477"/>
                      <a:pt x="292" y="477"/>
                    </a:cubicBezTo>
                    <a:cubicBezTo>
                      <a:pt x="292" y="475"/>
                      <a:pt x="291" y="472"/>
                      <a:pt x="289" y="470"/>
                    </a:cubicBezTo>
                    <a:cubicBezTo>
                      <a:pt x="287" y="468"/>
                      <a:pt x="285" y="468"/>
                      <a:pt x="282" y="468"/>
                    </a:cubicBezTo>
                    <a:cubicBezTo>
                      <a:pt x="85" y="481"/>
                      <a:pt x="85" y="481"/>
                      <a:pt x="85" y="481"/>
                    </a:cubicBezTo>
                    <a:cubicBezTo>
                      <a:pt x="80" y="481"/>
                      <a:pt x="76" y="485"/>
                      <a:pt x="76" y="490"/>
                    </a:cubicBezTo>
                    <a:cubicBezTo>
                      <a:pt x="76" y="502"/>
                      <a:pt x="76" y="502"/>
                      <a:pt x="76" y="502"/>
                    </a:cubicBezTo>
                    <a:close/>
                    <a:moveTo>
                      <a:pt x="566" y="545"/>
                    </a:moveTo>
                    <a:cubicBezTo>
                      <a:pt x="597" y="545"/>
                      <a:pt x="623" y="571"/>
                      <a:pt x="623" y="602"/>
                    </a:cubicBezTo>
                    <a:cubicBezTo>
                      <a:pt x="623" y="634"/>
                      <a:pt x="597" y="660"/>
                      <a:pt x="566" y="660"/>
                    </a:cubicBezTo>
                    <a:cubicBezTo>
                      <a:pt x="534" y="660"/>
                      <a:pt x="509" y="634"/>
                      <a:pt x="509" y="602"/>
                    </a:cubicBezTo>
                    <a:cubicBezTo>
                      <a:pt x="509" y="571"/>
                      <a:pt x="534" y="545"/>
                      <a:pt x="566" y="545"/>
                    </a:cubicBezTo>
                    <a:close/>
                    <a:moveTo>
                      <a:pt x="57" y="545"/>
                    </a:moveTo>
                    <a:cubicBezTo>
                      <a:pt x="89" y="545"/>
                      <a:pt x="114" y="571"/>
                      <a:pt x="114" y="602"/>
                    </a:cubicBezTo>
                    <a:cubicBezTo>
                      <a:pt x="114" y="634"/>
                      <a:pt x="89" y="660"/>
                      <a:pt x="57" y="660"/>
                    </a:cubicBezTo>
                    <a:cubicBezTo>
                      <a:pt x="26" y="660"/>
                      <a:pt x="0" y="634"/>
                      <a:pt x="0" y="602"/>
                    </a:cubicBezTo>
                    <a:cubicBezTo>
                      <a:pt x="0" y="571"/>
                      <a:pt x="26" y="545"/>
                      <a:pt x="57" y="545"/>
                    </a:cubicBezTo>
                    <a:close/>
                    <a:moveTo>
                      <a:pt x="311" y="545"/>
                    </a:moveTo>
                    <a:cubicBezTo>
                      <a:pt x="343" y="545"/>
                      <a:pt x="369" y="571"/>
                      <a:pt x="369" y="602"/>
                    </a:cubicBezTo>
                    <a:cubicBezTo>
                      <a:pt x="369" y="634"/>
                      <a:pt x="343" y="660"/>
                      <a:pt x="311" y="660"/>
                    </a:cubicBezTo>
                    <a:cubicBezTo>
                      <a:pt x="280" y="660"/>
                      <a:pt x="254" y="634"/>
                      <a:pt x="254" y="602"/>
                    </a:cubicBezTo>
                    <a:cubicBezTo>
                      <a:pt x="254" y="571"/>
                      <a:pt x="280" y="545"/>
                      <a:pt x="311" y="545"/>
                    </a:cubicBezTo>
                    <a:close/>
                    <a:moveTo>
                      <a:pt x="580" y="156"/>
                    </a:moveTo>
                    <a:cubicBezTo>
                      <a:pt x="579" y="172"/>
                      <a:pt x="566" y="184"/>
                      <a:pt x="550" y="183"/>
                    </a:cubicBezTo>
                    <a:cubicBezTo>
                      <a:pt x="534" y="182"/>
                      <a:pt x="522" y="169"/>
                      <a:pt x="523" y="153"/>
                    </a:cubicBezTo>
                    <a:cubicBezTo>
                      <a:pt x="529" y="41"/>
                      <a:pt x="529" y="41"/>
                      <a:pt x="529" y="41"/>
                    </a:cubicBezTo>
                    <a:cubicBezTo>
                      <a:pt x="532" y="0"/>
                      <a:pt x="594" y="12"/>
                      <a:pt x="593" y="45"/>
                    </a:cubicBezTo>
                    <a:cubicBezTo>
                      <a:pt x="580" y="156"/>
                      <a:pt x="580" y="156"/>
                      <a:pt x="580" y="15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2" name="组合 31"/>
          <p:cNvGrpSpPr/>
          <p:nvPr/>
        </p:nvGrpSpPr>
        <p:grpSpPr>
          <a:xfrm>
            <a:off x="7881212" y="4917575"/>
            <a:ext cx="3214269" cy="872345"/>
            <a:chOff x="8215313" y="4660900"/>
            <a:chExt cx="3214687" cy="872345"/>
          </a:xfrm>
        </p:grpSpPr>
        <p:sp>
          <p:nvSpPr>
            <p:cNvPr id="33" name="矩形 32"/>
            <p:cNvSpPr/>
            <p:nvPr/>
          </p:nvSpPr>
          <p:spPr>
            <a:xfrm>
              <a:off x="8215313" y="5016500"/>
              <a:ext cx="3214687" cy="51674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lnSpc>
                  <a:spcPct val="120000"/>
                </a:lnSpc>
                <a:spcBef>
                  <a:spcPct val="0"/>
                </a:spcBef>
                <a:buNone/>
              </a:pPr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8215313" y="4660900"/>
              <a:ext cx="2268537" cy="369332"/>
            </a:xfrm>
            <a:prstGeom prst="rect">
              <a:avLst/>
            </a:prstGeom>
          </p:spPr>
          <p:txBody>
            <a:bodyPr>
              <a:spAutoFit/>
            </a:bodyPr>
            <a:lstStyle>
              <a:defPPr>
                <a:defRPr lang="zh-CN"/>
              </a:defPPr>
              <a:lvl1pPr>
                <a:defRPr sz="2400">
                  <a:solidFill>
                    <a:schemeClr val="bg2">
                      <a:lumMod val="25000"/>
                      <a:alpha val="85000"/>
                    </a:schemeClr>
                  </a:solidFill>
                  <a:latin typeface="+mn-ea"/>
                </a:defRPr>
              </a:lvl1pPr>
            </a:lstStyle>
            <a:p>
              <a:pPr>
                <a:defRPr/>
              </a:pPr>
              <a:r>
                <a:rPr lang="en-US" altLang="zh-CN" sz="1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cs typeface="+mn-ea"/>
                  <a:sym typeface="+mn-lt"/>
                </a:rPr>
                <a:t>Add title text</a:t>
              </a:r>
              <a:endParaRPr lang="zh-CN" alt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ea"/>
                <a:sym typeface="+mn-lt"/>
              </a:endParaRP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7171690" y="3541461"/>
            <a:ext cx="549204" cy="636588"/>
            <a:chOff x="7505700" y="3413125"/>
            <a:chExt cx="549275" cy="636588"/>
          </a:xfrm>
        </p:grpSpPr>
        <p:sp>
          <p:nvSpPr>
            <p:cNvPr id="46" name="六边形 45"/>
            <p:cNvSpPr/>
            <p:nvPr/>
          </p:nvSpPr>
          <p:spPr>
            <a:xfrm rot="16200000">
              <a:off x="7462044" y="3456781"/>
              <a:ext cx="636588" cy="549275"/>
            </a:xfrm>
            <a:prstGeom prst="hexagon">
              <a:avLst/>
            </a:prstGeom>
            <a:solidFill>
              <a:srgbClr val="F2F2F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47" name="组合 46"/>
            <p:cNvGrpSpPr/>
            <p:nvPr/>
          </p:nvGrpSpPr>
          <p:grpSpPr>
            <a:xfrm>
              <a:off x="7600567" y="3551168"/>
              <a:ext cx="359692" cy="361578"/>
              <a:chOff x="6469046" y="3702469"/>
              <a:chExt cx="697452" cy="701109"/>
            </a:xfrm>
            <a:solidFill>
              <a:schemeClr val="bg1"/>
            </a:solidFill>
          </p:grpSpPr>
          <p:sp>
            <p:nvSpPr>
              <p:cNvPr id="48" name="Freeform 5"/>
              <p:cNvSpPr>
                <a:spLocks noEditPoints="1"/>
              </p:cNvSpPr>
              <p:nvPr/>
            </p:nvSpPr>
            <p:spPr bwMode="auto">
              <a:xfrm>
                <a:off x="6469046" y="3702469"/>
                <a:ext cx="613698" cy="603458"/>
              </a:xfrm>
              <a:custGeom>
                <a:avLst/>
                <a:gdLst>
                  <a:gd name="T0" fmla="*/ 54 w 710"/>
                  <a:gd name="T1" fmla="*/ 87 h 698"/>
                  <a:gd name="T2" fmla="*/ 114 w 710"/>
                  <a:gd name="T3" fmla="*/ 87 h 698"/>
                  <a:gd name="T4" fmla="*/ 114 w 710"/>
                  <a:gd name="T5" fmla="*/ 33 h 698"/>
                  <a:gd name="T6" fmla="*/ 146 w 710"/>
                  <a:gd name="T7" fmla="*/ 1 h 698"/>
                  <a:gd name="T8" fmla="*/ 178 w 710"/>
                  <a:gd name="T9" fmla="*/ 33 h 698"/>
                  <a:gd name="T10" fmla="*/ 178 w 710"/>
                  <a:gd name="T11" fmla="*/ 169 h 698"/>
                  <a:gd name="T12" fmla="*/ 146 w 710"/>
                  <a:gd name="T13" fmla="*/ 201 h 698"/>
                  <a:gd name="T14" fmla="*/ 114 w 710"/>
                  <a:gd name="T15" fmla="*/ 169 h 698"/>
                  <a:gd name="T16" fmla="*/ 114 w 710"/>
                  <a:gd name="T17" fmla="*/ 144 h 698"/>
                  <a:gd name="T18" fmla="*/ 57 w 710"/>
                  <a:gd name="T19" fmla="*/ 144 h 698"/>
                  <a:gd name="T20" fmla="*/ 57 w 710"/>
                  <a:gd name="T21" fmla="*/ 262 h 698"/>
                  <a:gd name="T22" fmla="*/ 653 w 710"/>
                  <a:gd name="T23" fmla="*/ 262 h 698"/>
                  <a:gd name="T24" fmla="*/ 653 w 710"/>
                  <a:gd name="T25" fmla="*/ 144 h 698"/>
                  <a:gd name="T26" fmla="*/ 591 w 710"/>
                  <a:gd name="T27" fmla="*/ 144 h 698"/>
                  <a:gd name="T28" fmla="*/ 591 w 710"/>
                  <a:gd name="T29" fmla="*/ 87 h 698"/>
                  <a:gd name="T30" fmla="*/ 656 w 710"/>
                  <a:gd name="T31" fmla="*/ 87 h 698"/>
                  <a:gd name="T32" fmla="*/ 710 w 710"/>
                  <a:gd name="T33" fmla="*/ 141 h 698"/>
                  <a:gd name="T34" fmla="*/ 710 w 710"/>
                  <a:gd name="T35" fmla="*/ 412 h 698"/>
                  <a:gd name="T36" fmla="*/ 653 w 710"/>
                  <a:gd name="T37" fmla="*/ 393 h 698"/>
                  <a:gd name="T38" fmla="*/ 653 w 710"/>
                  <a:gd name="T39" fmla="*/ 300 h 698"/>
                  <a:gd name="T40" fmla="*/ 57 w 710"/>
                  <a:gd name="T41" fmla="*/ 300 h 698"/>
                  <a:gd name="T42" fmla="*/ 57 w 710"/>
                  <a:gd name="T43" fmla="*/ 641 h 698"/>
                  <a:gd name="T44" fmla="*/ 386 w 710"/>
                  <a:gd name="T45" fmla="*/ 641 h 698"/>
                  <a:gd name="T46" fmla="*/ 401 w 710"/>
                  <a:gd name="T47" fmla="*/ 698 h 698"/>
                  <a:gd name="T48" fmla="*/ 54 w 710"/>
                  <a:gd name="T49" fmla="*/ 698 h 698"/>
                  <a:gd name="T50" fmla="*/ 16 w 710"/>
                  <a:gd name="T51" fmla="*/ 682 h 698"/>
                  <a:gd name="T52" fmla="*/ 0 w 710"/>
                  <a:gd name="T53" fmla="*/ 644 h 698"/>
                  <a:gd name="T54" fmla="*/ 0 w 710"/>
                  <a:gd name="T55" fmla="*/ 141 h 698"/>
                  <a:gd name="T56" fmla="*/ 54 w 710"/>
                  <a:gd name="T57" fmla="*/ 87 h 698"/>
                  <a:gd name="T58" fmla="*/ 365 w 710"/>
                  <a:gd name="T59" fmla="*/ 169 h 698"/>
                  <a:gd name="T60" fmla="*/ 334 w 710"/>
                  <a:gd name="T61" fmla="*/ 201 h 698"/>
                  <a:gd name="T62" fmla="*/ 302 w 710"/>
                  <a:gd name="T63" fmla="*/ 169 h 698"/>
                  <a:gd name="T64" fmla="*/ 302 w 710"/>
                  <a:gd name="T65" fmla="*/ 144 h 698"/>
                  <a:gd name="T66" fmla="*/ 216 w 710"/>
                  <a:gd name="T67" fmla="*/ 144 h 698"/>
                  <a:gd name="T68" fmla="*/ 216 w 710"/>
                  <a:gd name="T69" fmla="*/ 87 h 698"/>
                  <a:gd name="T70" fmla="*/ 302 w 710"/>
                  <a:gd name="T71" fmla="*/ 87 h 698"/>
                  <a:gd name="T72" fmla="*/ 302 w 710"/>
                  <a:gd name="T73" fmla="*/ 32 h 698"/>
                  <a:gd name="T74" fmla="*/ 334 w 710"/>
                  <a:gd name="T75" fmla="*/ 0 h 698"/>
                  <a:gd name="T76" fmla="*/ 365 w 710"/>
                  <a:gd name="T77" fmla="*/ 32 h 698"/>
                  <a:gd name="T78" fmla="*/ 365 w 710"/>
                  <a:gd name="T79" fmla="*/ 169 h 698"/>
                  <a:gd name="T80" fmla="*/ 553 w 710"/>
                  <a:gd name="T81" fmla="*/ 169 h 698"/>
                  <a:gd name="T82" fmla="*/ 521 w 710"/>
                  <a:gd name="T83" fmla="*/ 201 h 698"/>
                  <a:gd name="T84" fmla="*/ 489 w 710"/>
                  <a:gd name="T85" fmla="*/ 169 h 698"/>
                  <a:gd name="T86" fmla="*/ 489 w 710"/>
                  <a:gd name="T87" fmla="*/ 144 h 698"/>
                  <a:gd name="T88" fmla="*/ 403 w 710"/>
                  <a:gd name="T89" fmla="*/ 144 h 698"/>
                  <a:gd name="T90" fmla="*/ 403 w 710"/>
                  <a:gd name="T91" fmla="*/ 87 h 698"/>
                  <a:gd name="T92" fmla="*/ 489 w 710"/>
                  <a:gd name="T93" fmla="*/ 87 h 698"/>
                  <a:gd name="T94" fmla="*/ 489 w 710"/>
                  <a:gd name="T95" fmla="*/ 33 h 698"/>
                  <a:gd name="T96" fmla="*/ 521 w 710"/>
                  <a:gd name="T97" fmla="*/ 1 h 698"/>
                  <a:gd name="T98" fmla="*/ 553 w 710"/>
                  <a:gd name="T99" fmla="*/ 33 h 698"/>
                  <a:gd name="T100" fmla="*/ 553 w 710"/>
                  <a:gd name="T101" fmla="*/ 169 h 6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710" h="698">
                    <a:moveTo>
                      <a:pt x="54" y="87"/>
                    </a:moveTo>
                    <a:cubicBezTo>
                      <a:pt x="114" y="87"/>
                      <a:pt x="114" y="87"/>
                      <a:pt x="114" y="87"/>
                    </a:cubicBezTo>
                    <a:cubicBezTo>
                      <a:pt x="114" y="33"/>
                      <a:pt x="114" y="33"/>
                      <a:pt x="114" y="33"/>
                    </a:cubicBezTo>
                    <a:cubicBezTo>
                      <a:pt x="114" y="15"/>
                      <a:pt x="128" y="1"/>
                      <a:pt x="146" y="1"/>
                    </a:cubicBezTo>
                    <a:cubicBezTo>
                      <a:pt x="164" y="1"/>
                      <a:pt x="178" y="15"/>
                      <a:pt x="178" y="33"/>
                    </a:cubicBezTo>
                    <a:cubicBezTo>
                      <a:pt x="178" y="169"/>
                      <a:pt x="178" y="169"/>
                      <a:pt x="178" y="169"/>
                    </a:cubicBezTo>
                    <a:cubicBezTo>
                      <a:pt x="178" y="187"/>
                      <a:pt x="164" y="201"/>
                      <a:pt x="146" y="201"/>
                    </a:cubicBezTo>
                    <a:cubicBezTo>
                      <a:pt x="128" y="201"/>
                      <a:pt x="114" y="187"/>
                      <a:pt x="114" y="169"/>
                    </a:cubicBezTo>
                    <a:cubicBezTo>
                      <a:pt x="114" y="144"/>
                      <a:pt x="114" y="144"/>
                      <a:pt x="114" y="144"/>
                    </a:cubicBezTo>
                    <a:cubicBezTo>
                      <a:pt x="57" y="144"/>
                      <a:pt x="57" y="144"/>
                      <a:pt x="57" y="144"/>
                    </a:cubicBezTo>
                    <a:cubicBezTo>
                      <a:pt x="57" y="262"/>
                      <a:pt x="57" y="262"/>
                      <a:pt x="57" y="262"/>
                    </a:cubicBezTo>
                    <a:cubicBezTo>
                      <a:pt x="653" y="262"/>
                      <a:pt x="653" y="262"/>
                      <a:pt x="653" y="262"/>
                    </a:cubicBezTo>
                    <a:cubicBezTo>
                      <a:pt x="653" y="144"/>
                      <a:pt x="653" y="144"/>
                      <a:pt x="653" y="144"/>
                    </a:cubicBezTo>
                    <a:cubicBezTo>
                      <a:pt x="591" y="144"/>
                      <a:pt x="591" y="144"/>
                      <a:pt x="591" y="144"/>
                    </a:cubicBezTo>
                    <a:cubicBezTo>
                      <a:pt x="591" y="87"/>
                      <a:pt x="591" y="87"/>
                      <a:pt x="591" y="87"/>
                    </a:cubicBezTo>
                    <a:cubicBezTo>
                      <a:pt x="656" y="87"/>
                      <a:pt x="656" y="87"/>
                      <a:pt x="656" y="87"/>
                    </a:cubicBezTo>
                    <a:cubicBezTo>
                      <a:pt x="686" y="87"/>
                      <a:pt x="710" y="111"/>
                      <a:pt x="710" y="141"/>
                    </a:cubicBezTo>
                    <a:cubicBezTo>
                      <a:pt x="710" y="412"/>
                      <a:pt x="710" y="412"/>
                      <a:pt x="710" y="412"/>
                    </a:cubicBezTo>
                    <a:cubicBezTo>
                      <a:pt x="692" y="403"/>
                      <a:pt x="673" y="396"/>
                      <a:pt x="653" y="393"/>
                    </a:cubicBezTo>
                    <a:cubicBezTo>
                      <a:pt x="653" y="300"/>
                      <a:pt x="653" y="300"/>
                      <a:pt x="653" y="300"/>
                    </a:cubicBezTo>
                    <a:cubicBezTo>
                      <a:pt x="57" y="300"/>
                      <a:pt x="57" y="300"/>
                      <a:pt x="57" y="300"/>
                    </a:cubicBezTo>
                    <a:cubicBezTo>
                      <a:pt x="57" y="641"/>
                      <a:pt x="57" y="641"/>
                      <a:pt x="57" y="641"/>
                    </a:cubicBezTo>
                    <a:cubicBezTo>
                      <a:pt x="386" y="641"/>
                      <a:pt x="386" y="641"/>
                      <a:pt x="386" y="641"/>
                    </a:cubicBezTo>
                    <a:cubicBezTo>
                      <a:pt x="388" y="661"/>
                      <a:pt x="393" y="680"/>
                      <a:pt x="401" y="698"/>
                    </a:cubicBezTo>
                    <a:cubicBezTo>
                      <a:pt x="54" y="698"/>
                      <a:pt x="54" y="698"/>
                      <a:pt x="54" y="698"/>
                    </a:cubicBezTo>
                    <a:cubicBezTo>
                      <a:pt x="39" y="698"/>
                      <a:pt x="26" y="692"/>
                      <a:pt x="16" y="682"/>
                    </a:cubicBezTo>
                    <a:cubicBezTo>
                      <a:pt x="6" y="673"/>
                      <a:pt x="0" y="659"/>
                      <a:pt x="0" y="644"/>
                    </a:cubicBezTo>
                    <a:cubicBezTo>
                      <a:pt x="0" y="141"/>
                      <a:pt x="0" y="141"/>
                      <a:pt x="0" y="141"/>
                    </a:cubicBezTo>
                    <a:cubicBezTo>
                      <a:pt x="0" y="111"/>
                      <a:pt x="24" y="87"/>
                      <a:pt x="54" y="87"/>
                    </a:cubicBezTo>
                    <a:close/>
                    <a:moveTo>
                      <a:pt x="365" y="169"/>
                    </a:moveTo>
                    <a:cubicBezTo>
                      <a:pt x="365" y="186"/>
                      <a:pt x="351" y="201"/>
                      <a:pt x="334" y="201"/>
                    </a:cubicBezTo>
                    <a:cubicBezTo>
                      <a:pt x="316" y="201"/>
                      <a:pt x="302" y="186"/>
                      <a:pt x="302" y="169"/>
                    </a:cubicBezTo>
                    <a:cubicBezTo>
                      <a:pt x="302" y="144"/>
                      <a:pt x="302" y="144"/>
                      <a:pt x="302" y="144"/>
                    </a:cubicBezTo>
                    <a:cubicBezTo>
                      <a:pt x="216" y="144"/>
                      <a:pt x="216" y="144"/>
                      <a:pt x="216" y="144"/>
                    </a:cubicBezTo>
                    <a:cubicBezTo>
                      <a:pt x="216" y="87"/>
                      <a:pt x="216" y="87"/>
                      <a:pt x="216" y="87"/>
                    </a:cubicBezTo>
                    <a:cubicBezTo>
                      <a:pt x="302" y="87"/>
                      <a:pt x="302" y="87"/>
                      <a:pt x="302" y="87"/>
                    </a:cubicBezTo>
                    <a:cubicBezTo>
                      <a:pt x="302" y="32"/>
                      <a:pt x="302" y="32"/>
                      <a:pt x="302" y="32"/>
                    </a:cubicBezTo>
                    <a:cubicBezTo>
                      <a:pt x="302" y="15"/>
                      <a:pt x="316" y="0"/>
                      <a:pt x="334" y="0"/>
                    </a:cubicBezTo>
                    <a:cubicBezTo>
                      <a:pt x="351" y="0"/>
                      <a:pt x="365" y="15"/>
                      <a:pt x="365" y="32"/>
                    </a:cubicBezTo>
                    <a:cubicBezTo>
                      <a:pt x="365" y="169"/>
                      <a:pt x="365" y="169"/>
                      <a:pt x="365" y="169"/>
                    </a:cubicBezTo>
                    <a:close/>
                    <a:moveTo>
                      <a:pt x="553" y="169"/>
                    </a:moveTo>
                    <a:cubicBezTo>
                      <a:pt x="553" y="187"/>
                      <a:pt x="539" y="201"/>
                      <a:pt x="521" y="201"/>
                    </a:cubicBezTo>
                    <a:cubicBezTo>
                      <a:pt x="503" y="201"/>
                      <a:pt x="489" y="187"/>
                      <a:pt x="489" y="169"/>
                    </a:cubicBezTo>
                    <a:cubicBezTo>
                      <a:pt x="489" y="144"/>
                      <a:pt x="489" y="144"/>
                      <a:pt x="489" y="144"/>
                    </a:cubicBezTo>
                    <a:cubicBezTo>
                      <a:pt x="403" y="144"/>
                      <a:pt x="403" y="144"/>
                      <a:pt x="403" y="144"/>
                    </a:cubicBezTo>
                    <a:cubicBezTo>
                      <a:pt x="403" y="87"/>
                      <a:pt x="403" y="87"/>
                      <a:pt x="403" y="87"/>
                    </a:cubicBezTo>
                    <a:cubicBezTo>
                      <a:pt x="489" y="87"/>
                      <a:pt x="489" y="87"/>
                      <a:pt x="489" y="87"/>
                    </a:cubicBezTo>
                    <a:cubicBezTo>
                      <a:pt x="489" y="33"/>
                      <a:pt x="489" y="33"/>
                      <a:pt x="489" y="33"/>
                    </a:cubicBezTo>
                    <a:cubicBezTo>
                      <a:pt x="489" y="15"/>
                      <a:pt x="503" y="1"/>
                      <a:pt x="521" y="1"/>
                    </a:cubicBezTo>
                    <a:cubicBezTo>
                      <a:pt x="539" y="1"/>
                      <a:pt x="553" y="15"/>
                      <a:pt x="553" y="33"/>
                    </a:cubicBezTo>
                    <a:cubicBezTo>
                      <a:pt x="553" y="169"/>
                      <a:pt x="553" y="169"/>
                      <a:pt x="553" y="169"/>
                    </a:cubicBezTo>
                    <a:close/>
                  </a:path>
                </a:pathLst>
              </a:cu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9" name="Freeform 6"/>
              <p:cNvSpPr>
                <a:spLocks noEditPoints="1"/>
              </p:cNvSpPr>
              <p:nvPr/>
            </p:nvSpPr>
            <p:spPr bwMode="auto">
              <a:xfrm>
                <a:off x="6595224" y="4032725"/>
                <a:ext cx="362075" cy="153973"/>
              </a:xfrm>
              <a:custGeom>
                <a:avLst/>
                <a:gdLst>
                  <a:gd name="T0" fmla="*/ 17 w 419"/>
                  <a:gd name="T1" fmla="*/ 0 h 178"/>
                  <a:gd name="T2" fmla="*/ 84 w 419"/>
                  <a:gd name="T3" fmla="*/ 0 h 178"/>
                  <a:gd name="T4" fmla="*/ 102 w 419"/>
                  <a:gd name="T5" fmla="*/ 18 h 178"/>
                  <a:gd name="T6" fmla="*/ 102 w 419"/>
                  <a:gd name="T7" fmla="*/ 46 h 178"/>
                  <a:gd name="T8" fmla="*/ 84 w 419"/>
                  <a:gd name="T9" fmla="*/ 64 h 178"/>
                  <a:gd name="T10" fmla="*/ 17 w 419"/>
                  <a:gd name="T11" fmla="*/ 64 h 178"/>
                  <a:gd name="T12" fmla="*/ 0 w 419"/>
                  <a:gd name="T13" fmla="*/ 46 h 178"/>
                  <a:gd name="T14" fmla="*/ 0 w 419"/>
                  <a:gd name="T15" fmla="*/ 18 h 178"/>
                  <a:gd name="T16" fmla="*/ 17 w 419"/>
                  <a:gd name="T17" fmla="*/ 0 h 178"/>
                  <a:gd name="T18" fmla="*/ 175 w 419"/>
                  <a:gd name="T19" fmla="*/ 115 h 178"/>
                  <a:gd name="T20" fmla="*/ 245 w 419"/>
                  <a:gd name="T21" fmla="*/ 115 h 178"/>
                  <a:gd name="T22" fmla="*/ 261 w 419"/>
                  <a:gd name="T23" fmla="*/ 131 h 178"/>
                  <a:gd name="T24" fmla="*/ 261 w 419"/>
                  <a:gd name="T25" fmla="*/ 134 h 178"/>
                  <a:gd name="T26" fmla="*/ 245 w 419"/>
                  <a:gd name="T27" fmla="*/ 178 h 178"/>
                  <a:gd name="T28" fmla="*/ 245 w 419"/>
                  <a:gd name="T29" fmla="*/ 178 h 178"/>
                  <a:gd name="T30" fmla="*/ 175 w 419"/>
                  <a:gd name="T31" fmla="*/ 178 h 178"/>
                  <a:gd name="T32" fmla="*/ 159 w 419"/>
                  <a:gd name="T33" fmla="*/ 162 h 178"/>
                  <a:gd name="T34" fmla="*/ 159 w 419"/>
                  <a:gd name="T35" fmla="*/ 131 h 178"/>
                  <a:gd name="T36" fmla="*/ 175 w 419"/>
                  <a:gd name="T37" fmla="*/ 115 h 178"/>
                  <a:gd name="T38" fmla="*/ 16 w 419"/>
                  <a:gd name="T39" fmla="*/ 115 h 178"/>
                  <a:gd name="T40" fmla="*/ 86 w 419"/>
                  <a:gd name="T41" fmla="*/ 115 h 178"/>
                  <a:gd name="T42" fmla="*/ 102 w 419"/>
                  <a:gd name="T43" fmla="*/ 131 h 178"/>
                  <a:gd name="T44" fmla="*/ 102 w 419"/>
                  <a:gd name="T45" fmla="*/ 162 h 178"/>
                  <a:gd name="T46" fmla="*/ 86 w 419"/>
                  <a:gd name="T47" fmla="*/ 178 h 178"/>
                  <a:gd name="T48" fmla="*/ 16 w 419"/>
                  <a:gd name="T49" fmla="*/ 178 h 178"/>
                  <a:gd name="T50" fmla="*/ 0 w 419"/>
                  <a:gd name="T51" fmla="*/ 162 h 178"/>
                  <a:gd name="T52" fmla="*/ 0 w 419"/>
                  <a:gd name="T53" fmla="*/ 131 h 178"/>
                  <a:gd name="T54" fmla="*/ 16 w 419"/>
                  <a:gd name="T55" fmla="*/ 115 h 178"/>
                  <a:gd name="T56" fmla="*/ 334 w 419"/>
                  <a:gd name="T57" fmla="*/ 0 h 178"/>
                  <a:gd name="T58" fmla="*/ 404 w 419"/>
                  <a:gd name="T59" fmla="*/ 0 h 178"/>
                  <a:gd name="T60" fmla="*/ 419 w 419"/>
                  <a:gd name="T61" fmla="*/ 11 h 178"/>
                  <a:gd name="T62" fmla="*/ 321 w 419"/>
                  <a:gd name="T63" fmla="*/ 57 h 178"/>
                  <a:gd name="T64" fmla="*/ 318 w 419"/>
                  <a:gd name="T65" fmla="*/ 48 h 178"/>
                  <a:gd name="T66" fmla="*/ 318 w 419"/>
                  <a:gd name="T67" fmla="*/ 16 h 178"/>
                  <a:gd name="T68" fmla="*/ 334 w 419"/>
                  <a:gd name="T69" fmla="*/ 0 h 178"/>
                  <a:gd name="T70" fmla="*/ 175 w 419"/>
                  <a:gd name="T71" fmla="*/ 0 h 178"/>
                  <a:gd name="T72" fmla="*/ 245 w 419"/>
                  <a:gd name="T73" fmla="*/ 0 h 178"/>
                  <a:gd name="T74" fmla="*/ 261 w 419"/>
                  <a:gd name="T75" fmla="*/ 16 h 178"/>
                  <a:gd name="T76" fmla="*/ 261 w 419"/>
                  <a:gd name="T77" fmla="*/ 48 h 178"/>
                  <a:gd name="T78" fmla="*/ 245 w 419"/>
                  <a:gd name="T79" fmla="*/ 64 h 178"/>
                  <a:gd name="T80" fmla="*/ 175 w 419"/>
                  <a:gd name="T81" fmla="*/ 64 h 178"/>
                  <a:gd name="T82" fmla="*/ 159 w 419"/>
                  <a:gd name="T83" fmla="*/ 48 h 178"/>
                  <a:gd name="T84" fmla="*/ 159 w 419"/>
                  <a:gd name="T85" fmla="*/ 16 h 178"/>
                  <a:gd name="T86" fmla="*/ 175 w 419"/>
                  <a:gd name="T87" fmla="*/ 0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19" h="178">
                    <a:moveTo>
                      <a:pt x="17" y="0"/>
                    </a:moveTo>
                    <a:cubicBezTo>
                      <a:pt x="84" y="0"/>
                      <a:pt x="84" y="0"/>
                      <a:pt x="84" y="0"/>
                    </a:cubicBezTo>
                    <a:cubicBezTo>
                      <a:pt x="94" y="0"/>
                      <a:pt x="102" y="8"/>
                      <a:pt x="102" y="18"/>
                    </a:cubicBezTo>
                    <a:cubicBezTo>
                      <a:pt x="102" y="46"/>
                      <a:pt x="102" y="46"/>
                      <a:pt x="102" y="46"/>
                    </a:cubicBezTo>
                    <a:cubicBezTo>
                      <a:pt x="102" y="56"/>
                      <a:pt x="94" y="64"/>
                      <a:pt x="84" y="64"/>
                    </a:cubicBezTo>
                    <a:cubicBezTo>
                      <a:pt x="17" y="64"/>
                      <a:pt x="17" y="64"/>
                      <a:pt x="17" y="64"/>
                    </a:cubicBezTo>
                    <a:cubicBezTo>
                      <a:pt x="8" y="64"/>
                      <a:pt x="0" y="56"/>
                      <a:pt x="0" y="46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8"/>
                      <a:pt x="8" y="0"/>
                      <a:pt x="17" y="0"/>
                    </a:cubicBezTo>
                    <a:close/>
                    <a:moveTo>
                      <a:pt x="175" y="115"/>
                    </a:moveTo>
                    <a:cubicBezTo>
                      <a:pt x="245" y="115"/>
                      <a:pt x="245" y="115"/>
                      <a:pt x="245" y="115"/>
                    </a:cubicBezTo>
                    <a:cubicBezTo>
                      <a:pt x="253" y="115"/>
                      <a:pt x="261" y="122"/>
                      <a:pt x="261" y="131"/>
                    </a:cubicBezTo>
                    <a:cubicBezTo>
                      <a:pt x="261" y="134"/>
                      <a:pt x="261" y="134"/>
                      <a:pt x="261" y="134"/>
                    </a:cubicBezTo>
                    <a:cubicBezTo>
                      <a:pt x="254" y="148"/>
                      <a:pt x="249" y="163"/>
                      <a:pt x="245" y="178"/>
                    </a:cubicBezTo>
                    <a:cubicBezTo>
                      <a:pt x="245" y="178"/>
                      <a:pt x="245" y="178"/>
                      <a:pt x="245" y="178"/>
                    </a:cubicBezTo>
                    <a:cubicBezTo>
                      <a:pt x="175" y="178"/>
                      <a:pt x="175" y="178"/>
                      <a:pt x="175" y="178"/>
                    </a:cubicBezTo>
                    <a:cubicBezTo>
                      <a:pt x="166" y="178"/>
                      <a:pt x="159" y="171"/>
                      <a:pt x="159" y="162"/>
                    </a:cubicBezTo>
                    <a:cubicBezTo>
                      <a:pt x="159" y="131"/>
                      <a:pt x="159" y="131"/>
                      <a:pt x="159" y="131"/>
                    </a:cubicBezTo>
                    <a:cubicBezTo>
                      <a:pt x="159" y="122"/>
                      <a:pt x="166" y="115"/>
                      <a:pt x="175" y="115"/>
                    </a:cubicBezTo>
                    <a:close/>
                    <a:moveTo>
                      <a:pt x="16" y="115"/>
                    </a:moveTo>
                    <a:cubicBezTo>
                      <a:pt x="86" y="115"/>
                      <a:pt x="86" y="115"/>
                      <a:pt x="86" y="115"/>
                    </a:cubicBezTo>
                    <a:cubicBezTo>
                      <a:pt x="95" y="115"/>
                      <a:pt x="102" y="122"/>
                      <a:pt x="102" y="131"/>
                    </a:cubicBezTo>
                    <a:cubicBezTo>
                      <a:pt x="102" y="162"/>
                      <a:pt x="102" y="162"/>
                      <a:pt x="102" y="162"/>
                    </a:cubicBezTo>
                    <a:cubicBezTo>
                      <a:pt x="102" y="171"/>
                      <a:pt x="95" y="178"/>
                      <a:pt x="86" y="178"/>
                    </a:cubicBezTo>
                    <a:cubicBezTo>
                      <a:pt x="16" y="178"/>
                      <a:pt x="16" y="178"/>
                      <a:pt x="16" y="178"/>
                    </a:cubicBezTo>
                    <a:cubicBezTo>
                      <a:pt x="7" y="178"/>
                      <a:pt x="0" y="171"/>
                      <a:pt x="0" y="162"/>
                    </a:cubicBezTo>
                    <a:cubicBezTo>
                      <a:pt x="0" y="131"/>
                      <a:pt x="0" y="131"/>
                      <a:pt x="0" y="131"/>
                    </a:cubicBezTo>
                    <a:cubicBezTo>
                      <a:pt x="0" y="122"/>
                      <a:pt x="7" y="115"/>
                      <a:pt x="16" y="115"/>
                    </a:cubicBezTo>
                    <a:close/>
                    <a:moveTo>
                      <a:pt x="334" y="0"/>
                    </a:moveTo>
                    <a:cubicBezTo>
                      <a:pt x="404" y="0"/>
                      <a:pt x="404" y="0"/>
                      <a:pt x="404" y="0"/>
                    </a:cubicBezTo>
                    <a:cubicBezTo>
                      <a:pt x="411" y="0"/>
                      <a:pt x="417" y="5"/>
                      <a:pt x="419" y="11"/>
                    </a:cubicBezTo>
                    <a:cubicBezTo>
                      <a:pt x="383" y="18"/>
                      <a:pt x="349" y="34"/>
                      <a:pt x="321" y="57"/>
                    </a:cubicBezTo>
                    <a:cubicBezTo>
                      <a:pt x="319" y="55"/>
                      <a:pt x="318" y="51"/>
                      <a:pt x="318" y="48"/>
                    </a:cubicBezTo>
                    <a:cubicBezTo>
                      <a:pt x="318" y="16"/>
                      <a:pt x="318" y="16"/>
                      <a:pt x="318" y="16"/>
                    </a:cubicBezTo>
                    <a:cubicBezTo>
                      <a:pt x="318" y="7"/>
                      <a:pt x="325" y="0"/>
                      <a:pt x="334" y="0"/>
                    </a:cubicBezTo>
                    <a:close/>
                    <a:moveTo>
                      <a:pt x="175" y="0"/>
                    </a:moveTo>
                    <a:cubicBezTo>
                      <a:pt x="245" y="0"/>
                      <a:pt x="245" y="0"/>
                      <a:pt x="245" y="0"/>
                    </a:cubicBezTo>
                    <a:cubicBezTo>
                      <a:pt x="253" y="0"/>
                      <a:pt x="261" y="7"/>
                      <a:pt x="261" y="16"/>
                    </a:cubicBezTo>
                    <a:cubicBezTo>
                      <a:pt x="261" y="48"/>
                      <a:pt x="261" y="48"/>
                      <a:pt x="261" y="48"/>
                    </a:cubicBezTo>
                    <a:cubicBezTo>
                      <a:pt x="261" y="57"/>
                      <a:pt x="253" y="64"/>
                      <a:pt x="245" y="64"/>
                    </a:cubicBezTo>
                    <a:cubicBezTo>
                      <a:pt x="175" y="64"/>
                      <a:pt x="175" y="64"/>
                      <a:pt x="175" y="64"/>
                    </a:cubicBezTo>
                    <a:cubicBezTo>
                      <a:pt x="166" y="64"/>
                      <a:pt x="159" y="57"/>
                      <a:pt x="159" y="48"/>
                    </a:cubicBezTo>
                    <a:cubicBezTo>
                      <a:pt x="159" y="16"/>
                      <a:pt x="159" y="16"/>
                      <a:pt x="159" y="16"/>
                    </a:cubicBezTo>
                    <a:cubicBezTo>
                      <a:pt x="159" y="7"/>
                      <a:pt x="166" y="0"/>
                      <a:pt x="17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0" name="Freeform 7"/>
              <p:cNvSpPr>
                <a:spLocks noEditPoints="1"/>
              </p:cNvSpPr>
              <p:nvPr/>
            </p:nvSpPr>
            <p:spPr bwMode="auto">
              <a:xfrm>
                <a:off x="6826001" y="4063081"/>
                <a:ext cx="340497" cy="340497"/>
              </a:xfrm>
              <a:custGeom>
                <a:avLst/>
                <a:gdLst>
                  <a:gd name="T0" fmla="*/ 197 w 394"/>
                  <a:gd name="T1" fmla="*/ 57 h 394"/>
                  <a:gd name="T2" fmla="*/ 98 w 394"/>
                  <a:gd name="T3" fmla="*/ 98 h 394"/>
                  <a:gd name="T4" fmla="*/ 57 w 394"/>
                  <a:gd name="T5" fmla="*/ 197 h 394"/>
                  <a:gd name="T6" fmla="*/ 98 w 394"/>
                  <a:gd name="T7" fmla="*/ 296 h 394"/>
                  <a:gd name="T8" fmla="*/ 197 w 394"/>
                  <a:gd name="T9" fmla="*/ 337 h 394"/>
                  <a:gd name="T10" fmla="*/ 296 w 394"/>
                  <a:gd name="T11" fmla="*/ 296 h 394"/>
                  <a:gd name="T12" fmla="*/ 337 w 394"/>
                  <a:gd name="T13" fmla="*/ 197 h 394"/>
                  <a:gd name="T14" fmla="*/ 296 w 394"/>
                  <a:gd name="T15" fmla="*/ 98 h 394"/>
                  <a:gd name="T16" fmla="*/ 197 w 394"/>
                  <a:gd name="T17" fmla="*/ 57 h 394"/>
                  <a:gd name="T18" fmla="*/ 58 w 394"/>
                  <a:gd name="T19" fmla="*/ 58 h 394"/>
                  <a:gd name="T20" fmla="*/ 197 w 394"/>
                  <a:gd name="T21" fmla="*/ 0 h 394"/>
                  <a:gd name="T22" fmla="*/ 336 w 394"/>
                  <a:gd name="T23" fmla="*/ 58 h 394"/>
                  <a:gd name="T24" fmla="*/ 394 w 394"/>
                  <a:gd name="T25" fmla="*/ 197 h 394"/>
                  <a:gd name="T26" fmla="*/ 336 w 394"/>
                  <a:gd name="T27" fmla="*/ 336 h 394"/>
                  <a:gd name="T28" fmla="*/ 197 w 394"/>
                  <a:gd name="T29" fmla="*/ 394 h 394"/>
                  <a:gd name="T30" fmla="*/ 58 w 394"/>
                  <a:gd name="T31" fmla="*/ 336 h 394"/>
                  <a:gd name="T32" fmla="*/ 0 w 394"/>
                  <a:gd name="T33" fmla="*/ 197 h 394"/>
                  <a:gd name="T34" fmla="*/ 58 w 394"/>
                  <a:gd name="T35" fmla="*/ 58 h 3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394" h="394">
                    <a:moveTo>
                      <a:pt x="197" y="57"/>
                    </a:moveTo>
                    <a:cubicBezTo>
                      <a:pt x="158" y="57"/>
                      <a:pt x="123" y="73"/>
                      <a:pt x="98" y="98"/>
                    </a:cubicBezTo>
                    <a:cubicBezTo>
                      <a:pt x="73" y="124"/>
                      <a:pt x="57" y="158"/>
                      <a:pt x="57" y="197"/>
                    </a:cubicBezTo>
                    <a:cubicBezTo>
                      <a:pt x="57" y="236"/>
                      <a:pt x="73" y="271"/>
                      <a:pt x="98" y="296"/>
                    </a:cubicBezTo>
                    <a:cubicBezTo>
                      <a:pt x="123" y="321"/>
                      <a:pt x="158" y="337"/>
                      <a:pt x="197" y="337"/>
                    </a:cubicBezTo>
                    <a:cubicBezTo>
                      <a:pt x="236" y="337"/>
                      <a:pt x="270" y="321"/>
                      <a:pt x="296" y="296"/>
                    </a:cubicBezTo>
                    <a:cubicBezTo>
                      <a:pt x="321" y="271"/>
                      <a:pt x="337" y="236"/>
                      <a:pt x="337" y="197"/>
                    </a:cubicBezTo>
                    <a:cubicBezTo>
                      <a:pt x="337" y="158"/>
                      <a:pt x="321" y="124"/>
                      <a:pt x="296" y="98"/>
                    </a:cubicBezTo>
                    <a:cubicBezTo>
                      <a:pt x="270" y="73"/>
                      <a:pt x="236" y="57"/>
                      <a:pt x="197" y="57"/>
                    </a:cubicBezTo>
                    <a:close/>
                    <a:moveTo>
                      <a:pt x="58" y="58"/>
                    </a:moveTo>
                    <a:cubicBezTo>
                      <a:pt x="93" y="22"/>
                      <a:pt x="143" y="0"/>
                      <a:pt x="197" y="0"/>
                    </a:cubicBezTo>
                    <a:cubicBezTo>
                      <a:pt x="251" y="0"/>
                      <a:pt x="301" y="22"/>
                      <a:pt x="336" y="58"/>
                    </a:cubicBezTo>
                    <a:cubicBezTo>
                      <a:pt x="372" y="93"/>
                      <a:pt x="394" y="143"/>
                      <a:pt x="394" y="197"/>
                    </a:cubicBezTo>
                    <a:cubicBezTo>
                      <a:pt x="394" y="252"/>
                      <a:pt x="372" y="301"/>
                      <a:pt x="336" y="336"/>
                    </a:cubicBezTo>
                    <a:cubicBezTo>
                      <a:pt x="301" y="372"/>
                      <a:pt x="251" y="394"/>
                      <a:pt x="197" y="394"/>
                    </a:cubicBezTo>
                    <a:cubicBezTo>
                      <a:pt x="143" y="394"/>
                      <a:pt x="93" y="372"/>
                      <a:pt x="58" y="336"/>
                    </a:cubicBezTo>
                    <a:cubicBezTo>
                      <a:pt x="22" y="301"/>
                      <a:pt x="0" y="252"/>
                      <a:pt x="0" y="197"/>
                    </a:cubicBezTo>
                    <a:cubicBezTo>
                      <a:pt x="0" y="143"/>
                      <a:pt x="22" y="93"/>
                      <a:pt x="58" y="58"/>
                    </a:cubicBezTo>
                    <a:close/>
                  </a:path>
                </a:pathLst>
              </a:cu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1" name="Freeform 8"/>
              <p:cNvSpPr>
                <a:spLocks/>
              </p:cNvSpPr>
              <p:nvPr/>
            </p:nvSpPr>
            <p:spPr bwMode="auto">
              <a:xfrm>
                <a:off x="6923651" y="4160731"/>
                <a:ext cx="99479" cy="100211"/>
              </a:xfrm>
              <a:custGeom>
                <a:avLst/>
                <a:gdLst>
                  <a:gd name="T0" fmla="*/ 55 w 115"/>
                  <a:gd name="T1" fmla="*/ 83 h 116"/>
                  <a:gd name="T2" fmla="*/ 64 w 115"/>
                  <a:gd name="T3" fmla="*/ 104 h 116"/>
                  <a:gd name="T4" fmla="*/ 104 w 115"/>
                  <a:gd name="T5" fmla="*/ 104 h 116"/>
                  <a:gd name="T6" fmla="*/ 104 w 115"/>
                  <a:gd name="T7" fmla="*/ 64 h 116"/>
                  <a:gd name="T8" fmla="*/ 82 w 115"/>
                  <a:gd name="T9" fmla="*/ 56 h 116"/>
                  <a:gd name="T10" fmla="*/ 34 w 115"/>
                  <a:gd name="T11" fmla="*/ 8 h 116"/>
                  <a:gd name="T12" fmla="*/ 8 w 115"/>
                  <a:gd name="T13" fmla="*/ 8 h 116"/>
                  <a:gd name="T14" fmla="*/ 8 w 115"/>
                  <a:gd name="T15" fmla="*/ 35 h 116"/>
                  <a:gd name="T16" fmla="*/ 55 w 115"/>
                  <a:gd name="T17" fmla="*/ 83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5" h="116">
                    <a:moveTo>
                      <a:pt x="55" y="83"/>
                    </a:moveTo>
                    <a:cubicBezTo>
                      <a:pt x="55" y="90"/>
                      <a:pt x="58" y="98"/>
                      <a:pt x="64" y="104"/>
                    </a:cubicBezTo>
                    <a:cubicBezTo>
                      <a:pt x="75" y="116"/>
                      <a:pt x="93" y="116"/>
                      <a:pt x="104" y="104"/>
                    </a:cubicBezTo>
                    <a:cubicBezTo>
                      <a:pt x="115" y="93"/>
                      <a:pt x="115" y="75"/>
                      <a:pt x="104" y="64"/>
                    </a:cubicBezTo>
                    <a:cubicBezTo>
                      <a:pt x="98" y="58"/>
                      <a:pt x="90" y="55"/>
                      <a:pt x="82" y="56"/>
                    </a:cubicBezTo>
                    <a:cubicBezTo>
                      <a:pt x="34" y="8"/>
                      <a:pt x="34" y="8"/>
                      <a:pt x="34" y="8"/>
                    </a:cubicBezTo>
                    <a:cubicBezTo>
                      <a:pt x="27" y="0"/>
                      <a:pt x="15" y="0"/>
                      <a:pt x="8" y="8"/>
                    </a:cubicBezTo>
                    <a:cubicBezTo>
                      <a:pt x="0" y="15"/>
                      <a:pt x="0" y="27"/>
                      <a:pt x="8" y="35"/>
                    </a:cubicBezTo>
                    <a:cubicBezTo>
                      <a:pt x="55" y="83"/>
                      <a:pt x="55" y="83"/>
                      <a:pt x="55" y="83"/>
                    </a:cubicBezTo>
                    <a:close/>
                  </a:path>
                </a:pathLst>
              </a:cu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2" name="组合 51"/>
          <p:cNvGrpSpPr/>
          <p:nvPr/>
        </p:nvGrpSpPr>
        <p:grpSpPr>
          <a:xfrm>
            <a:off x="7881212" y="3296988"/>
            <a:ext cx="3214269" cy="870758"/>
            <a:chOff x="8215313" y="3168650"/>
            <a:chExt cx="3214687" cy="870758"/>
          </a:xfrm>
        </p:grpSpPr>
        <p:sp>
          <p:nvSpPr>
            <p:cNvPr id="53" name="矩形 52"/>
            <p:cNvSpPr/>
            <p:nvPr/>
          </p:nvSpPr>
          <p:spPr>
            <a:xfrm>
              <a:off x="8215313" y="3522663"/>
              <a:ext cx="3214687" cy="51674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lnSpc>
                  <a:spcPct val="120000"/>
                </a:lnSpc>
                <a:spcBef>
                  <a:spcPct val="0"/>
                </a:spcBef>
                <a:buNone/>
              </a:pPr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4" name="文本框 53"/>
            <p:cNvSpPr txBox="1"/>
            <p:nvPr/>
          </p:nvSpPr>
          <p:spPr>
            <a:xfrm>
              <a:off x="8215313" y="3168650"/>
              <a:ext cx="2268537" cy="369332"/>
            </a:xfrm>
            <a:prstGeom prst="rect">
              <a:avLst/>
            </a:prstGeom>
          </p:spPr>
          <p:txBody>
            <a:bodyPr>
              <a:spAutoFit/>
            </a:bodyPr>
            <a:lstStyle>
              <a:defPPr>
                <a:defRPr lang="zh-CN"/>
              </a:defPPr>
              <a:lvl1pPr>
                <a:defRPr sz="2400">
                  <a:solidFill>
                    <a:schemeClr val="bg2">
                      <a:lumMod val="25000"/>
                      <a:alpha val="85000"/>
                    </a:schemeClr>
                  </a:solidFill>
                  <a:latin typeface="+mn-ea"/>
                </a:defRPr>
              </a:lvl1pPr>
            </a:lstStyle>
            <a:p>
              <a:pPr>
                <a:defRPr/>
              </a:pPr>
              <a:r>
                <a:rPr lang="en-US" altLang="zh-CN" sz="1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cs typeface="+mn-ea"/>
                  <a:sym typeface="+mn-lt"/>
                </a:rPr>
                <a:t>Add title text</a:t>
              </a:r>
              <a:endParaRPr lang="zh-CN" alt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ea"/>
                <a:sym typeface="+mn-lt"/>
              </a:endParaRP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7171690" y="1882775"/>
            <a:ext cx="549204" cy="636588"/>
            <a:chOff x="7505700" y="1882775"/>
            <a:chExt cx="549275" cy="636588"/>
          </a:xfrm>
        </p:grpSpPr>
        <p:sp>
          <p:nvSpPr>
            <p:cNvPr id="56" name="六边形 55"/>
            <p:cNvSpPr/>
            <p:nvPr/>
          </p:nvSpPr>
          <p:spPr>
            <a:xfrm rot="16200000">
              <a:off x="7462044" y="1926431"/>
              <a:ext cx="636588" cy="549275"/>
            </a:xfrm>
            <a:prstGeom prst="hexagon">
              <a:avLst/>
            </a:prstGeom>
            <a:solidFill>
              <a:srgbClr val="BFBFBF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57" name="组合 56"/>
            <p:cNvGrpSpPr/>
            <p:nvPr/>
          </p:nvGrpSpPr>
          <p:grpSpPr>
            <a:xfrm>
              <a:off x="7611830" y="2019643"/>
              <a:ext cx="297260" cy="362332"/>
              <a:chOff x="3683997" y="856343"/>
              <a:chExt cx="576394" cy="702571"/>
            </a:xfrm>
            <a:solidFill>
              <a:schemeClr val="bg1"/>
            </a:solidFill>
          </p:grpSpPr>
          <p:sp>
            <p:nvSpPr>
              <p:cNvPr id="58" name="Freeform 34"/>
              <p:cNvSpPr>
                <a:spLocks noEditPoints="1"/>
              </p:cNvSpPr>
              <p:nvPr/>
            </p:nvSpPr>
            <p:spPr bwMode="auto">
              <a:xfrm>
                <a:off x="3683997" y="856343"/>
                <a:ext cx="576394" cy="702571"/>
              </a:xfrm>
              <a:custGeom>
                <a:avLst/>
                <a:gdLst>
                  <a:gd name="T0" fmla="*/ 16 w 667"/>
                  <a:gd name="T1" fmla="*/ 176 h 813"/>
                  <a:gd name="T2" fmla="*/ 175 w 667"/>
                  <a:gd name="T3" fmla="*/ 16 h 813"/>
                  <a:gd name="T4" fmla="*/ 214 w 667"/>
                  <a:gd name="T5" fmla="*/ 0 h 813"/>
                  <a:gd name="T6" fmla="*/ 613 w 667"/>
                  <a:gd name="T7" fmla="*/ 0 h 813"/>
                  <a:gd name="T8" fmla="*/ 667 w 667"/>
                  <a:gd name="T9" fmla="*/ 54 h 813"/>
                  <a:gd name="T10" fmla="*/ 667 w 667"/>
                  <a:gd name="T11" fmla="*/ 759 h 813"/>
                  <a:gd name="T12" fmla="*/ 613 w 667"/>
                  <a:gd name="T13" fmla="*/ 813 h 813"/>
                  <a:gd name="T14" fmla="*/ 54 w 667"/>
                  <a:gd name="T15" fmla="*/ 813 h 813"/>
                  <a:gd name="T16" fmla="*/ 0 w 667"/>
                  <a:gd name="T17" fmla="*/ 759 h 813"/>
                  <a:gd name="T18" fmla="*/ 0 w 667"/>
                  <a:gd name="T19" fmla="*/ 214 h 813"/>
                  <a:gd name="T20" fmla="*/ 16 w 667"/>
                  <a:gd name="T21" fmla="*/ 176 h 813"/>
                  <a:gd name="T22" fmla="*/ 194 w 667"/>
                  <a:gd name="T23" fmla="*/ 229 h 813"/>
                  <a:gd name="T24" fmla="*/ 57 w 667"/>
                  <a:gd name="T25" fmla="*/ 229 h 813"/>
                  <a:gd name="T26" fmla="*/ 57 w 667"/>
                  <a:gd name="T27" fmla="*/ 756 h 813"/>
                  <a:gd name="T28" fmla="*/ 610 w 667"/>
                  <a:gd name="T29" fmla="*/ 756 h 813"/>
                  <a:gd name="T30" fmla="*/ 610 w 667"/>
                  <a:gd name="T31" fmla="*/ 57 h 813"/>
                  <a:gd name="T32" fmla="*/ 238 w 667"/>
                  <a:gd name="T33" fmla="*/ 57 h 813"/>
                  <a:gd name="T34" fmla="*/ 238 w 667"/>
                  <a:gd name="T35" fmla="*/ 185 h 813"/>
                  <a:gd name="T36" fmla="*/ 194 w 667"/>
                  <a:gd name="T37" fmla="*/ 229 h 813"/>
                  <a:gd name="T38" fmla="*/ 82 w 667"/>
                  <a:gd name="T39" fmla="*/ 191 h 813"/>
                  <a:gd name="T40" fmla="*/ 194 w 667"/>
                  <a:gd name="T41" fmla="*/ 191 h 813"/>
                  <a:gd name="T42" fmla="*/ 200 w 667"/>
                  <a:gd name="T43" fmla="*/ 185 h 813"/>
                  <a:gd name="T44" fmla="*/ 200 w 667"/>
                  <a:gd name="T45" fmla="*/ 72 h 813"/>
                  <a:gd name="T46" fmla="*/ 82 w 667"/>
                  <a:gd name="T47" fmla="*/ 191 h 8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67" h="813">
                    <a:moveTo>
                      <a:pt x="16" y="176"/>
                    </a:moveTo>
                    <a:cubicBezTo>
                      <a:pt x="175" y="16"/>
                      <a:pt x="175" y="16"/>
                      <a:pt x="175" y="16"/>
                    </a:cubicBezTo>
                    <a:cubicBezTo>
                      <a:pt x="186" y="6"/>
                      <a:pt x="199" y="0"/>
                      <a:pt x="214" y="0"/>
                    </a:cubicBezTo>
                    <a:cubicBezTo>
                      <a:pt x="613" y="0"/>
                      <a:pt x="613" y="0"/>
                      <a:pt x="613" y="0"/>
                    </a:cubicBezTo>
                    <a:cubicBezTo>
                      <a:pt x="643" y="0"/>
                      <a:pt x="667" y="24"/>
                      <a:pt x="667" y="54"/>
                    </a:cubicBezTo>
                    <a:cubicBezTo>
                      <a:pt x="667" y="759"/>
                      <a:pt x="667" y="759"/>
                      <a:pt x="667" y="759"/>
                    </a:cubicBezTo>
                    <a:cubicBezTo>
                      <a:pt x="667" y="789"/>
                      <a:pt x="643" y="813"/>
                      <a:pt x="613" y="813"/>
                    </a:cubicBezTo>
                    <a:cubicBezTo>
                      <a:pt x="54" y="813"/>
                      <a:pt x="54" y="813"/>
                      <a:pt x="54" y="813"/>
                    </a:cubicBezTo>
                    <a:cubicBezTo>
                      <a:pt x="24" y="813"/>
                      <a:pt x="0" y="789"/>
                      <a:pt x="0" y="759"/>
                    </a:cubicBezTo>
                    <a:cubicBezTo>
                      <a:pt x="0" y="214"/>
                      <a:pt x="0" y="214"/>
                      <a:pt x="0" y="214"/>
                    </a:cubicBezTo>
                    <a:cubicBezTo>
                      <a:pt x="0" y="200"/>
                      <a:pt x="5" y="186"/>
                      <a:pt x="16" y="176"/>
                    </a:cubicBezTo>
                    <a:close/>
                    <a:moveTo>
                      <a:pt x="194" y="229"/>
                    </a:moveTo>
                    <a:cubicBezTo>
                      <a:pt x="57" y="229"/>
                      <a:pt x="57" y="229"/>
                      <a:pt x="57" y="229"/>
                    </a:cubicBezTo>
                    <a:cubicBezTo>
                      <a:pt x="57" y="756"/>
                      <a:pt x="57" y="756"/>
                      <a:pt x="57" y="756"/>
                    </a:cubicBezTo>
                    <a:cubicBezTo>
                      <a:pt x="610" y="756"/>
                      <a:pt x="610" y="756"/>
                      <a:pt x="610" y="756"/>
                    </a:cubicBezTo>
                    <a:cubicBezTo>
                      <a:pt x="610" y="57"/>
                      <a:pt x="610" y="57"/>
                      <a:pt x="610" y="57"/>
                    </a:cubicBezTo>
                    <a:cubicBezTo>
                      <a:pt x="238" y="57"/>
                      <a:pt x="238" y="57"/>
                      <a:pt x="238" y="57"/>
                    </a:cubicBezTo>
                    <a:cubicBezTo>
                      <a:pt x="238" y="185"/>
                      <a:pt x="238" y="185"/>
                      <a:pt x="238" y="185"/>
                    </a:cubicBezTo>
                    <a:cubicBezTo>
                      <a:pt x="238" y="210"/>
                      <a:pt x="218" y="229"/>
                      <a:pt x="194" y="229"/>
                    </a:cubicBezTo>
                    <a:close/>
                    <a:moveTo>
                      <a:pt x="82" y="191"/>
                    </a:moveTo>
                    <a:cubicBezTo>
                      <a:pt x="194" y="191"/>
                      <a:pt x="194" y="191"/>
                      <a:pt x="194" y="191"/>
                    </a:cubicBezTo>
                    <a:cubicBezTo>
                      <a:pt x="197" y="191"/>
                      <a:pt x="200" y="188"/>
                      <a:pt x="200" y="185"/>
                    </a:cubicBezTo>
                    <a:cubicBezTo>
                      <a:pt x="200" y="72"/>
                      <a:pt x="200" y="72"/>
                      <a:pt x="200" y="72"/>
                    </a:cubicBezTo>
                    <a:cubicBezTo>
                      <a:pt x="82" y="191"/>
                      <a:pt x="82" y="191"/>
                      <a:pt x="82" y="19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9" name="Freeform 35"/>
              <p:cNvSpPr>
                <a:spLocks noEditPoints="1"/>
              </p:cNvSpPr>
              <p:nvPr/>
            </p:nvSpPr>
            <p:spPr bwMode="auto">
              <a:xfrm>
                <a:off x="3765921" y="1015436"/>
                <a:ext cx="412546" cy="433758"/>
              </a:xfrm>
              <a:custGeom>
                <a:avLst/>
                <a:gdLst>
                  <a:gd name="T0" fmla="*/ 170 w 477"/>
                  <a:gd name="T1" fmla="*/ 429 h 502"/>
                  <a:gd name="T2" fmla="*/ 86 w 477"/>
                  <a:gd name="T3" fmla="*/ 502 h 502"/>
                  <a:gd name="T4" fmla="*/ 0 w 477"/>
                  <a:gd name="T5" fmla="*/ 416 h 502"/>
                  <a:gd name="T6" fmla="*/ 72 w 477"/>
                  <a:gd name="T7" fmla="*/ 330 h 502"/>
                  <a:gd name="T8" fmla="*/ 63 w 477"/>
                  <a:gd name="T9" fmla="*/ 258 h 502"/>
                  <a:gd name="T10" fmla="*/ 144 w 477"/>
                  <a:gd name="T11" fmla="*/ 143 h 502"/>
                  <a:gd name="T12" fmla="*/ 254 w 477"/>
                  <a:gd name="T13" fmla="*/ 20 h 502"/>
                  <a:gd name="T14" fmla="*/ 458 w 477"/>
                  <a:gd name="T15" fmla="*/ 0 h 502"/>
                  <a:gd name="T16" fmla="*/ 477 w 477"/>
                  <a:gd name="T17" fmla="*/ 153 h 502"/>
                  <a:gd name="T18" fmla="*/ 398 w 477"/>
                  <a:gd name="T19" fmla="*/ 172 h 502"/>
                  <a:gd name="T20" fmla="*/ 438 w 477"/>
                  <a:gd name="T21" fmla="*/ 223 h 502"/>
                  <a:gd name="T22" fmla="*/ 404 w 477"/>
                  <a:gd name="T23" fmla="*/ 245 h 502"/>
                  <a:gd name="T24" fmla="*/ 452 w 477"/>
                  <a:gd name="T25" fmla="*/ 355 h 502"/>
                  <a:gd name="T26" fmla="*/ 452 w 477"/>
                  <a:gd name="T27" fmla="*/ 477 h 502"/>
                  <a:gd name="T28" fmla="*/ 330 w 477"/>
                  <a:gd name="T29" fmla="*/ 477 h 502"/>
                  <a:gd name="T30" fmla="*/ 256 w 477"/>
                  <a:gd name="T31" fmla="*/ 464 h 502"/>
                  <a:gd name="T32" fmla="*/ 235 w 477"/>
                  <a:gd name="T33" fmla="*/ 429 h 502"/>
                  <a:gd name="T34" fmla="*/ 162 w 477"/>
                  <a:gd name="T35" fmla="*/ 160 h 502"/>
                  <a:gd name="T36" fmla="*/ 135 w 477"/>
                  <a:gd name="T37" fmla="*/ 275 h 502"/>
                  <a:gd name="T38" fmla="*/ 101 w 477"/>
                  <a:gd name="T39" fmla="*/ 331 h 502"/>
                  <a:gd name="T40" fmla="*/ 171 w 477"/>
                  <a:gd name="T41" fmla="*/ 404 h 502"/>
                  <a:gd name="T42" fmla="*/ 235 w 477"/>
                  <a:gd name="T43" fmla="*/ 378 h 502"/>
                  <a:gd name="T44" fmla="*/ 306 w 477"/>
                  <a:gd name="T45" fmla="*/ 408 h 502"/>
                  <a:gd name="T46" fmla="*/ 378 w 477"/>
                  <a:gd name="T47" fmla="*/ 330 h 502"/>
                  <a:gd name="T48" fmla="*/ 353 w 477"/>
                  <a:gd name="T49" fmla="*/ 245 h 502"/>
                  <a:gd name="T50" fmla="*/ 382 w 477"/>
                  <a:gd name="T51" fmla="*/ 174 h 502"/>
                  <a:gd name="T52" fmla="*/ 273 w 477"/>
                  <a:gd name="T53" fmla="*/ 172 h 502"/>
                  <a:gd name="T54" fmla="*/ 254 w 477"/>
                  <a:gd name="T55" fmla="*/ 101 h 502"/>
                  <a:gd name="T56" fmla="*/ 292 w 477"/>
                  <a:gd name="T57" fmla="*/ 38 h 502"/>
                  <a:gd name="T58" fmla="*/ 439 w 477"/>
                  <a:gd name="T59" fmla="*/ 134 h 502"/>
                  <a:gd name="T60" fmla="*/ 425 w 477"/>
                  <a:gd name="T61" fmla="*/ 382 h 502"/>
                  <a:gd name="T62" fmla="*/ 357 w 477"/>
                  <a:gd name="T63" fmla="*/ 382 h 502"/>
                  <a:gd name="T64" fmla="*/ 357 w 477"/>
                  <a:gd name="T65" fmla="*/ 450 h 502"/>
                  <a:gd name="T66" fmla="*/ 425 w 477"/>
                  <a:gd name="T67" fmla="*/ 450 h 502"/>
                  <a:gd name="T68" fmla="*/ 425 w 477"/>
                  <a:gd name="T69" fmla="*/ 382 h 502"/>
                  <a:gd name="T70" fmla="*/ 86 w 477"/>
                  <a:gd name="T71" fmla="*/ 367 h 502"/>
                  <a:gd name="T72" fmla="*/ 38 w 477"/>
                  <a:gd name="T73" fmla="*/ 416 h 502"/>
                  <a:gd name="T74" fmla="*/ 86 w 477"/>
                  <a:gd name="T75" fmla="*/ 464 h 502"/>
                  <a:gd name="T76" fmla="*/ 134 w 477"/>
                  <a:gd name="T77" fmla="*/ 416 h 5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477" h="502">
                    <a:moveTo>
                      <a:pt x="235" y="429"/>
                    </a:moveTo>
                    <a:cubicBezTo>
                      <a:pt x="170" y="429"/>
                      <a:pt x="170" y="429"/>
                      <a:pt x="170" y="429"/>
                    </a:cubicBezTo>
                    <a:cubicBezTo>
                      <a:pt x="168" y="448"/>
                      <a:pt x="159" y="464"/>
                      <a:pt x="146" y="477"/>
                    </a:cubicBezTo>
                    <a:cubicBezTo>
                      <a:pt x="131" y="493"/>
                      <a:pt x="109" y="502"/>
                      <a:pt x="86" y="502"/>
                    </a:cubicBezTo>
                    <a:cubicBezTo>
                      <a:pt x="62" y="502"/>
                      <a:pt x="41" y="493"/>
                      <a:pt x="25" y="477"/>
                    </a:cubicBezTo>
                    <a:cubicBezTo>
                      <a:pt x="10" y="461"/>
                      <a:pt x="0" y="440"/>
                      <a:pt x="0" y="416"/>
                    </a:cubicBezTo>
                    <a:cubicBezTo>
                      <a:pt x="0" y="392"/>
                      <a:pt x="10" y="370"/>
                      <a:pt x="25" y="355"/>
                    </a:cubicBezTo>
                    <a:cubicBezTo>
                      <a:pt x="38" y="342"/>
                      <a:pt x="54" y="333"/>
                      <a:pt x="72" y="330"/>
                    </a:cubicBezTo>
                    <a:cubicBezTo>
                      <a:pt x="48" y="277"/>
                      <a:pt x="48" y="277"/>
                      <a:pt x="48" y="277"/>
                    </a:cubicBezTo>
                    <a:cubicBezTo>
                      <a:pt x="43" y="269"/>
                      <a:pt x="48" y="255"/>
                      <a:pt x="63" y="258"/>
                    </a:cubicBezTo>
                    <a:cubicBezTo>
                      <a:pt x="84" y="263"/>
                      <a:pt x="84" y="263"/>
                      <a:pt x="84" y="263"/>
                    </a:cubicBezTo>
                    <a:cubicBezTo>
                      <a:pt x="94" y="216"/>
                      <a:pt x="115" y="175"/>
                      <a:pt x="144" y="143"/>
                    </a:cubicBezTo>
                    <a:cubicBezTo>
                      <a:pt x="174" y="108"/>
                      <a:pt x="212" y="84"/>
                      <a:pt x="254" y="75"/>
                    </a:cubicBezTo>
                    <a:cubicBezTo>
                      <a:pt x="254" y="20"/>
                      <a:pt x="254" y="20"/>
                      <a:pt x="254" y="20"/>
                    </a:cubicBezTo>
                    <a:cubicBezTo>
                      <a:pt x="254" y="9"/>
                      <a:pt x="264" y="0"/>
                      <a:pt x="275" y="0"/>
                    </a:cubicBezTo>
                    <a:cubicBezTo>
                      <a:pt x="458" y="0"/>
                      <a:pt x="458" y="0"/>
                      <a:pt x="458" y="0"/>
                    </a:cubicBezTo>
                    <a:cubicBezTo>
                      <a:pt x="468" y="0"/>
                      <a:pt x="477" y="9"/>
                      <a:pt x="477" y="19"/>
                    </a:cubicBezTo>
                    <a:cubicBezTo>
                      <a:pt x="477" y="153"/>
                      <a:pt x="477" y="153"/>
                      <a:pt x="477" y="153"/>
                    </a:cubicBezTo>
                    <a:cubicBezTo>
                      <a:pt x="477" y="163"/>
                      <a:pt x="468" y="172"/>
                      <a:pt x="458" y="172"/>
                    </a:cubicBezTo>
                    <a:cubicBezTo>
                      <a:pt x="398" y="172"/>
                      <a:pt x="398" y="172"/>
                      <a:pt x="398" y="172"/>
                    </a:cubicBezTo>
                    <a:cubicBezTo>
                      <a:pt x="398" y="172"/>
                      <a:pt x="399" y="173"/>
                      <a:pt x="399" y="174"/>
                    </a:cubicBezTo>
                    <a:cubicBezTo>
                      <a:pt x="438" y="223"/>
                      <a:pt x="438" y="223"/>
                      <a:pt x="438" y="223"/>
                    </a:cubicBezTo>
                    <a:cubicBezTo>
                      <a:pt x="444" y="229"/>
                      <a:pt x="443" y="245"/>
                      <a:pt x="428" y="245"/>
                    </a:cubicBezTo>
                    <a:cubicBezTo>
                      <a:pt x="404" y="245"/>
                      <a:pt x="404" y="245"/>
                      <a:pt x="404" y="245"/>
                    </a:cubicBezTo>
                    <a:cubicBezTo>
                      <a:pt x="404" y="330"/>
                      <a:pt x="404" y="330"/>
                      <a:pt x="404" y="330"/>
                    </a:cubicBezTo>
                    <a:cubicBezTo>
                      <a:pt x="422" y="333"/>
                      <a:pt x="439" y="342"/>
                      <a:pt x="452" y="355"/>
                    </a:cubicBezTo>
                    <a:cubicBezTo>
                      <a:pt x="467" y="370"/>
                      <a:pt x="477" y="392"/>
                      <a:pt x="477" y="416"/>
                    </a:cubicBezTo>
                    <a:cubicBezTo>
                      <a:pt x="477" y="440"/>
                      <a:pt x="467" y="461"/>
                      <a:pt x="452" y="477"/>
                    </a:cubicBezTo>
                    <a:cubicBezTo>
                      <a:pt x="436" y="493"/>
                      <a:pt x="415" y="502"/>
                      <a:pt x="391" y="502"/>
                    </a:cubicBezTo>
                    <a:cubicBezTo>
                      <a:pt x="367" y="502"/>
                      <a:pt x="346" y="493"/>
                      <a:pt x="330" y="477"/>
                    </a:cubicBezTo>
                    <a:cubicBezTo>
                      <a:pt x="317" y="463"/>
                      <a:pt x="308" y="445"/>
                      <a:pt x="306" y="425"/>
                    </a:cubicBezTo>
                    <a:cubicBezTo>
                      <a:pt x="256" y="464"/>
                      <a:pt x="256" y="464"/>
                      <a:pt x="256" y="464"/>
                    </a:cubicBezTo>
                    <a:cubicBezTo>
                      <a:pt x="249" y="470"/>
                      <a:pt x="235" y="469"/>
                      <a:pt x="235" y="453"/>
                    </a:cubicBezTo>
                    <a:cubicBezTo>
                      <a:pt x="235" y="429"/>
                      <a:pt x="235" y="429"/>
                      <a:pt x="235" y="429"/>
                    </a:cubicBezTo>
                    <a:close/>
                    <a:moveTo>
                      <a:pt x="254" y="101"/>
                    </a:moveTo>
                    <a:cubicBezTo>
                      <a:pt x="219" y="110"/>
                      <a:pt x="188" y="131"/>
                      <a:pt x="162" y="160"/>
                    </a:cubicBezTo>
                    <a:cubicBezTo>
                      <a:pt x="137" y="189"/>
                      <a:pt x="118" y="226"/>
                      <a:pt x="109" y="269"/>
                    </a:cubicBezTo>
                    <a:cubicBezTo>
                      <a:pt x="135" y="275"/>
                      <a:pt x="135" y="275"/>
                      <a:pt x="135" y="275"/>
                    </a:cubicBezTo>
                    <a:cubicBezTo>
                      <a:pt x="148" y="278"/>
                      <a:pt x="147" y="292"/>
                      <a:pt x="140" y="298"/>
                    </a:cubicBezTo>
                    <a:cubicBezTo>
                      <a:pt x="101" y="331"/>
                      <a:pt x="101" y="331"/>
                      <a:pt x="101" y="331"/>
                    </a:cubicBezTo>
                    <a:cubicBezTo>
                      <a:pt x="118" y="334"/>
                      <a:pt x="134" y="342"/>
                      <a:pt x="146" y="355"/>
                    </a:cubicBezTo>
                    <a:cubicBezTo>
                      <a:pt x="159" y="368"/>
                      <a:pt x="168" y="385"/>
                      <a:pt x="171" y="404"/>
                    </a:cubicBezTo>
                    <a:cubicBezTo>
                      <a:pt x="235" y="404"/>
                      <a:pt x="235" y="404"/>
                      <a:pt x="235" y="404"/>
                    </a:cubicBezTo>
                    <a:cubicBezTo>
                      <a:pt x="235" y="378"/>
                      <a:pt x="235" y="378"/>
                      <a:pt x="235" y="378"/>
                    </a:cubicBezTo>
                    <a:cubicBezTo>
                      <a:pt x="235" y="365"/>
                      <a:pt x="248" y="363"/>
                      <a:pt x="256" y="369"/>
                    </a:cubicBezTo>
                    <a:cubicBezTo>
                      <a:pt x="306" y="408"/>
                      <a:pt x="306" y="408"/>
                      <a:pt x="306" y="408"/>
                    </a:cubicBezTo>
                    <a:cubicBezTo>
                      <a:pt x="308" y="387"/>
                      <a:pt x="317" y="368"/>
                      <a:pt x="330" y="355"/>
                    </a:cubicBezTo>
                    <a:cubicBezTo>
                      <a:pt x="343" y="342"/>
                      <a:pt x="360" y="333"/>
                      <a:pt x="378" y="330"/>
                    </a:cubicBezTo>
                    <a:cubicBezTo>
                      <a:pt x="378" y="245"/>
                      <a:pt x="378" y="245"/>
                      <a:pt x="378" y="245"/>
                    </a:cubicBezTo>
                    <a:cubicBezTo>
                      <a:pt x="353" y="245"/>
                      <a:pt x="353" y="245"/>
                      <a:pt x="353" y="245"/>
                    </a:cubicBezTo>
                    <a:cubicBezTo>
                      <a:pt x="340" y="245"/>
                      <a:pt x="338" y="230"/>
                      <a:pt x="344" y="223"/>
                    </a:cubicBezTo>
                    <a:cubicBezTo>
                      <a:pt x="382" y="174"/>
                      <a:pt x="382" y="174"/>
                      <a:pt x="382" y="174"/>
                    </a:cubicBezTo>
                    <a:cubicBezTo>
                      <a:pt x="383" y="173"/>
                      <a:pt x="383" y="172"/>
                      <a:pt x="384" y="172"/>
                    </a:cubicBezTo>
                    <a:cubicBezTo>
                      <a:pt x="273" y="172"/>
                      <a:pt x="273" y="172"/>
                      <a:pt x="273" y="172"/>
                    </a:cubicBezTo>
                    <a:cubicBezTo>
                      <a:pt x="263" y="172"/>
                      <a:pt x="254" y="164"/>
                      <a:pt x="254" y="153"/>
                    </a:cubicBezTo>
                    <a:cubicBezTo>
                      <a:pt x="254" y="101"/>
                      <a:pt x="254" y="101"/>
                      <a:pt x="254" y="101"/>
                    </a:cubicBezTo>
                    <a:close/>
                    <a:moveTo>
                      <a:pt x="439" y="38"/>
                    </a:moveTo>
                    <a:cubicBezTo>
                      <a:pt x="292" y="38"/>
                      <a:pt x="292" y="38"/>
                      <a:pt x="292" y="38"/>
                    </a:cubicBezTo>
                    <a:cubicBezTo>
                      <a:pt x="292" y="134"/>
                      <a:pt x="292" y="134"/>
                      <a:pt x="292" y="134"/>
                    </a:cubicBezTo>
                    <a:cubicBezTo>
                      <a:pt x="439" y="134"/>
                      <a:pt x="439" y="134"/>
                      <a:pt x="439" y="134"/>
                    </a:cubicBezTo>
                    <a:cubicBezTo>
                      <a:pt x="439" y="38"/>
                      <a:pt x="439" y="38"/>
                      <a:pt x="439" y="38"/>
                    </a:cubicBezTo>
                    <a:close/>
                    <a:moveTo>
                      <a:pt x="425" y="382"/>
                    </a:moveTo>
                    <a:cubicBezTo>
                      <a:pt x="416" y="373"/>
                      <a:pt x="404" y="367"/>
                      <a:pt x="391" y="367"/>
                    </a:cubicBezTo>
                    <a:cubicBezTo>
                      <a:pt x="378" y="367"/>
                      <a:pt x="366" y="373"/>
                      <a:pt x="357" y="382"/>
                    </a:cubicBezTo>
                    <a:cubicBezTo>
                      <a:pt x="349" y="390"/>
                      <a:pt x="343" y="402"/>
                      <a:pt x="343" y="416"/>
                    </a:cubicBezTo>
                    <a:cubicBezTo>
                      <a:pt x="343" y="429"/>
                      <a:pt x="349" y="441"/>
                      <a:pt x="357" y="450"/>
                    </a:cubicBezTo>
                    <a:cubicBezTo>
                      <a:pt x="366" y="459"/>
                      <a:pt x="378" y="464"/>
                      <a:pt x="391" y="464"/>
                    </a:cubicBezTo>
                    <a:cubicBezTo>
                      <a:pt x="404" y="464"/>
                      <a:pt x="416" y="459"/>
                      <a:pt x="425" y="450"/>
                    </a:cubicBezTo>
                    <a:cubicBezTo>
                      <a:pt x="434" y="441"/>
                      <a:pt x="439" y="429"/>
                      <a:pt x="439" y="416"/>
                    </a:cubicBezTo>
                    <a:cubicBezTo>
                      <a:pt x="439" y="402"/>
                      <a:pt x="434" y="390"/>
                      <a:pt x="425" y="382"/>
                    </a:cubicBezTo>
                    <a:close/>
                    <a:moveTo>
                      <a:pt x="120" y="382"/>
                    </a:moveTo>
                    <a:cubicBezTo>
                      <a:pt x="111" y="373"/>
                      <a:pt x="99" y="367"/>
                      <a:pt x="86" y="367"/>
                    </a:cubicBezTo>
                    <a:cubicBezTo>
                      <a:pt x="73" y="367"/>
                      <a:pt x="61" y="373"/>
                      <a:pt x="52" y="382"/>
                    </a:cubicBezTo>
                    <a:cubicBezTo>
                      <a:pt x="43" y="390"/>
                      <a:pt x="38" y="402"/>
                      <a:pt x="38" y="416"/>
                    </a:cubicBezTo>
                    <a:cubicBezTo>
                      <a:pt x="38" y="429"/>
                      <a:pt x="43" y="441"/>
                      <a:pt x="52" y="450"/>
                    </a:cubicBezTo>
                    <a:cubicBezTo>
                      <a:pt x="61" y="459"/>
                      <a:pt x="73" y="464"/>
                      <a:pt x="86" y="464"/>
                    </a:cubicBezTo>
                    <a:cubicBezTo>
                      <a:pt x="99" y="464"/>
                      <a:pt x="111" y="459"/>
                      <a:pt x="120" y="450"/>
                    </a:cubicBezTo>
                    <a:cubicBezTo>
                      <a:pt x="128" y="441"/>
                      <a:pt x="134" y="429"/>
                      <a:pt x="134" y="416"/>
                    </a:cubicBezTo>
                    <a:cubicBezTo>
                      <a:pt x="134" y="402"/>
                      <a:pt x="128" y="390"/>
                      <a:pt x="120" y="38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60" name="组合 59"/>
          <p:cNvGrpSpPr/>
          <p:nvPr/>
        </p:nvGrpSpPr>
        <p:grpSpPr>
          <a:xfrm>
            <a:off x="7881212" y="1674814"/>
            <a:ext cx="3214269" cy="870757"/>
            <a:chOff x="8215313" y="1674813"/>
            <a:chExt cx="3214687" cy="870757"/>
          </a:xfrm>
        </p:grpSpPr>
        <p:sp>
          <p:nvSpPr>
            <p:cNvPr id="61" name="矩形 60"/>
            <p:cNvSpPr/>
            <p:nvPr/>
          </p:nvSpPr>
          <p:spPr>
            <a:xfrm>
              <a:off x="8215313" y="2028825"/>
              <a:ext cx="3214687" cy="51674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lnSpc>
                  <a:spcPct val="120000"/>
                </a:lnSpc>
                <a:spcBef>
                  <a:spcPct val="0"/>
                </a:spcBef>
                <a:buNone/>
              </a:pPr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2" name="文本框 61"/>
            <p:cNvSpPr txBox="1"/>
            <p:nvPr/>
          </p:nvSpPr>
          <p:spPr>
            <a:xfrm>
              <a:off x="8215313" y="1674813"/>
              <a:ext cx="2268537" cy="369332"/>
            </a:xfrm>
            <a:prstGeom prst="rect">
              <a:avLst/>
            </a:prstGeom>
          </p:spPr>
          <p:txBody>
            <a:bodyPr>
              <a:spAutoFit/>
            </a:bodyPr>
            <a:lstStyle>
              <a:defPPr>
                <a:defRPr lang="zh-CN"/>
              </a:defPPr>
              <a:lvl1pPr>
                <a:defRPr sz="2400">
                  <a:solidFill>
                    <a:schemeClr val="bg2">
                      <a:lumMod val="25000"/>
                      <a:alpha val="85000"/>
                    </a:schemeClr>
                  </a:solidFill>
                  <a:latin typeface="+mn-ea"/>
                </a:defRPr>
              </a:lvl1pPr>
            </a:lstStyle>
            <a:p>
              <a:pPr>
                <a:defRPr/>
              </a:pPr>
              <a:r>
                <a:rPr lang="en-US" altLang="zh-CN" sz="1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cs typeface="+mn-ea"/>
                  <a:sym typeface="+mn-lt"/>
                </a:rPr>
                <a:t>Add title text</a:t>
              </a:r>
              <a:endParaRPr lang="zh-CN" alt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ea"/>
                <a:sym typeface="+mn-lt"/>
              </a:endParaRPr>
            </a:p>
          </p:txBody>
        </p:sp>
      </p:grpSp>
      <p:pic>
        <p:nvPicPr>
          <p:cNvPr id="63" name="图片 6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5375" y="1669981"/>
            <a:ext cx="5059183" cy="3372788"/>
          </a:xfrm>
          <a:prstGeom prst="rect">
            <a:avLst/>
          </a:prstGeom>
          <a:ln w="28575">
            <a:solidFill>
              <a:schemeClr val="bg1">
                <a:lumMod val="8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68555912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7" presetClass="entr" presetSubtype="10" fill="hold" grpId="0" nodeType="withEffect">
                                  <p:stCondLst>
                                    <p:cond delay="3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6" presetClass="entr" presetSubtype="0" fill="hold" grpId="0" nodeType="withEffect">
                                  <p:stCondLst>
                                    <p:cond delay="600"/>
                                  </p:stCondLst>
                                  <p:iterate type="lt">
                                    <p:tmPct val="3896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31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1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1" presetClass="entr" presetSubtype="0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1" fill="hold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1" presetClass="entr" presetSubtype="0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1" fill="hold" nodeType="withEffect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  <p:bldP spid="17" grpId="0" animBg="1"/>
      <p:bldP spid="2" grpId="0"/>
      <p:bldP spid="21" grpId="0" animBg="1"/>
      <p:bldP spid="23" grpId="0" animBg="1"/>
      <p:bldP spid="24" grpId="0" animBg="1"/>
      <p:bldP spid="25" grpId="0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椭圆 33">
            <a:extLst>
              <a:ext uri="{FF2B5EF4-FFF2-40B4-BE49-F238E27FC236}">
                <a16:creationId xmlns:a16="http://schemas.microsoft.com/office/drawing/2014/main" id="{084F1028-A25C-7C16-4B36-F1E5EC23F1D4}"/>
              </a:ext>
            </a:extLst>
          </p:cNvPr>
          <p:cNvSpPr/>
          <p:nvPr/>
        </p:nvSpPr>
        <p:spPr>
          <a:xfrm>
            <a:off x="965574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椭圆 34">
            <a:extLst>
              <a:ext uri="{FF2B5EF4-FFF2-40B4-BE49-F238E27FC236}">
                <a16:creationId xmlns:a16="http://schemas.microsoft.com/office/drawing/2014/main" id="{AFEEBF84-F8EF-8ABD-427C-D282B510C42A}"/>
              </a:ext>
            </a:extLst>
          </p:cNvPr>
          <p:cNvSpPr/>
          <p:nvPr/>
        </p:nvSpPr>
        <p:spPr>
          <a:xfrm>
            <a:off x="1339430" y="355967"/>
            <a:ext cx="71439" cy="7143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椭圆 35">
            <a:extLst>
              <a:ext uri="{FF2B5EF4-FFF2-40B4-BE49-F238E27FC236}">
                <a16:creationId xmlns:a16="http://schemas.microsoft.com/office/drawing/2014/main" id="{66FDEB6C-1FC2-F964-4FB3-E3DA769ED00B}"/>
              </a:ext>
            </a:extLst>
          </p:cNvPr>
          <p:cNvSpPr/>
          <p:nvPr/>
        </p:nvSpPr>
        <p:spPr>
          <a:xfrm>
            <a:off x="1749223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>
            <a:extLst>
              <a:ext uri="{FF2B5EF4-FFF2-40B4-BE49-F238E27FC236}">
                <a16:creationId xmlns:a16="http://schemas.microsoft.com/office/drawing/2014/main" id="{C09BB2E6-7A14-6D92-A490-0079AB26A9CA}"/>
              </a:ext>
            </a:extLst>
          </p:cNvPr>
          <p:cNvSpPr/>
          <p:nvPr/>
        </p:nvSpPr>
        <p:spPr>
          <a:xfrm>
            <a:off x="2133297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椭圆 38" hidden="1">
            <a:extLst>
              <a:ext uri="{FF2B5EF4-FFF2-40B4-BE49-F238E27FC236}">
                <a16:creationId xmlns:a16="http://schemas.microsoft.com/office/drawing/2014/main" id="{5877CABB-3C24-FEC4-E397-EB50E93DD011}"/>
              </a:ext>
            </a:extLst>
          </p:cNvPr>
          <p:cNvSpPr/>
          <p:nvPr/>
        </p:nvSpPr>
        <p:spPr>
          <a:xfrm rot="10800000">
            <a:off x="10415695" y="769506"/>
            <a:ext cx="171160" cy="17116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椭圆 39" hidden="1">
            <a:extLst>
              <a:ext uri="{FF2B5EF4-FFF2-40B4-BE49-F238E27FC236}">
                <a16:creationId xmlns:a16="http://schemas.microsoft.com/office/drawing/2014/main" id="{E5475CA2-6836-6B74-9A9B-38439C5C6A78}"/>
              </a:ext>
            </a:extLst>
          </p:cNvPr>
          <p:cNvSpPr/>
          <p:nvPr/>
        </p:nvSpPr>
        <p:spPr>
          <a:xfrm rot="10800000">
            <a:off x="10825490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椭圆 40" hidden="1">
            <a:extLst>
              <a:ext uri="{FF2B5EF4-FFF2-40B4-BE49-F238E27FC236}">
                <a16:creationId xmlns:a16="http://schemas.microsoft.com/office/drawing/2014/main" id="{607B05FA-79B2-628B-5064-B6EE92614398}"/>
              </a:ext>
            </a:extLst>
          </p:cNvPr>
          <p:cNvSpPr/>
          <p:nvPr/>
        </p:nvSpPr>
        <p:spPr>
          <a:xfrm rot="10800000">
            <a:off x="11209563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18710910-0329-4DCD-8066-A4D64FBB182D}"/>
              </a:ext>
            </a:extLst>
          </p:cNvPr>
          <p:cNvSpPr/>
          <p:nvPr/>
        </p:nvSpPr>
        <p:spPr>
          <a:xfrm>
            <a:off x="0" y="699831"/>
            <a:ext cx="1188000" cy="36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38100">
            <a:noFill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zh-CN" sz="105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9B9DA19F-3B7F-443F-855B-71A8E01187B0}"/>
              </a:ext>
            </a:extLst>
          </p:cNvPr>
          <p:cNvGrpSpPr/>
          <p:nvPr/>
        </p:nvGrpSpPr>
        <p:grpSpPr>
          <a:xfrm>
            <a:off x="555847" y="664562"/>
            <a:ext cx="3214707" cy="471604"/>
            <a:chOff x="7035800" y="1761672"/>
            <a:chExt cx="3214706" cy="471604"/>
          </a:xfrm>
        </p:grpSpPr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FABBF01D-67E7-4B72-ABAE-C3DADB95F1B3}"/>
                </a:ext>
              </a:extLst>
            </p:cNvPr>
            <p:cNvSpPr/>
            <p:nvPr/>
          </p:nvSpPr>
          <p:spPr>
            <a:xfrm>
              <a:off x="7035800" y="1761672"/>
              <a:ext cx="660400" cy="471604"/>
            </a:xfrm>
            <a:prstGeom prst="rect">
              <a:avLst/>
            </a:prstGeom>
          </p:spPr>
          <p:txBody>
            <a:bodyPr wrap="square" anchor="ctr" anchorCtr="0">
              <a:noAutofit/>
            </a:bodyPr>
            <a:lstStyle/>
            <a:p>
              <a:pPr marR="0" lvl="0" indent="0" algn="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2400" b="1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02.</a:t>
              </a:r>
              <a:endParaRPr lang="zh-CN" altLang="zh-CN" sz="2400" b="1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489A4632-E494-4A91-ABAB-F8C6C520376F}"/>
                </a:ext>
              </a:extLst>
            </p:cNvPr>
            <p:cNvSpPr/>
            <p:nvPr/>
          </p:nvSpPr>
          <p:spPr>
            <a:xfrm>
              <a:off x="7698095" y="1761672"/>
              <a:ext cx="2552411" cy="471604"/>
            </a:xfrm>
            <a:prstGeom prst="rect">
              <a:avLst/>
            </a:prstGeom>
          </p:spPr>
          <p:txBody>
            <a:bodyPr wrap="square" anchor="ctr" anchorCtr="0">
              <a:noAutofit/>
            </a:bodyPr>
            <a:lstStyle/>
            <a:p>
              <a:r>
                <a:rPr lang="en-US" altLang="zh-CN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0827770" y="750792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LOGO</a:t>
            </a:r>
            <a:endParaRPr lang="zh-CN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椭圆 20">
            <a:extLst>
              <a:ext uri="{FF2B5EF4-FFF2-40B4-BE49-F238E27FC236}">
                <a16:creationId xmlns:a16="http://schemas.microsoft.com/office/drawing/2014/main" id="{1F29B12E-FEEE-59D7-F7A0-D9AAA0E466A9}"/>
              </a:ext>
            </a:extLst>
          </p:cNvPr>
          <p:cNvSpPr/>
          <p:nvPr/>
        </p:nvSpPr>
        <p:spPr>
          <a:xfrm rot="10800000">
            <a:off x="11805922" y="5647622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>
            <a:extLst>
              <a:ext uri="{FF2B5EF4-FFF2-40B4-BE49-F238E27FC236}">
                <a16:creationId xmlns:a16="http://schemas.microsoft.com/office/drawing/2014/main" id="{D7077B8C-0B40-CB35-1A5C-B37C58442261}"/>
              </a:ext>
            </a:extLst>
          </p:cNvPr>
          <p:cNvSpPr/>
          <p:nvPr/>
        </p:nvSpPr>
        <p:spPr>
          <a:xfrm rot="10800000">
            <a:off x="11799946" y="6022923"/>
            <a:ext cx="75167" cy="75167"/>
          </a:xfrm>
          <a:prstGeom prst="ellipse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>
            <a:extLst>
              <a:ext uri="{FF2B5EF4-FFF2-40B4-BE49-F238E27FC236}">
                <a16:creationId xmlns:a16="http://schemas.microsoft.com/office/drawing/2014/main" id="{EA6D7360-D1D7-D052-1461-9DCA434AE75A}"/>
              </a:ext>
            </a:extLst>
          </p:cNvPr>
          <p:cNvSpPr/>
          <p:nvPr/>
        </p:nvSpPr>
        <p:spPr>
          <a:xfrm rot="10800000">
            <a:off x="11799945" y="6411439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5" name="组合 24"/>
          <p:cNvGrpSpPr/>
          <p:nvPr/>
        </p:nvGrpSpPr>
        <p:grpSpPr>
          <a:xfrm>
            <a:off x="1598782" y="2136876"/>
            <a:ext cx="4431047" cy="728753"/>
            <a:chOff x="1598782" y="2463444"/>
            <a:chExt cx="4431046" cy="728753"/>
          </a:xfrm>
        </p:grpSpPr>
        <p:sp>
          <p:nvSpPr>
            <p:cNvPr id="26" name="íṡľíḍè-Arrow: Chevron 31"/>
            <p:cNvSpPr/>
            <p:nvPr/>
          </p:nvSpPr>
          <p:spPr>
            <a:xfrm>
              <a:off x="4384776" y="2463444"/>
              <a:ext cx="1645052" cy="728753"/>
            </a:xfrm>
            <a:prstGeom prst="chevron">
              <a:avLst>
                <a:gd name="adj" fmla="val 41391"/>
              </a:avLst>
            </a:prstGeom>
            <a:solidFill>
              <a:srgbClr val="BFBFBF"/>
            </a:solidFill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353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  <a:sym typeface="+mn-lt"/>
              </a:endParaRPr>
            </a:p>
          </p:txBody>
        </p:sp>
        <p:sp>
          <p:nvSpPr>
            <p:cNvPr id="27" name="íṡľíḍè-Arrow: Chevron 37"/>
            <p:cNvSpPr/>
            <p:nvPr/>
          </p:nvSpPr>
          <p:spPr>
            <a:xfrm>
              <a:off x="1598782" y="2463444"/>
              <a:ext cx="3092664" cy="728753"/>
            </a:xfrm>
            <a:prstGeom prst="chevron">
              <a:avLst>
                <a:gd name="adj" fmla="val 41391"/>
              </a:avLst>
            </a:prstGeom>
            <a:noFill/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353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  <a:sym typeface="+mn-lt"/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2041109" y="2617587"/>
              <a:ext cx="2248820" cy="535531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阿里巴巴普惠体" panose="00020600040101010101" pitchFamily="18" charset="-122"/>
                  <a:ea typeface="阿里巴巴普惠体" panose="00020600040101010101" pitchFamily="18" charset="-122"/>
                  <a:cs typeface="阿里巴巴普惠体" panose="00020600040101010101" pitchFamily="18" charset="-122"/>
                  <a:sym typeface="+mn-lt"/>
                </a:rPr>
                <a:t>Click here to add content, content to match the title. </a:t>
              </a:r>
              <a:endPara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  <a:sym typeface="+mn-lt"/>
              </a:endParaRPr>
            </a:p>
          </p:txBody>
        </p:sp>
        <p:sp>
          <p:nvSpPr>
            <p:cNvPr id="29" name="TextBox 26"/>
            <p:cNvSpPr txBox="1"/>
            <p:nvPr/>
          </p:nvSpPr>
          <p:spPr>
            <a:xfrm>
              <a:off x="4786293" y="2706733"/>
              <a:ext cx="1000885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altLang="zh-CN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阿里巴巴普惠体" panose="00020600040101010101" pitchFamily="18" charset="-122"/>
                  <a:ea typeface="阿里巴巴普惠体" panose="00020600040101010101" pitchFamily="18" charset="-122"/>
                  <a:cs typeface="阿里巴巴普惠体" panose="00020600040101010101" pitchFamily="18" charset="-122"/>
                  <a:sym typeface="+mn-lt"/>
                </a:rPr>
                <a:t>Project 1</a:t>
              </a:r>
              <a:endParaRPr lang="zh-CN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  <a:sym typeface="+mn-lt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1598782" y="3385328"/>
            <a:ext cx="4431047" cy="728753"/>
            <a:chOff x="1598782" y="3711897"/>
            <a:chExt cx="4431046" cy="728753"/>
          </a:xfrm>
        </p:grpSpPr>
        <p:sp>
          <p:nvSpPr>
            <p:cNvPr id="31" name="íṡľíḍè-Arrow: Chevron 31"/>
            <p:cNvSpPr/>
            <p:nvPr/>
          </p:nvSpPr>
          <p:spPr>
            <a:xfrm>
              <a:off x="4384776" y="3711897"/>
              <a:ext cx="1645052" cy="728753"/>
            </a:xfrm>
            <a:prstGeom prst="chevron">
              <a:avLst>
                <a:gd name="adj" fmla="val 41391"/>
              </a:avLst>
            </a:prstGeom>
            <a:solidFill>
              <a:srgbClr val="F2F2F2"/>
            </a:solidFill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353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  <a:sym typeface="+mn-lt"/>
              </a:endParaRPr>
            </a:p>
          </p:txBody>
        </p:sp>
        <p:sp>
          <p:nvSpPr>
            <p:cNvPr id="32" name="íṡľíḍè-Arrow: Chevron 37"/>
            <p:cNvSpPr/>
            <p:nvPr/>
          </p:nvSpPr>
          <p:spPr>
            <a:xfrm>
              <a:off x="1598782" y="3711897"/>
              <a:ext cx="3092664" cy="728753"/>
            </a:xfrm>
            <a:prstGeom prst="chevron">
              <a:avLst>
                <a:gd name="adj" fmla="val 41391"/>
              </a:avLst>
            </a:prstGeom>
            <a:noFill/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353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  <a:sym typeface="+mn-lt"/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2041109" y="3853340"/>
              <a:ext cx="2248820" cy="535531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阿里巴巴普惠体" panose="00020600040101010101" pitchFamily="18" charset="-122"/>
                  <a:ea typeface="阿里巴巴普惠体" panose="00020600040101010101" pitchFamily="18" charset="-122"/>
                  <a:cs typeface="阿里巴巴普惠体" panose="00020600040101010101" pitchFamily="18" charset="-122"/>
                  <a:sym typeface="+mn-lt"/>
                </a:rPr>
                <a:t>Click here to add content, content to match the title. </a:t>
              </a:r>
              <a:endPara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  <a:sym typeface="+mn-lt"/>
              </a:endParaRPr>
            </a:p>
          </p:txBody>
        </p:sp>
        <p:sp>
          <p:nvSpPr>
            <p:cNvPr id="42" name="TextBox 26"/>
            <p:cNvSpPr txBox="1"/>
            <p:nvPr/>
          </p:nvSpPr>
          <p:spPr>
            <a:xfrm>
              <a:off x="4700104" y="3951333"/>
              <a:ext cx="1087074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altLang="zh-CN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阿里巴巴普惠体" panose="00020600040101010101" pitchFamily="18" charset="-122"/>
                  <a:ea typeface="阿里巴巴普惠体" panose="00020600040101010101" pitchFamily="18" charset="-122"/>
                  <a:cs typeface="阿里巴巴普惠体" panose="00020600040101010101" pitchFamily="18" charset="-122"/>
                  <a:sym typeface="+mn-lt"/>
                </a:rPr>
                <a:t>Project 3</a:t>
              </a:r>
              <a:endParaRPr lang="zh-CN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  <a:sym typeface="+mn-lt"/>
              </a:endParaRP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1598782" y="4633783"/>
            <a:ext cx="4431047" cy="728753"/>
            <a:chOff x="1598782" y="4960351"/>
            <a:chExt cx="4431046" cy="728753"/>
          </a:xfrm>
        </p:grpSpPr>
        <p:sp>
          <p:nvSpPr>
            <p:cNvPr id="46" name="íṡľíḍè-Arrow: Chevron 31"/>
            <p:cNvSpPr/>
            <p:nvPr/>
          </p:nvSpPr>
          <p:spPr>
            <a:xfrm>
              <a:off x="4384776" y="4960351"/>
              <a:ext cx="1645052" cy="728753"/>
            </a:xfrm>
            <a:prstGeom prst="chevron">
              <a:avLst>
                <a:gd name="adj" fmla="val 41391"/>
              </a:avLst>
            </a:prstGeom>
            <a:solidFill>
              <a:srgbClr val="BFBFBF"/>
            </a:solidFill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353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  <a:sym typeface="+mn-lt"/>
              </a:endParaRPr>
            </a:p>
          </p:txBody>
        </p:sp>
        <p:sp>
          <p:nvSpPr>
            <p:cNvPr id="47" name="íṡľíḍè-Arrow: Chevron 37"/>
            <p:cNvSpPr/>
            <p:nvPr/>
          </p:nvSpPr>
          <p:spPr>
            <a:xfrm>
              <a:off x="1598782" y="4960351"/>
              <a:ext cx="3092664" cy="728753"/>
            </a:xfrm>
            <a:prstGeom prst="chevron">
              <a:avLst>
                <a:gd name="adj" fmla="val 41391"/>
              </a:avLst>
            </a:prstGeom>
            <a:noFill/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353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  <a:sym typeface="+mn-lt"/>
              </a:endParaRPr>
            </a:p>
          </p:txBody>
        </p:sp>
        <p:sp>
          <p:nvSpPr>
            <p:cNvPr id="48" name="矩形 47"/>
            <p:cNvSpPr/>
            <p:nvPr/>
          </p:nvSpPr>
          <p:spPr>
            <a:xfrm>
              <a:off x="2041109" y="5101794"/>
              <a:ext cx="2248820" cy="535531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阿里巴巴普惠体" panose="00020600040101010101" pitchFamily="18" charset="-122"/>
                  <a:ea typeface="阿里巴巴普惠体" panose="00020600040101010101" pitchFamily="18" charset="-122"/>
                  <a:cs typeface="阿里巴巴普惠体" panose="00020600040101010101" pitchFamily="18" charset="-122"/>
                  <a:sym typeface="+mn-lt"/>
                </a:rPr>
                <a:t>Click here to add content, content to match the title. </a:t>
              </a:r>
              <a:endPara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  <a:sym typeface="+mn-lt"/>
              </a:endParaRPr>
            </a:p>
          </p:txBody>
        </p:sp>
        <p:sp>
          <p:nvSpPr>
            <p:cNvPr id="49" name="TextBox 26"/>
            <p:cNvSpPr txBox="1"/>
            <p:nvPr/>
          </p:nvSpPr>
          <p:spPr>
            <a:xfrm>
              <a:off x="4700104" y="5195933"/>
              <a:ext cx="1195086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altLang="zh-CN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阿里巴巴普惠体" panose="00020600040101010101" pitchFamily="18" charset="-122"/>
                  <a:ea typeface="阿里巴巴普惠体" panose="00020600040101010101" pitchFamily="18" charset="-122"/>
                  <a:cs typeface="阿里巴巴普惠体" panose="00020600040101010101" pitchFamily="18" charset="-122"/>
                  <a:sym typeface="+mn-lt"/>
                </a:rPr>
                <a:t>Project 5</a:t>
              </a:r>
              <a:endParaRPr lang="zh-CN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  <a:sym typeface="+mn-lt"/>
              </a:endParaRP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6258426" y="2136876"/>
            <a:ext cx="4431047" cy="728753"/>
            <a:chOff x="6258426" y="2463444"/>
            <a:chExt cx="4431046" cy="728753"/>
          </a:xfrm>
        </p:grpSpPr>
        <p:sp>
          <p:nvSpPr>
            <p:cNvPr id="51" name="íṡľíḍè-Arrow: Chevron 31"/>
            <p:cNvSpPr/>
            <p:nvPr/>
          </p:nvSpPr>
          <p:spPr>
            <a:xfrm>
              <a:off x="9044420" y="2463444"/>
              <a:ext cx="1645052" cy="728753"/>
            </a:xfrm>
            <a:prstGeom prst="chevron">
              <a:avLst>
                <a:gd name="adj" fmla="val 41391"/>
              </a:avLst>
            </a:prstGeom>
            <a:solidFill>
              <a:srgbClr val="F2F2F2"/>
            </a:solidFill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353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  <a:sym typeface="+mn-lt"/>
              </a:endParaRPr>
            </a:p>
          </p:txBody>
        </p:sp>
        <p:sp>
          <p:nvSpPr>
            <p:cNvPr id="52" name="íṡľíḍè-Arrow: Chevron 37"/>
            <p:cNvSpPr/>
            <p:nvPr/>
          </p:nvSpPr>
          <p:spPr>
            <a:xfrm>
              <a:off x="6258426" y="2463444"/>
              <a:ext cx="3092664" cy="728753"/>
            </a:xfrm>
            <a:prstGeom prst="chevron">
              <a:avLst>
                <a:gd name="adj" fmla="val 41391"/>
              </a:avLst>
            </a:prstGeom>
            <a:noFill/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353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  <a:sym typeface="+mn-lt"/>
              </a:endParaRPr>
            </a:p>
          </p:txBody>
        </p:sp>
        <p:sp>
          <p:nvSpPr>
            <p:cNvPr id="53" name="矩形 52"/>
            <p:cNvSpPr/>
            <p:nvPr/>
          </p:nvSpPr>
          <p:spPr>
            <a:xfrm>
              <a:off x="6668601" y="2617587"/>
              <a:ext cx="2248820" cy="535531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阿里巴巴普惠体" panose="00020600040101010101" pitchFamily="18" charset="-122"/>
                  <a:ea typeface="阿里巴巴普惠体" panose="00020600040101010101" pitchFamily="18" charset="-122"/>
                  <a:cs typeface="阿里巴巴普惠体" panose="00020600040101010101" pitchFamily="18" charset="-122"/>
                  <a:sym typeface="+mn-lt"/>
                </a:rPr>
                <a:t>Click here to add content, content to match the title. </a:t>
              </a:r>
              <a:endPara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  <a:sym typeface="+mn-lt"/>
              </a:endParaRPr>
            </a:p>
          </p:txBody>
        </p:sp>
        <p:sp>
          <p:nvSpPr>
            <p:cNvPr id="54" name="TextBox 26"/>
            <p:cNvSpPr txBox="1"/>
            <p:nvPr/>
          </p:nvSpPr>
          <p:spPr>
            <a:xfrm>
              <a:off x="9356675" y="2706733"/>
              <a:ext cx="1168686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altLang="zh-CN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阿里巴巴普惠体" panose="00020600040101010101" pitchFamily="18" charset="-122"/>
                  <a:ea typeface="阿里巴巴普惠体" panose="00020600040101010101" pitchFamily="18" charset="-122"/>
                  <a:cs typeface="阿里巴巴普惠体" panose="00020600040101010101" pitchFamily="18" charset="-122"/>
                  <a:sym typeface="+mn-lt"/>
                </a:rPr>
                <a:t>Project 2</a:t>
              </a:r>
              <a:endParaRPr lang="zh-CN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  <a:sym typeface="+mn-lt"/>
              </a:endParaRP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6258426" y="3385328"/>
            <a:ext cx="4431047" cy="728753"/>
            <a:chOff x="6258426" y="3711897"/>
            <a:chExt cx="4431046" cy="728753"/>
          </a:xfrm>
        </p:grpSpPr>
        <p:sp>
          <p:nvSpPr>
            <p:cNvPr id="56" name="íṡľíḍè-Arrow: Chevron 31"/>
            <p:cNvSpPr/>
            <p:nvPr/>
          </p:nvSpPr>
          <p:spPr>
            <a:xfrm>
              <a:off x="9044420" y="3711897"/>
              <a:ext cx="1645052" cy="728753"/>
            </a:xfrm>
            <a:prstGeom prst="chevron">
              <a:avLst>
                <a:gd name="adj" fmla="val 41391"/>
              </a:avLst>
            </a:prstGeom>
            <a:solidFill>
              <a:srgbClr val="BFBFBF"/>
            </a:solidFill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353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  <a:sym typeface="+mn-lt"/>
              </a:endParaRPr>
            </a:p>
          </p:txBody>
        </p:sp>
        <p:sp>
          <p:nvSpPr>
            <p:cNvPr id="57" name="íṡľíḍè-Arrow: Chevron 37"/>
            <p:cNvSpPr/>
            <p:nvPr/>
          </p:nvSpPr>
          <p:spPr>
            <a:xfrm>
              <a:off x="6258426" y="3711897"/>
              <a:ext cx="3092664" cy="728753"/>
            </a:xfrm>
            <a:prstGeom prst="chevron">
              <a:avLst>
                <a:gd name="adj" fmla="val 41391"/>
              </a:avLst>
            </a:prstGeom>
            <a:noFill/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353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  <a:sym typeface="+mn-lt"/>
              </a:endParaRPr>
            </a:p>
          </p:txBody>
        </p:sp>
        <p:sp>
          <p:nvSpPr>
            <p:cNvPr id="58" name="矩形 57"/>
            <p:cNvSpPr/>
            <p:nvPr/>
          </p:nvSpPr>
          <p:spPr>
            <a:xfrm>
              <a:off x="6668601" y="3853340"/>
              <a:ext cx="2248820" cy="535531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阿里巴巴普惠体" panose="00020600040101010101" pitchFamily="18" charset="-122"/>
                  <a:ea typeface="阿里巴巴普惠体" panose="00020600040101010101" pitchFamily="18" charset="-122"/>
                  <a:cs typeface="阿里巴巴普惠体" panose="00020600040101010101" pitchFamily="18" charset="-122"/>
                  <a:sym typeface="+mn-lt"/>
                </a:rPr>
                <a:t>Click here to add content, content to match the title. </a:t>
              </a:r>
              <a:endPara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  <a:sym typeface="+mn-lt"/>
              </a:endParaRPr>
            </a:p>
          </p:txBody>
        </p:sp>
        <p:sp>
          <p:nvSpPr>
            <p:cNvPr id="59" name="TextBox 26"/>
            <p:cNvSpPr txBox="1"/>
            <p:nvPr/>
          </p:nvSpPr>
          <p:spPr>
            <a:xfrm>
              <a:off x="9351089" y="3951333"/>
              <a:ext cx="1174271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altLang="zh-CN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阿里巴巴普惠体" panose="00020600040101010101" pitchFamily="18" charset="-122"/>
                  <a:ea typeface="阿里巴巴普惠体" panose="00020600040101010101" pitchFamily="18" charset="-122"/>
                  <a:cs typeface="阿里巴巴普惠体" panose="00020600040101010101" pitchFamily="18" charset="-122"/>
                  <a:sym typeface="+mn-lt"/>
                </a:rPr>
                <a:t>Project 4</a:t>
              </a:r>
              <a:endParaRPr lang="zh-CN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  <a:sym typeface="+mn-lt"/>
              </a:endParaRPr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6258426" y="4633782"/>
            <a:ext cx="4431047" cy="728753"/>
            <a:chOff x="6258426" y="4960351"/>
            <a:chExt cx="4431046" cy="728753"/>
          </a:xfrm>
        </p:grpSpPr>
        <p:sp>
          <p:nvSpPr>
            <p:cNvPr id="61" name="íṡľíḍè-Arrow: Chevron 31"/>
            <p:cNvSpPr/>
            <p:nvPr/>
          </p:nvSpPr>
          <p:spPr>
            <a:xfrm>
              <a:off x="9044420" y="4960351"/>
              <a:ext cx="1645052" cy="728753"/>
            </a:xfrm>
            <a:prstGeom prst="chevron">
              <a:avLst>
                <a:gd name="adj" fmla="val 41391"/>
              </a:avLst>
            </a:prstGeom>
            <a:solidFill>
              <a:srgbClr val="F2F2F2"/>
            </a:solidFill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353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  <a:sym typeface="+mn-lt"/>
              </a:endParaRPr>
            </a:p>
          </p:txBody>
        </p:sp>
        <p:sp>
          <p:nvSpPr>
            <p:cNvPr id="62" name="íṡľíḍè-Arrow: Chevron 37"/>
            <p:cNvSpPr/>
            <p:nvPr/>
          </p:nvSpPr>
          <p:spPr>
            <a:xfrm>
              <a:off x="6258426" y="4960351"/>
              <a:ext cx="3092664" cy="728753"/>
            </a:xfrm>
            <a:prstGeom prst="chevron">
              <a:avLst>
                <a:gd name="adj" fmla="val 41391"/>
              </a:avLst>
            </a:prstGeom>
            <a:noFill/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353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  <a:sym typeface="+mn-lt"/>
              </a:endParaRPr>
            </a:p>
          </p:txBody>
        </p:sp>
        <p:sp>
          <p:nvSpPr>
            <p:cNvPr id="63" name="矩形 62"/>
            <p:cNvSpPr/>
            <p:nvPr/>
          </p:nvSpPr>
          <p:spPr>
            <a:xfrm>
              <a:off x="6668601" y="5101794"/>
              <a:ext cx="2248820" cy="498598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阿里巴巴普惠体" panose="00020600040101010101" pitchFamily="18" charset="-122"/>
                  <a:ea typeface="阿里巴巴普惠体" panose="00020600040101010101" pitchFamily="18" charset="-122"/>
                  <a:cs typeface="阿里巴巴普惠体" panose="00020600040101010101" pitchFamily="18" charset="-122"/>
                  <a:sym typeface="+mn-lt"/>
                </a:rPr>
                <a:t>Click here to add content, content to match the title. </a:t>
              </a:r>
              <a:endPara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  <a:sym typeface="+mn-lt"/>
              </a:endParaRPr>
            </a:p>
          </p:txBody>
        </p:sp>
        <p:sp>
          <p:nvSpPr>
            <p:cNvPr id="64" name="TextBox 26"/>
            <p:cNvSpPr txBox="1"/>
            <p:nvPr/>
          </p:nvSpPr>
          <p:spPr>
            <a:xfrm>
              <a:off x="9351089" y="5195933"/>
              <a:ext cx="1242128" cy="24622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altLang="zh-CN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阿里巴巴普惠体" panose="00020600040101010101" pitchFamily="18" charset="-122"/>
                  <a:ea typeface="阿里巴巴普惠体" panose="00020600040101010101" pitchFamily="18" charset="-122"/>
                  <a:cs typeface="阿里巴巴普惠体" panose="00020600040101010101" pitchFamily="18" charset="-122"/>
                  <a:sym typeface="+mn-lt"/>
                </a:rPr>
                <a:t>Project 6</a:t>
              </a:r>
              <a:endParaRPr lang="zh-CN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  <a:sym typeface="+mn-lt"/>
              </a:endParaRPr>
            </a:p>
          </p:txBody>
        </p:sp>
      </p:grpSp>
      <p:sp>
        <p:nvSpPr>
          <p:cNvPr id="65" name="矩形 64"/>
          <p:cNvSpPr/>
          <p:nvPr/>
        </p:nvSpPr>
        <p:spPr>
          <a:xfrm>
            <a:off x="1216249" y="-590550"/>
            <a:ext cx="364903" cy="342900"/>
          </a:xfrm>
          <a:prstGeom prst="rect">
            <a:avLst/>
          </a:prstGeom>
          <a:solidFill>
            <a:srgbClr val="F2F2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6" name="矩形 65"/>
          <p:cNvSpPr/>
          <p:nvPr/>
        </p:nvSpPr>
        <p:spPr>
          <a:xfrm>
            <a:off x="1612490" y="-590550"/>
            <a:ext cx="364903" cy="3429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8252491"/>
      </p:ext>
    </p:extLst>
  </p:cSld>
  <p:clrMapOvr>
    <a:masterClrMapping/>
  </p:clrMapOvr>
  <p:transition spd="slow">
    <p:randomBar dir="vert"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1" fill="hold">
                          <p:stCondLst>
                            <p:cond delay="indefinite"/>
                          </p:stCondLst>
                          <p:childTnLst>
                            <p:par>
                              <p:cTn id="2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3" presetID="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5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6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7" fill="hold">
                          <p:stCondLst>
                            <p:cond delay="indefinite"/>
                          </p:stCondLst>
                          <p:childTnLst>
                            <p:par>
                              <p:cTn id="2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9" presetID="1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500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32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3" presetID="9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dissolve">
                                          <p:cBhvr>
                                            <p:cTn id="35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8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9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0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2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3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4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6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7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49" presetID="2" presetClass="entr" presetSubtype="8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51" dur="75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52" dur="75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3" fill="hold">
                                <p:stCondLst>
                                  <p:cond delay="1250"/>
                                </p:stCondLst>
                                <p:childTnLst>
                                  <p:par>
                                    <p:cTn id="54" presetID="2" presetClass="entr" presetSubtype="8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56" dur="75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57" dur="75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8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59" presetID="2" presetClass="entr" presetSubtype="8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61" dur="75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62" dur="75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3" fill="hold">
                                <p:stCondLst>
                                  <p:cond delay="2750"/>
                                </p:stCondLst>
                                <p:childTnLst>
                                  <p:par>
                                    <p:cTn id="64" presetID="2" presetClass="entr" presetSubtype="8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66" dur="75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67" dur="75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8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69" presetID="2" presetClass="entr" presetSubtype="8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71" dur="75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72" dur="75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3" fill="hold">
                                <p:stCondLst>
                                  <p:cond delay="4250"/>
                                </p:stCondLst>
                                <p:childTnLst>
                                  <p:par>
                                    <p:cTn id="74" presetID="2" presetClass="entr" presetSubtype="8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76" dur="75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77" dur="75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4" grpId="0" animBg="1"/>
          <p:bldP spid="35" grpId="0" animBg="1"/>
          <p:bldP spid="36" grpId="0" animBg="1"/>
          <p:bldP spid="37" grpId="0" animBg="1"/>
          <p:bldP spid="17" grpId="0" animBg="1"/>
          <p:bldP spid="2" grpId="0"/>
          <p:bldP spid="21" grpId="0" animBg="1"/>
          <p:bldP spid="23" grpId="0" animBg="1"/>
          <p:bldP spid="24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1" fill="hold">
                          <p:stCondLst>
                            <p:cond delay="indefinite"/>
                          </p:stCondLst>
                          <p:childTnLst>
                            <p:par>
                              <p:cTn id="2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3" presetID="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5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6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7" fill="hold">
                          <p:stCondLst>
                            <p:cond delay="indefinite"/>
                          </p:stCondLst>
                          <p:childTnLst>
                            <p:par>
                              <p:cTn id="2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9" presetID="1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500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32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3" fill="hold">
                          <p:stCondLst>
                            <p:cond delay="indefinite"/>
                          </p:stCondLst>
                          <p:childTnLst>
                            <p:par>
                              <p:cTn id="3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5" presetID="23" presetClass="entr" presetSubtype="272" fill="hold" grpId="0" nodeType="click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7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2/3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8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2/3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9" presetID="9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dissolve">
                                          <p:cBhvr>
                                            <p:cTn id="41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2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4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5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6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8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9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0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2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3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4" fill="hold">
                                <p:stCondLst>
                                  <p:cond delay="1050"/>
                                </p:stCondLst>
                                <p:childTnLst>
                                  <p:par>
                                    <p:cTn id="55" presetID="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7" dur="75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8" dur="75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9" fill="hold">
                                <p:stCondLst>
                                  <p:cond delay="1800"/>
                                </p:stCondLst>
                                <p:childTnLst>
                                  <p:par>
                                    <p:cTn id="60" presetID="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2" dur="75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3" dur="75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4" fill="hold">
                                <p:stCondLst>
                                  <p:cond delay="2550"/>
                                </p:stCondLst>
                                <p:childTnLst>
                                  <p:par>
                                    <p:cTn id="65" presetID="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7" dur="75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8" dur="75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9" fill="hold">
                                <p:stCondLst>
                                  <p:cond delay="3300"/>
                                </p:stCondLst>
                                <p:childTnLst>
                                  <p:par>
                                    <p:cTn id="70" presetID="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2" dur="75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3" dur="75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4" fill="hold">
                                <p:stCondLst>
                                  <p:cond delay="4050"/>
                                </p:stCondLst>
                                <p:childTnLst>
                                  <p:par>
                                    <p:cTn id="75" presetID="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7" dur="75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8" dur="75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9" fill="hold">
                                <p:stCondLst>
                                  <p:cond delay="4800"/>
                                </p:stCondLst>
                                <p:childTnLst>
                                  <p:par>
                                    <p:cTn id="80" presetID="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2" dur="75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3" dur="75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4" grpId="0" animBg="1"/>
          <p:bldP spid="35" grpId="0" animBg="1"/>
          <p:bldP spid="36" grpId="0" animBg="1"/>
          <p:bldP spid="37" grpId="0" animBg="1"/>
          <p:bldP spid="17" grpId="0" animBg="1"/>
          <p:bldP spid="22" grpId="0"/>
          <p:bldP spid="2" grpId="0"/>
          <p:bldP spid="21" grpId="0" animBg="1"/>
          <p:bldP spid="23" grpId="0" animBg="1"/>
          <p:bldP spid="24" grpId="0" animBg="1"/>
        </p:bldLst>
      </p:timing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椭圆 33">
            <a:extLst>
              <a:ext uri="{FF2B5EF4-FFF2-40B4-BE49-F238E27FC236}">
                <a16:creationId xmlns:a16="http://schemas.microsoft.com/office/drawing/2014/main" id="{084F1028-A25C-7C16-4B36-F1E5EC23F1D4}"/>
              </a:ext>
            </a:extLst>
          </p:cNvPr>
          <p:cNvSpPr/>
          <p:nvPr/>
        </p:nvSpPr>
        <p:spPr>
          <a:xfrm>
            <a:off x="965574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椭圆 34">
            <a:extLst>
              <a:ext uri="{FF2B5EF4-FFF2-40B4-BE49-F238E27FC236}">
                <a16:creationId xmlns:a16="http://schemas.microsoft.com/office/drawing/2014/main" id="{AFEEBF84-F8EF-8ABD-427C-D282B510C42A}"/>
              </a:ext>
            </a:extLst>
          </p:cNvPr>
          <p:cNvSpPr/>
          <p:nvPr/>
        </p:nvSpPr>
        <p:spPr>
          <a:xfrm>
            <a:off x="1339430" y="355967"/>
            <a:ext cx="71439" cy="7143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椭圆 35">
            <a:extLst>
              <a:ext uri="{FF2B5EF4-FFF2-40B4-BE49-F238E27FC236}">
                <a16:creationId xmlns:a16="http://schemas.microsoft.com/office/drawing/2014/main" id="{66FDEB6C-1FC2-F964-4FB3-E3DA769ED00B}"/>
              </a:ext>
            </a:extLst>
          </p:cNvPr>
          <p:cNvSpPr/>
          <p:nvPr/>
        </p:nvSpPr>
        <p:spPr>
          <a:xfrm>
            <a:off x="1749223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>
            <a:extLst>
              <a:ext uri="{FF2B5EF4-FFF2-40B4-BE49-F238E27FC236}">
                <a16:creationId xmlns:a16="http://schemas.microsoft.com/office/drawing/2014/main" id="{C09BB2E6-7A14-6D92-A490-0079AB26A9CA}"/>
              </a:ext>
            </a:extLst>
          </p:cNvPr>
          <p:cNvSpPr/>
          <p:nvPr/>
        </p:nvSpPr>
        <p:spPr>
          <a:xfrm>
            <a:off x="2133297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椭圆 38" hidden="1">
            <a:extLst>
              <a:ext uri="{FF2B5EF4-FFF2-40B4-BE49-F238E27FC236}">
                <a16:creationId xmlns:a16="http://schemas.microsoft.com/office/drawing/2014/main" id="{5877CABB-3C24-FEC4-E397-EB50E93DD011}"/>
              </a:ext>
            </a:extLst>
          </p:cNvPr>
          <p:cNvSpPr/>
          <p:nvPr/>
        </p:nvSpPr>
        <p:spPr>
          <a:xfrm rot="10800000">
            <a:off x="10415695" y="769506"/>
            <a:ext cx="171160" cy="17116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椭圆 39" hidden="1">
            <a:extLst>
              <a:ext uri="{FF2B5EF4-FFF2-40B4-BE49-F238E27FC236}">
                <a16:creationId xmlns:a16="http://schemas.microsoft.com/office/drawing/2014/main" id="{E5475CA2-6836-6B74-9A9B-38439C5C6A78}"/>
              </a:ext>
            </a:extLst>
          </p:cNvPr>
          <p:cNvSpPr/>
          <p:nvPr/>
        </p:nvSpPr>
        <p:spPr>
          <a:xfrm rot="10800000">
            <a:off x="10825490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椭圆 40" hidden="1">
            <a:extLst>
              <a:ext uri="{FF2B5EF4-FFF2-40B4-BE49-F238E27FC236}">
                <a16:creationId xmlns:a16="http://schemas.microsoft.com/office/drawing/2014/main" id="{607B05FA-79B2-628B-5064-B6EE92614398}"/>
              </a:ext>
            </a:extLst>
          </p:cNvPr>
          <p:cNvSpPr/>
          <p:nvPr/>
        </p:nvSpPr>
        <p:spPr>
          <a:xfrm rot="10800000">
            <a:off x="11209563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18710910-0329-4DCD-8066-A4D64FBB182D}"/>
              </a:ext>
            </a:extLst>
          </p:cNvPr>
          <p:cNvSpPr/>
          <p:nvPr/>
        </p:nvSpPr>
        <p:spPr>
          <a:xfrm>
            <a:off x="0" y="699831"/>
            <a:ext cx="1188000" cy="36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38100">
            <a:noFill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zh-CN" sz="105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9B9DA19F-3B7F-443F-855B-71A8E01187B0}"/>
              </a:ext>
            </a:extLst>
          </p:cNvPr>
          <p:cNvGrpSpPr/>
          <p:nvPr/>
        </p:nvGrpSpPr>
        <p:grpSpPr>
          <a:xfrm>
            <a:off x="555847" y="664562"/>
            <a:ext cx="2994465" cy="471604"/>
            <a:chOff x="7035800" y="1761672"/>
            <a:chExt cx="2994464" cy="471604"/>
          </a:xfrm>
        </p:grpSpPr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FABBF01D-67E7-4B72-ABAE-C3DADB95F1B3}"/>
                </a:ext>
              </a:extLst>
            </p:cNvPr>
            <p:cNvSpPr/>
            <p:nvPr/>
          </p:nvSpPr>
          <p:spPr>
            <a:xfrm>
              <a:off x="7035800" y="1761672"/>
              <a:ext cx="660400" cy="471604"/>
            </a:xfrm>
            <a:prstGeom prst="rect">
              <a:avLst/>
            </a:prstGeom>
          </p:spPr>
          <p:txBody>
            <a:bodyPr wrap="square" anchor="ctr" anchorCtr="0">
              <a:noAutofit/>
            </a:bodyPr>
            <a:lstStyle/>
            <a:p>
              <a:pPr marR="0" lvl="0" indent="0" algn="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2400" b="1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03.</a:t>
              </a:r>
              <a:endParaRPr lang="zh-CN" altLang="zh-CN" sz="2400" b="1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489A4632-E494-4A91-ABAB-F8C6C520376F}"/>
                </a:ext>
              </a:extLst>
            </p:cNvPr>
            <p:cNvSpPr/>
            <p:nvPr/>
          </p:nvSpPr>
          <p:spPr>
            <a:xfrm>
              <a:off x="7698095" y="1761672"/>
              <a:ext cx="2332169" cy="471604"/>
            </a:xfrm>
            <a:prstGeom prst="rect">
              <a:avLst/>
            </a:prstGeom>
          </p:spPr>
          <p:txBody>
            <a:bodyPr wrap="square" anchor="ctr" anchorCtr="0">
              <a:noAutofit/>
            </a:bodyPr>
            <a:lstStyle/>
            <a:p>
              <a:r>
                <a:rPr lang="en-US" altLang="zh-CN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0827770" y="750792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LOGO</a:t>
            </a:r>
            <a:endParaRPr lang="zh-CN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椭圆 20">
            <a:extLst>
              <a:ext uri="{FF2B5EF4-FFF2-40B4-BE49-F238E27FC236}">
                <a16:creationId xmlns:a16="http://schemas.microsoft.com/office/drawing/2014/main" id="{1F29B12E-FEEE-59D7-F7A0-D9AAA0E466A9}"/>
              </a:ext>
            </a:extLst>
          </p:cNvPr>
          <p:cNvSpPr/>
          <p:nvPr/>
        </p:nvSpPr>
        <p:spPr>
          <a:xfrm rot="10800000">
            <a:off x="11805922" y="5647622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>
            <a:extLst>
              <a:ext uri="{FF2B5EF4-FFF2-40B4-BE49-F238E27FC236}">
                <a16:creationId xmlns:a16="http://schemas.microsoft.com/office/drawing/2014/main" id="{D7077B8C-0B40-CB35-1A5C-B37C58442261}"/>
              </a:ext>
            </a:extLst>
          </p:cNvPr>
          <p:cNvSpPr/>
          <p:nvPr/>
        </p:nvSpPr>
        <p:spPr>
          <a:xfrm rot="10800000">
            <a:off x="11799946" y="6022923"/>
            <a:ext cx="75167" cy="75167"/>
          </a:xfrm>
          <a:prstGeom prst="ellipse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>
            <a:extLst>
              <a:ext uri="{FF2B5EF4-FFF2-40B4-BE49-F238E27FC236}">
                <a16:creationId xmlns:a16="http://schemas.microsoft.com/office/drawing/2014/main" id="{EA6D7360-D1D7-D052-1461-9DCA434AE75A}"/>
              </a:ext>
            </a:extLst>
          </p:cNvPr>
          <p:cNvSpPr/>
          <p:nvPr/>
        </p:nvSpPr>
        <p:spPr>
          <a:xfrm rot="10800000">
            <a:off x="11799945" y="6411439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TextBox 11">
            <a:extLst>
              <a:ext uri="{FF2B5EF4-FFF2-40B4-BE49-F238E27FC236}">
                <a16:creationId xmlns:a16="http://schemas.microsoft.com/office/drawing/2014/main" id="{374B779C-7CF9-426C-8264-01EFEB881B08}"/>
              </a:ext>
            </a:extLst>
          </p:cNvPr>
          <p:cNvSpPr txBox="1"/>
          <p:nvPr/>
        </p:nvSpPr>
        <p:spPr>
          <a:xfrm>
            <a:off x="2785035" y="1741582"/>
            <a:ext cx="2750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Comparison with competitors</a:t>
            </a:r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（</a:t>
            </a:r>
            <a:r>
              <a:rPr lang="en-US" altLang="zh-CN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1</a:t>
            </a:r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）</a:t>
            </a:r>
          </a:p>
        </p:txBody>
      </p:sp>
      <p:sp>
        <p:nvSpPr>
          <p:cNvPr id="26" name="TextBox 12">
            <a:extLst>
              <a:ext uri="{FF2B5EF4-FFF2-40B4-BE49-F238E27FC236}">
                <a16:creationId xmlns:a16="http://schemas.microsoft.com/office/drawing/2014/main" id="{3A9EC75A-3600-4820-9125-7058D2D61A0A}"/>
              </a:ext>
            </a:extLst>
          </p:cNvPr>
          <p:cNvSpPr txBox="1"/>
          <p:nvPr/>
        </p:nvSpPr>
        <p:spPr>
          <a:xfrm>
            <a:off x="8297467" y="1831006"/>
            <a:ext cx="2750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Comparison with competitors</a:t>
            </a:r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（</a:t>
            </a:r>
            <a:r>
              <a:rPr lang="en-US" altLang="zh-CN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2</a:t>
            </a:r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）</a:t>
            </a:r>
          </a:p>
        </p:txBody>
      </p:sp>
      <p:sp>
        <p:nvSpPr>
          <p:cNvPr id="27" name="TextBox 16">
            <a:extLst>
              <a:ext uri="{FF2B5EF4-FFF2-40B4-BE49-F238E27FC236}">
                <a16:creationId xmlns:a16="http://schemas.microsoft.com/office/drawing/2014/main" id="{6DEC21E5-5C08-4006-8191-F38B12900482}"/>
              </a:ext>
            </a:extLst>
          </p:cNvPr>
          <p:cNvSpPr txBox="1"/>
          <p:nvPr/>
        </p:nvSpPr>
        <p:spPr>
          <a:xfrm>
            <a:off x="8356244" y="4055033"/>
            <a:ext cx="2750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Comparison with competitors</a:t>
            </a:r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（</a:t>
            </a:r>
            <a:r>
              <a:rPr lang="en-US" altLang="zh-CN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4</a:t>
            </a:r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）</a:t>
            </a:r>
          </a:p>
        </p:txBody>
      </p:sp>
      <p:sp>
        <p:nvSpPr>
          <p:cNvPr id="28" name="TextBox 17">
            <a:extLst>
              <a:ext uri="{FF2B5EF4-FFF2-40B4-BE49-F238E27FC236}">
                <a16:creationId xmlns:a16="http://schemas.microsoft.com/office/drawing/2014/main" id="{21B1C3B3-7150-49EE-8705-8A59EC66E63D}"/>
              </a:ext>
            </a:extLst>
          </p:cNvPr>
          <p:cNvSpPr txBox="1"/>
          <p:nvPr/>
        </p:nvSpPr>
        <p:spPr>
          <a:xfrm>
            <a:off x="2752605" y="3999176"/>
            <a:ext cx="2750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Comparison with competitors</a:t>
            </a:r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（</a:t>
            </a:r>
            <a:r>
              <a:rPr lang="en-US" altLang="zh-CN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3</a:t>
            </a:r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）</a:t>
            </a:r>
          </a:p>
        </p:txBody>
      </p:sp>
      <p:grpSp>
        <p:nvGrpSpPr>
          <p:cNvPr id="29" name="Group 3">
            <a:extLst>
              <a:ext uri="{FF2B5EF4-FFF2-40B4-BE49-F238E27FC236}">
                <a16:creationId xmlns:a16="http://schemas.microsoft.com/office/drawing/2014/main" id="{B4506608-D8A9-4B18-9091-0B0CEE344815}"/>
              </a:ext>
            </a:extLst>
          </p:cNvPr>
          <p:cNvGrpSpPr/>
          <p:nvPr/>
        </p:nvGrpSpPr>
        <p:grpSpPr>
          <a:xfrm>
            <a:off x="2812751" y="2523181"/>
            <a:ext cx="3541468" cy="1024905"/>
            <a:chOff x="2850041" y="2972145"/>
            <a:chExt cx="3541468" cy="1024905"/>
          </a:xfrm>
        </p:grpSpPr>
        <p:grpSp>
          <p:nvGrpSpPr>
            <p:cNvPr id="30" name="Group 1">
              <a:extLst>
                <a:ext uri="{FF2B5EF4-FFF2-40B4-BE49-F238E27FC236}">
                  <a16:creationId xmlns:a16="http://schemas.microsoft.com/office/drawing/2014/main" id="{2DFDB32F-65DF-4584-B42F-2E330BAF2F8F}"/>
                </a:ext>
              </a:extLst>
            </p:cNvPr>
            <p:cNvGrpSpPr/>
            <p:nvPr/>
          </p:nvGrpSpPr>
          <p:grpSpPr>
            <a:xfrm>
              <a:off x="2908025" y="3218811"/>
              <a:ext cx="2644645" cy="765793"/>
              <a:chOff x="2928211" y="3171488"/>
              <a:chExt cx="2612657" cy="601319"/>
            </a:xfrm>
          </p:grpSpPr>
          <p:grpSp>
            <p:nvGrpSpPr>
              <p:cNvPr id="42" name="Group 15">
                <a:extLst>
                  <a:ext uri="{FF2B5EF4-FFF2-40B4-BE49-F238E27FC236}">
                    <a16:creationId xmlns:a16="http://schemas.microsoft.com/office/drawing/2014/main" id="{1E341FFC-CAAE-4E41-BDBA-A0F5E438C9C1}"/>
                  </a:ext>
                </a:extLst>
              </p:cNvPr>
              <p:cNvGrpSpPr/>
              <p:nvPr/>
            </p:nvGrpSpPr>
            <p:grpSpPr>
              <a:xfrm>
                <a:off x="2929408" y="3171488"/>
                <a:ext cx="2611460" cy="172051"/>
                <a:chOff x="5560990" y="4530963"/>
                <a:chExt cx="5147448" cy="219328"/>
              </a:xfrm>
            </p:grpSpPr>
            <p:sp>
              <p:nvSpPr>
                <p:cNvPr id="46" name="Rectangle 22">
                  <a:extLst>
                    <a:ext uri="{FF2B5EF4-FFF2-40B4-BE49-F238E27FC236}">
                      <a16:creationId xmlns:a16="http://schemas.microsoft.com/office/drawing/2014/main" id="{F660DAFA-C5F2-4C63-9CB3-D32FB859835C}"/>
                    </a:ext>
                  </a:extLst>
                </p:cNvPr>
                <p:cNvSpPr/>
                <p:nvPr/>
              </p:nvSpPr>
              <p:spPr>
                <a:xfrm>
                  <a:off x="5638800" y="4530963"/>
                  <a:ext cx="5069638" cy="208677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BFBFB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47" name="Rectangle 23">
                  <a:extLst>
                    <a:ext uri="{FF2B5EF4-FFF2-40B4-BE49-F238E27FC236}">
                      <a16:creationId xmlns:a16="http://schemas.microsoft.com/office/drawing/2014/main" id="{96F850B1-2F49-4529-B8B3-2361CA300F0F}"/>
                    </a:ext>
                  </a:extLst>
                </p:cNvPr>
                <p:cNvSpPr/>
                <p:nvPr/>
              </p:nvSpPr>
              <p:spPr>
                <a:xfrm>
                  <a:off x="5560990" y="4541614"/>
                  <a:ext cx="4177701" cy="208677"/>
                </a:xfrm>
                <a:prstGeom prst="rect">
                  <a:avLst/>
                </a:prstGeom>
                <a:solidFill>
                  <a:srgbClr val="BFBFB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43" name="Group 24">
                <a:extLst>
                  <a:ext uri="{FF2B5EF4-FFF2-40B4-BE49-F238E27FC236}">
                    <a16:creationId xmlns:a16="http://schemas.microsoft.com/office/drawing/2014/main" id="{DAF8EBA8-2B46-4BE9-9E77-4762575F98C0}"/>
                  </a:ext>
                </a:extLst>
              </p:cNvPr>
              <p:cNvGrpSpPr/>
              <p:nvPr/>
            </p:nvGrpSpPr>
            <p:grpSpPr>
              <a:xfrm>
                <a:off x="2928211" y="3600619"/>
                <a:ext cx="2575325" cy="172188"/>
                <a:chOff x="5632212" y="4520135"/>
                <a:chExt cx="5076226" cy="219505"/>
              </a:xfrm>
            </p:grpSpPr>
            <p:sp>
              <p:nvSpPr>
                <p:cNvPr id="44" name="Rectangle 27">
                  <a:extLst>
                    <a:ext uri="{FF2B5EF4-FFF2-40B4-BE49-F238E27FC236}">
                      <a16:creationId xmlns:a16="http://schemas.microsoft.com/office/drawing/2014/main" id="{2DEFD278-F3CD-4F7E-A263-DCDA5E145CEE}"/>
                    </a:ext>
                  </a:extLst>
                </p:cNvPr>
                <p:cNvSpPr/>
                <p:nvPr/>
              </p:nvSpPr>
              <p:spPr>
                <a:xfrm>
                  <a:off x="5638800" y="4530963"/>
                  <a:ext cx="5069638" cy="208677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BFBFB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45" name="Rectangle 28">
                  <a:extLst>
                    <a:ext uri="{FF2B5EF4-FFF2-40B4-BE49-F238E27FC236}">
                      <a16:creationId xmlns:a16="http://schemas.microsoft.com/office/drawing/2014/main" id="{EDDB4CDA-6C90-4613-97B4-572E9F9996B8}"/>
                    </a:ext>
                  </a:extLst>
                </p:cNvPr>
                <p:cNvSpPr/>
                <p:nvPr/>
              </p:nvSpPr>
              <p:spPr>
                <a:xfrm>
                  <a:off x="5632212" y="4520135"/>
                  <a:ext cx="3658048" cy="216217"/>
                </a:xfrm>
                <a:prstGeom prst="rect">
                  <a:avLst/>
                </a:prstGeom>
                <a:solidFill>
                  <a:srgbClr val="F2F2F2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31" name="TextBox 2">
              <a:extLst>
                <a:ext uri="{FF2B5EF4-FFF2-40B4-BE49-F238E27FC236}">
                  <a16:creationId xmlns:a16="http://schemas.microsoft.com/office/drawing/2014/main" id="{1DB22889-A898-453E-B8D3-77FF8976BB8B}"/>
                </a:ext>
              </a:extLst>
            </p:cNvPr>
            <p:cNvSpPr txBox="1"/>
            <p:nvPr/>
          </p:nvSpPr>
          <p:spPr>
            <a:xfrm>
              <a:off x="2850041" y="2972145"/>
              <a:ext cx="126439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2" name="TextBox 29">
              <a:extLst>
                <a:ext uri="{FF2B5EF4-FFF2-40B4-BE49-F238E27FC236}">
                  <a16:creationId xmlns:a16="http://schemas.microsoft.com/office/drawing/2014/main" id="{D6686EA2-6D28-4A0B-98E2-9B36B313FDC6}"/>
                </a:ext>
              </a:extLst>
            </p:cNvPr>
            <p:cNvSpPr txBox="1"/>
            <p:nvPr/>
          </p:nvSpPr>
          <p:spPr>
            <a:xfrm>
              <a:off x="2850041" y="3523705"/>
              <a:ext cx="108689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defRPr/>
              </a:pPr>
              <a:r>
                <a:rPr lang="en-US" altLang="zh-CN" sz="11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33" name="TextBox 30">
              <a:extLst>
                <a:ext uri="{FF2B5EF4-FFF2-40B4-BE49-F238E27FC236}">
                  <a16:creationId xmlns:a16="http://schemas.microsoft.com/office/drawing/2014/main" id="{6CF22F70-C12E-40A3-8937-7D4581B00446}"/>
                </a:ext>
              </a:extLst>
            </p:cNvPr>
            <p:cNvSpPr txBox="1"/>
            <p:nvPr/>
          </p:nvSpPr>
          <p:spPr>
            <a:xfrm>
              <a:off x="5593803" y="3179352"/>
              <a:ext cx="7977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95%</a:t>
              </a:r>
            </a:p>
          </p:txBody>
        </p:sp>
        <p:sp>
          <p:nvSpPr>
            <p:cNvPr id="38" name="TextBox 31">
              <a:extLst>
                <a:ext uri="{FF2B5EF4-FFF2-40B4-BE49-F238E27FC236}">
                  <a16:creationId xmlns:a16="http://schemas.microsoft.com/office/drawing/2014/main" id="{8911B258-33BD-44FB-9873-CEA4C424406D}"/>
                </a:ext>
              </a:extLst>
            </p:cNvPr>
            <p:cNvSpPr txBox="1"/>
            <p:nvPr/>
          </p:nvSpPr>
          <p:spPr>
            <a:xfrm>
              <a:off x="5576645" y="3720051"/>
              <a:ext cx="7977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80%</a:t>
              </a:r>
            </a:p>
          </p:txBody>
        </p:sp>
      </p:grpSp>
      <p:grpSp>
        <p:nvGrpSpPr>
          <p:cNvPr id="48" name="Group 32">
            <a:extLst>
              <a:ext uri="{FF2B5EF4-FFF2-40B4-BE49-F238E27FC236}">
                <a16:creationId xmlns:a16="http://schemas.microsoft.com/office/drawing/2014/main" id="{CA6E1CC7-E18C-437E-96C5-95E7707275B7}"/>
              </a:ext>
            </a:extLst>
          </p:cNvPr>
          <p:cNvGrpSpPr/>
          <p:nvPr/>
        </p:nvGrpSpPr>
        <p:grpSpPr>
          <a:xfrm>
            <a:off x="2752606" y="4732523"/>
            <a:ext cx="3541468" cy="1024905"/>
            <a:chOff x="2850041" y="2972145"/>
            <a:chExt cx="3541468" cy="1024905"/>
          </a:xfrm>
        </p:grpSpPr>
        <p:grpSp>
          <p:nvGrpSpPr>
            <p:cNvPr id="49" name="Group 33">
              <a:extLst>
                <a:ext uri="{FF2B5EF4-FFF2-40B4-BE49-F238E27FC236}">
                  <a16:creationId xmlns:a16="http://schemas.microsoft.com/office/drawing/2014/main" id="{A630D55F-A930-4AC6-BC0A-5905A1815DC8}"/>
                </a:ext>
              </a:extLst>
            </p:cNvPr>
            <p:cNvGrpSpPr/>
            <p:nvPr/>
          </p:nvGrpSpPr>
          <p:grpSpPr>
            <a:xfrm>
              <a:off x="2908026" y="3218786"/>
              <a:ext cx="2644644" cy="773369"/>
              <a:chOff x="2928212" y="3171469"/>
              <a:chExt cx="2612656" cy="607268"/>
            </a:xfrm>
          </p:grpSpPr>
          <p:grpSp>
            <p:nvGrpSpPr>
              <p:cNvPr id="54" name="Group 38">
                <a:extLst>
                  <a:ext uri="{FF2B5EF4-FFF2-40B4-BE49-F238E27FC236}">
                    <a16:creationId xmlns:a16="http://schemas.microsoft.com/office/drawing/2014/main" id="{4A7DBF21-912C-4F88-A1D3-F00D889E33E3}"/>
                  </a:ext>
                </a:extLst>
              </p:cNvPr>
              <p:cNvGrpSpPr/>
              <p:nvPr/>
            </p:nvGrpSpPr>
            <p:grpSpPr>
              <a:xfrm>
                <a:off x="2929408" y="3171469"/>
                <a:ext cx="2611460" cy="163695"/>
                <a:chOff x="5560990" y="4530963"/>
                <a:chExt cx="5147448" cy="208677"/>
              </a:xfrm>
            </p:grpSpPr>
            <p:sp>
              <p:nvSpPr>
                <p:cNvPr id="58" name="Rectangle 42">
                  <a:extLst>
                    <a:ext uri="{FF2B5EF4-FFF2-40B4-BE49-F238E27FC236}">
                      <a16:creationId xmlns:a16="http://schemas.microsoft.com/office/drawing/2014/main" id="{0741A1E0-1D94-437F-BCAA-E9B795695E9D}"/>
                    </a:ext>
                  </a:extLst>
                </p:cNvPr>
                <p:cNvSpPr/>
                <p:nvPr/>
              </p:nvSpPr>
              <p:spPr>
                <a:xfrm>
                  <a:off x="5638800" y="4530963"/>
                  <a:ext cx="5069638" cy="208677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BFBFB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59" name="Rectangle 43">
                  <a:extLst>
                    <a:ext uri="{FF2B5EF4-FFF2-40B4-BE49-F238E27FC236}">
                      <a16:creationId xmlns:a16="http://schemas.microsoft.com/office/drawing/2014/main" id="{85FD1513-56AE-4FC0-B9C0-AAE066EB76ED}"/>
                    </a:ext>
                  </a:extLst>
                </p:cNvPr>
                <p:cNvSpPr/>
                <p:nvPr/>
              </p:nvSpPr>
              <p:spPr>
                <a:xfrm>
                  <a:off x="5560990" y="4530963"/>
                  <a:ext cx="4177701" cy="208677"/>
                </a:xfrm>
                <a:prstGeom prst="rect">
                  <a:avLst/>
                </a:prstGeom>
                <a:solidFill>
                  <a:srgbClr val="BFBFB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55" name="Group 39">
                <a:extLst>
                  <a:ext uri="{FF2B5EF4-FFF2-40B4-BE49-F238E27FC236}">
                    <a16:creationId xmlns:a16="http://schemas.microsoft.com/office/drawing/2014/main" id="{FC8855FD-513B-427A-8AC3-F169EE8458F0}"/>
                  </a:ext>
                </a:extLst>
              </p:cNvPr>
              <p:cNvGrpSpPr/>
              <p:nvPr/>
            </p:nvGrpSpPr>
            <p:grpSpPr>
              <a:xfrm>
                <a:off x="2928212" y="3609129"/>
                <a:ext cx="2611460" cy="169608"/>
                <a:chOff x="5632213" y="4530963"/>
                <a:chExt cx="5147448" cy="216215"/>
              </a:xfrm>
            </p:grpSpPr>
            <p:sp>
              <p:nvSpPr>
                <p:cNvPr id="56" name="Rectangle 40">
                  <a:extLst>
                    <a:ext uri="{FF2B5EF4-FFF2-40B4-BE49-F238E27FC236}">
                      <a16:creationId xmlns:a16="http://schemas.microsoft.com/office/drawing/2014/main" id="{56CBF100-3E54-47E9-BA87-39CE1A621A82}"/>
                    </a:ext>
                  </a:extLst>
                </p:cNvPr>
                <p:cNvSpPr/>
                <p:nvPr/>
              </p:nvSpPr>
              <p:spPr>
                <a:xfrm>
                  <a:off x="5710024" y="4530963"/>
                  <a:ext cx="5069637" cy="208677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BFBFB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57" name="Rectangle 41">
                  <a:extLst>
                    <a:ext uri="{FF2B5EF4-FFF2-40B4-BE49-F238E27FC236}">
                      <a16:creationId xmlns:a16="http://schemas.microsoft.com/office/drawing/2014/main" id="{464C24DF-093E-487B-A542-173712E67E09}"/>
                    </a:ext>
                  </a:extLst>
                </p:cNvPr>
                <p:cNvSpPr/>
                <p:nvPr/>
              </p:nvSpPr>
              <p:spPr>
                <a:xfrm>
                  <a:off x="5632213" y="4530963"/>
                  <a:ext cx="3658048" cy="216215"/>
                </a:xfrm>
                <a:prstGeom prst="rect">
                  <a:avLst/>
                </a:prstGeom>
                <a:solidFill>
                  <a:srgbClr val="F2F2F2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50" name="TextBox 34">
              <a:extLst>
                <a:ext uri="{FF2B5EF4-FFF2-40B4-BE49-F238E27FC236}">
                  <a16:creationId xmlns:a16="http://schemas.microsoft.com/office/drawing/2014/main" id="{FDEFA6DD-5E35-4806-A36A-702CEBEFCA6D}"/>
                </a:ext>
              </a:extLst>
            </p:cNvPr>
            <p:cNvSpPr txBox="1"/>
            <p:nvPr/>
          </p:nvSpPr>
          <p:spPr>
            <a:xfrm>
              <a:off x="2850041" y="2972145"/>
              <a:ext cx="11470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defRPr/>
              </a:pPr>
              <a:r>
                <a:rPr lang="en-US" altLang="zh-CN" sz="11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51" name="TextBox 35">
              <a:extLst>
                <a:ext uri="{FF2B5EF4-FFF2-40B4-BE49-F238E27FC236}">
                  <a16:creationId xmlns:a16="http://schemas.microsoft.com/office/drawing/2014/main" id="{53EE7475-2EF5-42D9-A87E-4BDE5C375FD8}"/>
                </a:ext>
              </a:extLst>
            </p:cNvPr>
            <p:cNvSpPr txBox="1"/>
            <p:nvPr/>
          </p:nvSpPr>
          <p:spPr>
            <a:xfrm>
              <a:off x="2850041" y="3523705"/>
              <a:ext cx="109325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defRPr/>
              </a:pPr>
              <a:r>
                <a:rPr lang="en-US" altLang="zh-CN" sz="11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52" name="TextBox 36">
              <a:extLst>
                <a:ext uri="{FF2B5EF4-FFF2-40B4-BE49-F238E27FC236}">
                  <a16:creationId xmlns:a16="http://schemas.microsoft.com/office/drawing/2014/main" id="{E862E43D-F3C3-4FF1-848E-39AF7FB8AAF7}"/>
                </a:ext>
              </a:extLst>
            </p:cNvPr>
            <p:cNvSpPr txBox="1"/>
            <p:nvPr/>
          </p:nvSpPr>
          <p:spPr>
            <a:xfrm>
              <a:off x="5593803" y="3179352"/>
              <a:ext cx="7977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95%</a:t>
              </a:r>
            </a:p>
          </p:txBody>
        </p:sp>
        <p:sp>
          <p:nvSpPr>
            <p:cNvPr id="53" name="TextBox 37">
              <a:extLst>
                <a:ext uri="{FF2B5EF4-FFF2-40B4-BE49-F238E27FC236}">
                  <a16:creationId xmlns:a16="http://schemas.microsoft.com/office/drawing/2014/main" id="{AAD4B2C7-DD48-43EB-B3EF-87E3C8D0D89A}"/>
                </a:ext>
              </a:extLst>
            </p:cNvPr>
            <p:cNvSpPr txBox="1"/>
            <p:nvPr/>
          </p:nvSpPr>
          <p:spPr>
            <a:xfrm>
              <a:off x="5576645" y="3720051"/>
              <a:ext cx="7977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80%</a:t>
              </a:r>
            </a:p>
          </p:txBody>
        </p:sp>
      </p:grpSp>
      <p:grpSp>
        <p:nvGrpSpPr>
          <p:cNvPr id="60" name="Group 44">
            <a:extLst>
              <a:ext uri="{FF2B5EF4-FFF2-40B4-BE49-F238E27FC236}">
                <a16:creationId xmlns:a16="http://schemas.microsoft.com/office/drawing/2014/main" id="{223BE4D6-4BEC-4045-88F7-FB033E12C5A9}"/>
              </a:ext>
            </a:extLst>
          </p:cNvPr>
          <p:cNvGrpSpPr/>
          <p:nvPr/>
        </p:nvGrpSpPr>
        <p:grpSpPr>
          <a:xfrm>
            <a:off x="8342182" y="2580234"/>
            <a:ext cx="3541468" cy="1024905"/>
            <a:chOff x="2850041" y="2972145"/>
            <a:chExt cx="3541468" cy="1024905"/>
          </a:xfrm>
        </p:grpSpPr>
        <p:grpSp>
          <p:nvGrpSpPr>
            <p:cNvPr id="61" name="Group 45">
              <a:extLst>
                <a:ext uri="{FF2B5EF4-FFF2-40B4-BE49-F238E27FC236}">
                  <a16:creationId xmlns:a16="http://schemas.microsoft.com/office/drawing/2014/main" id="{0FA70564-F6E0-438F-BDF8-F31FEC012B2B}"/>
                </a:ext>
              </a:extLst>
            </p:cNvPr>
            <p:cNvGrpSpPr/>
            <p:nvPr/>
          </p:nvGrpSpPr>
          <p:grpSpPr>
            <a:xfrm>
              <a:off x="2908025" y="3218783"/>
              <a:ext cx="2644645" cy="765842"/>
              <a:chOff x="2928211" y="3171469"/>
              <a:chExt cx="2612657" cy="601358"/>
            </a:xfrm>
          </p:grpSpPr>
          <p:grpSp>
            <p:nvGrpSpPr>
              <p:cNvPr id="66" name="Group 50">
                <a:extLst>
                  <a:ext uri="{FF2B5EF4-FFF2-40B4-BE49-F238E27FC236}">
                    <a16:creationId xmlns:a16="http://schemas.microsoft.com/office/drawing/2014/main" id="{7C9ED489-2408-49FB-B4CF-B5CDD3DD8F39}"/>
                  </a:ext>
                </a:extLst>
              </p:cNvPr>
              <p:cNvGrpSpPr/>
              <p:nvPr/>
            </p:nvGrpSpPr>
            <p:grpSpPr>
              <a:xfrm>
                <a:off x="2929408" y="3171469"/>
                <a:ext cx="2611460" cy="163695"/>
                <a:chOff x="5560990" y="4530963"/>
                <a:chExt cx="5147448" cy="208677"/>
              </a:xfrm>
            </p:grpSpPr>
            <p:sp>
              <p:nvSpPr>
                <p:cNvPr id="70" name="Rectangle 54">
                  <a:extLst>
                    <a:ext uri="{FF2B5EF4-FFF2-40B4-BE49-F238E27FC236}">
                      <a16:creationId xmlns:a16="http://schemas.microsoft.com/office/drawing/2014/main" id="{E311AE11-AD30-42B7-93A5-C4163D4713D1}"/>
                    </a:ext>
                  </a:extLst>
                </p:cNvPr>
                <p:cNvSpPr/>
                <p:nvPr/>
              </p:nvSpPr>
              <p:spPr>
                <a:xfrm>
                  <a:off x="5638800" y="4530963"/>
                  <a:ext cx="5069638" cy="208677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BFBFB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71" name="Rectangle 55">
                  <a:extLst>
                    <a:ext uri="{FF2B5EF4-FFF2-40B4-BE49-F238E27FC236}">
                      <a16:creationId xmlns:a16="http://schemas.microsoft.com/office/drawing/2014/main" id="{E87B45FF-9124-4604-80D6-AFE6A598FD76}"/>
                    </a:ext>
                  </a:extLst>
                </p:cNvPr>
                <p:cNvSpPr/>
                <p:nvPr/>
              </p:nvSpPr>
              <p:spPr>
                <a:xfrm>
                  <a:off x="5560990" y="4530963"/>
                  <a:ext cx="4177701" cy="208677"/>
                </a:xfrm>
                <a:prstGeom prst="rect">
                  <a:avLst/>
                </a:prstGeom>
                <a:solidFill>
                  <a:srgbClr val="BFBFB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67" name="Group 51">
                <a:extLst>
                  <a:ext uri="{FF2B5EF4-FFF2-40B4-BE49-F238E27FC236}">
                    <a16:creationId xmlns:a16="http://schemas.microsoft.com/office/drawing/2014/main" id="{E29E4A40-6769-49DB-AD52-E896361DF9DE}"/>
                  </a:ext>
                </a:extLst>
              </p:cNvPr>
              <p:cNvGrpSpPr/>
              <p:nvPr/>
            </p:nvGrpSpPr>
            <p:grpSpPr>
              <a:xfrm>
                <a:off x="2928211" y="3609132"/>
                <a:ext cx="2575325" cy="163695"/>
                <a:chOff x="5632212" y="4530963"/>
                <a:chExt cx="5076226" cy="208677"/>
              </a:xfrm>
            </p:grpSpPr>
            <p:sp>
              <p:nvSpPr>
                <p:cNvPr id="68" name="Rectangle 52">
                  <a:extLst>
                    <a:ext uri="{FF2B5EF4-FFF2-40B4-BE49-F238E27FC236}">
                      <a16:creationId xmlns:a16="http://schemas.microsoft.com/office/drawing/2014/main" id="{9A270D22-049E-4829-81E3-4E06CD9FE991}"/>
                    </a:ext>
                  </a:extLst>
                </p:cNvPr>
                <p:cNvSpPr/>
                <p:nvPr/>
              </p:nvSpPr>
              <p:spPr>
                <a:xfrm>
                  <a:off x="5638800" y="4530963"/>
                  <a:ext cx="5069638" cy="208677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BFBFB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69" name="Rectangle 53">
                  <a:extLst>
                    <a:ext uri="{FF2B5EF4-FFF2-40B4-BE49-F238E27FC236}">
                      <a16:creationId xmlns:a16="http://schemas.microsoft.com/office/drawing/2014/main" id="{3DCD4D61-5202-4C08-8926-8EF431AEBE5D}"/>
                    </a:ext>
                  </a:extLst>
                </p:cNvPr>
                <p:cNvSpPr/>
                <p:nvPr/>
              </p:nvSpPr>
              <p:spPr>
                <a:xfrm>
                  <a:off x="5632212" y="4530963"/>
                  <a:ext cx="3658048" cy="208677"/>
                </a:xfrm>
                <a:prstGeom prst="rect">
                  <a:avLst/>
                </a:prstGeom>
                <a:solidFill>
                  <a:srgbClr val="F2F2F2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62" name="TextBox 46">
              <a:extLst>
                <a:ext uri="{FF2B5EF4-FFF2-40B4-BE49-F238E27FC236}">
                  <a16:creationId xmlns:a16="http://schemas.microsoft.com/office/drawing/2014/main" id="{7F0A6497-CA71-4222-ADF0-2DFACC40D844}"/>
                </a:ext>
              </a:extLst>
            </p:cNvPr>
            <p:cNvSpPr txBox="1"/>
            <p:nvPr/>
          </p:nvSpPr>
          <p:spPr>
            <a:xfrm>
              <a:off x="2850041" y="2972145"/>
              <a:ext cx="115144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defRPr/>
              </a:pPr>
              <a:r>
                <a:rPr lang="en-US" altLang="zh-CN" sz="11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63" name="TextBox 47">
              <a:extLst>
                <a:ext uri="{FF2B5EF4-FFF2-40B4-BE49-F238E27FC236}">
                  <a16:creationId xmlns:a16="http://schemas.microsoft.com/office/drawing/2014/main" id="{CBC8DB28-F678-48A7-BFA0-880BB0259B07}"/>
                </a:ext>
              </a:extLst>
            </p:cNvPr>
            <p:cNvSpPr txBox="1"/>
            <p:nvPr/>
          </p:nvSpPr>
          <p:spPr>
            <a:xfrm>
              <a:off x="2850041" y="3523705"/>
              <a:ext cx="108151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defRPr/>
              </a:pPr>
              <a:r>
                <a:rPr lang="en-US" altLang="zh-CN" sz="11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64" name="TextBox 48">
              <a:extLst>
                <a:ext uri="{FF2B5EF4-FFF2-40B4-BE49-F238E27FC236}">
                  <a16:creationId xmlns:a16="http://schemas.microsoft.com/office/drawing/2014/main" id="{244E8958-67C9-4474-8CCB-DBAD4B19D239}"/>
                </a:ext>
              </a:extLst>
            </p:cNvPr>
            <p:cNvSpPr txBox="1"/>
            <p:nvPr/>
          </p:nvSpPr>
          <p:spPr>
            <a:xfrm>
              <a:off x="5593803" y="3179352"/>
              <a:ext cx="7977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95%</a:t>
              </a:r>
            </a:p>
          </p:txBody>
        </p:sp>
        <p:sp>
          <p:nvSpPr>
            <p:cNvPr id="65" name="TextBox 49">
              <a:extLst>
                <a:ext uri="{FF2B5EF4-FFF2-40B4-BE49-F238E27FC236}">
                  <a16:creationId xmlns:a16="http://schemas.microsoft.com/office/drawing/2014/main" id="{FEAEA272-DE74-4A64-9998-F36BA424666B}"/>
                </a:ext>
              </a:extLst>
            </p:cNvPr>
            <p:cNvSpPr txBox="1"/>
            <p:nvPr/>
          </p:nvSpPr>
          <p:spPr>
            <a:xfrm>
              <a:off x="5576645" y="3720051"/>
              <a:ext cx="7977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80%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8356245" y="4824098"/>
            <a:ext cx="3541468" cy="1024905"/>
            <a:chOff x="8356244" y="4824096"/>
            <a:chExt cx="3541468" cy="1024905"/>
          </a:xfrm>
        </p:grpSpPr>
        <p:grpSp>
          <p:nvGrpSpPr>
            <p:cNvPr id="73" name="Group 57">
              <a:extLst>
                <a:ext uri="{FF2B5EF4-FFF2-40B4-BE49-F238E27FC236}">
                  <a16:creationId xmlns:a16="http://schemas.microsoft.com/office/drawing/2014/main" id="{405823F6-D85F-4234-AEAC-857A49EA5CAC}"/>
                </a:ext>
              </a:extLst>
            </p:cNvPr>
            <p:cNvGrpSpPr/>
            <p:nvPr/>
          </p:nvGrpSpPr>
          <p:grpSpPr>
            <a:xfrm>
              <a:off x="8414228" y="5070735"/>
              <a:ext cx="2644645" cy="773375"/>
              <a:chOff x="2928211" y="3171469"/>
              <a:chExt cx="2612657" cy="607273"/>
            </a:xfrm>
          </p:grpSpPr>
          <p:grpSp>
            <p:nvGrpSpPr>
              <p:cNvPr id="78" name="Group 62">
                <a:extLst>
                  <a:ext uri="{FF2B5EF4-FFF2-40B4-BE49-F238E27FC236}">
                    <a16:creationId xmlns:a16="http://schemas.microsoft.com/office/drawing/2014/main" id="{5AB4B449-DB57-479B-B098-6F3AA2376B18}"/>
                  </a:ext>
                </a:extLst>
              </p:cNvPr>
              <p:cNvGrpSpPr/>
              <p:nvPr/>
            </p:nvGrpSpPr>
            <p:grpSpPr>
              <a:xfrm>
                <a:off x="2929408" y="3171469"/>
                <a:ext cx="2611460" cy="163695"/>
                <a:chOff x="5560990" y="4530963"/>
                <a:chExt cx="5147448" cy="208677"/>
              </a:xfrm>
            </p:grpSpPr>
            <p:sp>
              <p:nvSpPr>
                <p:cNvPr id="82" name="Rectangle 66">
                  <a:extLst>
                    <a:ext uri="{FF2B5EF4-FFF2-40B4-BE49-F238E27FC236}">
                      <a16:creationId xmlns:a16="http://schemas.microsoft.com/office/drawing/2014/main" id="{44706932-BD70-4B3B-AFD5-537419C95A36}"/>
                    </a:ext>
                  </a:extLst>
                </p:cNvPr>
                <p:cNvSpPr/>
                <p:nvPr/>
              </p:nvSpPr>
              <p:spPr>
                <a:xfrm>
                  <a:off x="5638800" y="4530963"/>
                  <a:ext cx="5069638" cy="208677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BFBFB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83" name="Rectangle 67">
                  <a:extLst>
                    <a:ext uri="{FF2B5EF4-FFF2-40B4-BE49-F238E27FC236}">
                      <a16:creationId xmlns:a16="http://schemas.microsoft.com/office/drawing/2014/main" id="{84997422-41EA-46A6-A908-9C10C62E4BCB}"/>
                    </a:ext>
                  </a:extLst>
                </p:cNvPr>
                <p:cNvSpPr/>
                <p:nvPr/>
              </p:nvSpPr>
              <p:spPr>
                <a:xfrm>
                  <a:off x="5560990" y="4530963"/>
                  <a:ext cx="4177701" cy="208677"/>
                </a:xfrm>
                <a:prstGeom prst="rect">
                  <a:avLst/>
                </a:prstGeom>
                <a:solidFill>
                  <a:srgbClr val="BFBFB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79" name="Group 63">
                <a:extLst>
                  <a:ext uri="{FF2B5EF4-FFF2-40B4-BE49-F238E27FC236}">
                    <a16:creationId xmlns:a16="http://schemas.microsoft.com/office/drawing/2014/main" id="{6D081EE3-373C-42CD-9C49-BB63BE0208D1}"/>
                  </a:ext>
                </a:extLst>
              </p:cNvPr>
              <p:cNvGrpSpPr/>
              <p:nvPr/>
            </p:nvGrpSpPr>
            <p:grpSpPr>
              <a:xfrm>
                <a:off x="2928211" y="3609133"/>
                <a:ext cx="2575325" cy="169609"/>
                <a:chOff x="5632212" y="4530962"/>
                <a:chExt cx="5076226" cy="216216"/>
              </a:xfrm>
            </p:grpSpPr>
            <p:sp>
              <p:nvSpPr>
                <p:cNvPr id="80" name="Rectangle 64">
                  <a:extLst>
                    <a:ext uri="{FF2B5EF4-FFF2-40B4-BE49-F238E27FC236}">
                      <a16:creationId xmlns:a16="http://schemas.microsoft.com/office/drawing/2014/main" id="{37FD0046-C367-475B-9C7F-116F4AFDE750}"/>
                    </a:ext>
                  </a:extLst>
                </p:cNvPr>
                <p:cNvSpPr/>
                <p:nvPr/>
              </p:nvSpPr>
              <p:spPr>
                <a:xfrm>
                  <a:off x="5638800" y="4534732"/>
                  <a:ext cx="5069638" cy="208677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BFBFBF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81" name="Rectangle 65">
                  <a:extLst>
                    <a:ext uri="{FF2B5EF4-FFF2-40B4-BE49-F238E27FC236}">
                      <a16:creationId xmlns:a16="http://schemas.microsoft.com/office/drawing/2014/main" id="{2F1C2BE8-B8AB-47BE-ADBC-A025CD7202D5}"/>
                    </a:ext>
                  </a:extLst>
                </p:cNvPr>
                <p:cNvSpPr/>
                <p:nvPr/>
              </p:nvSpPr>
              <p:spPr>
                <a:xfrm>
                  <a:off x="5632212" y="4530962"/>
                  <a:ext cx="3658048" cy="216216"/>
                </a:xfrm>
                <a:prstGeom prst="rect">
                  <a:avLst/>
                </a:prstGeom>
                <a:solidFill>
                  <a:srgbClr val="F2F2F2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74" name="TextBox 58">
              <a:extLst>
                <a:ext uri="{FF2B5EF4-FFF2-40B4-BE49-F238E27FC236}">
                  <a16:creationId xmlns:a16="http://schemas.microsoft.com/office/drawing/2014/main" id="{371FA0E0-FE98-4F4A-8215-E36E1107C341}"/>
                </a:ext>
              </a:extLst>
            </p:cNvPr>
            <p:cNvSpPr txBox="1"/>
            <p:nvPr/>
          </p:nvSpPr>
          <p:spPr>
            <a:xfrm>
              <a:off x="8356244" y="4824096"/>
              <a:ext cx="113737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defRPr/>
              </a:pPr>
              <a:r>
                <a:rPr lang="en-US" altLang="zh-CN" sz="11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75" name="TextBox 59">
              <a:extLst>
                <a:ext uri="{FF2B5EF4-FFF2-40B4-BE49-F238E27FC236}">
                  <a16:creationId xmlns:a16="http://schemas.microsoft.com/office/drawing/2014/main" id="{10D9B5FD-8642-407F-B318-793B76F2F85F}"/>
                </a:ext>
              </a:extLst>
            </p:cNvPr>
            <p:cNvSpPr txBox="1"/>
            <p:nvPr/>
          </p:nvSpPr>
          <p:spPr>
            <a:xfrm>
              <a:off x="8356244" y="5375656"/>
              <a:ext cx="108314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defRPr/>
              </a:pPr>
              <a:r>
                <a:rPr lang="en-US" altLang="zh-CN" sz="11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76" name="TextBox 60">
              <a:extLst>
                <a:ext uri="{FF2B5EF4-FFF2-40B4-BE49-F238E27FC236}">
                  <a16:creationId xmlns:a16="http://schemas.microsoft.com/office/drawing/2014/main" id="{52EC58C5-5290-4399-8764-222C57988729}"/>
                </a:ext>
              </a:extLst>
            </p:cNvPr>
            <p:cNvSpPr txBox="1"/>
            <p:nvPr/>
          </p:nvSpPr>
          <p:spPr>
            <a:xfrm>
              <a:off x="11100006" y="5031303"/>
              <a:ext cx="7977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95%</a:t>
              </a:r>
            </a:p>
          </p:txBody>
        </p:sp>
        <p:sp>
          <p:nvSpPr>
            <p:cNvPr id="77" name="TextBox 61">
              <a:extLst>
                <a:ext uri="{FF2B5EF4-FFF2-40B4-BE49-F238E27FC236}">
                  <a16:creationId xmlns:a16="http://schemas.microsoft.com/office/drawing/2014/main" id="{4D3FAAD5-0BDB-4EDD-9045-2D15F647774A}"/>
                </a:ext>
              </a:extLst>
            </p:cNvPr>
            <p:cNvSpPr txBox="1"/>
            <p:nvPr/>
          </p:nvSpPr>
          <p:spPr>
            <a:xfrm>
              <a:off x="11082848" y="5572002"/>
              <a:ext cx="7977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80%</a:t>
              </a:r>
            </a:p>
          </p:txBody>
        </p:sp>
      </p:grpSp>
      <p:pic>
        <p:nvPicPr>
          <p:cNvPr id="84" name="图片占位符 6">
            <a:extLst>
              <a:ext uri="{FF2B5EF4-FFF2-40B4-BE49-F238E27FC236}">
                <a16:creationId xmlns:a16="http://schemas.microsoft.com/office/drawing/2014/main" id="{89A1CF02-8DDE-4315-A03C-2CDD915F8D6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850303" y="1831007"/>
            <a:ext cx="1737896" cy="1701346"/>
          </a:xfrm>
          <a:prstGeom prst="flowChartDelay">
            <a:avLst/>
          </a:prstGeom>
        </p:spPr>
      </p:pic>
      <p:pic>
        <p:nvPicPr>
          <p:cNvPr id="85" name="图片占位符 9">
            <a:extLst>
              <a:ext uri="{FF2B5EF4-FFF2-40B4-BE49-F238E27FC236}">
                <a16:creationId xmlns:a16="http://schemas.microsoft.com/office/drawing/2014/main" id="{711EF0BE-A01D-40EF-9418-AA748D69659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850303" y="4055033"/>
            <a:ext cx="1737896" cy="1697498"/>
          </a:xfrm>
          <a:prstGeom prst="flowChartDelay">
            <a:avLst/>
          </a:prstGeom>
        </p:spPr>
      </p:pic>
      <p:pic>
        <p:nvPicPr>
          <p:cNvPr id="86" name="图片占位符 7">
            <a:extLst>
              <a:ext uri="{FF2B5EF4-FFF2-40B4-BE49-F238E27FC236}">
                <a16:creationId xmlns:a16="http://schemas.microsoft.com/office/drawing/2014/main" id="{0F398BCD-D720-4634-9F6A-BC58B211A26B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397663" y="1831007"/>
            <a:ext cx="1737896" cy="1701346"/>
          </a:xfrm>
          <a:prstGeom prst="flowChartDelay">
            <a:avLst/>
          </a:prstGeom>
        </p:spPr>
      </p:pic>
      <p:pic>
        <p:nvPicPr>
          <p:cNvPr id="87" name="图片占位符 10">
            <a:extLst>
              <a:ext uri="{FF2B5EF4-FFF2-40B4-BE49-F238E27FC236}">
                <a16:creationId xmlns:a16="http://schemas.microsoft.com/office/drawing/2014/main" id="{7BF16640-1EF8-4C8C-A056-DBF570BD23BB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397663" y="4055032"/>
            <a:ext cx="1737896" cy="1785312"/>
          </a:xfrm>
          <a:prstGeom prst="flowChartDelay">
            <a:avLst/>
          </a:prstGeom>
        </p:spPr>
      </p:pic>
    </p:spTree>
    <p:extLst>
      <p:ext uri="{BB962C8B-B14F-4D97-AF65-F5344CB8AC3E}">
        <p14:creationId xmlns:p14="http://schemas.microsoft.com/office/powerpoint/2010/main" val="905143314"/>
      </p:ext>
    </p:extLst>
  </p:cSld>
  <p:clrMapOvr>
    <a:masterClrMapping/>
  </p:clrMapOvr>
  <p:transition spd="slow">
    <p:randomBar dir="vert"/>
  </p:transition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1" fill="hold">
                          <p:stCondLst>
                            <p:cond delay="indefinite"/>
                          </p:stCondLst>
                          <p:childTnLst>
                            <p:par>
                              <p:cTn id="2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3" presetID="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5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6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7" fill="hold">
                          <p:stCondLst>
                            <p:cond delay="indefinite"/>
                          </p:stCondLst>
                          <p:childTnLst>
                            <p:par>
                              <p:cTn id="2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9" presetID="1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500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32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3" presetID="9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dissolve">
                                          <p:cBhvr>
                                            <p:cTn id="35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8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9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0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2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3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4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6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7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49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5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3" dur="500"/>
                                            <p:tgtEl>
                                              <p:spTgt spid="8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4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55" presetID="50" presetClass="entr" presetSubtype="0" decel="10000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7" dur="1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+.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8" dur="1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9" dur="10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0" fill="hold">
                                <p:stCondLst>
                                  <p:cond delay="4700"/>
                                </p:stCondLst>
                                <p:childTnLst>
                                  <p:par>
                                    <p:cTn id="61" presetID="2" presetClass="entr" presetSubtype="2" fill="hold" nodeType="afterEffect" p14:presetBounceEnd="6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8000">
                                          <p:cBhvr additive="base">
                                            <p:cTn id="63" dur="9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8000">
                                          <p:cBhvr additive="base">
                                            <p:cTn id="64" dur="9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5" fill="hold">
                                <p:stCondLst>
                                  <p:cond delay="5600"/>
                                </p:stCondLst>
                                <p:childTnLst>
                                  <p:par>
                                    <p:cTn id="66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8" dur="50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9" dur="50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0" dur="500"/>
                                            <p:tgtEl>
                                              <p:spTgt spid="8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1" fill="hold">
                                <p:stCondLst>
                                  <p:cond delay="6100"/>
                                </p:stCondLst>
                                <p:childTnLst>
                                  <p:par>
                                    <p:cTn id="72" presetID="50" presetClass="entr" presetSubtype="0" decel="10000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4" dur="10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+.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10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6" dur="10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7" fill="hold">
                                <p:stCondLst>
                                  <p:cond delay="9800"/>
                                </p:stCondLst>
                                <p:childTnLst>
                                  <p:par>
                                    <p:cTn id="78" presetID="2" presetClass="entr" presetSubtype="2" fill="hold" nodeType="afterEffect" p14:presetBounceEnd="6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8000">
                                          <p:cBhvr additive="base">
                                            <p:cTn id="80" dur="8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8000">
                                          <p:cBhvr additive="base">
                                            <p:cTn id="81" dur="8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2" fill="hold">
                                <p:stCondLst>
                                  <p:cond delay="10600"/>
                                </p:stCondLst>
                                <p:childTnLst>
                                  <p:par>
                                    <p:cTn id="83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5" dur="5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6" dur="5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7" dur="500"/>
                                            <p:tgtEl>
                                              <p:spTgt spid="8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8" fill="hold">
                                <p:stCondLst>
                                  <p:cond delay="11100"/>
                                </p:stCondLst>
                                <p:childTnLst>
                                  <p:par>
                                    <p:cTn id="89" presetID="50" presetClass="entr" presetSubtype="0" decel="10000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1" dur="10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+.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2" dur="10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3" dur="10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4" fill="hold">
                                <p:stCondLst>
                                  <p:cond delay="14800"/>
                                </p:stCondLst>
                                <p:childTnLst>
                                  <p:par>
                                    <p:cTn id="95" presetID="2" presetClass="entr" presetSubtype="2" fill="hold" nodeType="afterEffect" p14:presetBounceEnd="6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8000">
                                          <p:cBhvr additive="base">
                                            <p:cTn id="97" dur="8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8000">
                                          <p:cBhvr additive="base">
                                            <p:cTn id="98" dur="8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9" fill="hold">
                                <p:stCondLst>
                                  <p:cond delay="15600"/>
                                </p:stCondLst>
                                <p:childTnLst>
                                  <p:par>
                                    <p:cTn id="100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2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3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4" dur="500"/>
                                            <p:tgtEl>
                                              <p:spTgt spid="8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5" fill="hold">
                                <p:stCondLst>
                                  <p:cond delay="16100"/>
                                </p:stCondLst>
                                <p:childTnLst>
                                  <p:par>
                                    <p:cTn id="106" presetID="50" presetClass="entr" presetSubtype="0" decel="10000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0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8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+.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9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10" dur="10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1" fill="hold">
                                <p:stCondLst>
                                  <p:cond delay="19800"/>
                                </p:stCondLst>
                                <p:childTnLst>
                                  <p:par>
                                    <p:cTn id="112" presetID="2" presetClass="entr" presetSubtype="2" fill="hold" nodeType="afterEffect" p14:presetBounceEnd="6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8000">
                                          <p:cBhvr additive="base">
                                            <p:cTn id="114" dur="8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8000">
                                          <p:cBhvr additive="base">
                                            <p:cTn id="115" dur="8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4" grpId="0" animBg="1"/>
          <p:bldP spid="35" grpId="0" animBg="1"/>
          <p:bldP spid="36" grpId="0" animBg="1"/>
          <p:bldP spid="37" grpId="0" animBg="1"/>
          <p:bldP spid="17" grpId="0" animBg="1"/>
          <p:bldP spid="2" grpId="0"/>
          <p:bldP spid="21" grpId="0" animBg="1"/>
          <p:bldP spid="23" grpId="0" animBg="1"/>
          <p:bldP spid="24" grpId="0" animBg="1"/>
          <p:bldP spid="25" grpId="0"/>
          <p:bldP spid="26" grpId="0"/>
          <p:bldP spid="27" grpId="0"/>
          <p:bldP spid="28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1" fill="hold">
                          <p:stCondLst>
                            <p:cond delay="indefinite"/>
                          </p:stCondLst>
                          <p:childTnLst>
                            <p:par>
                              <p:cTn id="2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3" presetID="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5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6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7" fill="hold">
                          <p:stCondLst>
                            <p:cond delay="indefinite"/>
                          </p:stCondLst>
                          <p:childTnLst>
                            <p:par>
                              <p:cTn id="2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9" presetID="1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500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32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3" presetID="9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dissolve">
                                          <p:cBhvr>
                                            <p:cTn id="35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8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9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0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2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3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4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6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7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49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5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3" dur="500"/>
                                            <p:tgtEl>
                                              <p:spTgt spid="8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4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55" presetID="50" presetClass="entr" presetSubtype="0" decel="10000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7" dur="1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+.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8" dur="1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9" dur="10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0" fill="hold">
                                <p:stCondLst>
                                  <p:cond delay="4700"/>
                                </p:stCondLst>
                                <p:childTnLst>
                                  <p:par>
                                    <p:cTn id="61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3" dur="9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4" dur="9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5" fill="hold">
                                <p:stCondLst>
                                  <p:cond delay="5600"/>
                                </p:stCondLst>
                                <p:childTnLst>
                                  <p:par>
                                    <p:cTn id="66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8" dur="50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9" dur="50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0" dur="500"/>
                                            <p:tgtEl>
                                              <p:spTgt spid="8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1" fill="hold">
                                <p:stCondLst>
                                  <p:cond delay="6100"/>
                                </p:stCondLst>
                                <p:childTnLst>
                                  <p:par>
                                    <p:cTn id="72" presetID="50" presetClass="entr" presetSubtype="0" decel="10000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4" dur="10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+.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10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6" dur="10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7" fill="hold">
                                <p:stCondLst>
                                  <p:cond delay="9800"/>
                                </p:stCondLst>
                                <p:childTnLst>
                                  <p:par>
                                    <p:cTn id="78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0" dur="8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1" dur="8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2" fill="hold">
                                <p:stCondLst>
                                  <p:cond delay="10600"/>
                                </p:stCondLst>
                                <p:childTnLst>
                                  <p:par>
                                    <p:cTn id="83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5" dur="5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6" dur="5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7" dur="500"/>
                                            <p:tgtEl>
                                              <p:spTgt spid="8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8" fill="hold">
                                <p:stCondLst>
                                  <p:cond delay="11100"/>
                                </p:stCondLst>
                                <p:childTnLst>
                                  <p:par>
                                    <p:cTn id="89" presetID="50" presetClass="entr" presetSubtype="0" decel="10000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1" dur="10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+.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2" dur="10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3" dur="10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4" fill="hold">
                                <p:stCondLst>
                                  <p:cond delay="14800"/>
                                </p:stCondLst>
                                <p:childTnLst>
                                  <p:par>
                                    <p:cTn id="95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7" dur="8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8" dur="8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9" fill="hold">
                                <p:stCondLst>
                                  <p:cond delay="15600"/>
                                </p:stCondLst>
                                <p:childTnLst>
                                  <p:par>
                                    <p:cTn id="100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2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3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4" dur="500"/>
                                            <p:tgtEl>
                                              <p:spTgt spid="8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5" fill="hold">
                                <p:stCondLst>
                                  <p:cond delay="16100"/>
                                </p:stCondLst>
                                <p:childTnLst>
                                  <p:par>
                                    <p:cTn id="106" presetID="50" presetClass="entr" presetSubtype="0" decel="10000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0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8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+.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9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10" dur="10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1" fill="hold">
                                <p:stCondLst>
                                  <p:cond delay="19800"/>
                                </p:stCondLst>
                                <p:childTnLst>
                                  <p:par>
                                    <p:cTn id="112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4" dur="8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5" dur="8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4" grpId="0" animBg="1"/>
          <p:bldP spid="35" grpId="0" animBg="1"/>
          <p:bldP spid="36" grpId="0" animBg="1"/>
          <p:bldP spid="37" grpId="0" animBg="1"/>
          <p:bldP spid="17" grpId="0" animBg="1"/>
          <p:bldP spid="2" grpId="0"/>
          <p:bldP spid="21" grpId="0" animBg="1"/>
          <p:bldP spid="23" grpId="0" animBg="1"/>
          <p:bldP spid="24" grpId="0" animBg="1"/>
          <p:bldP spid="25" grpId="0"/>
          <p:bldP spid="26" grpId="0"/>
          <p:bldP spid="27" grpId="0"/>
          <p:bldP spid="28" grpId="0"/>
        </p:bldLst>
      </p:timing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椭圆 33">
            <a:extLst>
              <a:ext uri="{FF2B5EF4-FFF2-40B4-BE49-F238E27FC236}">
                <a16:creationId xmlns:a16="http://schemas.microsoft.com/office/drawing/2014/main" id="{084F1028-A25C-7C16-4B36-F1E5EC23F1D4}"/>
              </a:ext>
            </a:extLst>
          </p:cNvPr>
          <p:cNvSpPr/>
          <p:nvPr/>
        </p:nvSpPr>
        <p:spPr>
          <a:xfrm>
            <a:off x="965574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椭圆 34">
            <a:extLst>
              <a:ext uri="{FF2B5EF4-FFF2-40B4-BE49-F238E27FC236}">
                <a16:creationId xmlns:a16="http://schemas.microsoft.com/office/drawing/2014/main" id="{AFEEBF84-F8EF-8ABD-427C-D282B510C42A}"/>
              </a:ext>
            </a:extLst>
          </p:cNvPr>
          <p:cNvSpPr/>
          <p:nvPr/>
        </p:nvSpPr>
        <p:spPr>
          <a:xfrm>
            <a:off x="1339430" y="355967"/>
            <a:ext cx="71439" cy="7143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椭圆 35">
            <a:extLst>
              <a:ext uri="{FF2B5EF4-FFF2-40B4-BE49-F238E27FC236}">
                <a16:creationId xmlns:a16="http://schemas.microsoft.com/office/drawing/2014/main" id="{66FDEB6C-1FC2-F964-4FB3-E3DA769ED00B}"/>
              </a:ext>
            </a:extLst>
          </p:cNvPr>
          <p:cNvSpPr/>
          <p:nvPr/>
        </p:nvSpPr>
        <p:spPr>
          <a:xfrm>
            <a:off x="1749223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>
            <a:extLst>
              <a:ext uri="{FF2B5EF4-FFF2-40B4-BE49-F238E27FC236}">
                <a16:creationId xmlns:a16="http://schemas.microsoft.com/office/drawing/2014/main" id="{C09BB2E6-7A14-6D92-A490-0079AB26A9CA}"/>
              </a:ext>
            </a:extLst>
          </p:cNvPr>
          <p:cNvSpPr/>
          <p:nvPr/>
        </p:nvSpPr>
        <p:spPr>
          <a:xfrm>
            <a:off x="2133297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椭圆 38" hidden="1">
            <a:extLst>
              <a:ext uri="{FF2B5EF4-FFF2-40B4-BE49-F238E27FC236}">
                <a16:creationId xmlns:a16="http://schemas.microsoft.com/office/drawing/2014/main" id="{5877CABB-3C24-FEC4-E397-EB50E93DD011}"/>
              </a:ext>
            </a:extLst>
          </p:cNvPr>
          <p:cNvSpPr/>
          <p:nvPr/>
        </p:nvSpPr>
        <p:spPr>
          <a:xfrm rot="10800000">
            <a:off x="10415695" y="769506"/>
            <a:ext cx="171160" cy="17116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椭圆 39" hidden="1">
            <a:extLst>
              <a:ext uri="{FF2B5EF4-FFF2-40B4-BE49-F238E27FC236}">
                <a16:creationId xmlns:a16="http://schemas.microsoft.com/office/drawing/2014/main" id="{E5475CA2-6836-6B74-9A9B-38439C5C6A78}"/>
              </a:ext>
            </a:extLst>
          </p:cNvPr>
          <p:cNvSpPr/>
          <p:nvPr/>
        </p:nvSpPr>
        <p:spPr>
          <a:xfrm rot="10800000">
            <a:off x="10825490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椭圆 40" hidden="1">
            <a:extLst>
              <a:ext uri="{FF2B5EF4-FFF2-40B4-BE49-F238E27FC236}">
                <a16:creationId xmlns:a16="http://schemas.microsoft.com/office/drawing/2014/main" id="{607B05FA-79B2-628B-5064-B6EE92614398}"/>
              </a:ext>
            </a:extLst>
          </p:cNvPr>
          <p:cNvSpPr/>
          <p:nvPr/>
        </p:nvSpPr>
        <p:spPr>
          <a:xfrm rot="10800000">
            <a:off x="11209563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18710910-0329-4DCD-8066-A4D64FBB182D}"/>
              </a:ext>
            </a:extLst>
          </p:cNvPr>
          <p:cNvSpPr/>
          <p:nvPr/>
        </p:nvSpPr>
        <p:spPr>
          <a:xfrm>
            <a:off x="0" y="699831"/>
            <a:ext cx="1188000" cy="36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38100">
            <a:noFill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zh-CN" sz="105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9B9DA19F-3B7F-443F-855B-71A8E01187B0}"/>
              </a:ext>
            </a:extLst>
          </p:cNvPr>
          <p:cNvGrpSpPr/>
          <p:nvPr/>
        </p:nvGrpSpPr>
        <p:grpSpPr>
          <a:xfrm>
            <a:off x="555847" y="664562"/>
            <a:ext cx="3020725" cy="471604"/>
            <a:chOff x="7035800" y="1761672"/>
            <a:chExt cx="3020724" cy="471604"/>
          </a:xfrm>
        </p:grpSpPr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FABBF01D-67E7-4B72-ABAE-C3DADB95F1B3}"/>
                </a:ext>
              </a:extLst>
            </p:cNvPr>
            <p:cNvSpPr/>
            <p:nvPr/>
          </p:nvSpPr>
          <p:spPr>
            <a:xfrm>
              <a:off x="7035800" y="1761672"/>
              <a:ext cx="660400" cy="471604"/>
            </a:xfrm>
            <a:prstGeom prst="rect">
              <a:avLst/>
            </a:prstGeom>
          </p:spPr>
          <p:txBody>
            <a:bodyPr wrap="square" anchor="ctr" anchorCtr="0">
              <a:noAutofit/>
            </a:bodyPr>
            <a:lstStyle/>
            <a:p>
              <a:pPr marR="0" lvl="0" indent="0" algn="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2400" b="1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04.</a:t>
              </a:r>
              <a:endParaRPr lang="zh-CN" altLang="zh-CN" sz="2400" b="1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489A4632-E494-4A91-ABAB-F8C6C520376F}"/>
                </a:ext>
              </a:extLst>
            </p:cNvPr>
            <p:cNvSpPr/>
            <p:nvPr/>
          </p:nvSpPr>
          <p:spPr>
            <a:xfrm>
              <a:off x="7698094" y="1761672"/>
              <a:ext cx="2358430" cy="471604"/>
            </a:xfrm>
            <a:prstGeom prst="rect">
              <a:avLst/>
            </a:prstGeom>
          </p:spPr>
          <p:txBody>
            <a:bodyPr wrap="square" anchor="ctr" anchorCtr="0">
              <a:noAutofit/>
            </a:bodyPr>
            <a:lstStyle/>
            <a:p>
              <a:r>
                <a:rPr lang="en-US" altLang="zh-CN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0827770" y="750792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LOGO</a:t>
            </a:r>
            <a:endParaRPr lang="zh-CN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椭圆 20">
            <a:extLst>
              <a:ext uri="{FF2B5EF4-FFF2-40B4-BE49-F238E27FC236}">
                <a16:creationId xmlns:a16="http://schemas.microsoft.com/office/drawing/2014/main" id="{1F29B12E-FEEE-59D7-F7A0-D9AAA0E466A9}"/>
              </a:ext>
            </a:extLst>
          </p:cNvPr>
          <p:cNvSpPr/>
          <p:nvPr/>
        </p:nvSpPr>
        <p:spPr>
          <a:xfrm rot="10800000">
            <a:off x="11805922" y="5647622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>
            <a:extLst>
              <a:ext uri="{FF2B5EF4-FFF2-40B4-BE49-F238E27FC236}">
                <a16:creationId xmlns:a16="http://schemas.microsoft.com/office/drawing/2014/main" id="{D7077B8C-0B40-CB35-1A5C-B37C58442261}"/>
              </a:ext>
            </a:extLst>
          </p:cNvPr>
          <p:cNvSpPr/>
          <p:nvPr/>
        </p:nvSpPr>
        <p:spPr>
          <a:xfrm rot="10800000">
            <a:off x="11799946" y="6022923"/>
            <a:ext cx="75167" cy="75167"/>
          </a:xfrm>
          <a:prstGeom prst="ellipse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>
            <a:extLst>
              <a:ext uri="{FF2B5EF4-FFF2-40B4-BE49-F238E27FC236}">
                <a16:creationId xmlns:a16="http://schemas.microsoft.com/office/drawing/2014/main" id="{EA6D7360-D1D7-D052-1461-9DCA434AE75A}"/>
              </a:ext>
            </a:extLst>
          </p:cNvPr>
          <p:cNvSpPr/>
          <p:nvPr/>
        </p:nvSpPr>
        <p:spPr>
          <a:xfrm rot="10800000">
            <a:off x="11799945" y="6411439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5" name="组合 24">
            <a:extLst>
              <a:ext uri="{FF2B5EF4-FFF2-40B4-BE49-F238E27FC236}">
                <a16:creationId xmlns:a16="http://schemas.microsoft.com/office/drawing/2014/main" id="{E0BCA299-7585-4E55-881B-984ABBCB780F}"/>
              </a:ext>
            </a:extLst>
          </p:cNvPr>
          <p:cNvGrpSpPr/>
          <p:nvPr/>
        </p:nvGrpSpPr>
        <p:grpSpPr>
          <a:xfrm>
            <a:off x="1198249" y="1978885"/>
            <a:ext cx="9799700" cy="1840300"/>
            <a:chOff x="826293" y="2089150"/>
            <a:chExt cx="10543610" cy="1980000"/>
          </a:xfrm>
        </p:grpSpPr>
        <p:grpSp>
          <p:nvGrpSpPr>
            <p:cNvPr id="26" name="组合 25">
              <a:extLst>
                <a:ext uri="{FF2B5EF4-FFF2-40B4-BE49-F238E27FC236}">
                  <a16:creationId xmlns:a16="http://schemas.microsoft.com/office/drawing/2014/main" id="{8093FDE5-2045-4C74-B53E-764288D0526E}"/>
                </a:ext>
              </a:extLst>
            </p:cNvPr>
            <p:cNvGrpSpPr/>
            <p:nvPr/>
          </p:nvGrpSpPr>
          <p:grpSpPr>
            <a:xfrm>
              <a:off x="826293" y="2089150"/>
              <a:ext cx="1980000" cy="1980000"/>
              <a:chOff x="825500" y="1974850"/>
              <a:chExt cx="1980000" cy="1980000"/>
            </a:xfrm>
          </p:grpSpPr>
          <p:sp>
            <p:nvSpPr>
              <p:cNvPr id="50" name="椭圆 49">
                <a:extLst>
                  <a:ext uri="{FF2B5EF4-FFF2-40B4-BE49-F238E27FC236}">
                    <a16:creationId xmlns:a16="http://schemas.microsoft.com/office/drawing/2014/main" id="{B9E386EA-D3A9-47E9-812D-DA63972CC3BC}"/>
                  </a:ext>
                </a:extLst>
              </p:cNvPr>
              <p:cNvSpPr/>
              <p:nvPr/>
            </p:nvSpPr>
            <p:spPr>
              <a:xfrm>
                <a:off x="825500" y="1974850"/>
                <a:ext cx="1980000" cy="1980000"/>
              </a:xfrm>
              <a:prstGeom prst="ellipse">
                <a:avLst/>
              </a:prstGeom>
              <a:noFill/>
              <a:ln w="127000"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solidFill>
                    <a:prstClr val="white"/>
                  </a:solidFill>
                  <a:latin typeface="阿里巴巴普惠体" panose="00020600040101010101" pitchFamily="18" charset="-122"/>
                  <a:ea typeface="阿里巴巴普惠体" panose="00020600040101010101" pitchFamily="18" charset="-122"/>
                  <a:sym typeface="字魂105号-简雅黑" panose="00000500000000000000" pitchFamily="2" charset="-122"/>
                </a:endParaRPr>
              </a:p>
            </p:txBody>
          </p:sp>
          <p:sp>
            <p:nvSpPr>
              <p:cNvPr id="51" name="弧形 50">
                <a:extLst>
                  <a:ext uri="{FF2B5EF4-FFF2-40B4-BE49-F238E27FC236}">
                    <a16:creationId xmlns:a16="http://schemas.microsoft.com/office/drawing/2014/main" id="{4A0CB24C-A48D-40AF-B53E-570C67F4DC3D}"/>
                  </a:ext>
                </a:extLst>
              </p:cNvPr>
              <p:cNvSpPr/>
              <p:nvPr/>
            </p:nvSpPr>
            <p:spPr>
              <a:xfrm>
                <a:off x="825500" y="1974850"/>
                <a:ext cx="1980000" cy="1980000"/>
              </a:xfrm>
              <a:prstGeom prst="arc">
                <a:avLst>
                  <a:gd name="adj1" fmla="val 16200000"/>
                  <a:gd name="adj2" fmla="val 3175773"/>
                </a:avLst>
              </a:prstGeom>
              <a:ln w="127000" cap="rnd">
                <a:solidFill>
                  <a:srgbClr val="BFBFB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solidFill>
                    <a:prstClr val="white"/>
                  </a:solidFill>
                  <a:latin typeface="阿里巴巴普惠体" panose="00020600040101010101" pitchFamily="18" charset="-122"/>
                  <a:ea typeface="阿里巴巴普惠体" panose="00020600040101010101" pitchFamily="18" charset="-122"/>
                  <a:sym typeface="字魂105号-简雅黑" panose="00000500000000000000" pitchFamily="2" charset="-122"/>
                </a:endParaRPr>
              </a:p>
            </p:txBody>
          </p:sp>
        </p:grpSp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69B7BDD2-5CC1-4C49-92D2-C3C1A6F47D32}"/>
                </a:ext>
              </a:extLst>
            </p:cNvPr>
            <p:cNvSpPr/>
            <p:nvPr/>
          </p:nvSpPr>
          <p:spPr>
            <a:xfrm>
              <a:off x="1134304" y="2685366"/>
              <a:ext cx="1363980" cy="8278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4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阿里巴巴普惠体" panose="00020600040101010101" pitchFamily="18" charset="-122"/>
                  <a:ea typeface="阿里巴巴普惠体" panose="00020600040101010101" pitchFamily="18" charset="-122"/>
                  <a:sym typeface="字魂105号-简雅黑" panose="00000500000000000000" pitchFamily="2" charset="-122"/>
                </a:rPr>
                <a:t>43</a:t>
              </a:r>
              <a:r>
                <a:rPr lang="en-US" altLang="zh-CN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阿里巴巴普惠体" panose="00020600040101010101" pitchFamily="18" charset="-122"/>
                  <a:ea typeface="阿里巴巴普惠体" panose="00020600040101010101" pitchFamily="18" charset="-122"/>
                  <a:sym typeface="字魂105号-简雅黑" panose="00000500000000000000" pitchFamily="2" charset="-122"/>
                </a:rPr>
                <a:t>%</a:t>
              </a:r>
            </a:p>
          </p:txBody>
        </p:sp>
        <p:grpSp>
          <p:nvGrpSpPr>
            <p:cNvPr id="28" name="组合 27">
              <a:extLst>
                <a:ext uri="{FF2B5EF4-FFF2-40B4-BE49-F238E27FC236}">
                  <a16:creationId xmlns:a16="http://schemas.microsoft.com/office/drawing/2014/main" id="{9E085C43-19F4-4370-BB6E-386B02E3C3B6}"/>
                </a:ext>
              </a:extLst>
            </p:cNvPr>
            <p:cNvGrpSpPr/>
            <p:nvPr/>
          </p:nvGrpSpPr>
          <p:grpSpPr>
            <a:xfrm>
              <a:off x="3680830" y="2089150"/>
              <a:ext cx="1980000" cy="1980000"/>
              <a:chOff x="825500" y="1974850"/>
              <a:chExt cx="1980000" cy="1980000"/>
            </a:xfrm>
          </p:grpSpPr>
          <p:sp>
            <p:nvSpPr>
              <p:cNvPr id="48" name="椭圆 47">
                <a:extLst>
                  <a:ext uri="{FF2B5EF4-FFF2-40B4-BE49-F238E27FC236}">
                    <a16:creationId xmlns:a16="http://schemas.microsoft.com/office/drawing/2014/main" id="{004587FD-8320-4B6D-861C-F8B3A49DF68B}"/>
                  </a:ext>
                </a:extLst>
              </p:cNvPr>
              <p:cNvSpPr/>
              <p:nvPr/>
            </p:nvSpPr>
            <p:spPr>
              <a:xfrm>
                <a:off x="825500" y="1974850"/>
                <a:ext cx="1980000" cy="1980000"/>
              </a:xfrm>
              <a:prstGeom prst="ellipse">
                <a:avLst/>
              </a:prstGeom>
              <a:noFill/>
              <a:ln w="127000"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solidFill>
                    <a:prstClr val="white"/>
                  </a:solidFill>
                  <a:latin typeface="阿里巴巴普惠体" panose="00020600040101010101" pitchFamily="18" charset="-122"/>
                  <a:ea typeface="阿里巴巴普惠体" panose="00020600040101010101" pitchFamily="18" charset="-122"/>
                  <a:sym typeface="字魂105号-简雅黑" panose="00000500000000000000" pitchFamily="2" charset="-122"/>
                </a:endParaRPr>
              </a:p>
            </p:txBody>
          </p:sp>
          <p:sp>
            <p:nvSpPr>
              <p:cNvPr id="49" name="弧形 48">
                <a:extLst>
                  <a:ext uri="{FF2B5EF4-FFF2-40B4-BE49-F238E27FC236}">
                    <a16:creationId xmlns:a16="http://schemas.microsoft.com/office/drawing/2014/main" id="{BAD83A4D-140C-48C7-AA8E-8BEDCA0E5454}"/>
                  </a:ext>
                </a:extLst>
              </p:cNvPr>
              <p:cNvSpPr/>
              <p:nvPr/>
            </p:nvSpPr>
            <p:spPr>
              <a:xfrm>
                <a:off x="825500" y="1974850"/>
                <a:ext cx="1980000" cy="1980000"/>
              </a:xfrm>
              <a:prstGeom prst="arc">
                <a:avLst>
                  <a:gd name="adj1" fmla="val 16200000"/>
                  <a:gd name="adj2" fmla="val 8746989"/>
                </a:avLst>
              </a:prstGeom>
              <a:ln w="127000" cap="rnd">
                <a:solidFill>
                  <a:srgbClr val="BFBFB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solidFill>
                    <a:prstClr val="white"/>
                  </a:solidFill>
                  <a:latin typeface="阿里巴巴普惠体" panose="00020600040101010101" pitchFamily="18" charset="-122"/>
                  <a:ea typeface="阿里巴巴普惠体" panose="00020600040101010101" pitchFamily="18" charset="-122"/>
                  <a:sym typeface="字魂105号-简雅黑" panose="00000500000000000000" pitchFamily="2" charset="-122"/>
                </a:endParaRPr>
              </a:p>
            </p:txBody>
          </p:sp>
        </p:grp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9640E52B-5916-4161-9633-2A3C0D1FAA4D}"/>
                </a:ext>
              </a:extLst>
            </p:cNvPr>
            <p:cNvSpPr/>
            <p:nvPr/>
          </p:nvSpPr>
          <p:spPr>
            <a:xfrm>
              <a:off x="3988840" y="2685366"/>
              <a:ext cx="1363980" cy="8278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4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阿里巴巴普惠体" panose="00020600040101010101" pitchFamily="18" charset="-122"/>
                  <a:ea typeface="阿里巴巴普惠体" panose="00020600040101010101" pitchFamily="18" charset="-122"/>
                  <a:sym typeface="字魂105号-简雅黑" panose="00000500000000000000" pitchFamily="2" charset="-122"/>
                </a:rPr>
                <a:t>67</a:t>
              </a:r>
              <a:r>
                <a:rPr lang="en-US" altLang="zh-CN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阿里巴巴普惠体" panose="00020600040101010101" pitchFamily="18" charset="-122"/>
                  <a:ea typeface="阿里巴巴普惠体" panose="00020600040101010101" pitchFamily="18" charset="-122"/>
                  <a:sym typeface="字魂105号-简雅黑" panose="00000500000000000000" pitchFamily="2" charset="-122"/>
                </a:rPr>
                <a:t>%</a:t>
              </a:r>
            </a:p>
          </p:txBody>
        </p:sp>
        <p:grpSp>
          <p:nvGrpSpPr>
            <p:cNvPr id="30" name="组合 29">
              <a:extLst>
                <a:ext uri="{FF2B5EF4-FFF2-40B4-BE49-F238E27FC236}">
                  <a16:creationId xmlns:a16="http://schemas.microsoft.com/office/drawing/2014/main" id="{1BBAC5A7-6F3F-4B85-99D1-9BB14A8E3B25}"/>
                </a:ext>
              </a:extLst>
            </p:cNvPr>
            <p:cNvGrpSpPr/>
            <p:nvPr/>
          </p:nvGrpSpPr>
          <p:grpSpPr>
            <a:xfrm>
              <a:off x="6535367" y="2089150"/>
              <a:ext cx="1980000" cy="1980000"/>
              <a:chOff x="825500" y="1974850"/>
              <a:chExt cx="1980000" cy="1980000"/>
            </a:xfrm>
          </p:grpSpPr>
          <p:sp>
            <p:nvSpPr>
              <p:cNvPr id="46" name="椭圆 45">
                <a:extLst>
                  <a:ext uri="{FF2B5EF4-FFF2-40B4-BE49-F238E27FC236}">
                    <a16:creationId xmlns:a16="http://schemas.microsoft.com/office/drawing/2014/main" id="{CF9BDBDE-F33B-4439-955C-CBFAE95C35EF}"/>
                  </a:ext>
                </a:extLst>
              </p:cNvPr>
              <p:cNvSpPr/>
              <p:nvPr/>
            </p:nvSpPr>
            <p:spPr>
              <a:xfrm>
                <a:off x="825500" y="1974850"/>
                <a:ext cx="1980000" cy="1980000"/>
              </a:xfrm>
              <a:prstGeom prst="ellipse">
                <a:avLst/>
              </a:prstGeom>
              <a:noFill/>
              <a:ln w="127000"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solidFill>
                    <a:prstClr val="white"/>
                  </a:solidFill>
                  <a:latin typeface="阿里巴巴普惠体" panose="00020600040101010101" pitchFamily="18" charset="-122"/>
                  <a:ea typeface="阿里巴巴普惠体" panose="00020600040101010101" pitchFamily="18" charset="-122"/>
                  <a:sym typeface="字魂105号-简雅黑" panose="00000500000000000000" pitchFamily="2" charset="-122"/>
                </a:endParaRPr>
              </a:p>
            </p:txBody>
          </p:sp>
          <p:sp>
            <p:nvSpPr>
              <p:cNvPr id="47" name="弧形 46">
                <a:extLst>
                  <a:ext uri="{FF2B5EF4-FFF2-40B4-BE49-F238E27FC236}">
                    <a16:creationId xmlns:a16="http://schemas.microsoft.com/office/drawing/2014/main" id="{FEA2724F-6994-48CA-AB68-66C8CE0DE921}"/>
                  </a:ext>
                </a:extLst>
              </p:cNvPr>
              <p:cNvSpPr/>
              <p:nvPr/>
            </p:nvSpPr>
            <p:spPr>
              <a:xfrm>
                <a:off x="825500" y="1974850"/>
                <a:ext cx="1980000" cy="1980000"/>
              </a:xfrm>
              <a:prstGeom prst="arc">
                <a:avLst>
                  <a:gd name="adj1" fmla="val 16200000"/>
                  <a:gd name="adj2" fmla="val 10879428"/>
                </a:avLst>
              </a:prstGeom>
              <a:ln w="127000" cap="rnd">
                <a:solidFill>
                  <a:srgbClr val="BFBFB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solidFill>
                    <a:prstClr val="white"/>
                  </a:solidFill>
                  <a:latin typeface="阿里巴巴普惠体" panose="00020600040101010101" pitchFamily="18" charset="-122"/>
                  <a:ea typeface="阿里巴巴普惠体" panose="00020600040101010101" pitchFamily="18" charset="-122"/>
                  <a:sym typeface="字魂105号-简雅黑" panose="00000500000000000000" pitchFamily="2" charset="-122"/>
                </a:endParaRPr>
              </a:p>
            </p:txBody>
          </p:sp>
        </p:grpSp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D3A74B9E-FC7B-4BEB-AE40-A796771B5A37}"/>
                </a:ext>
              </a:extLst>
            </p:cNvPr>
            <p:cNvSpPr/>
            <p:nvPr/>
          </p:nvSpPr>
          <p:spPr>
            <a:xfrm>
              <a:off x="6843377" y="2685366"/>
              <a:ext cx="1363980" cy="8278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4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阿里巴巴普惠体" panose="00020600040101010101" pitchFamily="18" charset="-122"/>
                  <a:ea typeface="阿里巴巴普惠体" panose="00020600040101010101" pitchFamily="18" charset="-122"/>
                  <a:sym typeface="字魂105号-简雅黑" panose="00000500000000000000" pitchFamily="2" charset="-122"/>
                </a:rPr>
                <a:t>75</a:t>
              </a:r>
              <a:r>
                <a:rPr lang="en-US" altLang="zh-CN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阿里巴巴普惠体" panose="00020600040101010101" pitchFamily="18" charset="-122"/>
                  <a:ea typeface="阿里巴巴普惠体" panose="00020600040101010101" pitchFamily="18" charset="-122"/>
                  <a:sym typeface="字魂105号-简雅黑" panose="00000500000000000000" pitchFamily="2" charset="-122"/>
                </a:rPr>
                <a:t>%</a:t>
              </a:r>
            </a:p>
          </p:txBody>
        </p:sp>
        <p:grpSp>
          <p:nvGrpSpPr>
            <p:cNvPr id="32" name="组合 31">
              <a:extLst>
                <a:ext uri="{FF2B5EF4-FFF2-40B4-BE49-F238E27FC236}">
                  <a16:creationId xmlns:a16="http://schemas.microsoft.com/office/drawing/2014/main" id="{1BD7998C-1593-4807-9AAC-2597ECF0B905}"/>
                </a:ext>
              </a:extLst>
            </p:cNvPr>
            <p:cNvGrpSpPr/>
            <p:nvPr/>
          </p:nvGrpSpPr>
          <p:grpSpPr>
            <a:xfrm>
              <a:off x="9389903" y="2089150"/>
              <a:ext cx="1980000" cy="1980000"/>
              <a:chOff x="825500" y="1974850"/>
              <a:chExt cx="1980000" cy="1980000"/>
            </a:xfrm>
          </p:grpSpPr>
          <p:sp>
            <p:nvSpPr>
              <p:cNvPr id="42" name="椭圆 41">
                <a:extLst>
                  <a:ext uri="{FF2B5EF4-FFF2-40B4-BE49-F238E27FC236}">
                    <a16:creationId xmlns:a16="http://schemas.microsoft.com/office/drawing/2014/main" id="{8167B399-4D61-4FCE-8B8B-97E0C65D0E60}"/>
                  </a:ext>
                </a:extLst>
              </p:cNvPr>
              <p:cNvSpPr/>
              <p:nvPr/>
            </p:nvSpPr>
            <p:spPr>
              <a:xfrm>
                <a:off x="825500" y="1974850"/>
                <a:ext cx="1980000" cy="1980000"/>
              </a:xfrm>
              <a:prstGeom prst="ellipse">
                <a:avLst/>
              </a:prstGeom>
              <a:noFill/>
              <a:ln w="127000"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solidFill>
                    <a:prstClr val="white"/>
                  </a:solidFill>
                  <a:latin typeface="阿里巴巴普惠体" panose="00020600040101010101" pitchFamily="18" charset="-122"/>
                  <a:ea typeface="阿里巴巴普惠体" panose="00020600040101010101" pitchFamily="18" charset="-122"/>
                  <a:sym typeface="字魂105号-简雅黑" panose="00000500000000000000" pitchFamily="2" charset="-122"/>
                </a:endParaRPr>
              </a:p>
            </p:txBody>
          </p:sp>
          <p:sp>
            <p:nvSpPr>
              <p:cNvPr id="43" name="弧形 42">
                <a:extLst>
                  <a:ext uri="{FF2B5EF4-FFF2-40B4-BE49-F238E27FC236}">
                    <a16:creationId xmlns:a16="http://schemas.microsoft.com/office/drawing/2014/main" id="{E57C201A-1262-439C-AE08-70A4E019FC53}"/>
                  </a:ext>
                </a:extLst>
              </p:cNvPr>
              <p:cNvSpPr/>
              <p:nvPr/>
            </p:nvSpPr>
            <p:spPr>
              <a:xfrm>
                <a:off x="825500" y="1974850"/>
                <a:ext cx="1980000" cy="1980000"/>
              </a:xfrm>
              <a:prstGeom prst="arc">
                <a:avLst>
                  <a:gd name="adj1" fmla="val 16200000"/>
                  <a:gd name="adj2" fmla="val 1704990"/>
                </a:avLst>
              </a:prstGeom>
              <a:ln w="127000" cap="rnd">
                <a:solidFill>
                  <a:srgbClr val="BFBFB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solidFill>
                    <a:prstClr val="white"/>
                  </a:solidFill>
                  <a:latin typeface="阿里巴巴普惠体" panose="00020600040101010101" pitchFamily="18" charset="-122"/>
                  <a:ea typeface="阿里巴巴普惠体" panose="00020600040101010101" pitchFamily="18" charset="-122"/>
                  <a:sym typeface="字魂105号-简雅黑" panose="00000500000000000000" pitchFamily="2" charset="-122"/>
                </a:endParaRPr>
              </a:p>
            </p:txBody>
          </p:sp>
        </p:grpSp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B10F3A30-7369-4604-9F8C-4E04038BC88E}"/>
                </a:ext>
              </a:extLst>
            </p:cNvPr>
            <p:cNvSpPr/>
            <p:nvPr/>
          </p:nvSpPr>
          <p:spPr>
            <a:xfrm>
              <a:off x="9697914" y="2685366"/>
              <a:ext cx="1363980" cy="8278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4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阿里巴巴普惠体" panose="00020600040101010101" pitchFamily="18" charset="-122"/>
                  <a:ea typeface="阿里巴巴普惠体" panose="00020600040101010101" pitchFamily="18" charset="-122"/>
                  <a:sym typeface="字魂105号-简雅黑" panose="00000500000000000000" pitchFamily="2" charset="-122"/>
                </a:rPr>
                <a:t>35</a:t>
              </a:r>
              <a:r>
                <a:rPr lang="en-US" altLang="zh-CN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阿里巴巴普惠体" panose="00020600040101010101" pitchFamily="18" charset="-122"/>
                  <a:ea typeface="阿里巴巴普惠体" panose="00020600040101010101" pitchFamily="18" charset="-122"/>
                  <a:sym typeface="字魂105号-简雅黑" panose="00000500000000000000" pitchFamily="2" charset="-122"/>
                </a:rPr>
                <a:t>%</a:t>
              </a:r>
            </a:p>
          </p:txBody>
        </p:sp>
      </p:grpSp>
      <p:sp>
        <p:nvSpPr>
          <p:cNvPr id="52" name="文本框 51">
            <a:extLst>
              <a:ext uri="{FF2B5EF4-FFF2-40B4-BE49-F238E27FC236}">
                <a16:creationId xmlns:a16="http://schemas.microsoft.com/office/drawing/2014/main" id="{D460486C-F653-43FF-AC0A-FD82E75F15E1}"/>
              </a:ext>
            </a:extLst>
          </p:cNvPr>
          <p:cNvSpPr txBox="1"/>
          <p:nvPr/>
        </p:nvSpPr>
        <p:spPr>
          <a:xfrm>
            <a:off x="1050751" y="4095360"/>
            <a:ext cx="2006848" cy="68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3200" b="1" dirty="0">
                <a:solidFill>
                  <a:schemeClr val="bg1">
                    <a:lumMod val="85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01</a:t>
            </a:r>
          </a:p>
        </p:txBody>
      </p:sp>
      <p:sp>
        <p:nvSpPr>
          <p:cNvPr id="53" name="textcount">
            <a:extLst>
              <a:ext uri="{FF2B5EF4-FFF2-40B4-BE49-F238E27FC236}">
                <a16:creationId xmlns:a16="http://schemas.microsoft.com/office/drawing/2014/main" id="{F3D53BCC-27E3-4BEE-A605-BCB36B7D7F18}"/>
              </a:ext>
            </a:extLst>
          </p:cNvPr>
          <p:cNvSpPr txBox="1"/>
          <p:nvPr/>
        </p:nvSpPr>
        <p:spPr>
          <a:xfrm>
            <a:off x="1103598" y="4891137"/>
            <a:ext cx="1954000" cy="91210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050" dirty="0">
                <a:solidFill>
                  <a:schemeClr val="bg1">
                    <a:lumMod val="50000"/>
                  </a:schemeClr>
                </a:solidFill>
              </a:rPr>
              <a:t>Click here to add content, content to match the title. Click here to add content, content to match the title. </a:t>
            </a:r>
            <a:endParaRPr lang="zh-CN" altLang="en-US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4" name="textcount">
            <a:extLst>
              <a:ext uri="{FF2B5EF4-FFF2-40B4-BE49-F238E27FC236}">
                <a16:creationId xmlns:a16="http://schemas.microsoft.com/office/drawing/2014/main" id="{FF58DECF-03DB-4CEF-BF32-A4751FE57D93}"/>
              </a:ext>
            </a:extLst>
          </p:cNvPr>
          <p:cNvSpPr txBox="1"/>
          <p:nvPr/>
        </p:nvSpPr>
        <p:spPr>
          <a:xfrm>
            <a:off x="896041" y="4532563"/>
            <a:ext cx="243489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Add title text</a:t>
            </a:r>
            <a:endParaRPr lang="zh-CN" altLang="en-US" b="1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55" name="文本框 54">
            <a:extLst>
              <a:ext uri="{FF2B5EF4-FFF2-40B4-BE49-F238E27FC236}">
                <a16:creationId xmlns:a16="http://schemas.microsoft.com/office/drawing/2014/main" id="{1C947642-44A9-482C-BC28-598793B54F24}"/>
              </a:ext>
            </a:extLst>
          </p:cNvPr>
          <p:cNvSpPr txBox="1"/>
          <p:nvPr/>
        </p:nvSpPr>
        <p:spPr>
          <a:xfrm>
            <a:off x="3731283" y="4095360"/>
            <a:ext cx="2006848" cy="68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3200" b="1" dirty="0">
                <a:solidFill>
                  <a:schemeClr val="bg1">
                    <a:lumMod val="85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02</a:t>
            </a:r>
          </a:p>
        </p:txBody>
      </p:sp>
      <p:sp>
        <p:nvSpPr>
          <p:cNvPr id="56" name="textcount">
            <a:extLst>
              <a:ext uri="{FF2B5EF4-FFF2-40B4-BE49-F238E27FC236}">
                <a16:creationId xmlns:a16="http://schemas.microsoft.com/office/drawing/2014/main" id="{0D1AFDEE-01FC-4A8A-A3BB-CBCCBF4E6C88}"/>
              </a:ext>
            </a:extLst>
          </p:cNvPr>
          <p:cNvSpPr txBox="1"/>
          <p:nvPr/>
        </p:nvSpPr>
        <p:spPr>
          <a:xfrm>
            <a:off x="3784131" y="4891137"/>
            <a:ext cx="1954000" cy="91210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050" dirty="0">
                <a:solidFill>
                  <a:schemeClr val="bg1">
                    <a:lumMod val="50000"/>
                  </a:schemeClr>
                </a:solidFill>
              </a:rPr>
              <a:t>Click here to add content, content to match the title. Click here to add content, content to match the title. </a:t>
            </a:r>
            <a:endParaRPr lang="zh-CN" altLang="en-US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7" name="textcount">
            <a:extLst>
              <a:ext uri="{FF2B5EF4-FFF2-40B4-BE49-F238E27FC236}">
                <a16:creationId xmlns:a16="http://schemas.microsoft.com/office/drawing/2014/main" id="{F83145C9-F35E-442D-9BDF-4E73705645F3}"/>
              </a:ext>
            </a:extLst>
          </p:cNvPr>
          <p:cNvSpPr txBox="1"/>
          <p:nvPr/>
        </p:nvSpPr>
        <p:spPr>
          <a:xfrm>
            <a:off x="3576574" y="4532563"/>
            <a:ext cx="2200523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Add title text</a:t>
            </a:r>
            <a:endParaRPr lang="zh-CN" altLang="en-US" b="1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58" name="文本框 57">
            <a:extLst>
              <a:ext uri="{FF2B5EF4-FFF2-40B4-BE49-F238E27FC236}">
                <a16:creationId xmlns:a16="http://schemas.microsoft.com/office/drawing/2014/main" id="{6EDA73A7-5014-472F-9949-00652BB8AD96}"/>
              </a:ext>
            </a:extLst>
          </p:cNvPr>
          <p:cNvSpPr txBox="1"/>
          <p:nvPr/>
        </p:nvSpPr>
        <p:spPr>
          <a:xfrm>
            <a:off x="6411816" y="4095360"/>
            <a:ext cx="2006848" cy="68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3200" b="1" dirty="0">
                <a:solidFill>
                  <a:schemeClr val="bg1">
                    <a:lumMod val="85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03</a:t>
            </a:r>
          </a:p>
        </p:txBody>
      </p:sp>
      <p:sp>
        <p:nvSpPr>
          <p:cNvPr id="59" name="textcount">
            <a:extLst>
              <a:ext uri="{FF2B5EF4-FFF2-40B4-BE49-F238E27FC236}">
                <a16:creationId xmlns:a16="http://schemas.microsoft.com/office/drawing/2014/main" id="{DC40E158-C6E1-437D-BB05-A4917C00E703}"/>
              </a:ext>
            </a:extLst>
          </p:cNvPr>
          <p:cNvSpPr txBox="1"/>
          <p:nvPr/>
        </p:nvSpPr>
        <p:spPr>
          <a:xfrm>
            <a:off x="6464664" y="4891137"/>
            <a:ext cx="1954000" cy="91210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050" dirty="0">
                <a:solidFill>
                  <a:schemeClr val="bg1">
                    <a:lumMod val="50000"/>
                  </a:schemeClr>
                </a:solidFill>
              </a:rPr>
              <a:t>Click here to add content, content to match the title. Click here to add content, content to match the title. </a:t>
            </a:r>
            <a:endParaRPr lang="zh-CN" altLang="en-US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0" name="textcount">
            <a:extLst>
              <a:ext uri="{FF2B5EF4-FFF2-40B4-BE49-F238E27FC236}">
                <a16:creationId xmlns:a16="http://schemas.microsoft.com/office/drawing/2014/main" id="{82765C53-E6A7-40A1-AE3E-3F0535CF13D8}"/>
              </a:ext>
            </a:extLst>
          </p:cNvPr>
          <p:cNvSpPr txBox="1"/>
          <p:nvPr/>
        </p:nvSpPr>
        <p:spPr>
          <a:xfrm>
            <a:off x="6257106" y="4532563"/>
            <a:ext cx="2200523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Add title text</a:t>
            </a:r>
            <a:endParaRPr lang="zh-CN" altLang="en-US" b="1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id="{581A526F-41E0-4A30-B92B-D3775B6CFFFD}"/>
              </a:ext>
            </a:extLst>
          </p:cNvPr>
          <p:cNvSpPr txBox="1"/>
          <p:nvPr/>
        </p:nvSpPr>
        <p:spPr>
          <a:xfrm>
            <a:off x="9092348" y="4095360"/>
            <a:ext cx="2006848" cy="68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3200" b="1" dirty="0">
                <a:solidFill>
                  <a:schemeClr val="bg1">
                    <a:lumMod val="85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04</a:t>
            </a:r>
          </a:p>
        </p:txBody>
      </p:sp>
      <p:sp>
        <p:nvSpPr>
          <p:cNvPr id="62" name="textcount">
            <a:extLst>
              <a:ext uri="{FF2B5EF4-FFF2-40B4-BE49-F238E27FC236}">
                <a16:creationId xmlns:a16="http://schemas.microsoft.com/office/drawing/2014/main" id="{83822B2E-B5AC-4CAB-920C-15BB97268104}"/>
              </a:ext>
            </a:extLst>
          </p:cNvPr>
          <p:cNvSpPr txBox="1"/>
          <p:nvPr/>
        </p:nvSpPr>
        <p:spPr>
          <a:xfrm>
            <a:off x="9145196" y="4891137"/>
            <a:ext cx="1954000" cy="91210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050" dirty="0">
                <a:solidFill>
                  <a:schemeClr val="bg1">
                    <a:lumMod val="50000"/>
                  </a:schemeClr>
                </a:solidFill>
              </a:rPr>
              <a:t>Click here to add content, content to match the title. Click here to add content, content to match the title. </a:t>
            </a:r>
            <a:endParaRPr lang="zh-CN" altLang="en-US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3" name="textcount">
            <a:extLst>
              <a:ext uri="{FF2B5EF4-FFF2-40B4-BE49-F238E27FC236}">
                <a16:creationId xmlns:a16="http://schemas.microsoft.com/office/drawing/2014/main" id="{70F96857-9406-4040-94F1-337213488DB6}"/>
              </a:ext>
            </a:extLst>
          </p:cNvPr>
          <p:cNvSpPr txBox="1"/>
          <p:nvPr/>
        </p:nvSpPr>
        <p:spPr>
          <a:xfrm>
            <a:off x="8937638" y="4532563"/>
            <a:ext cx="2200523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Add title text</a:t>
            </a:r>
            <a:endParaRPr lang="zh-CN" altLang="en-US" b="1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86671379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  <p:bldP spid="17" grpId="0" animBg="1"/>
      <p:bldP spid="2" grpId="0"/>
      <p:bldP spid="21" grpId="0" animBg="1"/>
      <p:bldP spid="23" grpId="0" animBg="1"/>
      <p:bldP spid="24" grpId="0" animBg="1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图片 29">
            <a:extLst>
              <a:ext uri="{FF2B5EF4-FFF2-40B4-BE49-F238E27FC236}">
                <a16:creationId xmlns:a16="http://schemas.microsoft.com/office/drawing/2014/main" id="{AD86172C-DF53-0BCA-3385-83CFFD4800E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0"/>
            <a:ext cx="12191999" cy="6858000"/>
          </a:xfrm>
          <a:prstGeom prst="rect">
            <a:avLst/>
          </a:prstGeom>
        </p:spPr>
      </p:pic>
      <p:sp>
        <p:nvSpPr>
          <p:cNvPr id="21" name="文本框 20">
            <a:extLst>
              <a:ext uri="{FF2B5EF4-FFF2-40B4-BE49-F238E27FC236}">
                <a16:creationId xmlns:a16="http://schemas.microsoft.com/office/drawing/2014/main" id="{608553CB-F770-90F0-3AF7-83E48E24B7C4}"/>
              </a:ext>
            </a:extLst>
          </p:cNvPr>
          <p:cNvSpPr txBox="1"/>
          <p:nvPr/>
        </p:nvSpPr>
        <p:spPr>
          <a:xfrm>
            <a:off x="1515644" y="2705725"/>
            <a:ext cx="916071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8800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Heavy" pitchFamily="18" charset="-122"/>
                <a:ea typeface="阿里巴巴普惠体 Heavy" pitchFamily="18" charset="-122"/>
                <a:cs typeface="阿里巴巴普惠体 Heavy" pitchFamily="18" charset="-122"/>
              </a:defRPr>
            </a:lvl1pPr>
          </a:lstStyle>
          <a:p>
            <a:r>
              <a:rPr lang="en-US" altLang="zh-CN" dirty="0"/>
              <a:t>Add title text</a:t>
            </a:r>
            <a:endParaRPr lang="zh-CN" altLang="en-US" dirty="0"/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CFB6D808-2865-DA79-B45B-E1C2CDD75483}"/>
              </a:ext>
            </a:extLst>
          </p:cNvPr>
          <p:cNvSpPr txBox="1"/>
          <p:nvPr/>
        </p:nvSpPr>
        <p:spPr>
          <a:xfrm>
            <a:off x="4885686" y="2046534"/>
            <a:ext cx="2420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spc="300" dirty="0">
                <a:solidFill>
                  <a:schemeClr val="bg1">
                    <a:lumMod val="50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PART 03</a:t>
            </a:r>
            <a:endParaRPr lang="zh-CN" altLang="en-US" sz="3600" spc="300" dirty="0">
              <a:solidFill>
                <a:schemeClr val="bg1">
                  <a:lumMod val="50000"/>
                </a:schemeClr>
              </a:solidFill>
              <a:latin typeface="阿里巴巴普惠体 Medium" panose="00020600040101010101" pitchFamily="18" charset="-122"/>
              <a:ea typeface="阿里巴巴普惠体 Medium" panose="00020600040101010101" pitchFamily="18" charset="-122"/>
              <a:cs typeface="阿里巴巴普惠体 Medium" panose="00020600040101010101" pitchFamily="18" charset="-122"/>
            </a:endParaRPr>
          </a:p>
        </p:txBody>
      </p:sp>
      <p:sp>
        <p:nvSpPr>
          <p:cNvPr id="34" name="椭圆 33">
            <a:extLst>
              <a:ext uri="{FF2B5EF4-FFF2-40B4-BE49-F238E27FC236}">
                <a16:creationId xmlns:a16="http://schemas.microsoft.com/office/drawing/2014/main" id="{084F1028-A25C-7C16-4B36-F1E5EC23F1D4}"/>
              </a:ext>
            </a:extLst>
          </p:cNvPr>
          <p:cNvSpPr/>
          <p:nvPr/>
        </p:nvSpPr>
        <p:spPr>
          <a:xfrm>
            <a:off x="965574" y="5593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椭圆 34">
            <a:extLst>
              <a:ext uri="{FF2B5EF4-FFF2-40B4-BE49-F238E27FC236}">
                <a16:creationId xmlns:a16="http://schemas.microsoft.com/office/drawing/2014/main" id="{AFEEBF84-F8EF-8ABD-427C-D282B510C42A}"/>
              </a:ext>
            </a:extLst>
          </p:cNvPr>
          <p:cNvSpPr/>
          <p:nvPr/>
        </p:nvSpPr>
        <p:spPr>
          <a:xfrm>
            <a:off x="1339430" y="546467"/>
            <a:ext cx="71439" cy="7143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椭圆 35">
            <a:extLst>
              <a:ext uri="{FF2B5EF4-FFF2-40B4-BE49-F238E27FC236}">
                <a16:creationId xmlns:a16="http://schemas.microsoft.com/office/drawing/2014/main" id="{66FDEB6C-1FC2-F964-4FB3-E3DA769ED00B}"/>
              </a:ext>
            </a:extLst>
          </p:cNvPr>
          <p:cNvSpPr/>
          <p:nvPr/>
        </p:nvSpPr>
        <p:spPr>
          <a:xfrm>
            <a:off x="1749223" y="5593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>
            <a:extLst>
              <a:ext uri="{FF2B5EF4-FFF2-40B4-BE49-F238E27FC236}">
                <a16:creationId xmlns:a16="http://schemas.microsoft.com/office/drawing/2014/main" id="{C09BB2E6-7A14-6D92-A490-0079AB26A9CA}"/>
              </a:ext>
            </a:extLst>
          </p:cNvPr>
          <p:cNvSpPr/>
          <p:nvPr/>
        </p:nvSpPr>
        <p:spPr>
          <a:xfrm>
            <a:off x="2133297" y="5593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椭圆 37">
            <a:extLst>
              <a:ext uri="{FF2B5EF4-FFF2-40B4-BE49-F238E27FC236}">
                <a16:creationId xmlns:a16="http://schemas.microsoft.com/office/drawing/2014/main" id="{1F29B12E-FEEE-59D7-F7A0-D9AAA0E466A9}"/>
              </a:ext>
            </a:extLst>
          </p:cNvPr>
          <p:cNvSpPr/>
          <p:nvPr/>
        </p:nvSpPr>
        <p:spPr>
          <a:xfrm rot="10800000">
            <a:off x="11398947" y="580322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椭圆 38" hidden="1">
            <a:extLst>
              <a:ext uri="{FF2B5EF4-FFF2-40B4-BE49-F238E27FC236}">
                <a16:creationId xmlns:a16="http://schemas.microsoft.com/office/drawing/2014/main" id="{5877CABB-3C24-FEC4-E397-EB50E93DD011}"/>
              </a:ext>
            </a:extLst>
          </p:cNvPr>
          <p:cNvSpPr/>
          <p:nvPr/>
        </p:nvSpPr>
        <p:spPr>
          <a:xfrm rot="10800000">
            <a:off x="10415695" y="769506"/>
            <a:ext cx="171160" cy="17116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椭圆 39" hidden="1">
            <a:extLst>
              <a:ext uri="{FF2B5EF4-FFF2-40B4-BE49-F238E27FC236}">
                <a16:creationId xmlns:a16="http://schemas.microsoft.com/office/drawing/2014/main" id="{E5475CA2-6836-6B74-9A9B-38439C5C6A78}"/>
              </a:ext>
            </a:extLst>
          </p:cNvPr>
          <p:cNvSpPr/>
          <p:nvPr/>
        </p:nvSpPr>
        <p:spPr>
          <a:xfrm rot="10800000">
            <a:off x="10825490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椭圆 40" hidden="1">
            <a:extLst>
              <a:ext uri="{FF2B5EF4-FFF2-40B4-BE49-F238E27FC236}">
                <a16:creationId xmlns:a16="http://schemas.microsoft.com/office/drawing/2014/main" id="{607B05FA-79B2-628B-5064-B6EE92614398}"/>
              </a:ext>
            </a:extLst>
          </p:cNvPr>
          <p:cNvSpPr/>
          <p:nvPr/>
        </p:nvSpPr>
        <p:spPr>
          <a:xfrm rot="10800000">
            <a:off x="11209563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椭圆 43">
            <a:extLst>
              <a:ext uri="{FF2B5EF4-FFF2-40B4-BE49-F238E27FC236}">
                <a16:creationId xmlns:a16="http://schemas.microsoft.com/office/drawing/2014/main" id="{D7077B8C-0B40-CB35-1A5C-B37C58442261}"/>
              </a:ext>
            </a:extLst>
          </p:cNvPr>
          <p:cNvSpPr/>
          <p:nvPr/>
        </p:nvSpPr>
        <p:spPr>
          <a:xfrm rot="10800000">
            <a:off x="11392970" y="955621"/>
            <a:ext cx="75167" cy="75167"/>
          </a:xfrm>
          <a:prstGeom prst="ellipse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椭圆 44">
            <a:extLst>
              <a:ext uri="{FF2B5EF4-FFF2-40B4-BE49-F238E27FC236}">
                <a16:creationId xmlns:a16="http://schemas.microsoft.com/office/drawing/2014/main" id="{EA6D7360-D1D7-D052-1461-9DCA434AE75A}"/>
              </a:ext>
            </a:extLst>
          </p:cNvPr>
          <p:cNvSpPr/>
          <p:nvPr/>
        </p:nvSpPr>
        <p:spPr>
          <a:xfrm rot="10800000">
            <a:off x="11392970" y="1344139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FD991C76-B733-3956-9FD7-D22014D26EB7}"/>
              </a:ext>
            </a:extLst>
          </p:cNvPr>
          <p:cNvSpPr txBox="1"/>
          <p:nvPr/>
        </p:nvSpPr>
        <p:spPr>
          <a:xfrm>
            <a:off x="2367999" y="4208655"/>
            <a:ext cx="74560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Click here to add content, content to match the title. </a:t>
            </a:r>
          </a:p>
        </p:txBody>
      </p:sp>
    </p:spTree>
    <p:extLst>
      <p:ext uri="{BB962C8B-B14F-4D97-AF65-F5344CB8AC3E}">
        <p14:creationId xmlns:p14="http://schemas.microsoft.com/office/powerpoint/2010/main" val="393807459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 tmFilter="0,0; .5, 1; 1, 1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2" grpId="0"/>
      <p:bldP spid="34" grpId="0" animBg="1"/>
      <p:bldP spid="35" grpId="0" animBg="1"/>
      <p:bldP spid="36" grpId="0" animBg="1"/>
      <p:bldP spid="37" grpId="0" animBg="1"/>
      <p:bldP spid="38" grpId="0" animBg="1"/>
      <p:bldP spid="44" grpId="0" animBg="1"/>
      <p:bldP spid="45" grpId="0" animBg="1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椭圆 33">
            <a:extLst>
              <a:ext uri="{FF2B5EF4-FFF2-40B4-BE49-F238E27FC236}">
                <a16:creationId xmlns:a16="http://schemas.microsoft.com/office/drawing/2014/main" id="{084F1028-A25C-7C16-4B36-F1E5EC23F1D4}"/>
              </a:ext>
            </a:extLst>
          </p:cNvPr>
          <p:cNvSpPr/>
          <p:nvPr/>
        </p:nvSpPr>
        <p:spPr>
          <a:xfrm>
            <a:off x="965574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椭圆 34">
            <a:extLst>
              <a:ext uri="{FF2B5EF4-FFF2-40B4-BE49-F238E27FC236}">
                <a16:creationId xmlns:a16="http://schemas.microsoft.com/office/drawing/2014/main" id="{AFEEBF84-F8EF-8ABD-427C-D282B510C42A}"/>
              </a:ext>
            </a:extLst>
          </p:cNvPr>
          <p:cNvSpPr/>
          <p:nvPr/>
        </p:nvSpPr>
        <p:spPr>
          <a:xfrm>
            <a:off x="1339430" y="355967"/>
            <a:ext cx="71439" cy="7143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椭圆 35">
            <a:extLst>
              <a:ext uri="{FF2B5EF4-FFF2-40B4-BE49-F238E27FC236}">
                <a16:creationId xmlns:a16="http://schemas.microsoft.com/office/drawing/2014/main" id="{66FDEB6C-1FC2-F964-4FB3-E3DA769ED00B}"/>
              </a:ext>
            </a:extLst>
          </p:cNvPr>
          <p:cNvSpPr/>
          <p:nvPr/>
        </p:nvSpPr>
        <p:spPr>
          <a:xfrm>
            <a:off x="1749223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>
            <a:extLst>
              <a:ext uri="{FF2B5EF4-FFF2-40B4-BE49-F238E27FC236}">
                <a16:creationId xmlns:a16="http://schemas.microsoft.com/office/drawing/2014/main" id="{C09BB2E6-7A14-6D92-A490-0079AB26A9CA}"/>
              </a:ext>
            </a:extLst>
          </p:cNvPr>
          <p:cNvSpPr/>
          <p:nvPr/>
        </p:nvSpPr>
        <p:spPr>
          <a:xfrm>
            <a:off x="2133297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椭圆 38" hidden="1">
            <a:extLst>
              <a:ext uri="{FF2B5EF4-FFF2-40B4-BE49-F238E27FC236}">
                <a16:creationId xmlns:a16="http://schemas.microsoft.com/office/drawing/2014/main" id="{5877CABB-3C24-FEC4-E397-EB50E93DD011}"/>
              </a:ext>
            </a:extLst>
          </p:cNvPr>
          <p:cNvSpPr/>
          <p:nvPr/>
        </p:nvSpPr>
        <p:spPr>
          <a:xfrm rot="10800000">
            <a:off x="10415695" y="769506"/>
            <a:ext cx="171160" cy="17116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椭圆 39" hidden="1">
            <a:extLst>
              <a:ext uri="{FF2B5EF4-FFF2-40B4-BE49-F238E27FC236}">
                <a16:creationId xmlns:a16="http://schemas.microsoft.com/office/drawing/2014/main" id="{E5475CA2-6836-6B74-9A9B-38439C5C6A78}"/>
              </a:ext>
            </a:extLst>
          </p:cNvPr>
          <p:cNvSpPr/>
          <p:nvPr/>
        </p:nvSpPr>
        <p:spPr>
          <a:xfrm rot="10800000">
            <a:off x="10825490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椭圆 40" hidden="1">
            <a:extLst>
              <a:ext uri="{FF2B5EF4-FFF2-40B4-BE49-F238E27FC236}">
                <a16:creationId xmlns:a16="http://schemas.microsoft.com/office/drawing/2014/main" id="{607B05FA-79B2-628B-5064-B6EE92614398}"/>
              </a:ext>
            </a:extLst>
          </p:cNvPr>
          <p:cNvSpPr/>
          <p:nvPr/>
        </p:nvSpPr>
        <p:spPr>
          <a:xfrm rot="10800000">
            <a:off x="11209563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18710910-0329-4DCD-8066-A4D64FBB182D}"/>
              </a:ext>
            </a:extLst>
          </p:cNvPr>
          <p:cNvSpPr/>
          <p:nvPr/>
        </p:nvSpPr>
        <p:spPr>
          <a:xfrm>
            <a:off x="0" y="699831"/>
            <a:ext cx="1188000" cy="36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38100">
            <a:noFill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zh-CN" sz="105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9B9DA19F-3B7F-443F-855B-71A8E01187B0}"/>
              </a:ext>
            </a:extLst>
          </p:cNvPr>
          <p:cNvGrpSpPr/>
          <p:nvPr/>
        </p:nvGrpSpPr>
        <p:grpSpPr>
          <a:xfrm>
            <a:off x="555847" y="664562"/>
            <a:ext cx="3263117" cy="471604"/>
            <a:chOff x="7035800" y="1761672"/>
            <a:chExt cx="3263116" cy="471604"/>
          </a:xfrm>
        </p:grpSpPr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FABBF01D-67E7-4B72-ABAE-C3DADB95F1B3}"/>
                </a:ext>
              </a:extLst>
            </p:cNvPr>
            <p:cNvSpPr/>
            <p:nvPr/>
          </p:nvSpPr>
          <p:spPr>
            <a:xfrm>
              <a:off x="7035800" y="1761672"/>
              <a:ext cx="660400" cy="471604"/>
            </a:xfrm>
            <a:prstGeom prst="rect">
              <a:avLst/>
            </a:prstGeom>
          </p:spPr>
          <p:txBody>
            <a:bodyPr wrap="square" anchor="ctr" anchorCtr="0">
              <a:noAutofit/>
            </a:bodyPr>
            <a:lstStyle/>
            <a:p>
              <a:pPr marR="0" lvl="0" indent="0" algn="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2400" b="1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01.</a:t>
              </a:r>
              <a:endParaRPr lang="zh-CN" altLang="zh-CN" sz="2400" b="1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489A4632-E494-4A91-ABAB-F8C6C520376F}"/>
                </a:ext>
              </a:extLst>
            </p:cNvPr>
            <p:cNvSpPr/>
            <p:nvPr/>
          </p:nvSpPr>
          <p:spPr>
            <a:xfrm>
              <a:off x="7698095" y="1761672"/>
              <a:ext cx="2600821" cy="471604"/>
            </a:xfrm>
            <a:prstGeom prst="rect">
              <a:avLst/>
            </a:prstGeom>
          </p:spPr>
          <p:txBody>
            <a:bodyPr wrap="square" anchor="ctr" anchorCtr="0">
              <a:noAutofit/>
            </a:bodyPr>
            <a:lstStyle/>
            <a:p>
              <a:r>
                <a:rPr lang="en-US" altLang="zh-CN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0827770" y="750792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LOGO</a:t>
            </a:r>
            <a:endParaRPr lang="zh-CN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椭圆 20">
            <a:extLst>
              <a:ext uri="{FF2B5EF4-FFF2-40B4-BE49-F238E27FC236}">
                <a16:creationId xmlns:a16="http://schemas.microsoft.com/office/drawing/2014/main" id="{1F29B12E-FEEE-59D7-F7A0-D9AAA0E466A9}"/>
              </a:ext>
            </a:extLst>
          </p:cNvPr>
          <p:cNvSpPr/>
          <p:nvPr/>
        </p:nvSpPr>
        <p:spPr>
          <a:xfrm rot="10800000">
            <a:off x="11805922" y="5647622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>
            <a:extLst>
              <a:ext uri="{FF2B5EF4-FFF2-40B4-BE49-F238E27FC236}">
                <a16:creationId xmlns:a16="http://schemas.microsoft.com/office/drawing/2014/main" id="{D7077B8C-0B40-CB35-1A5C-B37C58442261}"/>
              </a:ext>
            </a:extLst>
          </p:cNvPr>
          <p:cNvSpPr/>
          <p:nvPr/>
        </p:nvSpPr>
        <p:spPr>
          <a:xfrm rot="10800000">
            <a:off x="11799946" y="6022923"/>
            <a:ext cx="75167" cy="75167"/>
          </a:xfrm>
          <a:prstGeom prst="ellipse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>
            <a:extLst>
              <a:ext uri="{FF2B5EF4-FFF2-40B4-BE49-F238E27FC236}">
                <a16:creationId xmlns:a16="http://schemas.microsoft.com/office/drawing/2014/main" id="{EA6D7360-D1D7-D052-1461-9DCA434AE75A}"/>
              </a:ext>
            </a:extLst>
          </p:cNvPr>
          <p:cNvSpPr/>
          <p:nvPr/>
        </p:nvSpPr>
        <p:spPr>
          <a:xfrm rot="10800000">
            <a:off x="11799945" y="6411439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6C8E23A5-C1FD-4BBC-8C1A-5C0B8DD82E99}"/>
              </a:ext>
            </a:extLst>
          </p:cNvPr>
          <p:cNvSpPr/>
          <p:nvPr/>
        </p:nvSpPr>
        <p:spPr>
          <a:xfrm>
            <a:off x="6219191" y="1656997"/>
            <a:ext cx="5048884" cy="43271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aphicFrame>
        <p:nvGraphicFramePr>
          <p:cNvPr id="26" name="图表 25">
            <a:extLst>
              <a:ext uri="{FF2B5EF4-FFF2-40B4-BE49-F238E27FC236}">
                <a16:creationId xmlns:a16="http://schemas.microsoft.com/office/drawing/2014/main" id="{5EF65E02-08AD-46BA-BECD-7CE102CAC9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67548652"/>
              </p:ext>
            </p:extLst>
          </p:nvPr>
        </p:nvGraphicFramePr>
        <p:xfrm>
          <a:off x="6433821" y="1881448"/>
          <a:ext cx="4619625" cy="3922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7" name="textcount">
            <a:extLst>
              <a:ext uri="{FF2B5EF4-FFF2-40B4-BE49-F238E27FC236}">
                <a16:creationId xmlns:a16="http://schemas.microsoft.com/office/drawing/2014/main" id="{F36B22A1-CFA8-44C1-8700-B6C2BF7534BD}"/>
              </a:ext>
            </a:extLst>
          </p:cNvPr>
          <p:cNvSpPr txBox="1"/>
          <p:nvPr/>
        </p:nvSpPr>
        <p:spPr>
          <a:xfrm>
            <a:off x="7153836" y="1687550"/>
            <a:ext cx="3340250" cy="36279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Data analysis of each channel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169A0360-3914-4BFC-B548-FA13CA4F7C70}"/>
              </a:ext>
            </a:extLst>
          </p:cNvPr>
          <p:cNvSpPr/>
          <p:nvPr/>
        </p:nvSpPr>
        <p:spPr>
          <a:xfrm>
            <a:off x="993775" y="1705060"/>
            <a:ext cx="4674236" cy="1483587"/>
          </a:xfrm>
          <a:prstGeom prst="rect">
            <a:avLst/>
          </a:prstGeom>
          <a:noFill/>
          <a:ln>
            <a:solidFill>
              <a:srgbClr val="BFBF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A4791EB1-0C0F-416E-8739-82B82487D911}"/>
              </a:ext>
            </a:extLst>
          </p:cNvPr>
          <p:cNvSpPr txBox="1"/>
          <p:nvPr/>
        </p:nvSpPr>
        <p:spPr>
          <a:xfrm>
            <a:off x="1085851" y="2597921"/>
            <a:ext cx="4343400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1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sz="11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7C7B052D-4DD5-4E89-8C36-64E725B49CC2}"/>
              </a:ext>
            </a:extLst>
          </p:cNvPr>
          <p:cNvSpPr txBox="1"/>
          <p:nvPr/>
        </p:nvSpPr>
        <p:spPr>
          <a:xfrm>
            <a:off x="1085851" y="1865739"/>
            <a:ext cx="4343400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zh-CN" sz="20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2000" b="1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8FEE7520-8DF0-4CD4-8B50-5A18F4667BD1}"/>
              </a:ext>
            </a:extLst>
          </p:cNvPr>
          <p:cNvSpPr txBox="1"/>
          <p:nvPr/>
        </p:nvSpPr>
        <p:spPr>
          <a:xfrm>
            <a:off x="1085851" y="2320103"/>
            <a:ext cx="3652636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zh-CN" sz="11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Fill in the description</a:t>
            </a:r>
            <a:endParaRPr lang="zh-CN" altLang="en-US" sz="1100" b="1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2" name="箭头: 五边形 13">
            <a:extLst>
              <a:ext uri="{FF2B5EF4-FFF2-40B4-BE49-F238E27FC236}">
                <a16:creationId xmlns:a16="http://schemas.microsoft.com/office/drawing/2014/main" id="{5A8F8940-0C30-43EB-883D-8D5AB03F20D1}"/>
              </a:ext>
            </a:extLst>
          </p:cNvPr>
          <p:cNvSpPr/>
          <p:nvPr/>
        </p:nvSpPr>
        <p:spPr>
          <a:xfrm rot="5400000">
            <a:off x="4889257" y="1654012"/>
            <a:ext cx="395385" cy="333656"/>
          </a:xfrm>
          <a:prstGeom prst="homePlate">
            <a:avLst>
              <a:gd name="adj" fmla="val 26913"/>
            </a:avLst>
          </a:prstGeom>
          <a:solidFill>
            <a:srgbClr val="BFBFB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3" name="圆: 空心 1">
            <a:extLst>
              <a:ext uri="{FF2B5EF4-FFF2-40B4-BE49-F238E27FC236}">
                <a16:creationId xmlns:a16="http://schemas.microsoft.com/office/drawing/2014/main" id="{F0B6F2D4-94F8-41F1-89ED-3ED7103625F5}"/>
              </a:ext>
            </a:extLst>
          </p:cNvPr>
          <p:cNvSpPr/>
          <p:nvPr/>
        </p:nvSpPr>
        <p:spPr>
          <a:xfrm>
            <a:off x="5005986" y="1730524"/>
            <a:ext cx="161925" cy="161925"/>
          </a:xfrm>
          <a:prstGeom prst="don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42" name="Rectangle 4">
            <a:extLst>
              <a:ext uri="{FF2B5EF4-FFF2-40B4-BE49-F238E27FC236}">
                <a16:creationId xmlns:a16="http://schemas.microsoft.com/office/drawing/2014/main" id="{BE65B42F-80C9-420C-B683-C9856AD3A9DD}"/>
              </a:ext>
            </a:extLst>
          </p:cNvPr>
          <p:cNvSpPr/>
          <p:nvPr/>
        </p:nvSpPr>
        <p:spPr>
          <a:xfrm>
            <a:off x="919855" y="4100968"/>
            <a:ext cx="2222060" cy="330550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>
              <a:lnSpc>
                <a:spcPct val="95000"/>
              </a:lnSpc>
            </a:pPr>
            <a:r>
              <a:rPr lang="en-US" altLang="zh-CN" sz="14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1400" b="1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3" name="Rectangle 5">
            <a:extLst>
              <a:ext uri="{FF2B5EF4-FFF2-40B4-BE49-F238E27FC236}">
                <a16:creationId xmlns:a16="http://schemas.microsoft.com/office/drawing/2014/main" id="{BBAD8AD5-C9AE-44E1-85CB-207E657E9607}"/>
              </a:ext>
            </a:extLst>
          </p:cNvPr>
          <p:cNvSpPr/>
          <p:nvPr/>
        </p:nvSpPr>
        <p:spPr>
          <a:xfrm rot="5400000">
            <a:off x="3066242" y="2398777"/>
            <a:ext cx="313257" cy="44090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alpha val="2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46" name="Rectangle 6">
            <a:extLst>
              <a:ext uri="{FF2B5EF4-FFF2-40B4-BE49-F238E27FC236}">
                <a16:creationId xmlns:a16="http://schemas.microsoft.com/office/drawing/2014/main" id="{E8C31D6E-68B9-4F7F-8412-5873FE2FC1F3}"/>
              </a:ext>
            </a:extLst>
          </p:cNvPr>
          <p:cNvSpPr/>
          <p:nvPr/>
        </p:nvSpPr>
        <p:spPr>
          <a:xfrm>
            <a:off x="1018337" y="4446687"/>
            <a:ext cx="3404963" cy="313256"/>
          </a:xfrm>
          <a:prstGeom prst="rect">
            <a:avLst/>
          </a:prstGeom>
          <a:solidFill>
            <a:srgbClr val="BFBFB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121920" bIns="121920" rtlCol="0" anchor="ctr" anchorCtr="0"/>
          <a:lstStyle/>
          <a:p>
            <a:pPr algn="r"/>
            <a:r>
              <a:rPr lang="en-US" sz="1600" dirty="0">
                <a:solidFill>
                  <a:srgbClr val="FFFFFF"/>
                </a:solidFill>
                <a:cs typeface="+mn-ea"/>
                <a:sym typeface="+mn-lt"/>
              </a:rPr>
              <a:t>80%</a:t>
            </a:r>
          </a:p>
        </p:txBody>
      </p:sp>
      <p:sp>
        <p:nvSpPr>
          <p:cNvPr id="47" name="Rectangle 8">
            <a:extLst>
              <a:ext uri="{FF2B5EF4-FFF2-40B4-BE49-F238E27FC236}">
                <a16:creationId xmlns:a16="http://schemas.microsoft.com/office/drawing/2014/main" id="{E74B113A-9638-459C-A14B-2B4549A6C240}"/>
              </a:ext>
            </a:extLst>
          </p:cNvPr>
          <p:cNvSpPr/>
          <p:nvPr/>
        </p:nvSpPr>
        <p:spPr>
          <a:xfrm>
            <a:off x="919855" y="4992861"/>
            <a:ext cx="2222060" cy="330550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>
              <a:lnSpc>
                <a:spcPct val="95000"/>
              </a:lnSpc>
            </a:pPr>
            <a:r>
              <a:rPr lang="en-US" altLang="zh-CN" sz="14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1400" b="1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8" name="Rectangle 9">
            <a:extLst>
              <a:ext uri="{FF2B5EF4-FFF2-40B4-BE49-F238E27FC236}">
                <a16:creationId xmlns:a16="http://schemas.microsoft.com/office/drawing/2014/main" id="{F07532D4-85B3-49F0-9AF6-4FB140D03FD5}"/>
              </a:ext>
            </a:extLst>
          </p:cNvPr>
          <p:cNvSpPr/>
          <p:nvPr/>
        </p:nvSpPr>
        <p:spPr>
          <a:xfrm rot="5400000">
            <a:off x="3066242" y="3290670"/>
            <a:ext cx="313257" cy="44090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alpha val="2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49" name="Rectangle 10">
            <a:extLst>
              <a:ext uri="{FF2B5EF4-FFF2-40B4-BE49-F238E27FC236}">
                <a16:creationId xmlns:a16="http://schemas.microsoft.com/office/drawing/2014/main" id="{E0365FE7-B9C4-4FF8-B493-A93F90BED979}"/>
              </a:ext>
            </a:extLst>
          </p:cNvPr>
          <p:cNvSpPr/>
          <p:nvPr/>
        </p:nvSpPr>
        <p:spPr>
          <a:xfrm>
            <a:off x="1018339" y="5338580"/>
            <a:ext cx="2300397" cy="313256"/>
          </a:xfrm>
          <a:prstGeom prst="rect">
            <a:avLst/>
          </a:prstGeom>
          <a:solidFill>
            <a:srgbClr val="DEE2E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tIns="121920" bIns="121920" rtlCol="0" anchor="ctr" anchorCtr="0"/>
          <a:lstStyle/>
          <a:p>
            <a:pPr algn="r"/>
            <a:r>
              <a:rPr lang="en-US" sz="1600" dirty="0">
                <a:solidFill>
                  <a:srgbClr val="FFFFFF"/>
                </a:solidFill>
                <a:cs typeface="+mn-ea"/>
                <a:sym typeface="+mn-lt"/>
              </a:rPr>
              <a:t>50%</a:t>
            </a:r>
          </a:p>
        </p:txBody>
      </p:sp>
      <p:sp>
        <p:nvSpPr>
          <p:cNvPr id="38" name="矩形 37"/>
          <p:cNvSpPr/>
          <p:nvPr/>
        </p:nvSpPr>
        <p:spPr>
          <a:xfrm>
            <a:off x="1216249" y="-590550"/>
            <a:ext cx="364903" cy="342900"/>
          </a:xfrm>
          <a:prstGeom prst="rect">
            <a:avLst/>
          </a:prstGeom>
          <a:solidFill>
            <a:srgbClr val="F2F2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矩形 43"/>
          <p:cNvSpPr/>
          <p:nvPr/>
        </p:nvSpPr>
        <p:spPr>
          <a:xfrm>
            <a:off x="1612490" y="-590550"/>
            <a:ext cx="364903" cy="342900"/>
          </a:xfrm>
          <a:prstGeom prst="rect">
            <a:avLst/>
          </a:prstGeom>
          <a:solidFill>
            <a:srgbClr val="BFBF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768130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9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9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9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9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9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9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  <p:bldP spid="17" grpId="0" animBg="1"/>
      <p:bldP spid="2" grpId="0"/>
      <p:bldP spid="21" grpId="0" animBg="1"/>
      <p:bldP spid="23" grpId="0" animBg="1"/>
      <p:bldP spid="24" grpId="0" animBg="1"/>
      <p:bldP spid="25" grpId="0" animBg="1"/>
      <p:bldGraphic spid="26" grpId="0">
        <p:bldAsOne/>
      </p:bldGraphic>
      <p:bldP spid="27" grpId="0"/>
      <p:bldP spid="28" grpId="0" animBg="1"/>
      <p:bldP spid="29" grpId="0"/>
      <p:bldP spid="30" grpId="0"/>
      <p:bldP spid="31" grpId="0"/>
      <p:bldP spid="32" grpId="0" animBg="1"/>
      <p:bldP spid="33" grpId="0" animBg="1"/>
      <p:bldP spid="42" grpId="0"/>
      <p:bldP spid="43" grpId="0" animBg="1"/>
      <p:bldP spid="46" grpId="0" animBg="1"/>
      <p:bldP spid="47" grpId="0"/>
      <p:bldP spid="48" grpId="0" animBg="1"/>
      <p:bldP spid="4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椭圆 33">
            <a:extLst>
              <a:ext uri="{FF2B5EF4-FFF2-40B4-BE49-F238E27FC236}">
                <a16:creationId xmlns:a16="http://schemas.microsoft.com/office/drawing/2014/main" id="{084F1028-A25C-7C16-4B36-F1E5EC23F1D4}"/>
              </a:ext>
            </a:extLst>
          </p:cNvPr>
          <p:cNvSpPr/>
          <p:nvPr/>
        </p:nvSpPr>
        <p:spPr>
          <a:xfrm>
            <a:off x="965574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椭圆 34">
            <a:extLst>
              <a:ext uri="{FF2B5EF4-FFF2-40B4-BE49-F238E27FC236}">
                <a16:creationId xmlns:a16="http://schemas.microsoft.com/office/drawing/2014/main" id="{AFEEBF84-F8EF-8ABD-427C-D282B510C42A}"/>
              </a:ext>
            </a:extLst>
          </p:cNvPr>
          <p:cNvSpPr/>
          <p:nvPr/>
        </p:nvSpPr>
        <p:spPr>
          <a:xfrm>
            <a:off x="1339430" y="355967"/>
            <a:ext cx="71439" cy="7143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椭圆 35">
            <a:extLst>
              <a:ext uri="{FF2B5EF4-FFF2-40B4-BE49-F238E27FC236}">
                <a16:creationId xmlns:a16="http://schemas.microsoft.com/office/drawing/2014/main" id="{66FDEB6C-1FC2-F964-4FB3-E3DA769ED00B}"/>
              </a:ext>
            </a:extLst>
          </p:cNvPr>
          <p:cNvSpPr/>
          <p:nvPr/>
        </p:nvSpPr>
        <p:spPr>
          <a:xfrm>
            <a:off x="1749223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>
            <a:extLst>
              <a:ext uri="{FF2B5EF4-FFF2-40B4-BE49-F238E27FC236}">
                <a16:creationId xmlns:a16="http://schemas.microsoft.com/office/drawing/2014/main" id="{C09BB2E6-7A14-6D92-A490-0079AB26A9CA}"/>
              </a:ext>
            </a:extLst>
          </p:cNvPr>
          <p:cNvSpPr/>
          <p:nvPr/>
        </p:nvSpPr>
        <p:spPr>
          <a:xfrm>
            <a:off x="2133297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椭圆 38" hidden="1">
            <a:extLst>
              <a:ext uri="{FF2B5EF4-FFF2-40B4-BE49-F238E27FC236}">
                <a16:creationId xmlns:a16="http://schemas.microsoft.com/office/drawing/2014/main" id="{5877CABB-3C24-FEC4-E397-EB50E93DD011}"/>
              </a:ext>
            </a:extLst>
          </p:cNvPr>
          <p:cNvSpPr/>
          <p:nvPr/>
        </p:nvSpPr>
        <p:spPr>
          <a:xfrm rot="10800000">
            <a:off x="10415695" y="769506"/>
            <a:ext cx="171160" cy="17116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椭圆 39" hidden="1">
            <a:extLst>
              <a:ext uri="{FF2B5EF4-FFF2-40B4-BE49-F238E27FC236}">
                <a16:creationId xmlns:a16="http://schemas.microsoft.com/office/drawing/2014/main" id="{E5475CA2-6836-6B74-9A9B-38439C5C6A78}"/>
              </a:ext>
            </a:extLst>
          </p:cNvPr>
          <p:cNvSpPr/>
          <p:nvPr/>
        </p:nvSpPr>
        <p:spPr>
          <a:xfrm rot="10800000">
            <a:off x="10825490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椭圆 40" hidden="1">
            <a:extLst>
              <a:ext uri="{FF2B5EF4-FFF2-40B4-BE49-F238E27FC236}">
                <a16:creationId xmlns:a16="http://schemas.microsoft.com/office/drawing/2014/main" id="{607B05FA-79B2-628B-5064-B6EE92614398}"/>
              </a:ext>
            </a:extLst>
          </p:cNvPr>
          <p:cNvSpPr/>
          <p:nvPr/>
        </p:nvSpPr>
        <p:spPr>
          <a:xfrm rot="10800000">
            <a:off x="11209563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18710910-0329-4DCD-8066-A4D64FBB182D}"/>
              </a:ext>
            </a:extLst>
          </p:cNvPr>
          <p:cNvSpPr/>
          <p:nvPr/>
        </p:nvSpPr>
        <p:spPr>
          <a:xfrm>
            <a:off x="0" y="699831"/>
            <a:ext cx="1188000" cy="36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38100">
            <a:noFill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zh-CN" sz="105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9B9DA19F-3B7F-443F-855B-71A8E01187B0}"/>
              </a:ext>
            </a:extLst>
          </p:cNvPr>
          <p:cNvGrpSpPr/>
          <p:nvPr/>
        </p:nvGrpSpPr>
        <p:grpSpPr>
          <a:xfrm>
            <a:off x="555847" y="664562"/>
            <a:ext cx="3295389" cy="471604"/>
            <a:chOff x="7035800" y="1761672"/>
            <a:chExt cx="3295388" cy="471604"/>
          </a:xfrm>
        </p:grpSpPr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FABBF01D-67E7-4B72-ABAE-C3DADB95F1B3}"/>
                </a:ext>
              </a:extLst>
            </p:cNvPr>
            <p:cNvSpPr/>
            <p:nvPr/>
          </p:nvSpPr>
          <p:spPr>
            <a:xfrm>
              <a:off x="7035800" y="1761672"/>
              <a:ext cx="660400" cy="471604"/>
            </a:xfrm>
            <a:prstGeom prst="rect">
              <a:avLst/>
            </a:prstGeom>
          </p:spPr>
          <p:txBody>
            <a:bodyPr wrap="square" anchor="ctr" anchorCtr="0">
              <a:noAutofit/>
            </a:bodyPr>
            <a:lstStyle/>
            <a:p>
              <a:pPr marR="0" lvl="0" indent="0" algn="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2400" b="1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02.</a:t>
              </a:r>
              <a:endParaRPr lang="zh-CN" altLang="zh-CN" sz="2400" b="1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489A4632-E494-4A91-ABAB-F8C6C520376F}"/>
                </a:ext>
              </a:extLst>
            </p:cNvPr>
            <p:cNvSpPr/>
            <p:nvPr/>
          </p:nvSpPr>
          <p:spPr>
            <a:xfrm>
              <a:off x="7698094" y="1761672"/>
              <a:ext cx="2633094" cy="471604"/>
            </a:xfrm>
            <a:prstGeom prst="rect">
              <a:avLst/>
            </a:prstGeom>
          </p:spPr>
          <p:txBody>
            <a:bodyPr wrap="square" anchor="ctr" anchorCtr="0">
              <a:noAutofit/>
            </a:bodyPr>
            <a:lstStyle/>
            <a:p>
              <a:r>
                <a:rPr lang="en-US" altLang="zh-CN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0827770" y="750792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LOGO</a:t>
            </a:r>
            <a:endParaRPr lang="zh-CN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椭圆 20">
            <a:extLst>
              <a:ext uri="{FF2B5EF4-FFF2-40B4-BE49-F238E27FC236}">
                <a16:creationId xmlns:a16="http://schemas.microsoft.com/office/drawing/2014/main" id="{1F29B12E-FEEE-59D7-F7A0-D9AAA0E466A9}"/>
              </a:ext>
            </a:extLst>
          </p:cNvPr>
          <p:cNvSpPr/>
          <p:nvPr/>
        </p:nvSpPr>
        <p:spPr>
          <a:xfrm rot="10800000">
            <a:off x="11805922" y="5647622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>
            <a:extLst>
              <a:ext uri="{FF2B5EF4-FFF2-40B4-BE49-F238E27FC236}">
                <a16:creationId xmlns:a16="http://schemas.microsoft.com/office/drawing/2014/main" id="{D7077B8C-0B40-CB35-1A5C-B37C58442261}"/>
              </a:ext>
            </a:extLst>
          </p:cNvPr>
          <p:cNvSpPr/>
          <p:nvPr/>
        </p:nvSpPr>
        <p:spPr>
          <a:xfrm rot="10800000">
            <a:off x="11799946" y="6022923"/>
            <a:ext cx="75167" cy="75167"/>
          </a:xfrm>
          <a:prstGeom prst="ellipse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>
            <a:extLst>
              <a:ext uri="{FF2B5EF4-FFF2-40B4-BE49-F238E27FC236}">
                <a16:creationId xmlns:a16="http://schemas.microsoft.com/office/drawing/2014/main" id="{EA6D7360-D1D7-D052-1461-9DCA434AE75A}"/>
              </a:ext>
            </a:extLst>
          </p:cNvPr>
          <p:cNvSpPr/>
          <p:nvPr/>
        </p:nvSpPr>
        <p:spPr>
          <a:xfrm rot="10800000">
            <a:off x="11799945" y="6411439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25" name="图表 24"/>
          <p:cNvGraphicFramePr/>
          <p:nvPr>
            <p:extLst>
              <p:ext uri="{D42A27DB-BD31-4B8C-83A1-F6EECF244321}">
                <p14:modId xmlns:p14="http://schemas.microsoft.com/office/powerpoint/2010/main" val="224109979"/>
              </p:ext>
            </p:extLst>
          </p:nvPr>
        </p:nvGraphicFramePr>
        <p:xfrm>
          <a:off x="1428751" y="1619250"/>
          <a:ext cx="9410700" cy="45190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589732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  <p:bldP spid="17" grpId="0" animBg="1"/>
      <p:bldP spid="2" grpId="0"/>
      <p:bldP spid="21" grpId="0" animBg="1"/>
      <p:bldP spid="23" grpId="0" animBg="1"/>
      <p:bldP spid="24" grpId="0" animBg="1"/>
      <p:bldGraphic spid="25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椭圆 33">
            <a:extLst>
              <a:ext uri="{FF2B5EF4-FFF2-40B4-BE49-F238E27FC236}">
                <a16:creationId xmlns:a16="http://schemas.microsoft.com/office/drawing/2014/main" id="{084F1028-A25C-7C16-4B36-F1E5EC23F1D4}"/>
              </a:ext>
            </a:extLst>
          </p:cNvPr>
          <p:cNvSpPr/>
          <p:nvPr/>
        </p:nvSpPr>
        <p:spPr>
          <a:xfrm>
            <a:off x="965574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椭圆 34">
            <a:extLst>
              <a:ext uri="{FF2B5EF4-FFF2-40B4-BE49-F238E27FC236}">
                <a16:creationId xmlns:a16="http://schemas.microsoft.com/office/drawing/2014/main" id="{AFEEBF84-F8EF-8ABD-427C-D282B510C42A}"/>
              </a:ext>
            </a:extLst>
          </p:cNvPr>
          <p:cNvSpPr/>
          <p:nvPr/>
        </p:nvSpPr>
        <p:spPr>
          <a:xfrm>
            <a:off x="1339430" y="355967"/>
            <a:ext cx="71439" cy="7143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椭圆 35">
            <a:extLst>
              <a:ext uri="{FF2B5EF4-FFF2-40B4-BE49-F238E27FC236}">
                <a16:creationId xmlns:a16="http://schemas.microsoft.com/office/drawing/2014/main" id="{66FDEB6C-1FC2-F964-4FB3-E3DA769ED00B}"/>
              </a:ext>
            </a:extLst>
          </p:cNvPr>
          <p:cNvSpPr/>
          <p:nvPr/>
        </p:nvSpPr>
        <p:spPr>
          <a:xfrm>
            <a:off x="1749223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>
            <a:extLst>
              <a:ext uri="{FF2B5EF4-FFF2-40B4-BE49-F238E27FC236}">
                <a16:creationId xmlns:a16="http://schemas.microsoft.com/office/drawing/2014/main" id="{C09BB2E6-7A14-6D92-A490-0079AB26A9CA}"/>
              </a:ext>
            </a:extLst>
          </p:cNvPr>
          <p:cNvSpPr/>
          <p:nvPr/>
        </p:nvSpPr>
        <p:spPr>
          <a:xfrm>
            <a:off x="2133297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椭圆 38" hidden="1">
            <a:extLst>
              <a:ext uri="{FF2B5EF4-FFF2-40B4-BE49-F238E27FC236}">
                <a16:creationId xmlns:a16="http://schemas.microsoft.com/office/drawing/2014/main" id="{5877CABB-3C24-FEC4-E397-EB50E93DD011}"/>
              </a:ext>
            </a:extLst>
          </p:cNvPr>
          <p:cNvSpPr/>
          <p:nvPr/>
        </p:nvSpPr>
        <p:spPr>
          <a:xfrm rot="10800000">
            <a:off x="10415695" y="769506"/>
            <a:ext cx="171160" cy="17116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椭圆 39" hidden="1">
            <a:extLst>
              <a:ext uri="{FF2B5EF4-FFF2-40B4-BE49-F238E27FC236}">
                <a16:creationId xmlns:a16="http://schemas.microsoft.com/office/drawing/2014/main" id="{E5475CA2-6836-6B74-9A9B-38439C5C6A78}"/>
              </a:ext>
            </a:extLst>
          </p:cNvPr>
          <p:cNvSpPr/>
          <p:nvPr/>
        </p:nvSpPr>
        <p:spPr>
          <a:xfrm rot="10800000">
            <a:off x="10825490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椭圆 40" hidden="1">
            <a:extLst>
              <a:ext uri="{FF2B5EF4-FFF2-40B4-BE49-F238E27FC236}">
                <a16:creationId xmlns:a16="http://schemas.microsoft.com/office/drawing/2014/main" id="{607B05FA-79B2-628B-5064-B6EE92614398}"/>
              </a:ext>
            </a:extLst>
          </p:cNvPr>
          <p:cNvSpPr/>
          <p:nvPr/>
        </p:nvSpPr>
        <p:spPr>
          <a:xfrm rot="10800000">
            <a:off x="11209563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18710910-0329-4DCD-8066-A4D64FBB182D}"/>
              </a:ext>
            </a:extLst>
          </p:cNvPr>
          <p:cNvSpPr/>
          <p:nvPr/>
        </p:nvSpPr>
        <p:spPr>
          <a:xfrm>
            <a:off x="0" y="699831"/>
            <a:ext cx="1188000" cy="36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38100">
            <a:noFill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zh-CN" sz="105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9B9DA19F-3B7F-443F-855B-71A8E01187B0}"/>
              </a:ext>
            </a:extLst>
          </p:cNvPr>
          <p:cNvGrpSpPr/>
          <p:nvPr/>
        </p:nvGrpSpPr>
        <p:grpSpPr>
          <a:xfrm>
            <a:off x="555847" y="664562"/>
            <a:ext cx="3384139" cy="471604"/>
            <a:chOff x="7035800" y="1761672"/>
            <a:chExt cx="3384138" cy="471604"/>
          </a:xfrm>
        </p:grpSpPr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FABBF01D-67E7-4B72-ABAE-C3DADB95F1B3}"/>
                </a:ext>
              </a:extLst>
            </p:cNvPr>
            <p:cNvSpPr/>
            <p:nvPr/>
          </p:nvSpPr>
          <p:spPr>
            <a:xfrm>
              <a:off x="7035800" y="1761672"/>
              <a:ext cx="660400" cy="471604"/>
            </a:xfrm>
            <a:prstGeom prst="rect">
              <a:avLst/>
            </a:prstGeom>
          </p:spPr>
          <p:txBody>
            <a:bodyPr wrap="square" anchor="ctr" anchorCtr="0">
              <a:noAutofit/>
            </a:bodyPr>
            <a:lstStyle/>
            <a:p>
              <a:pPr marR="0" lvl="0" indent="0" algn="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2400" b="1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03.</a:t>
              </a:r>
              <a:endParaRPr lang="zh-CN" altLang="zh-CN" sz="2400" b="1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489A4632-E494-4A91-ABAB-F8C6C520376F}"/>
                </a:ext>
              </a:extLst>
            </p:cNvPr>
            <p:cNvSpPr/>
            <p:nvPr/>
          </p:nvSpPr>
          <p:spPr>
            <a:xfrm>
              <a:off x="7698094" y="1761672"/>
              <a:ext cx="2721844" cy="471604"/>
            </a:xfrm>
            <a:prstGeom prst="rect">
              <a:avLst/>
            </a:prstGeom>
          </p:spPr>
          <p:txBody>
            <a:bodyPr wrap="square" anchor="ctr" anchorCtr="0">
              <a:noAutofit/>
            </a:bodyPr>
            <a:lstStyle/>
            <a:p>
              <a:r>
                <a:rPr lang="en-US" altLang="zh-CN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0827770" y="750792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LOGO</a:t>
            </a:r>
            <a:endParaRPr lang="zh-CN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椭圆 20">
            <a:extLst>
              <a:ext uri="{FF2B5EF4-FFF2-40B4-BE49-F238E27FC236}">
                <a16:creationId xmlns:a16="http://schemas.microsoft.com/office/drawing/2014/main" id="{1F29B12E-FEEE-59D7-F7A0-D9AAA0E466A9}"/>
              </a:ext>
            </a:extLst>
          </p:cNvPr>
          <p:cNvSpPr/>
          <p:nvPr/>
        </p:nvSpPr>
        <p:spPr>
          <a:xfrm rot="10800000">
            <a:off x="11805922" y="5647622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>
            <a:extLst>
              <a:ext uri="{FF2B5EF4-FFF2-40B4-BE49-F238E27FC236}">
                <a16:creationId xmlns:a16="http://schemas.microsoft.com/office/drawing/2014/main" id="{D7077B8C-0B40-CB35-1A5C-B37C58442261}"/>
              </a:ext>
            </a:extLst>
          </p:cNvPr>
          <p:cNvSpPr/>
          <p:nvPr/>
        </p:nvSpPr>
        <p:spPr>
          <a:xfrm rot="10800000">
            <a:off x="11799946" y="6022923"/>
            <a:ext cx="75167" cy="75167"/>
          </a:xfrm>
          <a:prstGeom prst="ellipse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>
            <a:extLst>
              <a:ext uri="{FF2B5EF4-FFF2-40B4-BE49-F238E27FC236}">
                <a16:creationId xmlns:a16="http://schemas.microsoft.com/office/drawing/2014/main" id="{EA6D7360-D1D7-D052-1461-9DCA434AE75A}"/>
              </a:ext>
            </a:extLst>
          </p:cNvPr>
          <p:cNvSpPr/>
          <p:nvPr/>
        </p:nvSpPr>
        <p:spPr>
          <a:xfrm rot="10800000">
            <a:off x="11799945" y="6411439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25" name="图表 24"/>
          <p:cNvGraphicFramePr/>
          <p:nvPr>
            <p:extLst>
              <p:ext uri="{D42A27DB-BD31-4B8C-83A1-F6EECF244321}">
                <p14:modId xmlns:p14="http://schemas.microsoft.com/office/powerpoint/2010/main" val="1482436283"/>
              </p:ext>
            </p:extLst>
          </p:nvPr>
        </p:nvGraphicFramePr>
        <p:xfrm>
          <a:off x="1323475" y="1700463"/>
          <a:ext cx="9288379" cy="44378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193990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  <p:bldP spid="17" grpId="0" animBg="1"/>
      <p:bldP spid="2" grpId="0"/>
      <p:bldP spid="21" grpId="0" animBg="1"/>
      <p:bldP spid="23" grpId="0" animBg="1"/>
      <p:bldP spid="24" grpId="0" animBg="1"/>
      <p:bldGraphic spid="25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椭圆 33">
            <a:extLst>
              <a:ext uri="{FF2B5EF4-FFF2-40B4-BE49-F238E27FC236}">
                <a16:creationId xmlns:a16="http://schemas.microsoft.com/office/drawing/2014/main" id="{084F1028-A25C-7C16-4B36-F1E5EC23F1D4}"/>
              </a:ext>
            </a:extLst>
          </p:cNvPr>
          <p:cNvSpPr/>
          <p:nvPr/>
        </p:nvSpPr>
        <p:spPr>
          <a:xfrm>
            <a:off x="965574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椭圆 34">
            <a:extLst>
              <a:ext uri="{FF2B5EF4-FFF2-40B4-BE49-F238E27FC236}">
                <a16:creationId xmlns:a16="http://schemas.microsoft.com/office/drawing/2014/main" id="{AFEEBF84-F8EF-8ABD-427C-D282B510C42A}"/>
              </a:ext>
            </a:extLst>
          </p:cNvPr>
          <p:cNvSpPr/>
          <p:nvPr/>
        </p:nvSpPr>
        <p:spPr>
          <a:xfrm>
            <a:off x="1339430" y="355967"/>
            <a:ext cx="71439" cy="7143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椭圆 35">
            <a:extLst>
              <a:ext uri="{FF2B5EF4-FFF2-40B4-BE49-F238E27FC236}">
                <a16:creationId xmlns:a16="http://schemas.microsoft.com/office/drawing/2014/main" id="{66FDEB6C-1FC2-F964-4FB3-E3DA769ED00B}"/>
              </a:ext>
            </a:extLst>
          </p:cNvPr>
          <p:cNvSpPr/>
          <p:nvPr/>
        </p:nvSpPr>
        <p:spPr>
          <a:xfrm>
            <a:off x="1749223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>
            <a:extLst>
              <a:ext uri="{FF2B5EF4-FFF2-40B4-BE49-F238E27FC236}">
                <a16:creationId xmlns:a16="http://schemas.microsoft.com/office/drawing/2014/main" id="{C09BB2E6-7A14-6D92-A490-0079AB26A9CA}"/>
              </a:ext>
            </a:extLst>
          </p:cNvPr>
          <p:cNvSpPr/>
          <p:nvPr/>
        </p:nvSpPr>
        <p:spPr>
          <a:xfrm>
            <a:off x="2133297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椭圆 38" hidden="1">
            <a:extLst>
              <a:ext uri="{FF2B5EF4-FFF2-40B4-BE49-F238E27FC236}">
                <a16:creationId xmlns:a16="http://schemas.microsoft.com/office/drawing/2014/main" id="{5877CABB-3C24-FEC4-E397-EB50E93DD011}"/>
              </a:ext>
            </a:extLst>
          </p:cNvPr>
          <p:cNvSpPr/>
          <p:nvPr/>
        </p:nvSpPr>
        <p:spPr>
          <a:xfrm rot="10800000">
            <a:off x="10415695" y="769506"/>
            <a:ext cx="171160" cy="17116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椭圆 39" hidden="1">
            <a:extLst>
              <a:ext uri="{FF2B5EF4-FFF2-40B4-BE49-F238E27FC236}">
                <a16:creationId xmlns:a16="http://schemas.microsoft.com/office/drawing/2014/main" id="{E5475CA2-6836-6B74-9A9B-38439C5C6A78}"/>
              </a:ext>
            </a:extLst>
          </p:cNvPr>
          <p:cNvSpPr/>
          <p:nvPr/>
        </p:nvSpPr>
        <p:spPr>
          <a:xfrm rot="10800000">
            <a:off x="10825490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椭圆 40" hidden="1">
            <a:extLst>
              <a:ext uri="{FF2B5EF4-FFF2-40B4-BE49-F238E27FC236}">
                <a16:creationId xmlns:a16="http://schemas.microsoft.com/office/drawing/2014/main" id="{607B05FA-79B2-628B-5064-B6EE92614398}"/>
              </a:ext>
            </a:extLst>
          </p:cNvPr>
          <p:cNvSpPr/>
          <p:nvPr/>
        </p:nvSpPr>
        <p:spPr>
          <a:xfrm rot="10800000">
            <a:off x="11209563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18710910-0329-4DCD-8066-A4D64FBB182D}"/>
              </a:ext>
            </a:extLst>
          </p:cNvPr>
          <p:cNvSpPr/>
          <p:nvPr/>
        </p:nvSpPr>
        <p:spPr>
          <a:xfrm>
            <a:off x="0" y="699831"/>
            <a:ext cx="1188000" cy="36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38100">
            <a:noFill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zh-CN" sz="105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9B9DA19F-3B7F-443F-855B-71A8E01187B0}"/>
              </a:ext>
            </a:extLst>
          </p:cNvPr>
          <p:cNvGrpSpPr/>
          <p:nvPr/>
        </p:nvGrpSpPr>
        <p:grpSpPr>
          <a:xfrm>
            <a:off x="555847" y="664562"/>
            <a:ext cx="3027793" cy="471604"/>
            <a:chOff x="7035800" y="1761672"/>
            <a:chExt cx="3027792" cy="471604"/>
          </a:xfrm>
        </p:grpSpPr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FABBF01D-67E7-4B72-ABAE-C3DADB95F1B3}"/>
                </a:ext>
              </a:extLst>
            </p:cNvPr>
            <p:cNvSpPr/>
            <p:nvPr/>
          </p:nvSpPr>
          <p:spPr>
            <a:xfrm>
              <a:off x="7035800" y="1761672"/>
              <a:ext cx="660400" cy="471604"/>
            </a:xfrm>
            <a:prstGeom prst="rect">
              <a:avLst/>
            </a:prstGeom>
          </p:spPr>
          <p:txBody>
            <a:bodyPr wrap="square" anchor="ctr" anchorCtr="0">
              <a:noAutofit/>
            </a:bodyPr>
            <a:lstStyle/>
            <a:p>
              <a:pPr marR="0" lvl="0" indent="0" algn="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2400" b="1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04.</a:t>
              </a:r>
              <a:endParaRPr lang="zh-CN" altLang="zh-CN" sz="2400" b="1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489A4632-E494-4A91-ABAB-F8C6C520376F}"/>
                </a:ext>
              </a:extLst>
            </p:cNvPr>
            <p:cNvSpPr/>
            <p:nvPr/>
          </p:nvSpPr>
          <p:spPr>
            <a:xfrm>
              <a:off x="7698095" y="1761672"/>
              <a:ext cx="2365497" cy="471604"/>
            </a:xfrm>
            <a:prstGeom prst="rect">
              <a:avLst/>
            </a:prstGeom>
          </p:spPr>
          <p:txBody>
            <a:bodyPr wrap="square" anchor="ctr" anchorCtr="0">
              <a:noAutofit/>
            </a:bodyPr>
            <a:lstStyle/>
            <a:p>
              <a:r>
                <a:rPr lang="en-US" altLang="zh-CN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0827770" y="750792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LOGO</a:t>
            </a:r>
            <a:endParaRPr lang="zh-CN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椭圆 20">
            <a:extLst>
              <a:ext uri="{FF2B5EF4-FFF2-40B4-BE49-F238E27FC236}">
                <a16:creationId xmlns:a16="http://schemas.microsoft.com/office/drawing/2014/main" id="{1F29B12E-FEEE-59D7-F7A0-D9AAA0E466A9}"/>
              </a:ext>
            </a:extLst>
          </p:cNvPr>
          <p:cNvSpPr/>
          <p:nvPr/>
        </p:nvSpPr>
        <p:spPr>
          <a:xfrm rot="10800000">
            <a:off x="11805922" y="5647622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>
            <a:extLst>
              <a:ext uri="{FF2B5EF4-FFF2-40B4-BE49-F238E27FC236}">
                <a16:creationId xmlns:a16="http://schemas.microsoft.com/office/drawing/2014/main" id="{D7077B8C-0B40-CB35-1A5C-B37C58442261}"/>
              </a:ext>
            </a:extLst>
          </p:cNvPr>
          <p:cNvSpPr/>
          <p:nvPr/>
        </p:nvSpPr>
        <p:spPr>
          <a:xfrm rot="10800000">
            <a:off x="11799946" y="6022923"/>
            <a:ext cx="75167" cy="75167"/>
          </a:xfrm>
          <a:prstGeom prst="ellipse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>
            <a:extLst>
              <a:ext uri="{FF2B5EF4-FFF2-40B4-BE49-F238E27FC236}">
                <a16:creationId xmlns:a16="http://schemas.microsoft.com/office/drawing/2014/main" id="{EA6D7360-D1D7-D052-1461-9DCA434AE75A}"/>
              </a:ext>
            </a:extLst>
          </p:cNvPr>
          <p:cNvSpPr/>
          <p:nvPr/>
        </p:nvSpPr>
        <p:spPr>
          <a:xfrm rot="10800000">
            <a:off x="11799945" y="6411439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圆角矩形 24"/>
          <p:cNvSpPr/>
          <p:nvPr/>
        </p:nvSpPr>
        <p:spPr>
          <a:xfrm>
            <a:off x="1627618" y="1713559"/>
            <a:ext cx="367655" cy="388742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bg1"/>
              </a:gs>
              <a:gs pos="100000">
                <a:srgbClr val="E2E2E2"/>
              </a:gs>
            </a:gsLst>
            <a:lin ang="2700000" scaled="0"/>
          </a:gradFill>
          <a:ln>
            <a:noFill/>
          </a:ln>
          <a:effectLst>
            <a:outerShdw blurRad="63500" sx="102000" sy="102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799" dirty="0">
              <a:cs typeface="+mn-ea"/>
              <a:sym typeface="+mn-lt"/>
            </a:endParaRPr>
          </a:p>
        </p:txBody>
      </p:sp>
      <p:sp>
        <p:nvSpPr>
          <p:cNvPr id="26" name="圆角矩形 25"/>
          <p:cNvSpPr/>
          <p:nvPr/>
        </p:nvSpPr>
        <p:spPr>
          <a:xfrm rot="10800000">
            <a:off x="1627618" y="2505441"/>
            <a:ext cx="367655" cy="3095538"/>
          </a:xfrm>
          <a:prstGeom prst="roundRect">
            <a:avLst>
              <a:gd name="adj" fmla="val 50000"/>
            </a:avLst>
          </a:prstGeom>
          <a:solidFill>
            <a:srgbClr val="BFBFB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799" dirty="0">
              <a:cs typeface="+mn-ea"/>
              <a:sym typeface="+mn-lt"/>
            </a:endParaRPr>
          </a:p>
        </p:txBody>
      </p:sp>
      <p:sp>
        <p:nvSpPr>
          <p:cNvPr id="27" name="椭圆 26"/>
          <p:cNvSpPr/>
          <p:nvPr/>
        </p:nvSpPr>
        <p:spPr>
          <a:xfrm>
            <a:off x="1412846" y="2862728"/>
            <a:ext cx="776815" cy="776814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E2E2E2"/>
              </a:gs>
            </a:gsLst>
            <a:lin ang="2700000" scaled="0"/>
          </a:gradFill>
          <a:ln>
            <a:noFill/>
          </a:ln>
          <a:effectLst>
            <a:outerShdw blurRad="63500" sx="102000" sy="102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799">
              <a:solidFill>
                <a:srgbClr val="0973DD"/>
              </a:solidFill>
              <a:cs typeface="+mn-ea"/>
              <a:sym typeface="+mn-lt"/>
            </a:endParaRPr>
          </a:p>
        </p:txBody>
      </p:sp>
      <p:sp>
        <p:nvSpPr>
          <p:cNvPr id="28" name="TextBox 19"/>
          <p:cNvSpPr txBox="1"/>
          <p:nvPr/>
        </p:nvSpPr>
        <p:spPr>
          <a:xfrm>
            <a:off x="1427741" y="3051747"/>
            <a:ext cx="74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85%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9" name="文本框 9"/>
          <p:cNvSpPr txBox="1"/>
          <p:nvPr/>
        </p:nvSpPr>
        <p:spPr>
          <a:xfrm>
            <a:off x="1199538" y="5614766"/>
            <a:ext cx="1223817" cy="513905"/>
          </a:xfrm>
          <a:prstGeom prst="rect">
            <a:avLst/>
          </a:prstGeom>
          <a:noFill/>
        </p:spPr>
        <p:txBody>
          <a:bodyPr wrap="square" lIns="68562" tIns="34281" rIns="68562" bIns="34281" rtlCol="0">
            <a:spAutoFit/>
          </a:bodyPr>
          <a:lstStyle/>
          <a:p>
            <a:pPr marL="0" lvl="1" algn="ctr">
              <a:lnSpc>
                <a:spcPct val="150000"/>
              </a:lnSpc>
            </a:pPr>
            <a:r>
              <a:rPr lang="en-US" altLang="zh-CN" sz="1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Item 1</a:t>
            </a:r>
          </a:p>
          <a:p>
            <a:pPr marL="0" lvl="1" algn="ctr">
              <a:lnSpc>
                <a:spcPct val="150000"/>
              </a:lnSpc>
            </a:pPr>
            <a:r>
              <a:rPr lang="en-US" altLang="zh-CN" sz="105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1050" b="1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0" name="圆角矩形 29"/>
          <p:cNvSpPr/>
          <p:nvPr/>
        </p:nvSpPr>
        <p:spPr>
          <a:xfrm>
            <a:off x="2851437" y="1713559"/>
            <a:ext cx="367655" cy="388742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bg1"/>
              </a:gs>
              <a:gs pos="100000">
                <a:srgbClr val="E2E2E2"/>
              </a:gs>
            </a:gsLst>
            <a:lin ang="2700000" scaled="0"/>
          </a:gradFill>
          <a:ln>
            <a:noFill/>
          </a:ln>
          <a:effectLst>
            <a:outerShdw blurRad="63500" sx="102000" sy="102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799" dirty="0">
              <a:cs typeface="+mn-ea"/>
              <a:sym typeface="+mn-lt"/>
            </a:endParaRPr>
          </a:p>
        </p:txBody>
      </p:sp>
      <p:sp>
        <p:nvSpPr>
          <p:cNvPr id="31" name="圆角矩形 30"/>
          <p:cNvSpPr/>
          <p:nvPr/>
        </p:nvSpPr>
        <p:spPr>
          <a:xfrm rot="10800000">
            <a:off x="2851437" y="2073508"/>
            <a:ext cx="367655" cy="3527473"/>
          </a:xfrm>
          <a:prstGeom prst="roundRect">
            <a:avLst>
              <a:gd name="adj" fmla="val 50000"/>
            </a:avLst>
          </a:prstGeom>
          <a:solidFill>
            <a:srgbClr val="BFBFB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799" dirty="0">
              <a:cs typeface="+mn-ea"/>
              <a:sym typeface="+mn-lt"/>
            </a:endParaRPr>
          </a:p>
        </p:txBody>
      </p:sp>
      <p:sp>
        <p:nvSpPr>
          <p:cNvPr id="32" name="椭圆 31"/>
          <p:cNvSpPr/>
          <p:nvPr/>
        </p:nvSpPr>
        <p:spPr>
          <a:xfrm>
            <a:off x="2636663" y="2451181"/>
            <a:ext cx="776815" cy="776814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E2E2E2"/>
              </a:gs>
            </a:gsLst>
            <a:lin ang="2700000" scaled="0"/>
          </a:gradFill>
          <a:ln>
            <a:noFill/>
          </a:ln>
          <a:effectLst>
            <a:outerShdw blurRad="63500" sx="102000" sy="102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799">
              <a:solidFill>
                <a:srgbClr val="0973DD"/>
              </a:solidFill>
              <a:cs typeface="+mn-ea"/>
              <a:sym typeface="+mn-lt"/>
            </a:endParaRPr>
          </a:p>
        </p:txBody>
      </p:sp>
      <p:sp>
        <p:nvSpPr>
          <p:cNvPr id="33" name="TextBox 26"/>
          <p:cNvSpPr txBox="1"/>
          <p:nvPr/>
        </p:nvSpPr>
        <p:spPr>
          <a:xfrm>
            <a:off x="2651558" y="2640201"/>
            <a:ext cx="74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95%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2" name="文本框 9"/>
          <p:cNvSpPr txBox="1"/>
          <p:nvPr/>
        </p:nvSpPr>
        <p:spPr>
          <a:xfrm>
            <a:off x="2423356" y="5614766"/>
            <a:ext cx="1223817" cy="513905"/>
          </a:xfrm>
          <a:prstGeom prst="rect">
            <a:avLst/>
          </a:prstGeom>
          <a:noFill/>
        </p:spPr>
        <p:txBody>
          <a:bodyPr wrap="square" lIns="68562" tIns="34281" rIns="68562" bIns="34281" rtlCol="0">
            <a:spAutoFit/>
          </a:bodyPr>
          <a:lstStyle/>
          <a:p>
            <a:pPr marL="0" lvl="1" algn="ctr">
              <a:lnSpc>
                <a:spcPct val="150000"/>
              </a:lnSpc>
            </a:pPr>
            <a:r>
              <a:rPr lang="en-US" altLang="zh-CN" sz="1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Item 2</a:t>
            </a:r>
          </a:p>
          <a:p>
            <a:pPr marL="0" lvl="1" algn="ctr">
              <a:lnSpc>
                <a:spcPct val="150000"/>
              </a:lnSpc>
            </a:pPr>
            <a:r>
              <a:rPr lang="en-US" altLang="zh-CN" sz="105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1050" b="1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3" name="圆角矩形 42"/>
          <p:cNvSpPr/>
          <p:nvPr/>
        </p:nvSpPr>
        <p:spPr>
          <a:xfrm>
            <a:off x="4075254" y="1713559"/>
            <a:ext cx="367655" cy="388742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bg1"/>
              </a:gs>
              <a:gs pos="100000">
                <a:srgbClr val="E2E2E2"/>
              </a:gs>
            </a:gsLst>
            <a:lin ang="2700000" scaled="0"/>
          </a:gradFill>
          <a:ln>
            <a:noFill/>
          </a:ln>
          <a:effectLst>
            <a:outerShdw blurRad="63500" sx="102000" sy="102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799" dirty="0">
              <a:cs typeface="+mn-ea"/>
              <a:sym typeface="+mn-lt"/>
            </a:endParaRPr>
          </a:p>
        </p:txBody>
      </p:sp>
      <p:sp>
        <p:nvSpPr>
          <p:cNvPr id="46" name="圆角矩形 45"/>
          <p:cNvSpPr/>
          <p:nvPr/>
        </p:nvSpPr>
        <p:spPr>
          <a:xfrm rot="10800000">
            <a:off x="4075254" y="2361463"/>
            <a:ext cx="367655" cy="3239516"/>
          </a:xfrm>
          <a:prstGeom prst="roundRect">
            <a:avLst>
              <a:gd name="adj" fmla="val 50000"/>
            </a:avLst>
          </a:prstGeom>
          <a:solidFill>
            <a:srgbClr val="BFBFB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799" dirty="0">
              <a:cs typeface="+mn-ea"/>
              <a:sym typeface="+mn-lt"/>
            </a:endParaRPr>
          </a:p>
        </p:txBody>
      </p:sp>
      <p:sp>
        <p:nvSpPr>
          <p:cNvPr id="47" name="椭圆 46"/>
          <p:cNvSpPr/>
          <p:nvPr/>
        </p:nvSpPr>
        <p:spPr>
          <a:xfrm>
            <a:off x="3860481" y="2739138"/>
            <a:ext cx="776815" cy="776814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E2E2E2"/>
              </a:gs>
            </a:gsLst>
            <a:lin ang="2700000" scaled="0"/>
          </a:gradFill>
          <a:ln>
            <a:noFill/>
          </a:ln>
          <a:effectLst>
            <a:outerShdw blurRad="63500" sx="102000" sy="102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799">
              <a:solidFill>
                <a:srgbClr val="0973DD"/>
              </a:solidFill>
              <a:cs typeface="+mn-ea"/>
              <a:sym typeface="+mn-lt"/>
            </a:endParaRPr>
          </a:p>
        </p:txBody>
      </p:sp>
      <p:sp>
        <p:nvSpPr>
          <p:cNvPr id="48" name="TextBox 33"/>
          <p:cNvSpPr txBox="1"/>
          <p:nvPr/>
        </p:nvSpPr>
        <p:spPr>
          <a:xfrm>
            <a:off x="3875375" y="2928158"/>
            <a:ext cx="74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90%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9" name="文本框 9"/>
          <p:cNvSpPr txBox="1"/>
          <p:nvPr/>
        </p:nvSpPr>
        <p:spPr>
          <a:xfrm>
            <a:off x="3647173" y="5614766"/>
            <a:ext cx="1223817" cy="513905"/>
          </a:xfrm>
          <a:prstGeom prst="rect">
            <a:avLst/>
          </a:prstGeom>
          <a:noFill/>
        </p:spPr>
        <p:txBody>
          <a:bodyPr wrap="square" lIns="68562" tIns="34281" rIns="68562" bIns="34281" rtlCol="0">
            <a:spAutoFit/>
          </a:bodyPr>
          <a:lstStyle/>
          <a:p>
            <a:pPr marL="0" lvl="1" algn="ctr">
              <a:lnSpc>
                <a:spcPct val="150000"/>
              </a:lnSpc>
            </a:pPr>
            <a:r>
              <a:rPr lang="en-US" altLang="zh-CN" sz="1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Item 3</a:t>
            </a:r>
          </a:p>
          <a:p>
            <a:pPr marL="0" lvl="1" algn="ctr">
              <a:lnSpc>
                <a:spcPct val="150000"/>
              </a:lnSpc>
            </a:pPr>
            <a:r>
              <a:rPr lang="en-US" altLang="zh-CN" sz="105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1050" b="1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0" name="圆角矩形 49"/>
          <p:cNvSpPr/>
          <p:nvPr/>
        </p:nvSpPr>
        <p:spPr>
          <a:xfrm>
            <a:off x="5299070" y="1713559"/>
            <a:ext cx="367655" cy="388742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bg1"/>
              </a:gs>
              <a:gs pos="100000">
                <a:srgbClr val="E2E2E2"/>
              </a:gs>
            </a:gsLst>
            <a:lin ang="2700000" scaled="0"/>
          </a:gradFill>
          <a:ln>
            <a:noFill/>
          </a:ln>
          <a:effectLst>
            <a:outerShdw blurRad="63500" sx="102000" sy="102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799" dirty="0">
              <a:cs typeface="+mn-ea"/>
              <a:sym typeface="+mn-lt"/>
            </a:endParaRPr>
          </a:p>
        </p:txBody>
      </p:sp>
      <p:sp>
        <p:nvSpPr>
          <p:cNvPr id="51" name="圆角矩形 50"/>
          <p:cNvSpPr/>
          <p:nvPr/>
        </p:nvSpPr>
        <p:spPr>
          <a:xfrm rot="10800000">
            <a:off x="5299070" y="3639544"/>
            <a:ext cx="367655" cy="1961437"/>
          </a:xfrm>
          <a:prstGeom prst="roundRect">
            <a:avLst>
              <a:gd name="adj" fmla="val 50000"/>
            </a:avLst>
          </a:prstGeom>
          <a:solidFill>
            <a:srgbClr val="BFBFB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799" dirty="0">
              <a:cs typeface="+mn-ea"/>
              <a:sym typeface="+mn-lt"/>
            </a:endParaRPr>
          </a:p>
        </p:txBody>
      </p:sp>
      <p:sp>
        <p:nvSpPr>
          <p:cNvPr id="52" name="椭圆 51"/>
          <p:cNvSpPr/>
          <p:nvPr/>
        </p:nvSpPr>
        <p:spPr>
          <a:xfrm>
            <a:off x="5084298" y="3962956"/>
            <a:ext cx="776815" cy="776814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E2E2E2"/>
              </a:gs>
            </a:gsLst>
            <a:lin ang="2700000" scaled="0"/>
          </a:gradFill>
          <a:ln>
            <a:noFill/>
          </a:ln>
          <a:effectLst>
            <a:outerShdw blurRad="63500" sx="102000" sy="102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799">
              <a:solidFill>
                <a:srgbClr val="0973DD"/>
              </a:solidFill>
              <a:cs typeface="+mn-ea"/>
              <a:sym typeface="+mn-lt"/>
            </a:endParaRPr>
          </a:p>
        </p:txBody>
      </p:sp>
      <p:sp>
        <p:nvSpPr>
          <p:cNvPr id="53" name="TextBox 40"/>
          <p:cNvSpPr txBox="1"/>
          <p:nvPr/>
        </p:nvSpPr>
        <p:spPr>
          <a:xfrm>
            <a:off x="5099193" y="4151975"/>
            <a:ext cx="74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45%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4" name="文本框 9"/>
          <p:cNvSpPr txBox="1"/>
          <p:nvPr/>
        </p:nvSpPr>
        <p:spPr>
          <a:xfrm>
            <a:off x="4870990" y="5614766"/>
            <a:ext cx="1223817" cy="513905"/>
          </a:xfrm>
          <a:prstGeom prst="rect">
            <a:avLst/>
          </a:prstGeom>
          <a:noFill/>
        </p:spPr>
        <p:txBody>
          <a:bodyPr wrap="square" lIns="68562" tIns="34281" rIns="68562" bIns="34281" rtlCol="0">
            <a:spAutoFit/>
          </a:bodyPr>
          <a:lstStyle/>
          <a:p>
            <a:pPr marL="0" lvl="1" algn="ctr">
              <a:lnSpc>
                <a:spcPct val="150000"/>
              </a:lnSpc>
            </a:pPr>
            <a:r>
              <a:rPr lang="en-US" altLang="zh-CN" sz="1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Item 4</a:t>
            </a:r>
          </a:p>
          <a:p>
            <a:pPr marL="0" lvl="1" algn="ctr">
              <a:lnSpc>
                <a:spcPct val="150000"/>
              </a:lnSpc>
            </a:pPr>
            <a:r>
              <a:rPr lang="en-US" altLang="zh-CN" sz="105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1050" b="1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55" name="直接连接符 54"/>
          <p:cNvCxnSpPr/>
          <p:nvPr/>
        </p:nvCxnSpPr>
        <p:spPr>
          <a:xfrm>
            <a:off x="7304920" y="2160775"/>
            <a:ext cx="2663603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矩形 55"/>
          <p:cNvSpPr/>
          <p:nvPr/>
        </p:nvSpPr>
        <p:spPr>
          <a:xfrm>
            <a:off x="7592878" y="1793964"/>
            <a:ext cx="2087687" cy="338522"/>
          </a:xfrm>
          <a:prstGeom prst="rect">
            <a:avLst/>
          </a:prstGeom>
        </p:spPr>
        <p:txBody>
          <a:bodyPr wrap="square" lIns="91407" tIns="45704" rIns="91407" bIns="45704">
            <a:spAutoFit/>
          </a:bodyPr>
          <a:lstStyle/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1600" b="1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7" name="矩形 47"/>
          <p:cNvSpPr>
            <a:spLocks noChangeArrowheads="1"/>
          </p:cNvSpPr>
          <p:nvPr/>
        </p:nvSpPr>
        <p:spPr bwMode="auto">
          <a:xfrm>
            <a:off x="7592877" y="2212376"/>
            <a:ext cx="3416011" cy="587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7" tIns="45704" rIns="91407" bIns="45704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8" name="椭圆 57"/>
          <p:cNvSpPr/>
          <p:nvPr/>
        </p:nvSpPr>
        <p:spPr>
          <a:xfrm>
            <a:off x="6717497" y="1765830"/>
            <a:ext cx="776815" cy="776814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2700000" scaled="0"/>
          </a:gradFill>
          <a:ln>
            <a:noFill/>
          </a:ln>
          <a:effectLst>
            <a:outerShdw blurRad="1905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799" dirty="0">
              <a:solidFill>
                <a:srgbClr val="0973DD"/>
              </a:solidFill>
              <a:cs typeface="+mn-ea"/>
              <a:sym typeface="+mn-lt"/>
            </a:endParaRPr>
          </a:p>
        </p:txBody>
      </p:sp>
      <p:sp>
        <p:nvSpPr>
          <p:cNvPr id="59" name="TextBox 73"/>
          <p:cNvSpPr txBox="1"/>
          <p:nvPr/>
        </p:nvSpPr>
        <p:spPr>
          <a:xfrm>
            <a:off x="6732390" y="1970073"/>
            <a:ext cx="7470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01</a:t>
            </a:r>
            <a:endParaRPr lang="zh-CN" altLang="en-US" sz="2000" b="1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60" name="直接连接符 59"/>
          <p:cNvCxnSpPr/>
          <p:nvPr/>
        </p:nvCxnSpPr>
        <p:spPr>
          <a:xfrm>
            <a:off x="7294687" y="3300392"/>
            <a:ext cx="2663603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矩形 60"/>
          <p:cNvSpPr/>
          <p:nvPr/>
        </p:nvSpPr>
        <p:spPr>
          <a:xfrm>
            <a:off x="7582646" y="2933581"/>
            <a:ext cx="2087687" cy="338522"/>
          </a:xfrm>
          <a:prstGeom prst="rect">
            <a:avLst/>
          </a:prstGeom>
        </p:spPr>
        <p:txBody>
          <a:bodyPr wrap="square" lIns="91407" tIns="45704" rIns="91407" bIns="45704">
            <a:spAutoFit/>
          </a:bodyPr>
          <a:lstStyle/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1600" b="1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2" name="矩形 47"/>
          <p:cNvSpPr>
            <a:spLocks noChangeArrowheads="1"/>
          </p:cNvSpPr>
          <p:nvPr/>
        </p:nvSpPr>
        <p:spPr bwMode="auto">
          <a:xfrm>
            <a:off x="7582644" y="3351993"/>
            <a:ext cx="3416011" cy="587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7" tIns="45704" rIns="91407" bIns="45704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63" name="椭圆 62"/>
          <p:cNvSpPr/>
          <p:nvPr/>
        </p:nvSpPr>
        <p:spPr>
          <a:xfrm>
            <a:off x="6707262" y="2905447"/>
            <a:ext cx="776815" cy="776814"/>
          </a:xfrm>
          <a:prstGeom prst="ellipse">
            <a:avLst/>
          </a:prstGeom>
          <a:solidFill>
            <a:srgbClr val="BFBFBF"/>
          </a:solidFill>
          <a:ln>
            <a:noFill/>
          </a:ln>
          <a:effectLst>
            <a:outerShdw blurRad="1905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799" dirty="0">
              <a:solidFill>
                <a:srgbClr val="0973DD"/>
              </a:solidFill>
              <a:cs typeface="+mn-ea"/>
              <a:sym typeface="+mn-lt"/>
            </a:endParaRPr>
          </a:p>
        </p:txBody>
      </p:sp>
      <p:sp>
        <p:nvSpPr>
          <p:cNvPr id="64" name="TextBox 80"/>
          <p:cNvSpPr txBox="1"/>
          <p:nvPr/>
        </p:nvSpPr>
        <p:spPr>
          <a:xfrm>
            <a:off x="6722156" y="3105268"/>
            <a:ext cx="7470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cs typeface="+mn-ea"/>
                <a:sym typeface="+mn-lt"/>
              </a:rPr>
              <a:t>02</a:t>
            </a:r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cxnSp>
        <p:nvCxnSpPr>
          <p:cNvPr id="65" name="直接连接符 64"/>
          <p:cNvCxnSpPr/>
          <p:nvPr/>
        </p:nvCxnSpPr>
        <p:spPr>
          <a:xfrm>
            <a:off x="7294687" y="4437077"/>
            <a:ext cx="2663603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矩形 65"/>
          <p:cNvSpPr/>
          <p:nvPr/>
        </p:nvSpPr>
        <p:spPr>
          <a:xfrm>
            <a:off x="7582646" y="4070266"/>
            <a:ext cx="2087687" cy="338522"/>
          </a:xfrm>
          <a:prstGeom prst="rect">
            <a:avLst/>
          </a:prstGeom>
        </p:spPr>
        <p:txBody>
          <a:bodyPr wrap="square" lIns="91407" tIns="45704" rIns="91407" bIns="45704">
            <a:spAutoFit/>
          </a:bodyPr>
          <a:lstStyle/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1600" b="1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7" name="矩形 47"/>
          <p:cNvSpPr>
            <a:spLocks noChangeArrowheads="1"/>
          </p:cNvSpPr>
          <p:nvPr/>
        </p:nvSpPr>
        <p:spPr bwMode="auto">
          <a:xfrm>
            <a:off x="7582644" y="4488678"/>
            <a:ext cx="3416011" cy="587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7" tIns="45704" rIns="91407" bIns="45704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68" name="椭圆 67"/>
          <p:cNvSpPr/>
          <p:nvPr/>
        </p:nvSpPr>
        <p:spPr>
          <a:xfrm>
            <a:off x="6707262" y="4042132"/>
            <a:ext cx="776815" cy="776814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2700000" scaled="0"/>
          </a:gradFill>
          <a:ln>
            <a:noFill/>
          </a:ln>
          <a:effectLst>
            <a:outerShdw blurRad="1905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799" dirty="0">
              <a:solidFill>
                <a:srgbClr val="0973DD"/>
              </a:solidFill>
              <a:cs typeface="+mn-ea"/>
              <a:sym typeface="+mn-lt"/>
            </a:endParaRPr>
          </a:p>
        </p:txBody>
      </p:sp>
      <p:sp>
        <p:nvSpPr>
          <p:cNvPr id="69" name="TextBox 87"/>
          <p:cNvSpPr txBox="1"/>
          <p:nvPr/>
        </p:nvSpPr>
        <p:spPr>
          <a:xfrm>
            <a:off x="6722156" y="4262973"/>
            <a:ext cx="7470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03</a:t>
            </a:r>
            <a:endParaRPr lang="zh-CN" altLang="en-US" sz="2000" b="1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70" name="直接连接符 69"/>
          <p:cNvCxnSpPr/>
          <p:nvPr/>
        </p:nvCxnSpPr>
        <p:spPr>
          <a:xfrm>
            <a:off x="7294687" y="5616259"/>
            <a:ext cx="2663603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矩形 70"/>
          <p:cNvSpPr/>
          <p:nvPr/>
        </p:nvSpPr>
        <p:spPr>
          <a:xfrm>
            <a:off x="7582646" y="5249448"/>
            <a:ext cx="2087687" cy="338522"/>
          </a:xfrm>
          <a:prstGeom prst="rect">
            <a:avLst/>
          </a:prstGeom>
        </p:spPr>
        <p:txBody>
          <a:bodyPr wrap="square" lIns="91407" tIns="45704" rIns="91407" bIns="45704">
            <a:spAutoFit/>
          </a:bodyPr>
          <a:lstStyle/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1600" b="1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2" name="矩形 47"/>
          <p:cNvSpPr>
            <a:spLocks noChangeArrowheads="1"/>
          </p:cNvSpPr>
          <p:nvPr/>
        </p:nvSpPr>
        <p:spPr bwMode="auto">
          <a:xfrm>
            <a:off x="7582644" y="5667860"/>
            <a:ext cx="3416011" cy="587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7" tIns="45704" rIns="91407" bIns="45704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73" name="椭圆 72"/>
          <p:cNvSpPr/>
          <p:nvPr/>
        </p:nvSpPr>
        <p:spPr>
          <a:xfrm>
            <a:off x="6707262" y="5221314"/>
            <a:ext cx="776815" cy="776814"/>
          </a:xfrm>
          <a:prstGeom prst="ellipse">
            <a:avLst/>
          </a:prstGeom>
          <a:solidFill>
            <a:srgbClr val="BFBFBF"/>
          </a:solidFill>
          <a:ln>
            <a:noFill/>
          </a:ln>
          <a:effectLst>
            <a:outerShdw blurRad="1905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799" dirty="0">
              <a:solidFill>
                <a:srgbClr val="0973DD"/>
              </a:solidFill>
              <a:cs typeface="+mn-ea"/>
              <a:sym typeface="+mn-lt"/>
            </a:endParaRPr>
          </a:p>
        </p:txBody>
      </p:sp>
      <p:sp>
        <p:nvSpPr>
          <p:cNvPr id="74" name="TextBox 94"/>
          <p:cNvSpPr txBox="1"/>
          <p:nvPr/>
        </p:nvSpPr>
        <p:spPr>
          <a:xfrm>
            <a:off x="6722156" y="5421135"/>
            <a:ext cx="7470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cs typeface="+mn-ea"/>
                <a:sym typeface="+mn-lt"/>
              </a:rPr>
              <a:t>04</a:t>
            </a:r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9645411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750"/>
                            </p:stCondLst>
                            <p:childTnLst>
                              <p:par>
                                <p:cTn id="6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50"/>
                            </p:stCondLst>
                            <p:childTnLst>
                              <p:par>
                                <p:cTn id="7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500"/>
                            </p:stCondLst>
                            <p:childTnLst>
                              <p:par>
                                <p:cTn id="8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4000"/>
                            </p:stCondLst>
                            <p:childTnLst>
                              <p:par>
                                <p:cTn id="9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250"/>
                            </p:stCondLst>
                            <p:childTnLst>
                              <p:par>
                                <p:cTn id="1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750"/>
                            </p:stCondLst>
                            <p:childTnLst>
                              <p:par>
                                <p:cTn id="1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7000"/>
                            </p:stCondLst>
                            <p:childTnLst>
                              <p:par>
                                <p:cTn id="13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41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 tmFilter="0,0; .5, 1; 1, 1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9100"/>
                            </p:stCondLst>
                            <p:childTnLst>
                              <p:par>
                                <p:cTn id="1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41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1000" tmFilter="0,0; .5, 1; 1, 1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11200"/>
                            </p:stCondLst>
                            <p:childTnLst>
                              <p:par>
                                <p:cTn id="1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4" presetID="41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0" dur="1000" tmFilter="0,0; .5, 1; 1, 1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13300"/>
                            </p:stCondLst>
                            <p:childTnLst>
                              <p:par>
                                <p:cTn id="1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4" presetID="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8" presetID="41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4" dur="1000" tmFilter="0,0; .5, 1; 1, 1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15400"/>
                            </p:stCondLst>
                            <p:childTnLst>
                              <p:par>
                                <p:cTn id="2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8" presetID="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  <p:bldP spid="17" grpId="0" animBg="1"/>
      <p:bldP spid="2" grpId="0"/>
      <p:bldP spid="21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/>
      <p:bldP spid="29" grpId="0"/>
      <p:bldP spid="30" grpId="0" animBg="1"/>
      <p:bldP spid="31" grpId="0" animBg="1"/>
      <p:bldP spid="32" grpId="0" animBg="1"/>
      <p:bldP spid="33" grpId="0"/>
      <p:bldP spid="42" grpId="0"/>
      <p:bldP spid="43" grpId="0" animBg="1"/>
      <p:bldP spid="46" grpId="0" animBg="1"/>
      <p:bldP spid="47" grpId="0" animBg="1"/>
      <p:bldP spid="48" grpId="0"/>
      <p:bldP spid="49" grpId="0"/>
      <p:bldP spid="50" grpId="0" animBg="1"/>
      <p:bldP spid="51" grpId="0" animBg="1"/>
      <p:bldP spid="52" grpId="0" animBg="1"/>
      <p:bldP spid="53" grpId="0"/>
      <p:bldP spid="54" grpId="0"/>
      <p:bldP spid="56" grpId="0"/>
      <p:bldP spid="57" grpId="0"/>
      <p:bldP spid="58" grpId="0" animBg="1"/>
      <p:bldP spid="59" grpId="0"/>
      <p:bldP spid="61" grpId="0"/>
      <p:bldP spid="62" grpId="0"/>
      <p:bldP spid="63" grpId="0" animBg="1"/>
      <p:bldP spid="64" grpId="0"/>
      <p:bldP spid="66" grpId="0"/>
      <p:bldP spid="67" grpId="0"/>
      <p:bldP spid="68" grpId="0" animBg="1"/>
      <p:bldP spid="69" grpId="0"/>
      <p:bldP spid="71" grpId="0"/>
      <p:bldP spid="72" grpId="0"/>
      <p:bldP spid="73" grpId="0" animBg="1"/>
      <p:bldP spid="7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椭圆 33">
            <a:extLst>
              <a:ext uri="{FF2B5EF4-FFF2-40B4-BE49-F238E27FC236}">
                <a16:creationId xmlns:a16="http://schemas.microsoft.com/office/drawing/2014/main" id="{084F1028-A25C-7C16-4B36-F1E5EC23F1D4}"/>
              </a:ext>
            </a:extLst>
          </p:cNvPr>
          <p:cNvSpPr/>
          <p:nvPr/>
        </p:nvSpPr>
        <p:spPr>
          <a:xfrm>
            <a:off x="965574" y="5593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椭圆 34">
            <a:extLst>
              <a:ext uri="{FF2B5EF4-FFF2-40B4-BE49-F238E27FC236}">
                <a16:creationId xmlns:a16="http://schemas.microsoft.com/office/drawing/2014/main" id="{AFEEBF84-F8EF-8ABD-427C-D282B510C42A}"/>
              </a:ext>
            </a:extLst>
          </p:cNvPr>
          <p:cNvSpPr/>
          <p:nvPr/>
        </p:nvSpPr>
        <p:spPr>
          <a:xfrm>
            <a:off x="1339430" y="546467"/>
            <a:ext cx="71439" cy="7143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6" name="椭圆 35">
            <a:extLst>
              <a:ext uri="{FF2B5EF4-FFF2-40B4-BE49-F238E27FC236}">
                <a16:creationId xmlns:a16="http://schemas.microsoft.com/office/drawing/2014/main" id="{66FDEB6C-1FC2-F964-4FB3-E3DA769ED00B}"/>
              </a:ext>
            </a:extLst>
          </p:cNvPr>
          <p:cNvSpPr/>
          <p:nvPr/>
        </p:nvSpPr>
        <p:spPr>
          <a:xfrm>
            <a:off x="1749223" y="5593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7" name="椭圆 36">
            <a:extLst>
              <a:ext uri="{FF2B5EF4-FFF2-40B4-BE49-F238E27FC236}">
                <a16:creationId xmlns:a16="http://schemas.microsoft.com/office/drawing/2014/main" id="{C09BB2E6-7A14-6D92-A490-0079AB26A9CA}"/>
              </a:ext>
            </a:extLst>
          </p:cNvPr>
          <p:cNvSpPr/>
          <p:nvPr/>
        </p:nvSpPr>
        <p:spPr>
          <a:xfrm>
            <a:off x="2133297" y="5593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8" name="椭圆 37">
            <a:extLst>
              <a:ext uri="{FF2B5EF4-FFF2-40B4-BE49-F238E27FC236}">
                <a16:creationId xmlns:a16="http://schemas.microsoft.com/office/drawing/2014/main" id="{1F29B12E-FEEE-59D7-F7A0-D9AAA0E466A9}"/>
              </a:ext>
            </a:extLst>
          </p:cNvPr>
          <p:cNvSpPr/>
          <p:nvPr/>
        </p:nvSpPr>
        <p:spPr>
          <a:xfrm rot="10800000">
            <a:off x="11398947" y="580322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9" name="椭圆 38" hidden="1">
            <a:extLst>
              <a:ext uri="{FF2B5EF4-FFF2-40B4-BE49-F238E27FC236}">
                <a16:creationId xmlns:a16="http://schemas.microsoft.com/office/drawing/2014/main" id="{5877CABB-3C24-FEC4-E397-EB50E93DD011}"/>
              </a:ext>
            </a:extLst>
          </p:cNvPr>
          <p:cNvSpPr/>
          <p:nvPr/>
        </p:nvSpPr>
        <p:spPr>
          <a:xfrm rot="10800000">
            <a:off x="10415695" y="769506"/>
            <a:ext cx="171160" cy="17116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0" name="椭圆 39" hidden="1">
            <a:extLst>
              <a:ext uri="{FF2B5EF4-FFF2-40B4-BE49-F238E27FC236}">
                <a16:creationId xmlns:a16="http://schemas.microsoft.com/office/drawing/2014/main" id="{E5475CA2-6836-6B74-9A9B-38439C5C6A78}"/>
              </a:ext>
            </a:extLst>
          </p:cNvPr>
          <p:cNvSpPr/>
          <p:nvPr/>
        </p:nvSpPr>
        <p:spPr>
          <a:xfrm rot="10800000">
            <a:off x="10825490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1" name="椭圆 40" hidden="1">
            <a:extLst>
              <a:ext uri="{FF2B5EF4-FFF2-40B4-BE49-F238E27FC236}">
                <a16:creationId xmlns:a16="http://schemas.microsoft.com/office/drawing/2014/main" id="{607B05FA-79B2-628B-5064-B6EE92614398}"/>
              </a:ext>
            </a:extLst>
          </p:cNvPr>
          <p:cNvSpPr/>
          <p:nvPr/>
        </p:nvSpPr>
        <p:spPr>
          <a:xfrm rot="10800000">
            <a:off x="11209563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4" name="椭圆 43">
            <a:extLst>
              <a:ext uri="{FF2B5EF4-FFF2-40B4-BE49-F238E27FC236}">
                <a16:creationId xmlns:a16="http://schemas.microsoft.com/office/drawing/2014/main" id="{D7077B8C-0B40-CB35-1A5C-B37C58442261}"/>
              </a:ext>
            </a:extLst>
          </p:cNvPr>
          <p:cNvSpPr/>
          <p:nvPr/>
        </p:nvSpPr>
        <p:spPr>
          <a:xfrm rot="10800000">
            <a:off x="11392970" y="955621"/>
            <a:ext cx="75167" cy="75167"/>
          </a:xfrm>
          <a:prstGeom prst="ellipse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5" name="椭圆 44">
            <a:extLst>
              <a:ext uri="{FF2B5EF4-FFF2-40B4-BE49-F238E27FC236}">
                <a16:creationId xmlns:a16="http://schemas.microsoft.com/office/drawing/2014/main" id="{EA6D7360-D1D7-D052-1461-9DCA434AE75A}"/>
              </a:ext>
            </a:extLst>
          </p:cNvPr>
          <p:cNvSpPr/>
          <p:nvPr/>
        </p:nvSpPr>
        <p:spPr>
          <a:xfrm rot="10800000">
            <a:off x="11392970" y="1344139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62B53BFC-916B-4044-8322-CEB390B52713}"/>
              </a:ext>
            </a:extLst>
          </p:cNvPr>
          <p:cNvSpPr/>
          <p:nvPr/>
        </p:nvSpPr>
        <p:spPr>
          <a:xfrm>
            <a:off x="2889478" y="1431471"/>
            <a:ext cx="4034971" cy="4397829"/>
          </a:xfrm>
          <a:prstGeom prst="rect">
            <a:avLst/>
          </a:prstGeom>
          <a:blipFill dpi="0" rotWithShape="1">
            <a:blip r:embed="rId2" cstate="email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noFill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096BC293-5C40-4CF3-8CEA-C4F19A2EA2B1}"/>
              </a:ext>
            </a:extLst>
          </p:cNvPr>
          <p:cNvSpPr txBox="1"/>
          <p:nvPr/>
        </p:nvSpPr>
        <p:spPr>
          <a:xfrm>
            <a:off x="1091573" y="4225299"/>
            <a:ext cx="147517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lnSpc>
                <a:spcPct val="150000"/>
              </a:lnSpc>
              <a:defRPr sz="1200">
                <a:solidFill>
                  <a:schemeClr val="bg1">
                    <a:lumMod val="50000"/>
                  </a:schemeClr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just">
              <a:lnSpc>
                <a:spcPct val="130000"/>
              </a:lnSpc>
            </a:pPr>
            <a:r>
              <a:rPr lang="en-US" altLang="zh-CN" sz="1000" dirty="0">
                <a:solidFill>
                  <a:schemeClr val="bg1">
                    <a:lumMod val="75000"/>
                  </a:schemeClr>
                </a:solidFill>
                <a:cs typeface="+mn-ea"/>
                <a:sym typeface="+mn-lt"/>
              </a:rPr>
              <a:t>Theme color makes PPT more convenient to change. </a:t>
            </a:r>
          </a:p>
          <a:p>
            <a:pPr algn="just">
              <a:lnSpc>
                <a:spcPct val="130000"/>
              </a:lnSpc>
            </a:pPr>
            <a:r>
              <a:rPr lang="en-US" altLang="zh-CN" sz="1000" dirty="0">
                <a:solidFill>
                  <a:schemeClr val="bg1">
                    <a:lumMod val="75000"/>
                  </a:schemeClr>
                </a:solidFill>
                <a:cs typeface="+mn-ea"/>
                <a:sym typeface="+mn-lt"/>
              </a:rPr>
              <a:t>Adjust the spacing to adapt to Chinese typesetting, use the reference line in PPT……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0948C1BE-508A-48E7-8A26-4AAA2249401B}"/>
              </a:ext>
            </a:extLst>
          </p:cNvPr>
          <p:cNvSpPr txBox="1"/>
          <p:nvPr/>
        </p:nvSpPr>
        <p:spPr>
          <a:xfrm>
            <a:off x="1209048" y="3571980"/>
            <a:ext cx="552277" cy="471604"/>
          </a:xfrm>
          <a:custGeom>
            <a:avLst/>
            <a:gdLst/>
            <a:ahLst/>
            <a:cxnLst/>
            <a:rect l="l" t="t" r="r" b="b"/>
            <a:pathLst>
              <a:path w="79474" h="67865">
                <a:moveTo>
                  <a:pt x="75902" y="0"/>
                </a:moveTo>
                <a:lnTo>
                  <a:pt x="75902" y="12501"/>
                </a:lnTo>
                <a:cubicBezTo>
                  <a:pt x="66972" y="15478"/>
                  <a:pt x="63103" y="24110"/>
                  <a:pt x="64293" y="38397"/>
                </a:cubicBezTo>
                <a:lnTo>
                  <a:pt x="79474" y="38397"/>
                </a:lnTo>
                <a:lnTo>
                  <a:pt x="79474" y="67865"/>
                </a:lnTo>
                <a:lnTo>
                  <a:pt x="50006" y="67865"/>
                </a:lnTo>
                <a:lnTo>
                  <a:pt x="50006" y="30361"/>
                </a:lnTo>
                <a:cubicBezTo>
                  <a:pt x="53578" y="13097"/>
                  <a:pt x="61912" y="3274"/>
                  <a:pt x="75009" y="893"/>
                </a:cubicBezTo>
                <a:close/>
                <a:moveTo>
                  <a:pt x="25896" y="0"/>
                </a:moveTo>
                <a:lnTo>
                  <a:pt x="25896" y="12501"/>
                </a:lnTo>
                <a:cubicBezTo>
                  <a:pt x="16966" y="15478"/>
                  <a:pt x="13096" y="24110"/>
                  <a:pt x="14287" y="38397"/>
                </a:cubicBezTo>
                <a:lnTo>
                  <a:pt x="28574" y="38397"/>
                </a:lnTo>
                <a:lnTo>
                  <a:pt x="28574" y="67865"/>
                </a:lnTo>
                <a:lnTo>
                  <a:pt x="0" y="67865"/>
                </a:lnTo>
                <a:lnTo>
                  <a:pt x="0" y="30361"/>
                </a:lnTo>
                <a:cubicBezTo>
                  <a:pt x="2976" y="13097"/>
                  <a:pt x="11310" y="3274"/>
                  <a:pt x="25003" y="893"/>
                </a:cubicBezTo>
                <a:close/>
              </a:path>
            </a:pathLst>
          </a:custGeom>
          <a:solidFill>
            <a:srgbClr val="BFBFBF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99F90EC7-0521-4E6C-872E-032F611C71FB}"/>
              </a:ext>
            </a:extLst>
          </p:cNvPr>
          <p:cNvSpPr/>
          <p:nvPr/>
        </p:nvSpPr>
        <p:spPr>
          <a:xfrm>
            <a:off x="7379967" y="1155321"/>
            <a:ext cx="2741780" cy="679682"/>
          </a:xfrm>
          <a:prstGeom prst="rect">
            <a:avLst/>
          </a:prstGeom>
        </p:spPr>
        <p:txBody>
          <a:bodyPr wrap="square" anchor="b" anchorCtr="0">
            <a:noAutofit/>
          </a:bodyPr>
          <a:lstStyle/>
          <a:p>
            <a:pPr marR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zh-CN" sz="32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CONTENTS</a:t>
            </a:r>
          </a:p>
        </p:txBody>
      </p: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D37E549D-3708-4D32-9A8E-CA628DF74DDD}"/>
              </a:ext>
            </a:extLst>
          </p:cNvPr>
          <p:cNvGrpSpPr/>
          <p:nvPr/>
        </p:nvGrpSpPr>
        <p:grpSpPr>
          <a:xfrm>
            <a:off x="7507973" y="2256912"/>
            <a:ext cx="3493747" cy="679682"/>
            <a:chOff x="6697732" y="2429268"/>
            <a:chExt cx="3493746" cy="679682"/>
          </a:xfrm>
        </p:grpSpPr>
        <p:sp>
          <p:nvSpPr>
            <p:cNvPr id="58" name="矩形 57">
              <a:extLst>
                <a:ext uri="{FF2B5EF4-FFF2-40B4-BE49-F238E27FC236}">
                  <a16:creationId xmlns:a16="http://schemas.microsoft.com/office/drawing/2014/main" id="{18710910-0329-4DCD-8066-A4D64FBB182D}"/>
                </a:ext>
              </a:extLst>
            </p:cNvPr>
            <p:cNvSpPr/>
            <p:nvPr/>
          </p:nvSpPr>
          <p:spPr>
            <a:xfrm>
              <a:off x="6697732" y="2429268"/>
              <a:ext cx="3493746" cy="679682"/>
            </a:xfrm>
            <a:prstGeom prst="rect">
              <a:avLst/>
            </a:prstGeom>
            <a:solidFill>
              <a:schemeClr val="tx1">
                <a:lumMod val="50000"/>
                <a:lumOff val="50000"/>
                <a:alpha val="10000"/>
              </a:schemeClr>
            </a:solidFill>
            <a:ln w="38100">
              <a:noFill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altLang="zh-CN" sz="10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grpSp>
          <p:nvGrpSpPr>
            <p:cNvPr id="59" name="组合 58">
              <a:extLst>
                <a:ext uri="{FF2B5EF4-FFF2-40B4-BE49-F238E27FC236}">
                  <a16:creationId xmlns:a16="http://schemas.microsoft.com/office/drawing/2014/main" id="{9B9DA19F-3B7F-443F-855B-71A8E01187B0}"/>
                </a:ext>
              </a:extLst>
            </p:cNvPr>
            <p:cNvGrpSpPr/>
            <p:nvPr/>
          </p:nvGrpSpPr>
          <p:grpSpPr>
            <a:xfrm>
              <a:off x="6881936" y="2533307"/>
              <a:ext cx="2887968" cy="471604"/>
              <a:chOff x="7035800" y="1761672"/>
              <a:chExt cx="2887968" cy="471604"/>
            </a:xfrm>
          </p:grpSpPr>
          <p:sp>
            <p:nvSpPr>
              <p:cNvPr id="60" name="矩形 59">
                <a:extLst>
                  <a:ext uri="{FF2B5EF4-FFF2-40B4-BE49-F238E27FC236}">
                    <a16:creationId xmlns:a16="http://schemas.microsoft.com/office/drawing/2014/main" id="{FABBF01D-67E7-4B72-ABAE-C3DADB95F1B3}"/>
                  </a:ext>
                </a:extLst>
              </p:cNvPr>
              <p:cNvSpPr/>
              <p:nvPr/>
            </p:nvSpPr>
            <p:spPr>
              <a:xfrm>
                <a:off x="7035800" y="1761672"/>
                <a:ext cx="660400" cy="471604"/>
              </a:xfrm>
              <a:prstGeom prst="rect">
                <a:avLst/>
              </a:prstGeom>
            </p:spPr>
            <p:txBody>
              <a:bodyPr wrap="square" anchor="ctr" anchorCtr="0">
                <a:noAutofit/>
              </a:bodyPr>
              <a:lstStyle/>
              <a:p>
                <a:pPr marR="0" lvl="0" indent="0" algn="r" fontAlgn="base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2400" b="1" dirty="0">
                    <a:solidFill>
                      <a:schemeClr val="bg1">
                        <a:lumMod val="65000"/>
                      </a:schemeClr>
                    </a:solidFill>
                    <a:cs typeface="+mn-ea"/>
                    <a:sym typeface="+mn-lt"/>
                  </a:rPr>
                  <a:t>01.</a:t>
                </a:r>
                <a:endParaRPr lang="zh-CN" altLang="zh-CN" sz="2400" b="1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1" name="矩形 60">
                <a:extLst>
                  <a:ext uri="{FF2B5EF4-FFF2-40B4-BE49-F238E27FC236}">
                    <a16:creationId xmlns:a16="http://schemas.microsoft.com/office/drawing/2014/main" id="{489A4632-E494-4A91-ABAB-F8C6C520376F}"/>
                  </a:ext>
                </a:extLst>
              </p:cNvPr>
              <p:cNvSpPr/>
              <p:nvPr/>
            </p:nvSpPr>
            <p:spPr>
              <a:xfrm>
                <a:off x="7698095" y="1761672"/>
                <a:ext cx="2225673" cy="471604"/>
              </a:xfrm>
              <a:prstGeom prst="rect">
                <a:avLst/>
              </a:prstGeom>
            </p:spPr>
            <p:txBody>
              <a:bodyPr wrap="square" anchor="ctr" anchorCtr="0">
                <a:noAutofit/>
              </a:bodyPr>
              <a:lstStyle/>
              <a:p>
                <a:r>
                  <a:rPr lang="en-US" altLang="zh-CN" sz="24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9" name="组合 28">
            <a:extLst>
              <a:ext uri="{FF2B5EF4-FFF2-40B4-BE49-F238E27FC236}">
                <a16:creationId xmlns:a16="http://schemas.microsoft.com/office/drawing/2014/main" id="{ED286FC6-15BE-444A-8BC3-5EAB38D815E1}"/>
              </a:ext>
            </a:extLst>
          </p:cNvPr>
          <p:cNvGrpSpPr/>
          <p:nvPr/>
        </p:nvGrpSpPr>
        <p:grpSpPr>
          <a:xfrm>
            <a:off x="7507973" y="3221147"/>
            <a:ext cx="3493747" cy="679682"/>
            <a:chOff x="6697732" y="2429268"/>
            <a:chExt cx="3493746" cy="679682"/>
          </a:xfrm>
        </p:grpSpPr>
        <p:sp>
          <p:nvSpPr>
            <p:cNvPr id="54" name="矩形 53">
              <a:extLst>
                <a:ext uri="{FF2B5EF4-FFF2-40B4-BE49-F238E27FC236}">
                  <a16:creationId xmlns:a16="http://schemas.microsoft.com/office/drawing/2014/main" id="{AFF402B2-711A-4C7C-9DA2-D4F824BF31B5}"/>
                </a:ext>
              </a:extLst>
            </p:cNvPr>
            <p:cNvSpPr/>
            <p:nvPr/>
          </p:nvSpPr>
          <p:spPr>
            <a:xfrm>
              <a:off x="6697732" y="2429268"/>
              <a:ext cx="3493746" cy="679682"/>
            </a:xfrm>
            <a:prstGeom prst="rect">
              <a:avLst/>
            </a:prstGeom>
            <a:solidFill>
              <a:schemeClr val="tx1">
                <a:lumMod val="50000"/>
                <a:lumOff val="50000"/>
                <a:alpha val="10000"/>
              </a:schemeClr>
            </a:solidFill>
            <a:ln w="38100">
              <a:noFill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altLang="zh-CN" sz="10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grpSp>
          <p:nvGrpSpPr>
            <p:cNvPr id="55" name="组合 54">
              <a:extLst>
                <a:ext uri="{FF2B5EF4-FFF2-40B4-BE49-F238E27FC236}">
                  <a16:creationId xmlns:a16="http://schemas.microsoft.com/office/drawing/2014/main" id="{6F38D1CC-E281-4EA2-ADE7-2FB3D87B4CCB}"/>
                </a:ext>
              </a:extLst>
            </p:cNvPr>
            <p:cNvGrpSpPr/>
            <p:nvPr/>
          </p:nvGrpSpPr>
          <p:grpSpPr>
            <a:xfrm>
              <a:off x="6881936" y="2533307"/>
              <a:ext cx="2974028" cy="471604"/>
              <a:chOff x="7035800" y="1761672"/>
              <a:chExt cx="2974028" cy="471604"/>
            </a:xfrm>
          </p:grpSpPr>
          <p:sp>
            <p:nvSpPr>
              <p:cNvPr id="56" name="矩形 55">
                <a:extLst>
                  <a:ext uri="{FF2B5EF4-FFF2-40B4-BE49-F238E27FC236}">
                    <a16:creationId xmlns:a16="http://schemas.microsoft.com/office/drawing/2014/main" id="{DF6715F2-37D5-493D-A3BD-0B008928FF7F}"/>
                  </a:ext>
                </a:extLst>
              </p:cNvPr>
              <p:cNvSpPr/>
              <p:nvPr/>
            </p:nvSpPr>
            <p:spPr>
              <a:xfrm>
                <a:off x="7035800" y="1761672"/>
                <a:ext cx="660400" cy="471604"/>
              </a:xfrm>
              <a:prstGeom prst="rect">
                <a:avLst/>
              </a:prstGeom>
            </p:spPr>
            <p:txBody>
              <a:bodyPr wrap="square" anchor="ctr" anchorCtr="0">
                <a:noAutofit/>
              </a:bodyPr>
              <a:lstStyle/>
              <a:p>
                <a:pPr marR="0" lvl="0" indent="0" algn="r" fontAlgn="base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2400" b="1" dirty="0">
                    <a:solidFill>
                      <a:schemeClr val="bg1">
                        <a:lumMod val="65000"/>
                      </a:schemeClr>
                    </a:solidFill>
                    <a:cs typeface="+mn-ea"/>
                    <a:sym typeface="+mn-lt"/>
                  </a:rPr>
                  <a:t>02.</a:t>
                </a:r>
                <a:endParaRPr lang="zh-CN" altLang="zh-CN" sz="2400" b="1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7" name="矩形 56">
                <a:extLst>
                  <a:ext uri="{FF2B5EF4-FFF2-40B4-BE49-F238E27FC236}">
                    <a16:creationId xmlns:a16="http://schemas.microsoft.com/office/drawing/2014/main" id="{0B432276-2A55-433B-8B7C-A605BEBA74A6}"/>
                  </a:ext>
                </a:extLst>
              </p:cNvPr>
              <p:cNvSpPr/>
              <p:nvPr/>
            </p:nvSpPr>
            <p:spPr>
              <a:xfrm>
                <a:off x="7698094" y="1761672"/>
                <a:ext cx="2311734" cy="471604"/>
              </a:xfrm>
              <a:prstGeom prst="rect">
                <a:avLst/>
              </a:prstGeom>
            </p:spPr>
            <p:txBody>
              <a:bodyPr wrap="square" anchor="ctr" anchorCtr="0">
                <a:noAutofit/>
              </a:bodyPr>
              <a:lstStyle/>
              <a:p>
                <a:r>
                  <a:rPr lang="en-US" altLang="zh-CN" sz="24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2" name="组合 41">
            <a:extLst>
              <a:ext uri="{FF2B5EF4-FFF2-40B4-BE49-F238E27FC236}">
                <a16:creationId xmlns:a16="http://schemas.microsoft.com/office/drawing/2014/main" id="{011570BD-CB02-4E23-9F87-3DC09AEFC6D5}"/>
              </a:ext>
            </a:extLst>
          </p:cNvPr>
          <p:cNvGrpSpPr/>
          <p:nvPr/>
        </p:nvGrpSpPr>
        <p:grpSpPr>
          <a:xfrm>
            <a:off x="7507973" y="4185382"/>
            <a:ext cx="3493747" cy="679682"/>
            <a:chOff x="6697732" y="2429268"/>
            <a:chExt cx="3493746" cy="679682"/>
          </a:xfrm>
        </p:grpSpPr>
        <p:sp>
          <p:nvSpPr>
            <p:cNvPr id="50" name="矩形 49">
              <a:extLst>
                <a:ext uri="{FF2B5EF4-FFF2-40B4-BE49-F238E27FC236}">
                  <a16:creationId xmlns:a16="http://schemas.microsoft.com/office/drawing/2014/main" id="{A1FC4F33-B887-47A9-98CF-B176506655CB}"/>
                </a:ext>
              </a:extLst>
            </p:cNvPr>
            <p:cNvSpPr/>
            <p:nvPr/>
          </p:nvSpPr>
          <p:spPr>
            <a:xfrm>
              <a:off x="6697732" y="2429268"/>
              <a:ext cx="3493746" cy="679682"/>
            </a:xfrm>
            <a:prstGeom prst="rect">
              <a:avLst/>
            </a:prstGeom>
            <a:solidFill>
              <a:schemeClr val="tx1">
                <a:lumMod val="50000"/>
                <a:lumOff val="50000"/>
                <a:alpha val="10000"/>
              </a:schemeClr>
            </a:solidFill>
            <a:ln w="38100">
              <a:noFill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altLang="zh-CN" sz="10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grpSp>
          <p:nvGrpSpPr>
            <p:cNvPr id="51" name="组合 50">
              <a:extLst>
                <a:ext uri="{FF2B5EF4-FFF2-40B4-BE49-F238E27FC236}">
                  <a16:creationId xmlns:a16="http://schemas.microsoft.com/office/drawing/2014/main" id="{E8B678FD-C825-44A2-9410-F0D5401D06FB}"/>
                </a:ext>
              </a:extLst>
            </p:cNvPr>
            <p:cNvGrpSpPr/>
            <p:nvPr/>
          </p:nvGrpSpPr>
          <p:grpSpPr>
            <a:xfrm>
              <a:off x="6881936" y="2533307"/>
              <a:ext cx="3156908" cy="471604"/>
              <a:chOff x="7035800" y="1761672"/>
              <a:chExt cx="3156908" cy="471604"/>
            </a:xfrm>
          </p:grpSpPr>
          <p:sp>
            <p:nvSpPr>
              <p:cNvPr id="52" name="矩形 51">
                <a:extLst>
                  <a:ext uri="{FF2B5EF4-FFF2-40B4-BE49-F238E27FC236}">
                    <a16:creationId xmlns:a16="http://schemas.microsoft.com/office/drawing/2014/main" id="{C3C4FBDB-0C22-4D9D-BBA5-178E838812F9}"/>
                  </a:ext>
                </a:extLst>
              </p:cNvPr>
              <p:cNvSpPr/>
              <p:nvPr/>
            </p:nvSpPr>
            <p:spPr>
              <a:xfrm>
                <a:off x="7035800" y="1761672"/>
                <a:ext cx="660400" cy="471604"/>
              </a:xfrm>
              <a:prstGeom prst="rect">
                <a:avLst/>
              </a:prstGeom>
            </p:spPr>
            <p:txBody>
              <a:bodyPr wrap="square" anchor="ctr" anchorCtr="0">
                <a:noAutofit/>
              </a:bodyPr>
              <a:lstStyle/>
              <a:p>
                <a:pPr marR="0" lvl="0" indent="0" algn="r" fontAlgn="base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2400" b="1" dirty="0">
                    <a:solidFill>
                      <a:schemeClr val="bg1">
                        <a:lumMod val="65000"/>
                      </a:schemeClr>
                    </a:solidFill>
                    <a:cs typeface="+mn-ea"/>
                    <a:sym typeface="+mn-lt"/>
                  </a:rPr>
                  <a:t>03.</a:t>
                </a:r>
                <a:endParaRPr lang="zh-CN" altLang="zh-CN" sz="2400" b="1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3" name="矩形 52">
                <a:extLst>
                  <a:ext uri="{FF2B5EF4-FFF2-40B4-BE49-F238E27FC236}">
                    <a16:creationId xmlns:a16="http://schemas.microsoft.com/office/drawing/2014/main" id="{A8415B63-7421-4AF9-9C7E-72F2E4C88D24}"/>
                  </a:ext>
                </a:extLst>
              </p:cNvPr>
              <p:cNvSpPr/>
              <p:nvPr/>
            </p:nvSpPr>
            <p:spPr>
              <a:xfrm>
                <a:off x="7698094" y="1761672"/>
                <a:ext cx="2494614" cy="471604"/>
              </a:xfrm>
              <a:prstGeom prst="rect">
                <a:avLst/>
              </a:prstGeom>
            </p:spPr>
            <p:txBody>
              <a:bodyPr wrap="square" anchor="ctr" anchorCtr="0">
                <a:noAutofit/>
              </a:bodyPr>
              <a:lstStyle/>
              <a:p>
                <a:r>
                  <a:rPr lang="en-US" altLang="zh-CN" sz="24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3" name="组合 42">
            <a:extLst>
              <a:ext uri="{FF2B5EF4-FFF2-40B4-BE49-F238E27FC236}">
                <a16:creationId xmlns:a16="http://schemas.microsoft.com/office/drawing/2014/main" id="{92A85F7D-45A7-49B1-B2F2-21FE4ED5DD60}"/>
              </a:ext>
            </a:extLst>
          </p:cNvPr>
          <p:cNvGrpSpPr/>
          <p:nvPr/>
        </p:nvGrpSpPr>
        <p:grpSpPr>
          <a:xfrm>
            <a:off x="7507973" y="5149618"/>
            <a:ext cx="3493747" cy="679682"/>
            <a:chOff x="6697732" y="2429268"/>
            <a:chExt cx="3493746" cy="679682"/>
          </a:xfrm>
        </p:grpSpPr>
        <p:sp>
          <p:nvSpPr>
            <p:cNvPr id="46" name="矩形 45">
              <a:extLst>
                <a:ext uri="{FF2B5EF4-FFF2-40B4-BE49-F238E27FC236}">
                  <a16:creationId xmlns:a16="http://schemas.microsoft.com/office/drawing/2014/main" id="{475344D4-C157-4B6D-B029-320CBDAA94C0}"/>
                </a:ext>
              </a:extLst>
            </p:cNvPr>
            <p:cNvSpPr/>
            <p:nvPr/>
          </p:nvSpPr>
          <p:spPr>
            <a:xfrm>
              <a:off x="6697732" y="2429268"/>
              <a:ext cx="3493746" cy="679682"/>
            </a:xfrm>
            <a:prstGeom prst="rect">
              <a:avLst/>
            </a:prstGeom>
            <a:solidFill>
              <a:schemeClr val="tx1">
                <a:lumMod val="50000"/>
                <a:lumOff val="50000"/>
                <a:alpha val="10000"/>
              </a:schemeClr>
            </a:solidFill>
            <a:ln w="38100">
              <a:noFill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altLang="zh-CN" sz="10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grpSp>
          <p:nvGrpSpPr>
            <p:cNvPr id="47" name="组合 46">
              <a:extLst>
                <a:ext uri="{FF2B5EF4-FFF2-40B4-BE49-F238E27FC236}">
                  <a16:creationId xmlns:a16="http://schemas.microsoft.com/office/drawing/2014/main" id="{B4FF52E1-8ABE-4D06-B62E-533FCEDCA58E}"/>
                </a:ext>
              </a:extLst>
            </p:cNvPr>
            <p:cNvGrpSpPr/>
            <p:nvPr/>
          </p:nvGrpSpPr>
          <p:grpSpPr>
            <a:xfrm>
              <a:off x="6881936" y="2533307"/>
              <a:ext cx="3309542" cy="471604"/>
              <a:chOff x="7035800" y="1761672"/>
              <a:chExt cx="3309542" cy="471604"/>
            </a:xfrm>
          </p:grpSpPr>
          <p:sp>
            <p:nvSpPr>
              <p:cNvPr id="48" name="矩形 47">
                <a:extLst>
                  <a:ext uri="{FF2B5EF4-FFF2-40B4-BE49-F238E27FC236}">
                    <a16:creationId xmlns:a16="http://schemas.microsoft.com/office/drawing/2014/main" id="{FB7788E6-EBB7-46DB-B416-388165634F4D}"/>
                  </a:ext>
                </a:extLst>
              </p:cNvPr>
              <p:cNvSpPr/>
              <p:nvPr/>
            </p:nvSpPr>
            <p:spPr>
              <a:xfrm>
                <a:off x="7035800" y="1761672"/>
                <a:ext cx="660400" cy="471604"/>
              </a:xfrm>
              <a:prstGeom prst="rect">
                <a:avLst/>
              </a:prstGeom>
            </p:spPr>
            <p:txBody>
              <a:bodyPr wrap="square" anchor="ctr" anchorCtr="0">
                <a:noAutofit/>
              </a:bodyPr>
              <a:lstStyle/>
              <a:p>
                <a:pPr marR="0" lvl="0" indent="0" algn="r" fontAlgn="base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2400" b="1" dirty="0">
                    <a:solidFill>
                      <a:schemeClr val="bg1">
                        <a:lumMod val="65000"/>
                      </a:schemeClr>
                    </a:solidFill>
                    <a:cs typeface="+mn-ea"/>
                    <a:sym typeface="+mn-lt"/>
                  </a:rPr>
                  <a:t>04.</a:t>
                </a:r>
                <a:endParaRPr lang="zh-CN" altLang="zh-CN" sz="2400" b="1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9" name="矩形 48">
                <a:extLst>
                  <a:ext uri="{FF2B5EF4-FFF2-40B4-BE49-F238E27FC236}">
                    <a16:creationId xmlns:a16="http://schemas.microsoft.com/office/drawing/2014/main" id="{1C356492-1A4E-49C5-A68F-6DC93A436E83}"/>
                  </a:ext>
                </a:extLst>
              </p:cNvPr>
              <p:cNvSpPr/>
              <p:nvPr/>
            </p:nvSpPr>
            <p:spPr>
              <a:xfrm>
                <a:off x="7698095" y="1761672"/>
                <a:ext cx="2647247" cy="471604"/>
              </a:xfrm>
              <a:prstGeom prst="rect">
                <a:avLst/>
              </a:prstGeom>
            </p:spPr>
            <p:txBody>
              <a:bodyPr wrap="square" anchor="ctr" anchorCtr="0">
                <a:noAutofit/>
              </a:bodyPr>
              <a:lstStyle/>
              <a:p>
                <a:r>
                  <a:rPr lang="en-US" altLang="zh-CN" sz="24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65" name="TextBox 9">
            <a:extLst>
              <a:ext uri="{FF2B5EF4-FFF2-40B4-BE49-F238E27FC236}">
                <a16:creationId xmlns:a16="http://schemas.microsoft.com/office/drawing/2014/main" id="{FF11A90E-4E60-197F-DCE6-A43776017FDA}"/>
              </a:ext>
            </a:extLst>
          </p:cNvPr>
          <p:cNvSpPr txBox="1"/>
          <p:nvPr/>
        </p:nvSpPr>
        <p:spPr>
          <a:xfrm>
            <a:off x="1" y="7931"/>
            <a:ext cx="453651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00" dirty="0">
                <a:noFill/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0" dirty="0">
                <a:noFill/>
                <a:latin typeface="微软雅黑" panose="020B0503020204020204" pitchFamily="34" charset="-122"/>
                <a:ea typeface="微软雅黑" panose="020B0503020204020204" pitchFamily="34" charset="-122"/>
              </a:rPr>
              <a:t>下载 </a:t>
            </a:r>
            <a:r>
              <a:rPr lang="en-US" altLang="zh-CN" sz="100" dirty="0">
                <a:noFill/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http://www.1ppt.com/xiazai/</a:t>
            </a:r>
          </a:p>
        </p:txBody>
      </p:sp>
    </p:spTree>
    <p:extLst>
      <p:ext uri="{BB962C8B-B14F-4D97-AF65-F5344CB8AC3E}">
        <p14:creationId xmlns:p14="http://schemas.microsoft.com/office/powerpoint/2010/main" val="16463153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 tmFilter="0,0; .5, 1; 1, 1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  <p:bldP spid="38" grpId="0" animBg="1"/>
      <p:bldP spid="44" grpId="0" animBg="1"/>
      <p:bldP spid="45" grpId="0" animBg="1"/>
      <p:bldP spid="22" grpId="0" animBg="1"/>
      <p:bldP spid="23" grpId="0"/>
      <p:bldP spid="24" grpId="0" animBg="1"/>
      <p:bldP spid="2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图片 29">
            <a:extLst>
              <a:ext uri="{FF2B5EF4-FFF2-40B4-BE49-F238E27FC236}">
                <a16:creationId xmlns:a16="http://schemas.microsoft.com/office/drawing/2014/main" id="{AD86172C-DF53-0BCA-3385-83CFFD4800E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0"/>
            <a:ext cx="12191999" cy="6858000"/>
          </a:xfrm>
          <a:prstGeom prst="rect">
            <a:avLst/>
          </a:prstGeom>
        </p:spPr>
      </p:pic>
      <p:sp>
        <p:nvSpPr>
          <p:cNvPr id="21" name="文本框 20">
            <a:extLst>
              <a:ext uri="{FF2B5EF4-FFF2-40B4-BE49-F238E27FC236}">
                <a16:creationId xmlns:a16="http://schemas.microsoft.com/office/drawing/2014/main" id="{608553CB-F770-90F0-3AF7-83E48E24B7C4}"/>
              </a:ext>
            </a:extLst>
          </p:cNvPr>
          <p:cNvSpPr txBox="1"/>
          <p:nvPr/>
        </p:nvSpPr>
        <p:spPr>
          <a:xfrm>
            <a:off x="1515644" y="2705725"/>
            <a:ext cx="916071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8800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Heavy" pitchFamily="18" charset="-122"/>
                <a:ea typeface="阿里巴巴普惠体 Heavy" pitchFamily="18" charset="-122"/>
                <a:cs typeface="阿里巴巴普惠体 Heavy" pitchFamily="18" charset="-122"/>
              </a:defRPr>
            </a:lvl1pPr>
          </a:lstStyle>
          <a:p>
            <a:r>
              <a:rPr lang="en-US" altLang="zh-CN" dirty="0"/>
              <a:t>Add title text</a:t>
            </a:r>
            <a:endParaRPr lang="zh-CN" altLang="en-US" dirty="0"/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CFB6D808-2865-DA79-B45B-E1C2CDD75483}"/>
              </a:ext>
            </a:extLst>
          </p:cNvPr>
          <p:cNvSpPr txBox="1"/>
          <p:nvPr/>
        </p:nvSpPr>
        <p:spPr>
          <a:xfrm>
            <a:off x="4885686" y="2046534"/>
            <a:ext cx="2420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spc="300" dirty="0">
                <a:solidFill>
                  <a:schemeClr val="bg1">
                    <a:lumMod val="50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PART 04</a:t>
            </a:r>
            <a:endParaRPr lang="zh-CN" altLang="en-US" sz="3600" spc="300" dirty="0">
              <a:solidFill>
                <a:schemeClr val="bg1">
                  <a:lumMod val="50000"/>
                </a:schemeClr>
              </a:solidFill>
              <a:latin typeface="阿里巴巴普惠体 Medium" panose="00020600040101010101" pitchFamily="18" charset="-122"/>
              <a:ea typeface="阿里巴巴普惠体 Medium" panose="00020600040101010101" pitchFamily="18" charset="-122"/>
              <a:cs typeface="阿里巴巴普惠体 Medium" panose="00020600040101010101" pitchFamily="18" charset="-122"/>
            </a:endParaRPr>
          </a:p>
        </p:txBody>
      </p:sp>
      <p:sp>
        <p:nvSpPr>
          <p:cNvPr id="34" name="椭圆 33">
            <a:extLst>
              <a:ext uri="{FF2B5EF4-FFF2-40B4-BE49-F238E27FC236}">
                <a16:creationId xmlns:a16="http://schemas.microsoft.com/office/drawing/2014/main" id="{084F1028-A25C-7C16-4B36-F1E5EC23F1D4}"/>
              </a:ext>
            </a:extLst>
          </p:cNvPr>
          <p:cNvSpPr/>
          <p:nvPr/>
        </p:nvSpPr>
        <p:spPr>
          <a:xfrm>
            <a:off x="965574" y="5593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椭圆 34">
            <a:extLst>
              <a:ext uri="{FF2B5EF4-FFF2-40B4-BE49-F238E27FC236}">
                <a16:creationId xmlns:a16="http://schemas.microsoft.com/office/drawing/2014/main" id="{AFEEBF84-F8EF-8ABD-427C-D282B510C42A}"/>
              </a:ext>
            </a:extLst>
          </p:cNvPr>
          <p:cNvSpPr/>
          <p:nvPr/>
        </p:nvSpPr>
        <p:spPr>
          <a:xfrm>
            <a:off x="1339430" y="546467"/>
            <a:ext cx="71439" cy="7143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椭圆 35">
            <a:extLst>
              <a:ext uri="{FF2B5EF4-FFF2-40B4-BE49-F238E27FC236}">
                <a16:creationId xmlns:a16="http://schemas.microsoft.com/office/drawing/2014/main" id="{66FDEB6C-1FC2-F964-4FB3-E3DA769ED00B}"/>
              </a:ext>
            </a:extLst>
          </p:cNvPr>
          <p:cNvSpPr/>
          <p:nvPr/>
        </p:nvSpPr>
        <p:spPr>
          <a:xfrm>
            <a:off x="1749223" y="5593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>
            <a:extLst>
              <a:ext uri="{FF2B5EF4-FFF2-40B4-BE49-F238E27FC236}">
                <a16:creationId xmlns:a16="http://schemas.microsoft.com/office/drawing/2014/main" id="{C09BB2E6-7A14-6D92-A490-0079AB26A9CA}"/>
              </a:ext>
            </a:extLst>
          </p:cNvPr>
          <p:cNvSpPr/>
          <p:nvPr/>
        </p:nvSpPr>
        <p:spPr>
          <a:xfrm>
            <a:off x="2133297" y="5593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椭圆 37">
            <a:extLst>
              <a:ext uri="{FF2B5EF4-FFF2-40B4-BE49-F238E27FC236}">
                <a16:creationId xmlns:a16="http://schemas.microsoft.com/office/drawing/2014/main" id="{1F29B12E-FEEE-59D7-F7A0-D9AAA0E466A9}"/>
              </a:ext>
            </a:extLst>
          </p:cNvPr>
          <p:cNvSpPr/>
          <p:nvPr/>
        </p:nvSpPr>
        <p:spPr>
          <a:xfrm rot="10800000">
            <a:off x="11398947" y="580322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椭圆 38" hidden="1">
            <a:extLst>
              <a:ext uri="{FF2B5EF4-FFF2-40B4-BE49-F238E27FC236}">
                <a16:creationId xmlns:a16="http://schemas.microsoft.com/office/drawing/2014/main" id="{5877CABB-3C24-FEC4-E397-EB50E93DD011}"/>
              </a:ext>
            </a:extLst>
          </p:cNvPr>
          <p:cNvSpPr/>
          <p:nvPr/>
        </p:nvSpPr>
        <p:spPr>
          <a:xfrm rot="10800000">
            <a:off x="10415695" y="769506"/>
            <a:ext cx="171160" cy="17116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椭圆 39" hidden="1">
            <a:extLst>
              <a:ext uri="{FF2B5EF4-FFF2-40B4-BE49-F238E27FC236}">
                <a16:creationId xmlns:a16="http://schemas.microsoft.com/office/drawing/2014/main" id="{E5475CA2-6836-6B74-9A9B-38439C5C6A78}"/>
              </a:ext>
            </a:extLst>
          </p:cNvPr>
          <p:cNvSpPr/>
          <p:nvPr/>
        </p:nvSpPr>
        <p:spPr>
          <a:xfrm rot="10800000">
            <a:off x="10825490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椭圆 40" hidden="1">
            <a:extLst>
              <a:ext uri="{FF2B5EF4-FFF2-40B4-BE49-F238E27FC236}">
                <a16:creationId xmlns:a16="http://schemas.microsoft.com/office/drawing/2014/main" id="{607B05FA-79B2-628B-5064-B6EE92614398}"/>
              </a:ext>
            </a:extLst>
          </p:cNvPr>
          <p:cNvSpPr/>
          <p:nvPr/>
        </p:nvSpPr>
        <p:spPr>
          <a:xfrm rot="10800000">
            <a:off x="11209563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椭圆 43">
            <a:extLst>
              <a:ext uri="{FF2B5EF4-FFF2-40B4-BE49-F238E27FC236}">
                <a16:creationId xmlns:a16="http://schemas.microsoft.com/office/drawing/2014/main" id="{D7077B8C-0B40-CB35-1A5C-B37C58442261}"/>
              </a:ext>
            </a:extLst>
          </p:cNvPr>
          <p:cNvSpPr/>
          <p:nvPr/>
        </p:nvSpPr>
        <p:spPr>
          <a:xfrm rot="10800000">
            <a:off x="11392970" y="955621"/>
            <a:ext cx="75167" cy="75167"/>
          </a:xfrm>
          <a:prstGeom prst="ellipse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椭圆 44">
            <a:extLst>
              <a:ext uri="{FF2B5EF4-FFF2-40B4-BE49-F238E27FC236}">
                <a16:creationId xmlns:a16="http://schemas.microsoft.com/office/drawing/2014/main" id="{EA6D7360-D1D7-D052-1461-9DCA434AE75A}"/>
              </a:ext>
            </a:extLst>
          </p:cNvPr>
          <p:cNvSpPr/>
          <p:nvPr/>
        </p:nvSpPr>
        <p:spPr>
          <a:xfrm rot="10800000">
            <a:off x="11392970" y="1344139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FD991C76-B733-3956-9FD7-D22014D26EB7}"/>
              </a:ext>
            </a:extLst>
          </p:cNvPr>
          <p:cNvSpPr txBox="1"/>
          <p:nvPr/>
        </p:nvSpPr>
        <p:spPr>
          <a:xfrm>
            <a:off x="2367999" y="4208655"/>
            <a:ext cx="74560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Click here to add content, content to match the title. </a:t>
            </a:r>
          </a:p>
        </p:txBody>
      </p:sp>
    </p:spTree>
    <p:extLst>
      <p:ext uri="{BB962C8B-B14F-4D97-AF65-F5344CB8AC3E}">
        <p14:creationId xmlns:p14="http://schemas.microsoft.com/office/powerpoint/2010/main" val="198050505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 tmFilter="0,0; .5, 1; 1, 1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2" grpId="0"/>
      <p:bldP spid="34" grpId="0" animBg="1"/>
      <p:bldP spid="35" grpId="0" animBg="1"/>
      <p:bldP spid="36" grpId="0" animBg="1"/>
      <p:bldP spid="37" grpId="0" animBg="1"/>
      <p:bldP spid="38" grpId="0" animBg="1"/>
      <p:bldP spid="44" grpId="0" animBg="1"/>
      <p:bldP spid="45" grpId="0" animBg="1"/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椭圆 33">
            <a:extLst>
              <a:ext uri="{FF2B5EF4-FFF2-40B4-BE49-F238E27FC236}">
                <a16:creationId xmlns:a16="http://schemas.microsoft.com/office/drawing/2014/main" id="{084F1028-A25C-7C16-4B36-F1E5EC23F1D4}"/>
              </a:ext>
            </a:extLst>
          </p:cNvPr>
          <p:cNvSpPr/>
          <p:nvPr/>
        </p:nvSpPr>
        <p:spPr>
          <a:xfrm>
            <a:off x="965574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椭圆 34">
            <a:extLst>
              <a:ext uri="{FF2B5EF4-FFF2-40B4-BE49-F238E27FC236}">
                <a16:creationId xmlns:a16="http://schemas.microsoft.com/office/drawing/2014/main" id="{AFEEBF84-F8EF-8ABD-427C-D282B510C42A}"/>
              </a:ext>
            </a:extLst>
          </p:cNvPr>
          <p:cNvSpPr/>
          <p:nvPr/>
        </p:nvSpPr>
        <p:spPr>
          <a:xfrm>
            <a:off x="1339430" y="355967"/>
            <a:ext cx="71439" cy="7143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椭圆 35">
            <a:extLst>
              <a:ext uri="{FF2B5EF4-FFF2-40B4-BE49-F238E27FC236}">
                <a16:creationId xmlns:a16="http://schemas.microsoft.com/office/drawing/2014/main" id="{66FDEB6C-1FC2-F964-4FB3-E3DA769ED00B}"/>
              </a:ext>
            </a:extLst>
          </p:cNvPr>
          <p:cNvSpPr/>
          <p:nvPr/>
        </p:nvSpPr>
        <p:spPr>
          <a:xfrm>
            <a:off x="1749223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>
            <a:extLst>
              <a:ext uri="{FF2B5EF4-FFF2-40B4-BE49-F238E27FC236}">
                <a16:creationId xmlns:a16="http://schemas.microsoft.com/office/drawing/2014/main" id="{C09BB2E6-7A14-6D92-A490-0079AB26A9CA}"/>
              </a:ext>
            </a:extLst>
          </p:cNvPr>
          <p:cNvSpPr/>
          <p:nvPr/>
        </p:nvSpPr>
        <p:spPr>
          <a:xfrm>
            <a:off x="2133297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椭圆 38" hidden="1">
            <a:extLst>
              <a:ext uri="{FF2B5EF4-FFF2-40B4-BE49-F238E27FC236}">
                <a16:creationId xmlns:a16="http://schemas.microsoft.com/office/drawing/2014/main" id="{5877CABB-3C24-FEC4-E397-EB50E93DD011}"/>
              </a:ext>
            </a:extLst>
          </p:cNvPr>
          <p:cNvSpPr/>
          <p:nvPr/>
        </p:nvSpPr>
        <p:spPr>
          <a:xfrm rot="10800000">
            <a:off x="10415695" y="769506"/>
            <a:ext cx="171160" cy="17116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椭圆 39" hidden="1">
            <a:extLst>
              <a:ext uri="{FF2B5EF4-FFF2-40B4-BE49-F238E27FC236}">
                <a16:creationId xmlns:a16="http://schemas.microsoft.com/office/drawing/2014/main" id="{E5475CA2-6836-6B74-9A9B-38439C5C6A78}"/>
              </a:ext>
            </a:extLst>
          </p:cNvPr>
          <p:cNvSpPr/>
          <p:nvPr/>
        </p:nvSpPr>
        <p:spPr>
          <a:xfrm rot="10800000">
            <a:off x="10825490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椭圆 40" hidden="1">
            <a:extLst>
              <a:ext uri="{FF2B5EF4-FFF2-40B4-BE49-F238E27FC236}">
                <a16:creationId xmlns:a16="http://schemas.microsoft.com/office/drawing/2014/main" id="{607B05FA-79B2-628B-5064-B6EE92614398}"/>
              </a:ext>
            </a:extLst>
          </p:cNvPr>
          <p:cNvSpPr/>
          <p:nvPr/>
        </p:nvSpPr>
        <p:spPr>
          <a:xfrm rot="10800000">
            <a:off x="11209563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18710910-0329-4DCD-8066-A4D64FBB182D}"/>
              </a:ext>
            </a:extLst>
          </p:cNvPr>
          <p:cNvSpPr/>
          <p:nvPr/>
        </p:nvSpPr>
        <p:spPr>
          <a:xfrm>
            <a:off x="0" y="699831"/>
            <a:ext cx="1188000" cy="36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38100">
            <a:noFill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zh-CN" sz="105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9B9DA19F-3B7F-443F-855B-71A8E01187B0}"/>
              </a:ext>
            </a:extLst>
          </p:cNvPr>
          <p:cNvGrpSpPr/>
          <p:nvPr/>
        </p:nvGrpSpPr>
        <p:grpSpPr>
          <a:xfrm>
            <a:off x="555847" y="664562"/>
            <a:ext cx="3350523" cy="471604"/>
            <a:chOff x="7035800" y="1761672"/>
            <a:chExt cx="3350522" cy="471604"/>
          </a:xfrm>
        </p:grpSpPr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FABBF01D-67E7-4B72-ABAE-C3DADB95F1B3}"/>
                </a:ext>
              </a:extLst>
            </p:cNvPr>
            <p:cNvSpPr/>
            <p:nvPr/>
          </p:nvSpPr>
          <p:spPr>
            <a:xfrm>
              <a:off x="7035800" y="1761672"/>
              <a:ext cx="660400" cy="471604"/>
            </a:xfrm>
            <a:prstGeom prst="rect">
              <a:avLst/>
            </a:prstGeom>
          </p:spPr>
          <p:txBody>
            <a:bodyPr wrap="square" anchor="ctr" anchorCtr="0">
              <a:noAutofit/>
            </a:bodyPr>
            <a:lstStyle/>
            <a:p>
              <a:pPr marR="0" lvl="0" indent="0" algn="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2400" b="1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01.</a:t>
              </a:r>
              <a:endParaRPr lang="zh-CN" altLang="zh-CN" sz="2400" b="1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489A4632-E494-4A91-ABAB-F8C6C520376F}"/>
                </a:ext>
              </a:extLst>
            </p:cNvPr>
            <p:cNvSpPr/>
            <p:nvPr/>
          </p:nvSpPr>
          <p:spPr>
            <a:xfrm>
              <a:off x="7698095" y="1761672"/>
              <a:ext cx="2688227" cy="471604"/>
            </a:xfrm>
            <a:prstGeom prst="rect">
              <a:avLst/>
            </a:prstGeom>
          </p:spPr>
          <p:txBody>
            <a:bodyPr wrap="square" anchor="ctr" anchorCtr="0">
              <a:noAutofit/>
            </a:bodyPr>
            <a:lstStyle/>
            <a:p>
              <a:r>
                <a:rPr lang="en-US" altLang="zh-CN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0827770" y="750792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LOGO</a:t>
            </a:r>
            <a:endParaRPr lang="zh-CN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椭圆 20">
            <a:extLst>
              <a:ext uri="{FF2B5EF4-FFF2-40B4-BE49-F238E27FC236}">
                <a16:creationId xmlns:a16="http://schemas.microsoft.com/office/drawing/2014/main" id="{1F29B12E-FEEE-59D7-F7A0-D9AAA0E466A9}"/>
              </a:ext>
            </a:extLst>
          </p:cNvPr>
          <p:cNvSpPr/>
          <p:nvPr/>
        </p:nvSpPr>
        <p:spPr>
          <a:xfrm rot="10800000">
            <a:off x="11805922" y="5647622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>
            <a:extLst>
              <a:ext uri="{FF2B5EF4-FFF2-40B4-BE49-F238E27FC236}">
                <a16:creationId xmlns:a16="http://schemas.microsoft.com/office/drawing/2014/main" id="{D7077B8C-0B40-CB35-1A5C-B37C58442261}"/>
              </a:ext>
            </a:extLst>
          </p:cNvPr>
          <p:cNvSpPr/>
          <p:nvPr/>
        </p:nvSpPr>
        <p:spPr>
          <a:xfrm rot="10800000">
            <a:off x="11799946" y="6022923"/>
            <a:ext cx="75167" cy="75167"/>
          </a:xfrm>
          <a:prstGeom prst="ellipse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>
            <a:extLst>
              <a:ext uri="{FF2B5EF4-FFF2-40B4-BE49-F238E27FC236}">
                <a16:creationId xmlns:a16="http://schemas.microsoft.com/office/drawing/2014/main" id="{EA6D7360-D1D7-D052-1461-9DCA434AE75A}"/>
              </a:ext>
            </a:extLst>
          </p:cNvPr>
          <p:cNvSpPr/>
          <p:nvPr/>
        </p:nvSpPr>
        <p:spPr>
          <a:xfrm rot="10800000">
            <a:off x="11799945" y="6411439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燕尾形 24"/>
          <p:cNvSpPr/>
          <p:nvPr>
            <p:custDataLst>
              <p:tags r:id="rId1"/>
            </p:custDataLst>
          </p:nvPr>
        </p:nvSpPr>
        <p:spPr bwMode="auto">
          <a:xfrm>
            <a:off x="9032176" y="1701733"/>
            <a:ext cx="2071805" cy="355600"/>
          </a:xfrm>
          <a:prstGeom prst="chevron">
            <a:avLst/>
          </a:prstGeom>
          <a:solidFill>
            <a:srgbClr val="BFBFBF"/>
          </a:solidFill>
          <a:ln w="28575" algn="ctr">
            <a:noFill/>
            <a:round/>
          </a:ln>
        </p:spPr>
        <p:txBody>
          <a:bodyPr lIns="90000" tIns="0" rIns="9000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kern="0" dirty="0">
                <a:solidFill>
                  <a:schemeClr val="bg1"/>
                </a:solidFill>
                <a:cs typeface="+mn-ea"/>
                <a:sym typeface="+mn-lt"/>
              </a:rPr>
              <a:t>Milestones</a:t>
            </a:r>
            <a:endParaRPr lang="zh-CN" altLang="en-US" kern="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6" name="矩形 25"/>
          <p:cNvSpPr/>
          <p:nvPr>
            <p:custDataLst>
              <p:tags r:id="rId2"/>
            </p:custDataLst>
          </p:nvPr>
        </p:nvSpPr>
        <p:spPr>
          <a:xfrm>
            <a:off x="9036670" y="3713218"/>
            <a:ext cx="2067311" cy="210642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rgbClr val="FFFFFF"/>
              </a:gs>
            </a:gsLst>
            <a:lin ang="5400000" scaled="1"/>
            <a:tileRect/>
          </a:gradFill>
          <a:ln w="9525">
            <a:noFill/>
          </a:ln>
        </p:spPr>
        <p:style>
          <a:lnRef idx="2">
            <a:srgbClr val="4276AA">
              <a:shade val="50000"/>
            </a:srgbClr>
          </a:lnRef>
          <a:fillRef idx="1">
            <a:srgbClr val="4276AA"/>
          </a:fillRef>
          <a:effectRef idx="0">
            <a:srgbClr val="4276AA"/>
          </a:effectRef>
          <a:fontRef idx="minor">
            <a:srgbClr val="FFFFFF"/>
          </a:fontRef>
        </p:style>
        <p:txBody>
          <a:bodyPr rot="0" spcFirstLastPara="0" vert="horz" wrap="square" lIns="216000" tIns="252000" rIns="216000" bIns="0" numCol="1" spcCol="0" rtlCol="0" fromWordArt="0" anchor="t" anchorCtr="0" forceAA="0" compatLnSpc="1">
            <a:normAutofit fontScale="85000" lnSpcReduction="20000"/>
            <a:scene3d>
              <a:camera prst="orthographicFront"/>
              <a:lightRig rig="threePt" dir="t"/>
            </a:scene3d>
          </a:bodyPr>
          <a:lstStyle/>
          <a:p>
            <a:pPr marL="171450" indent="-171450" defTabSz="0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227965" algn="l"/>
              </a:tabLst>
              <a:defRPr/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</a:p>
          <a:p>
            <a:pPr marL="171450" indent="-171450" defTabSz="0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227965" algn="l"/>
              </a:tabLst>
              <a:defRPr/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</a:p>
          <a:p>
            <a:pPr marL="171450" indent="-171450" defTabSz="0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227965" algn="l"/>
              </a:tabLst>
              <a:defRPr/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</a:p>
          <a:p>
            <a:pPr marL="171450" indent="-171450" defTabSz="0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227965" algn="l"/>
              </a:tabLst>
              <a:defRPr/>
            </a:pPr>
            <a:endParaRPr lang="zh-CN" altLang="en-US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  <a:p>
            <a:pPr marL="171450" indent="-171450" defTabSz="0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227965" algn="l"/>
              </a:tabLst>
              <a:defRPr/>
            </a:pPr>
            <a:endParaRPr lang="en-US" altLang="zh-CN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  <a:p>
            <a:pPr marL="171450" indent="-171450" defTabSz="0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227965" algn="l"/>
              </a:tabLst>
              <a:defRPr/>
            </a:pPr>
            <a:endParaRPr lang="zh-CN" altLang="en-US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7" name="矩形 26"/>
          <p:cNvSpPr/>
          <p:nvPr>
            <p:custDataLst>
              <p:tags r:id="rId3"/>
            </p:custDataLst>
          </p:nvPr>
        </p:nvSpPr>
        <p:spPr>
          <a:xfrm>
            <a:off x="9032176" y="2157212"/>
            <a:ext cx="2071805" cy="1420121"/>
          </a:xfrm>
          <a:prstGeom prst="rect">
            <a:avLst/>
          </a:prstGeom>
          <a:blipFill dpi="0"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rgbClr val="4276AA">
              <a:shade val="50000"/>
            </a:srgbClr>
          </a:lnRef>
          <a:fillRef idx="1">
            <a:srgbClr val="4276AA"/>
          </a:fillRef>
          <a:effectRef idx="0">
            <a:srgbClr val="4276AA"/>
          </a:effectRef>
          <a:fontRef idx="minor">
            <a:srgbClr val="FFFFFF"/>
          </a:fontRef>
        </p:style>
        <p:txBody>
          <a:bodyPr anchor="ctr"/>
          <a:lstStyle/>
          <a:p>
            <a:pPr algn="ctr"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2595659" y="1555212"/>
            <a:ext cx="5760552" cy="7005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869339" y="1757092"/>
            <a:ext cx="1488852" cy="7997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0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2000" b="1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869338" y="1545278"/>
            <a:ext cx="1900724" cy="258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900" b="1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ENTER THE TITLE</a:t>
            </a:r>
          </a:p>
        </p:txBody>
      </p:sp>
      <p:cxnSp>
        <p:nvCxnSpPr>
          <p:cNvPr id="31" name="直接连接符 30"/>
          <p:cNvCxnSpPr/>
          <p:nvPr/>
        </p:nvCxnSpPr>
        <p:spPr>
          <a:xfrm rot="16200000">
            <a:off x="2096295" y="1886835"/>
            <a:ext cx="476581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图表 31"/>
          <p:cNvGraphicFramePr/>
          <p:nvPr>
            <p:extLst>
              <p:ext uri="{D42A27DB-BD31-4B8C-83A1-F6EECF244321}">
                <p14:modId xmlns:p14="http://schemas.microsoft.com/office/powerpoint/2010/main" val="944881550"/>
              </p:ext>
            </p:extLst>
          </p:nvPr>
        </p:nvGraphicFramePr>
        <p:xfrm>
          <a:off x="897982" y="2531823"/>
          <a:ext cx="7458228" cy="3703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3" name="文本框 32"/>
          <p:cNvSpPr txBox="1"/>
          <p:nvPr/>
        </p:nvSpPr>
        <p:spPr>
          <a:xfrm>
            <a:off x="2007651" y="4199095"/>
            <a:ext cx="20318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Gestation period</a:t>
            </a:r>
            <a:endParaRPr lang="zh-CN" altLang="en-US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2" name="任意多边形 41"/>
          <p:cNvSpPr/>
          <p:nvPr/>
        </p:nvSpPr>
        <p:spPr>
          <a:xfrm rot="197234">
            <a:off x="1750991" y="4524922"/>
            <a:ext cx="1509808" cy="782078"/>
          </a:xfrm>
          <a:custGeom>
            <a:avLst/>
            <a:gdLst>
              <a:gd name="connsiteX0" fmla="*/ 0 w 1758462"/>
              <a:gd name="connsiteY0" fmla="*/ 675249 h 675249"/>
              <a:gd name="connsiteX1" fmla="*/ 829994 w 1758462"/>
              <a:gd name="connsiteY1" fmla="*/ 182880 h 675249"/>
              <a:gd name="connsiteX2" fmla="*/ 1758462 w 1758462"/>
              <a:gd name="connsiteY2" fmla="*/ 0 h 675249"/>
              <a:gd name="connsiteX0-1" fmla="*/ 0 w 1758462"/>
              <a:gd name="connsiteY0-2" fmla="*/ 675249 h 675249"/>
              <a:gd name="connsiteX1-3" fmla="*/ 774609 w 1758462"/>
              <a:gd name="connsiteY1-4" fmla="*/ 122149 h 675249"/>
              <a:gd name="connsiteX2-5" fmla="*/ 1758462 w 1758462"/>
              <a:gd name="connsiteY2-6" fmla="*/ 0 h 675249"/>
              <a:gd name="connsiteX0-7" fmla="*/ 0 w 1758462"/>
              <a:gd name="connsiteY0-8" fmla="*/ 675249 h 675249"/>
              <a:gd name="connsiteX1-9" fmla="*/ 774609 w 1758462"/>
              <a:gd name="connsiteY1-10" fmla="*/ 122149 h 675249"/>
              <a:gd name="connsiteX2-11" fmla="*/ 1758462 w 1758462"/>
              <a:gd name="connsiteY2-12" fmla="*/ 0 h 675249"/>
              <a:gd name="connsiteX0-13" fmla="*/ 0 w 1716924"/>
              <a:gd name="connsiteY0-14" fmla="*/ 675249 h 675249"/>
              <a:gd name="connsiteX1-15" fmla="*/ 774609 w 1716924"/>
              <a:gd name="connsiteY1-16" fmla="*/ 122149 h 675249"/>
              <a:gd name="connsiteX2-17" fmla="*/ 1716924 w 1716924"/>
              <a:gd name="connsiteY2-18" fmla="*/ 0 h 675249"/>
              <a:gd name="connsiteX0-19" fmla="*/ 0 w 1716924"/>
              <a:gd name="connsiteY0-20" fmla="*/ 688015 h 688015"/>
              <a:gd name="connsiteX1-21" fmla="*/ 774609 w 1716924"/>
              <a:gd name="connsiteY1-22" fmla="*/ 134915 h 688015"/>
              <a:gd name="connsiteX2-23" fmla="*/ 1716924 w 1716924"/>
              <a:gd name="connsiteY2-24" fmla="*/ 12766 h 688015"/>
              <a:gd name="connsiteX0-25" fmla="*/ 0 w 1716924"/>
              <a:gd name="connsiteY0-26" fmla="*/ 705440 h 705440"/>
              <a:gd name="connsiteX1-27" fmla="*/ 774609 w 1716924"/>
              <a:gd name="connsiteY1-28" fmla="*/ 152340 h 705440"/>
              <a:gd name="connsiteX2-29" fmla="*/ 1716924 w 1716924"/>
              <a:gd name="connsiteY2-30" fmla="*/ 30191 h 705440"/>
              <a:gd name="connsiteX0-31" fmla="*/ 0 w 1716924"/>
              <a:gd name="connsiteY0-32" fmla="*/ 720674 h 720674"/>
              <a:gd name="connsiteX1-33" fmla="*/ 746916 w 1716924"/>
              <a:gd name="connsiteY1-34" fmla="*/ 131136 h 720674"/>
              <a:gd name="connsiteX2-35" fmla="*/ 1716924 w 1716924"/>
              <a:gd name="connsiteY2-36" fmla="*/ 45425 h 720674"/>
              <a:gd name="connsiteX0-37" fmla="*/ 0 w 1716924"/>
              <a:gd name="connsiteY0-38" fmla="*/ 690244 h 690244"/>
              <a:gd name="connsiteX1-39" fmla="*/ 746916 w 1716924"/>
              <a:gd name="connsiteY1-40" fmla="*/ 100706 h 690244"/>
              <a:gd name="connsiteX2-41" fmla="*/ 1716924 w 1716924"/>
              <a:gd name="connsiteY2-42" fmla="*/ 14995 h 690244"/>
              <a:gd name="connsiteX0-43" fmla="*/ 0 w 1716924"/>
              <a:gd name="connsiteY0-44" fmla="*/ 692339 h 692339"/>
              <a:gd name="connsiteX1-45" fmla="*/ 746916 w 1716924"/>
              <a:gd name="connsiteY1-46" fmla="*/ 102801 h 692339"/>
              <a:gd name="connsiteX2-47" fmla="*/ 1716924 w 1716924"/>
              <a:gd name="connsiteY2-48" fmla="*/ 17090 h 692339"/>
              <a:gd name="connsiteX0-49" fmla="*/ 0 w 1716924"/>
              <a:gd name="connsiteY0-50" fmla="*/ 704313 h 704313"/>
              <a:gd name="connsiteX1-51" fmla="*/ 746916 w 1716924"/>
              <a:gd name="connsiteY1-52" fmla="*/ 114775 h 704313"/>
              <a:gd name="connsiteX2-53" fmla="*/ 1716924 w 1716924"/>
              <a:gd name="connsiteY2-54" fmla="*/ 29064 h 704313"/>
              <a:gd name="connsiteX0-55" fmla="*/ 0 w 1716924"/>
              <a:gd name="connsiteY0-56" fmla="*/ 694800 h 694800"/>
              <a:gd name="connsiteX1-57" fmla="*/ 746916 w 1716924"/>
              <a:gd name="connsiteY1-58" fmla="*/ 105262 h 694800"/>
              <a:gd name="connsiteX2-59" fmla="*/ 1716924 w 1716924"/>
              <a:gd name="connsiteY2-60" fmla="*/ 19551 h 694800"/>
              <a:gd name="connsiteX0-61" fmla="*/ 0 w 1716924"/>
              <a:gd name="connsiteY0-62" fmla="*/ 688017 h 688017"/>
              <a:gd name="connsiteX1-63" fmla="*/ 788455 w 1716924"/>
              <a:gd name="connsiteY1-64" fmla="*/ 134917 h 688017"/>
              <a:gd name="connsiteX2-65" fmla="*/ 1716924 w 1716924"/>
              <a:gd name="connsiteY2-66" fmla="*/ 12768 h 68801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</a:cxnLst>
            <a:rect l="l" t="t" r="r" b="b"/>
            <a:pathLst>
              <a:path w="1716924" h="688017">
                <a:moveTo>
                  <a:pt x="0" y="688017"/>
                </a:moveTo>
                <a:cubicBezTo>
                  <a:pt x="268458" y="498103"/>
                  <a:pt x="474609" y="247460"/>
                  <a:pt x="788455" y="134917"/>
                </a:cubicBezTo>
                <a:cubicBezTo>
                  <a:pt x="1102301" y="22374"/>
                  <a:pt x="1440767" y="-24939"/>
                  <a:pt x="1716924" y="12768"/>
                </a:cubicBezTo>
              </a:path>
            </a:pathLst>
          </a:custGeom>
          <a:noFill/>
          <a:ln>
            <a:solidFill>
              <a:srgbClr val="F2F2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3" name="任意多边形 42"/>
          <p:cNvSpPr/>
          <p:nvPr/>
        </p:nvSpPr>
        <p:spPr>
          <a:xfrm rot="522206">
            <a:off x="3308391" y="3985912"/>
            <a:ext cx="1408659" cy="709555"/>
          </a:xfrm>
          <a:custGeom>
            <a:avLst/>
            <a:gdLst>
              <a:gd name="connsiteX0" fmla="*/ 0 w 1758462"/>
              <a:gd name="connsiteY0" fmla="*/ 675249 h 675249"/>
              <a:gd name="connsiteX1" fmla="*/ 829994 w 1758462"/>
              <a:gd name="connsiteY1" fmla="*/ 182880 h 675249"/>
              <a:gd name="connsiteX2" fmla="*/ 1758462 w 1758462"/>
              <a:gd name="connsiteY2" fmla="*/ 0 h 675249"/>
              <a:gd name="connsiteX0-1" fmla="*/ 0 w 1758462"/>
              <a:gd name="connsiteY0-2" fmla="*/ 675249 h 675249"/>
              <a:gd name="connsiteX1-3" fmla="*/ 774609 w 1758462"/>
              <a:gd name="connsiteY1-4" fmla="*/ 122149 h 675249"/>
              <a:gd name="connsiteX2-5" fmla="*/ 1758462 w 1758462"/>
              <a:gd name="connsiteY2-6" fmla="*/ 0 h 675249"/>
              <a:gd name="connsiteX0-7" fmla="*/ 0 w 1758462"/>
              <a:gd name="connsiteY0-8" fmla="*/ 675249 h 675249"/>
              <a:gd name="connsiteX1-9" fmla="*/ 774609 w 1758462"/>
              <a:gd name="connsiteY1-10" fmla="*/ 122149 h 675249"/>
              <a:gd name="connsiteX2-11" fmla="*/ 1758462 w 1758462"/>
              <a:gd name="connsiteY2-12" fmla="*/ 0 h 675249"/>
              <a:gd name="connsiteX0-13" fmla="*/ 0 w 1716924"/>
              <a:gd name="connsiteY0-14" fmla="*/ 675249 h 675249"/>
              <a:gd name="connsiteX1-15" fmla="*/ 774609 w 1716924"/>
              <a:gd name="connsiteY1-16" fmla="*/ 122149 h 675249"/>
              <a:gd name="connsiteX2-17" fmla="*/ 1716924 w 1716924"/>
              <a:gd name="connsiteY2-18" fmla="*/ 0 h 675249"/>
              <a:gd name="connsiteX0-19" fmla="*/ 0 w 1716924"/>
              <a:gd name="connsiteY0-20" fmla="*/ 688015 h 688015"/>
              <a:gd name="connsiteX1-21" fmla="*/ 774609 w 1716924"/>
              <a:gd name="connsiteY1-22" fmla="*/ 134915 h 688015"/>
              <a:gd name="connsiteX2-23" fmla="*/ 1716924 w 1716924"/>
              <a:gd name="connsiteY2-24" fmla="*/ 12766 h 688015"/>
              <a:gd name="connsiteX0-25" fmla="*/ 0 w 1716924"/>
              <a:gd name="connsiteY0-26" fmla="*/ 705440 h 705440"/>
              <a:gd name="connsiteX1-27" fmla="*/ 774609 w 1716924"/>
              <a:gd name="connsiteY1-28" fmla="*/ 152340 h 705440"/>
              <a:gd name="connsiteX2-29" fmla="*/ 1716924 w 1716924"/>
              <a:gd name="connsiteY2-30" fmla="*/ 30191 h 705440"/>
              <a:gd name="connsiteX0-31" fmla="*/ 0 w 1716924"/>
              <a:gd name="connsiteY0-32" fmla="*/ 720674 h 720674"/>
              <a:gd name="connsiteX1-33" fmla="*/ 746916 w 1716924"/>
              <a:gd name="connsiteY1-34" fmla="*/ 131136 h 720674"/>
              <a:gd name="connsiteX2-35" fmla="*/ 1716924 w 1716924"/>
              <a:gd name="connsiteY2-36" fmla="*/ 45425 h 720674"/>
              <a:gd name="connsiteX0-37" fmla="*/ 0 w 1716924"/>
              <a:gd name="connsiteY0-38" fmla="*/ 690244 h 690244"/>
              <a:gd name="connsiteX1-39" fmla="*/ 746916 w 1716924"/>
              <a:gd name="connsiteY1-40" fmla="*/ 100706 h 690244"/>
              <a:gd name="connsiteX2-41" fmla="*/ 1716924 w 1716924"/>
              <a:gd name="connsiteY2-42" fmla="*/ 14995 h 690244"/>
              <a:gd name="connsiteX0-43" fmla="*/ 0 w 1716924"/>
              <a:gd name="connsiteY0-44" fmla="*/ 692339 h 692339"/>
              <a:gd name="connsiteX1-45" fmla="*/ 746916 w 1716924"/>
              <a:gd name="connsiteY1-46" fmla="*/ 102801 h 692339"/>
              <a:gd name="connsiteX2-47" fmla="*/ 1716924 w 1716924"/>
              <a:gd name="connsiteY2-48" fmla="*/ 17090 h 692339"/>
              <a:gd name="connsiteX0-49" fmla="*/ 0 w 1716924"/>
              <a:gd name="connsiteY0-50" fmla="*/ 704313 h 704313"/>
              <a:gd name="connsiteX1-51" fmla="*/ 746916 w 1716924"/>
              <a:gd name="connsiteY1-52" fmla="*/ 114775 h 704313"/>
              <a:gd name="connsiteX2-53" fmla="*/ 1716924 w 1716924"/>
              <a:gd name="connsiteY2-54" fmla="*/ 29064 h 704313"/>
              <a:gd name="connsiteX0-55" fmla="*/ 0 w 1716924"/>
              <a:gd name="connsiteY0-56" fmla="*/ 694800 h 694800"/>
              <a:gd name="connsiteX1-57" fmla="*/ 746916 w 1716924"/>
              <a:gd name="connsiteY1-58" fmla="*/ 105262 h 694800"/>
              <a:gd name="connsiteX2-59" fmla="*/ 1716924 w 1716924"/>
              <a:gd name="connsiteY2-60" fmla="*/ 19551 h 694800"/>
              <a:gd name="connsiteX0-61" fmla="*/ 0 w 1716924"/>
              <a:gd name="connsiteY0-62" fmla="*/ 688017 h 688017"/>
              <a:gd name="connsiteX1-63" fmla="*/ 788455 w 1716924"/>
              <a:gd name="connsiteY1-64" fmla="*/ 134917 h 688017"/>
              <a:gd name="connsiteX2-65" fmla="*/ 1716924 w 1716924"/>
              <a:gd name="connsiteY2-66" fmla="*/ 12768 h 68801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</a:cxnLst>
            <a:rect l="l" t="t" r="r" b="b"/>
            <a:pathLst>
              <a:path w="1716924" h="688017">
                <a:moveTo>
                  <a:pt x="0" y="688017"/>
                </a:moveTo>
                <a:cubicBezTo>
                  <a:pt x="268458" y="498103"/>
                  <a:pt x="474609" y="247460"/>
                  <a:pt x="788455" y="134917"/>
                </a:cubicBezTo>
                <a:cubicBezTo>
                  <a:pt x="1102301" y="22374"/>
                  <a:pt x="1440767" y="-24939"/>
                  <a:pt x="1716924" y="12768"/>
                </a:cubicBezTo>
              </a:path>
            </a:pathLst>
          </a:custGeom>
          <a:noFill/>
          <a:ln>
            <a:solidFill>
              <a:srgbClr val="F2F2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3541834" y="3657011"/>
            <a:ext cx="1791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Growth period</a:t>
            </a:r>
            <a:endParaRPr lang="zh-CN" altLang="en-US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7" name="任意多边形 46"/>
          <p:cNvSpPr/>
          <p:nvPr/>
        </p:nvSpPr>
        <p:spPr>
          <a:xfrm rot="932886">
            <a:off x="4856640" y="3615236"/>
            <a:ext cx="1408659" cy="709555"/>
          </a:xfrm>
          <a:custGeom>
            <a:avLst/>
            <a:gdLst>
              <a:gd name="connsiteX0" fmla="*/ 0 w 1758462"/>
              <a:gd name="connsiteY0" fmla="*/ 675249 h 675249"/>
              <a:gd name="connsiteX1" fmla="*/ 829994 w 1758462"/>
              <a:gd name="connsiteY1" fmla="*/ 182880 h 675249"/>
              <a:gd name="connsiteX2" fmla="*/ 1758462 w 1758462"/>
              <a:gd name="connsiteY2" fmla="*/ 0 h 675249"/>
              <a:gd name="connsiteX0-1" fmla="*/ 0 w 1758462"/>
              <a:gd name="connsiteY0-2" fmla="*/ 675249 h 675249"/>
              <a:gd name="connsiteX1-3" fmla="*/ 774609 w 1758462"/>
              <a:gd name="connsiteY1-4" fmla="*/ 122149 h 675249"/>
              <a:gd name="connsiteX2-5" fmla="*/ 1758462 w 1758462"/>
              <a:gd name="connsiteY2-6" fmla="*/ 0 h 675249"/>
              <a:gd name="connsiteX0-7" fmla="*/ 0 w 1758462"/>
              <a:gd name="connsiteY0-8" fmla="*/ 675249 h 675249"/>
              <a:gd name="connsiteX1-9" fmla="*/ 774609 w 1758462"/>
              <a:gd name="connsiteY1-10" fmla="*/ 122149 h 675249"/>
              <a:gd name="connsiteX2-11" fmla="*/ 1758462 w 1758462"/>
              <a:gd name="connsiteY2-12" fmla="*/ 0 h 675249"/>
              <a:gd name="connsiteX0-13" fmla="*/ 0 w 1716924"/>
              <a:gd name="connsiteY0-14" fmla="*/ 675249 h 675249"/>
              <a:gd name="connsiteX1-15" fmla="*/ 774609 w 1716924"/>
              <a:gd name="connsiteY1-16" fmla="*/ 122149 h 675249"/>
              <a:gd name="connsiteX2-17" fmla="*/ 1716924 w 1716924"/>
              <a:gd name="connsiteY2-18" fmla="*/ 0 h 675249"/>
              <a:gd name="connsiteX0-19" fmla="*/ 0 w 1716924"/>
              <a:gd name="connsiteY0-20" fmla="*/ 688015 h 688015"/>
              <a:gd name="connsiteX1-21" fmla="*/ 774609 w 1716924"/>
              <a:gd name="connsiteY1-22" fmla="*/ 134915 h 688015"/>
              <a:gd name="connsiteX2-23" fmla="*/ 1716924 w 1716924"/>
              <a:gd name="connsiteY2-24" fmla="*/ 12766 h 688015"/>
              <a:gd name="connsiteX0-25" fmla="*/ 0 w 1716924"/>
              <a:gd name="connsiteY0-26" fmla="*/ 705440 h 705440"/>
              <a:gd name="connsiteX1-27" fmla="*/ 774609 w 1716924"/>
              <a:gd name="connsiteY1-28" fmla="*/ 152340 h 705440"/>
              <a:gd name="connsiteX2-29" fmla="*/ 1716924 w 1716924"/>
              <a:gd name="connsiteY2-30" fmla="*/ 30191 h 705440"/>
              <a:gd name="connsiteX0-31" fmla="*/ 0 w 1716924"/>
              <a:gd name="connsiteY0-32" fmla="*/ 720674 h 720674"/>
              <a:gd name="connsiteX1-33" fmla="*/ 746916 w 1716924"/>
              <a:gd name="connsiteY1-34" fmla="*/ 131136 h 720674"/>
              <a:gd name="connsiteX2-35" fmla="*/ 1716924 w 1716924"/>
              <a:gd name="connsiteY2-36" fmla="*/ 45425 h 720674"/>
              <a:gd name="connsiteX0-37" fmla="*/ 0 w 1716924"/>
              <a:gd name="connsiteY0-38" fmla="*/ 690244 h 690244"/>
              <a:gd name="connsiteX1-39" fmla="*/ 746916 w 1716924"/>
              <a:gd name="connsiteY1-40" fmla="*/ 100706 h 690244"/>
              <a:gd name="connsiteX2-41" fmla="*/ 1716924 w 1716924"/>
              <a:gd name="connsiteY2-42" fmla="*/ 14995 h 690244"/>
              <a:gd name="connsiteX0-43" fmla="*/ 0 w 1716924"/>
              <a:gd name="connsiteY0-44" fmla="*/ 692339 h 692339"/>
              <a:gd name="connsiteX1-45" fmla="*/ 746916 w 1716924"/>
              <a:gd name="connsiteY1-46" fmla="*/ 102801 h 692339"/>
              <a:gd name="connsiteX2-47" fmla="*/ 1716924 w 1716924"/>
              <a:gd name="connsiteY2-48" fmla="*/ 17090 h 692339"/>
              <a:gd name="connsiteX0-49" fmla="*/ 0 w 1716924"/>
              <a:gd name="connsiteY0-50" fmla="*/ 704313 h 704313"/>
              <a:gd name="connsiteX1-51" fmla="*/ 746916 w 1716924"/>
              <a:gd name="connsiteY1-52" fmla="*/ 114775 h 704313"/>
              <a:gd name="connsiteX2-53" fmla="*/ 1716924 w 1716924"/>
              <a:gd name="connsiteY2-54" fmla="*/ 29064 h 704313"/>
              <a:gd name="connsiteX0-55" fmla="*/ 0 w 1716924"/>
              <a:gd name="connsiteY0-56" fmla="*/ 694800 h 694800"/>
              <a:gd name="connsiteX1-57" fmla="*/ 746916 w 1716924"/>
              <a:gd name="connsiteY1-58" fmla="*/ 105262 h 694800"/>
              <a:gd name="connsiteX2-59" fmla="*/ 1716924 w 1716924"/>
              <a:gd name="connsiteY2-60" fmla="*/ 19551 h 694800"/>
              <a:gd name="connsiteX0-61" fmla="*/ 0 w 1716924"/>
              <a:gd name="connsiteY0-62" fmla="*/ 688017 h 688017"/>
              <a:gd name="connsiteX1-63" fmla="*/ 788455 w 1716924"/>
              <a:gd name="connsiteY1-64" fmla="*/ 134917 h 688017"/>
              <a:gd name="connsiteX2-65" fmla="*/ 1716924 w 1716924"/>
              <a:gd name="connsiteY2-66" fmla="*/ 12768 h 68801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</a:cxnLst>
            <a:rect l="l" t="t" r="r" b="b"/>
            <a:pathLst>
              <a:path w="1716924" h="688017">
                <a:moveTo>
                  <a:pt x="0" y="688017"/>
                </a:moveTo>
                <a:cubicBezTo>
                  <a:pt x="268458" y="498103"/>
                  <a:pt x="474609" y="247460"/>
                  <a:pt x="788455" y="134917"/>
                </a:cubicBezTo>
                <a:cubicBezTo>
                  <a:pt x="1102301" y="22374"/>
                  <a:pt x="1440767" y="-24939"/>
                  <a:pt x="1716924" y="12768"/>
                </a:cubicBezTo>
              </a:path>
            </a:pathLst>
          </a:custGeom>
          <a:noFill/>
          <a:ln>
            <a:solidFill>
              <a:srgbClr val="F2F2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5218838" y="3259540"/>
            <a:ext cx="1673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Development</a:t>
            </a:r>
            <a:endParaRPr lang="zh-CN" altLang="en-US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9" name="任意多边形 48"/>
          <p:cNvSpPr/>
          <p:nvPr/>
        </p:nvSpPr>
        <p:spPr>
          <a:xfrm rot="577745">
            <a:off x="6394993" y="3259965"/>
            <a:ext cx="1408659" cy="709555"/>
          </a:xfrm>
          <a:custGeom>
            <a:avLst/>
            <a:gdLst>
              <a:gd name="connsiteX0" fmla="*/ 0 w 1758462"/>
              <a:gd name="connsiteY0" fmla="*/ 675249 h 675249"/>
              <a:gd name="connsiteX1" fmla="*/ 829994 w 1758462"/>
              <a:gd name="connsiteY1" fmla="*/ 182880 h 675249"/>
              <a:gd name="connsiteX2" fmla="*/ 1758462 w 1758462"/>
              <a:gd name="connsiteY2" fmla="*/ 0 h 675249"/>
              <a:gd name="connsiteX0-1" fmla="*/ 0 w 1758462"/>
              <a:gd name="connsiteY0-2" fmla="*/ 675249 h 675249"/>
              <a:gd name="connsiteX1-3" fmla="*/ 774609 w 1758462"/>
              <a:gd name="connsiteY1-4" fmla="*/ 122149 h 675249"/>
              <a:gd name="connsiteX2-5" fmla="*/ 1758462 w 1758462"/>
              <a:gd name="connsiteY2-6" fmla="*/ 0 h 675249"/>
              <a:gd name="connsiteX0-7" fmla="*/ 0 w 1758462"/>
              <a:gd name="connsiteY0-8" fmla="*/ 675249 h 675249"/>
              <a:gd name="connsiteX1-9" fmla="*/ 774609 w 1758462"/>
              <a:gd name="connsiteY1-10" fmla="*/ 122149 h 675249"/>
              <a:gd name="connsiteX2-11" fmla="*/ 1758462 w 1758462"/>
              <a:gd name="connsiteY2-12" fmla="*/ 0 h 675249"/>
              <a:gd name="connsiteX0-13" fmla="*/ 0 w 1716924"/>
              <a:gd name="connsiteY0-14" fmla="*/ 675249 h 675249"/>
              <a:gd name="connsiteX1-15" fmla="*/ 774609 w 1716924"/>
              <a:gd name="connsiteY1-16" fmla="*/ 122149 h 675249"/>
              <a:gd name="connsiteX2-17" fmla="*/ 1716924 w 1716924"/>
              <a:gd name="connsiteY2-18" fmla="*/ 0 h 675249"/>
              <a:gd name="connsiteX0-19" fmla="*/ 0 w 1716924"/>
              <a:gd name="connsiteY0-20" fmla="*/ 688015 h 688015"/>
              <a:gd name="connsiteX1-21" fmla="*/ 774609 w 1716924"/>
              <a:gd name="connsiteY1-22" fmla="*/ 134915 h 688015"/>
              <a:gd name="connsiteX2-23" fmla="*/ 1716924 w 1716924"/>
              <a:gd name="connsiteY2-24" fmla="*/ 12766 h 688015"/>
              <a:gd name="connsiteX0-25" fmla="*/ 0 w 1716924"/>
              <a:gd name="connsiteY0-26" fmla="*/ 705440 h 705440"/>
              <a:gd name="connsiteX1-27" fmla="*/ 774609 w 1716924"/>
              <a:gd name="connsiteY1-28" fmla="*/ 152340 h 705440"/>
              <a:gd name="connsiteX2-29" fmla="*/ 1716924 w 1716924"/>
              <a:gd name="connsiteY2-30" fmla="*/ 30191 h 705440"/>
              <a:gd name="connsiteX0-31" fmla="*/ 0 w 1716924"/>
              <a:gd name="connsiteY0-32" fmla="*/ 720674 h 720674"/>
              <a:gd name="connsiteX1-33" fmla="*/ 746916 w 1716924"/>
              <a:gd name="connsiteY1-34" fmla="*/ 131136 h 720674"/>
              <a:gd name="connsiteX2-35" fmla="*/ 1716924 w 1716924"/>
              <a:gd name="connsiteY2-36" fmla="*/ 45425 h 720674"/>
              <a:gd name="connsiteX0-37" fmla="*/ 0 w 1716924"/>
              <a:gd name="connsiteY0-38" fmla="*/ 690244 h 690244"/>
              <a:gd name="connsiteX1-39" fmla="*/ 746916 w 1716924"/>
              <a:gd name="connsiteY1-40" fmla="*/ 100706 h 690244"/>
              <a:gd name="connsiteX2-41" fmla="*/ 1716924 w 1716924"/>
              <a:gd name="connsiteY2-42" fmla="*/ 14995 h 690244"/>
              <a:gd name="connsiteX0-43" fmla="*/ 0 w 1716924"/>
              <a:gd name="connsiteY0-44" fmla="*/ 692339 h 692339"/>
              <a:gd name="connsiteX1-45" fmla="*/ 746916 w 1716924"/>
              <a:gd name="connsiteY1-46" fmla="*/ 102801 h 692339"/>
              <a:gd name="connsiteX2-47" fmla="*/ 1716924 w 1716924"/>
              <a:gd name="connsiteY2-48" fmla="*/ 17090 h 692339"/>
              <a:gd name="connsiteX0-49" fmla="*/ 0 w 1716924"/>
              <a:gd name="connsiteY0-50" fmla="*/ 704313 h 704313"/>
              <a:gd name="connsiteX1-51" fmla="*/ 746916 w 1716924"/>
              <a:gd name="connsiteY1-52" fmla="*/ 114775 h 704313"/>
              <a:gd name="connsiteX2-53" fmla="*/ 1716924 w 1716924"/>
              <a:gd name="connsiteY2-54" fmla="*/ 29064 h 704313"/>
              <a:gd name="connsiteX0-55" fmla="*/ 0 w 1716924"/>
              <a:gd name="connsiteY0-56" fmla="*/ 694800 h 694800"/>
              <a:gd name="connsiteX1-57" fmla="*/ 746916 w 1716924"/>
              <a:gd name="connsiteY1-58" fmla="*/ 105262 h 694800"/>
              <a:gd name="connsiteX2-59" fmla="*/ 1716924 w 1716924"/>
              <a:gd name="connsiteY2-60" fmla="*/ 19551 h 694800"/>
              <a:gd name="connsiteX0-61" fmla="*/ 0 w 1716924"/>
              <a:gd name="connsiteY0-62" fmla="*/ 688017 h 688017"/>
              <a:gd name="connsiteX1-63" fmla="*/ 788455 w 1716924"/>
              <a:gd name="connsiteY1-64" fmla="*/ 134917 h 688017"/>
              <a:gd name="connsiteX2-65" fmla="*/ 1716924 w 1716924"/>
              <a:gd name="connsiteY2-66" fmla="*/ 12768 h 68801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</a:cxnLst>
            <a:rect l="l" t="t" r="r" b="b"/>
            <a:pathLst>
              <a:path w="1716924" h="688017">
                <a:moveTo>
                  <a:pt x="0" y="688017"/>
                </a:moveTo>
                <a:cubicBezTo>
                  <a:pt x="268458" y="498103"/>
                  <a:pt x="474609" y="247460"/>
                  <a:pt x="788455" y="134917"/>
                </a:cubicBezTo>
                <a:cubicBezTo>
                  <a:pt x="1102301" y="22374"/>
                  <a:pt x="1440767" y="-24939"/>
                  <a:pt x="1716924" y="12768"/>
                </a:cubicBezTo>
              </a:path>
            </a:pathLst>
          </a:custGeom>
          <a:noFill/>
          <a:ln>
            <a:solidFill>
              <a:srgbClr val="F2F2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6660742" y="3004688"/>
            <a:ext cx="1633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stable period</a:t>
            </a:r>
            <a:endParaRPr lang="zh-CN" altLang="en-US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1220403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850"/>
                            </p:stCondLst>
                            <p:childTnLst>
                              <p:par>
                                <p:cTn id="7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350"/>
                            </p:stCondLst>
                            <p:childTnLst>
                              <p:par>
                                <p:cTn id="7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850"/>
                            </p:stCondLst>
                            <p:childTnLst>
                              <p:par>
                                <p:cTn id="7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  <p:bldP spid="17" grpId="0" animBg="1"/>
      <p:bldP spid="2" grpId="0"/>
      <p:bldP spid="21" grpId="0" animBg="1"/>
      <p:bldP spid="23" grpId="0" animBg="1"/>
      <p:bldP spid="24" grpId="0" animBg="1"/>
      <p:bldP spid="25" grpId="0" bldLvl="0" animBg="1"/>
      <p:bldP spid="25" grpId="1" animBg="1"/>
      <p:bldP spid="26" grpId="0" bldLvl="0" animBg="1"/>
      <p:bldP spid="26" grpId="1" animBg="1"/>
      <p:bldP spid="27" grpId="0" bldLvl="0" animBg="1"/>
      <p:bldP spid="27" grpId="1" animBg="1"/>
      <p:bldP spid="28" grpId="0"/>
      <p:bldP spid="29" grpId="0"/>
      <p:bldP spid="30" grpId="0"/>
      <p:bldGraphic spid="32" grpId="0">
        <p:bldAsOne/>
      </p:bldGraphic>
      <p:bldP spid="33" grpId="0"/>
      <p:bldP spid="42" grpId="0" animBg="1"/>
      <p:bldP spid="43" grpId="0" animBg="1"/>
      <p:bldP spid="46" grpId="0"/>
      <p:bldP spid="47" grpId="0" animBg="1"/>
      <p:bldP spid="48" grpId="0"/>
      <p:bldP spid="49" grpId="0" animBg="1"/>
      <p:bldP spid="5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椭圆 33">
            <a:extLst>
              <a:ext uri="{FF2B5EF4-FFF2-40B4-BE49-F238E27FC236}">
                <a16:creationId xmlns:a16="http://schemas.microsoft.com/office/drawing/2014/main" id="{084F1028-A25C-7C16-4B36-F1E5EC23F1D4}"/>
              </a:ext>
            </a:extLst>
          </p:cNvPr>
          <p:cNvSpPr/>
          <p:nvPr/>
        </p:nvSpPr>
        <p:spPr>
          <a:xfrm>
            <a:off x="965574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椭圆 34">
            <a:extLst>
              <a:ext uri="{FF2B5EF4-FFF2-40B4-BE49-F238E27FC236}">
                <a16:creationId xmlns:a16="http://schemas.microsoft.com/office/drawing/2014/main" id="{AFEEBF84-F8EF-8ABD-427C-D282B510C42A}"/>
              </a:ext>
            </a:extLst>
          </p:cNvPr>
          <p:cNvSpPr/>
          <p:nvPr/>
        </p:nvSpPr>
        <p:spPr>
          <a:xfrm>
            <a:off x="1339430" y="355967"/>
            <a:ext cx="71439" cy="7143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椭圆 35">
            <a:extLst>
              <a:ext uri="{FF2B5EF4-FFF2-40B4-BE49-F238E27FC236}">
                <a16:creationId xmlns:a16="http://schemas.microsoft.com/office/drawing/2014/main" id="{66FDEB6C-1FC2-F964-4FB3-E3DA769ED00B}"/>
              </a:ext>
            </a:extLst>
          </p:cNvPr>
          <p:cNvSpPr/>
          <p:nvPr/>
        </p:nvSpPr>
        <p:spPr>
          <a:xfrm>
            <a:off x="1749223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>
            <a:extLst>
              <a:ext uri="{FF2B5EF4-FFF2-40B4-BE49-F238E27FC236}">
                <a16:creationId xmlns:a16="http://schemas.microsoft.com/office/drawing/2014/main" id="{C09BB2E6-7A14-6D92-A490-0079AB26A9CA}"/>
              </a:ext>
            </a:extLst>
          </p:cNvPr>
          <p:cNvSpPr/>
          <p:nvPr/>
        </p:nvSpPr>
        <p:spPr>
          <a:xfrm>
            <a:off x="2133297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椭圆 38" hidden="1">
            <a:extLst>
              <a:ext uri="{FF2B5EF4-FFF2-40B4-BE49-F238E27FC236}">
                <a16:creationId xmlns:a16="http://schemas.microsoft.com/office/drawing/2014/main" id="{5877CABB-3C24-FEC4-E397-EB50E93DD011}"/>
              </a:ext>
            </a:extLst>
          </p:cNvPr>
          <p:cNvSpPr/>
          <p:nvPr/>
        </p:nvSpPr>
        <p:spPr>
          <a:xfrm rot="10800000">
            <a:off x="10415695" y="769506"/>
            <a:ext cx="171160" cy="17116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椭圆 39" hidden="1">
            <a:extLst>
              <a:ext uri="{FF2B5EF4-FFF2-40B4-BE49-F238E27FC236}">
                <a16:creationId xmlns:a16="http://schemas.microsoft.com/office/drawing/2014/main" id="{E5475CA2-6836-6B74-9A9B-38439C5C6A78}"/>
              </a:ext>
            </a:extLst>
          </p:cNvPr>
          <p:cNvSpPr/>
          <p:nvPr/>
        </p:nvSpPr>
        <p:spPr>
          <a:xfrm rot="10800000">
            <a:off x="10825490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椭圆 40" hidden="1">
            <a:extLst>
              <a:ext uri="{FF2B5EF4-FFF2-40B4-BE49-F238E27FC236}">
                <a16:creationId xmlns:a16="http://schemas.microsoft.com/office/drawing/2014/main" id="{607B05FA-79B2-628B-5064-B6EE92614398}"/>
              </a:ext>
            </a:extLst>
          </p:cNvPr>
          <p:cNvSpPr/>
          <p:nvPr/>
        </p:nvSpPr>
        <p:spPr>
          <a:xfrm rot="10800000">
            <a:off x="11209563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18710910-0329-4DCD-8066-A4D64FBB182D}"/>
              </a:ext>
            </a:extLst>
          </p:cNvPr>
          <p:cNvSpPr/>
          <p:nvPr/>
        </p:nvSpPr>
        <p:spPr>
          <a:xfrm>
            <a:off x="0" y="699831"/>
            <a:ext cx="1188000" cy="36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38100">
            <a:noFill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zh-CN" sz="105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9B9DA19F-3B7F-443F-855B-71A8E01187B0}"/>
              </a:ext>
            </a:extLst>
          </p:cNvPr>
          <p:cNvGrpSpPr/>
          <p:nvPr/>
        </p:nvGrpSpPr>
        <p:grpSpPr>
          <a:xfrm>
            <a:off x="555847" y="664562"/>
            <a:ext cx="3008693" cy="471604"/>
            <a:chOff x="7035800" y="1761672"/>
            <a:chExt cx="3008692" cy="471604"/>
          </a:xfrm>
        </p:grpSpPr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FABBF01D-67E7-4B72-ABAE-C3DADB95F1B3}"/>
                </a:ext>
              </a:extLst>
            </p:cNvPr>
            <p:cNvSpPr/>
            <p:nvPr/>
          </p:nvSpPr>
          <p:spPr>
            <a:xfrm>
              <a:off x="7035800" y="1761672"/>
              <a:ext cx="660400" cy="471604"/>
            </a:xfrm>
            <a:prstGeom prst="rect">
              <a:avLst/>
            </a:prstGeom>
          </p:spPr>
          <p:txBody>
            <a:bodyPr wrap="square" anchor="ctr" anchorCtr="0">
              <a:noAutofit/>
            </a:bodyPr>
            <a:lstStyle/>
            <a:p>
              <a:pPr marR="0" lvl="0" indent="0" algn="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2400" b="1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02.</a:t>
              </a:r>
              <a:endParaRPr lang="zh-CN" altLang="zh-CN" sz="2400" b="1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489A4632-E494-4A91-ABAB-F8C6C520376F}"/>
                </a:ext>
              </a:extLst>
            </p:cNvPr>
            <p:cNvSpPr/>
            <p:nvPr/>
          </p:nvSpPr>
          <p:spPr>
            <a:xfrm>
              <a:off x="7698095" y="1761672"/>
              <a:ext cx="2346397" cy="471604"/>
            </a:xfrm>
            <a:prstGeom prst="rect">
              <a:avLst/>
            </a:prstGeom>
          </p:spPr>
          <p:txBody>
            <a:bodyPr wrap="square" anchor="ctr" anchorCtr="0">
              <a:noAutofit/>
            </a:bodyPr>
            <a:lstStyle/>
            <a:p>
              <a:r>
                <a:rPr lang="en-US" altLang="zh-CN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0827770" y="750792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LOGO</a:t>
            </a:r>
            <a:endParaRPr lang="zh-CN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椭圆 20">
            <a:extLst>
              <a:ext uri="{FF2B5EF4-FFF2-40B4-BE49-F238E27FC236}">
                <a16:creationId xmlns:a16="http://schemas.microsoft.com/office/drawing/2014/main" id="{1F29B12E-FEEE-59D7-F7A0-D9AAA0E466A9}"/>
              </a:ext>
            </a:extLst>
          </p:cNvPr>
          <p:cNvSpPr/>
          <p:nvPr/>
        </p:nvSpPr>
        <p:spPr>
          <a:xfrm rot="10800000">
            <a:off x="11805922" y="5647622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>
            <a:extLst>
              <a:ext uri="{FF2B5EF4-FFF2-40B4-BE49-F238E27FC236}">
                <a16:creationId xmlns:a16="http://schemas.microsoft.com/office/drawing/2014/main" id="{D7077B8C-0B40-CB35-1A5C-B37C58442261}"/>
              </a:ext>
            </a:extLst>
          </p:cNvPr>
          <p:cNvSpPr/>
          <p:nvPr/>
        </p:nvSpPr>
        <p:spPr>
          <a:xfrm rot="10800000">
            <a:off x="11799946" y="6022923"/>
            <a:ext cx="75167" cy="75167"/>
          </a:xfrm>
          <a:prstGeom prst="ellipse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>
            <a:extLst>
              <a:ext uri="{FF2B5EF4-FFF2-40B4-BE49-F238E27FC236}">
                <a16:creationId xmlns:a16="http://schemas.microsoft.com/office/drawing/2014/main" id="{EA6D7360-D1D7-D052-1461-9DCA434AE75A}"/>
              </a:ext>
            </a:extLst>
          </p:cNvPr>
          <p:cNvSpPr/>
          <p:nvPr/>
        </p:nvSpPr>
        <p:spPr>
          <a:xfrm rot="10800000">
            <a:off x="11799945" y="6411439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5" name="直接连接符 24"/>
          <p:cNvCxnSpPr/>
          <p:nvPr>
            <p:custDataLst>
              <p:tags r:id="rId1"/>
            </p:custDataLst>
          </p:nvPr>
        </p:nvCxnSpPr>
        <p:spPr>
          <a:xfrm>
            <a:off x="6169888" y="4587225"/>
            <a:ext cx="0" cy="13886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rgbClr val="8590CA"/>
          </a:lnRef>
          <a:fillRef idx="0">
            <a:srgbClr val="8590CA"/>
          </a:fillRef>
          <a:effectRef idx="0">
            <a:srgbClr val="8590CA"/>
          </a:effectRef>
          <a:fontRef idx="minor">
            <a:sysClr val="windowText" lastClr="000000"/>
          </a:fontRef>
        </p:style>
      </p:cxnSp>
      <p:cxnSp>
        <p:nvCxnSpPr>
          <p:cNvPr id="26" name="直接连接符 25"/>
          <p:cNvCxnSpPr/>
          <p:nvPr>
            <p:custDataLst>
              <p:tags r:id="rId2"/>
            </p:custDataLst>
          </p:nvPr>
        </p:nvCxnSpPr>
        <p:spPr>
          <a:xfrm>
            <a:off x="2080481" y="3339398"/>
            <a:ext cx="0" cy="270908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rgbClr val="8590CA"/>
          </a:lnRef>
          <a:fillRef idx="0">
            <a:srgbClr val="8590CA"/>
          </a:fillRef>
          <a:effectRef idx="0">
            <a:srgbClr val="8590CA"/>
          </a:effectRef>
          <a:fontRef idx="minor">
            <a:sysClr val="windowText" lastClr="000000"/>
          </a:fontRef>
        </p:style>
      </p:cxnSp>
      <p:cxnSp>
        <p:nvCxnSpPr>
          <p:cNvPr id="27" name="直接连接符 26"/>
          <p:cNvCxnSpPr/>
          <p:nvPr>
            <p:custDataLst>
              <p:tags r:id="rId3"/>
            </p:custDataLst>
          </p:nvPr>
        </p:nvCxnSpPr>
        <p:spPr>
          <a:xfrm>
            <a:off x="2827487" y="4701799"/>
            <a:ext cx="0" cy="13886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rgbClr val="8590CA"/>
          </a:lnRef>
          <a:fillRef idx="0">
            <a:srgbClr val="8590CA"/>
          </a:fillRef>
          <a:effectRef idx="0">
            <a:srgbClr val="8590CA"/>
          </a:effectRef>
          <a:fontRef idx="minor">
            <a:sysClr val="windowText" lastClr="000000"/>
          </a:fontRef>
        </p:style>
      </p:cxnSp>
      <p:cxnSp>
        <p:nvCxnSpPr>
          <p:cNvPr id="28" name="直接连接符 27"/>
          <p:cNvCxnSpPr/>
          <p:nvPr>
            <p:custDataLst>
              <p:tags r:id="rId4"/>
            </p:custDataLst>
          </p:nvPr>
        </p:nvCxnSpPr>
        <p:spPr>
          <a:xfrm>
            <a:off x="1306743" y="1962924"/>
            <a:ext cx="0" cy="3995281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rgbClr val="8590CA"/>
          </a:lnRef>
          <a:fillRef idx="0">
            <a:srgbClr val="8590CA"/>
          </a:fillRef>
          <a:effectRef idx="0">
            <a:srgbClr val="8590CA"/>
          </a:effectRef>
          <a:fontRef idx="minor">
            <a:sysClr val="windowText" lastClr="000000"/>
          </a:fontRef>
        </p:style>
      </p:cxnSp>
      <p:cxnSp>
        <p:nvCxnSpPr>
          <p:cNvPr id="29" name="直接连接符 28"/>
          <p:cNvCxnSpPr/>
          <p:nvPr>
            <p:custDataLst>
              <p:tags r:id="rId5"/>
            </p:custDataLst>
          </p:nvPr>
        </p:nvCxnSpPr>
        <p:spPr>
          <a:xfrm>
            <a:off x="4681883" y="1921978"/>
            <a:ext cx="0" cy="419407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rgbClr val="8590CA"/>
          </a:lnRef>
          <a:fillRef idx="0">
            <a:srgbClr val="8590CA"/>
          </a:fillRef>
          <a:effectRef idx="0">
            <a:srgbClr val="8590CA"/>
          </a:effectRef>
          <a:fontRef idx="minor">
            <a:sysClr val="windowText" lastClr="000000"/>
          </a:fontRef>
        </p:style>
      </p:cxnSp>
      <p:cxnSp>
        <p:nvCxnSpPr>
          <p:cNvPr id="30" name="直接连接符 29"/>
          <p:cNvCxnSpPr/>
          <p:nvPr>
            <p:custDataLst>
              <p:tags r:id="rId6"/>
            </p:custDataLst>
          </p:nvPr>
        </p:nvCxnSpPr>
        <p:spPr>
          <a:xfrm>
            <a:off x="9346943" y="3609946"/>
            <a:ext cx="0" cy="136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rgbClr val="8590CA"/>
          </a:lnRef>
          <a:fillRef idx="0">
            <a:srgbClr val="8590CA"/>
          </a:fillRef>
          <a:effectRef idx="0">
            <a:srgbClr val="8590CA"/>
          </a:effectRef>
          <a:fontRef idx="minor">
            <a:sysClr val="windowText" lastClr="000000"/>
          </a:fontRef>
        </p:style>
      </p:cxnSp>
      <p:sp>
        <p:nvSpPr>
          <p:cNvPr id="31" name="矩形 30"/>
          <p:cNvSpPr/>
          <p:nvPr/>
        </p:nvSpPr>
        <p:spPr>
          <a:xfrm>
            <a:off x="1399921" y="1756390"/>
            <a:ext cx="755335" cy="396583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>
              <a:lnSpc>
                <a:spcPct val="120000"/>
              </a:lnSpc>
            </a:pPr>
            <a:r>
              <a:rPr kumimoji="0" lang="en-US" altLang="zh-CN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2022</a:t>
            </a:r>
            <a:endParaRPr lang="zh-CN" altLang="en-US" b="1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1354109" y="2111437"/>
            <a:ext cx="1722844" cy="29514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>
              <a:lnSpc>
                <a:spcPct val="120000"/>
              </a:lnSpc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Fill in the description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2164799" y="3142440"/>
            <a:ext cx="755335" cy="396583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>
              <a:lnSpc>
                <a:spcPct val="120000"/>
              </a:lnSpc>
            </a:pPr>
            <a:r>
              <a:rPr kumimoji="0" lang="en-US" altLang="zh-CN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2023</a:t>
            </a:r>
            <a:endParaRPr lang="zh-CN" altLang="en-US" b="1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2148589" y="3463925"/>
            <a:ext cx="1722844" cy="29514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>
              <a:lnSpc>
                <a:spcPct val="120000"/>
              </a:lnSpc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Fill in the description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2923280" y="4535670"/>
            <a:ext cx="755335" cy="396583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>
              <a:lnSpc>
                <a:spcPct val="120000"/>
              </a:lnSpc>
            </a:pPr>
            <a:r>
              <a:rPr kumimoji="0" lang="en-US" altLang="zh-CN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2024</a:t>
            </a:r>
            <a:endParaRPr lang="zh-CN" altLang="en-US" b="1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2932061" y="4840396"/>
            <a:ext cx="1722844" cy="29514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>
              <a:lnSpc>
                <a:spcPct val="120000"/>
              </a:lnSpc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Fill in the description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4757939" y="1756390"/>
            <a:ext cx="755335" cy="396583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>
              <a:lnSpc>
                <a:spcPct val="120000"/>
              </a:lnSpc>
            </a:pPr>
            <a:r>
              <a:rPr kumimoji="0" lang="en-US" altLang="zh-CN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2025</a:t>
            </a:r>
            <a:endParaRPr lang="zh-CN" altLang="en-US" b="1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4745117" y="2111437"/>
            <a:ext cx="1722844" cy="29514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>
              <a:lnSpc>
                <a:spcPct val="120000"/>
              </a:lnSpc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Fill in the description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5518052" y="3045005"/>
            <a:ext cx="755335" cy="396583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>
              <a:lnSpc>
                <a:spcPct val="120000"/>
              </a:lnSpc>
            </a:pPr>
            <a:r>
              <a:rPr kumimoji="0" lang="en-US" altLang="zh-CN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2026</a:t>
            </a:r>
            <a:endParaRPr lang="zh-CN" altLang="en-US" b="1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5508433" y="3366490"/>
            <a:ext cx="1722844" cy="29514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>
              <a:lnSpc>
                <a:spcPct val="120000"/>
              </a:lnSpc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Fill in the description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6260233" y="4379057"/>
            <a:ext cx="755335" cy="396583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>
              <a:lnSpc>
                <a:spcPct val="120000"/>
              </a:lnSpc>
            </a:pPr>
            <a:r>
              <a:rPr kumimoji="0" lang="en-US" altLang="zh-CN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2027</a:t>
            </a:r>
            <a:endParaRPr lang="zh-CN" altLang="en-US" b="1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6250616" y="4714190"/>
            <a:ext cx="1722844" cy="29514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>
              <a:lnSpc>
                <a:spcPct val="120000"/>
              </a:lnSpc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Fill in the description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9454977" y="3371503"/>
            <a:ext cx="755335" cy="396583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>
              <a:lnSpc>
                <a:spcPct val="120000"/>
              </a:lnSpc>
            </a:pPr>
            <a:r>
              <a:rPr kumimoji="0" lang="en-US" altLang="zh-CN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2030</a:t>
            </a:r>
            <a:endParaRPr lang="zh-CN" altLang="en-US" b="1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9445359" y="3679340"/>
            <a:ext cx="1722844" cy="29514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>
              <a:lnSpc>
                <a:spcPct val="120000"/>
              </a:lnSpc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Fill in the description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8661291" y="2609159"/>
            <a:ext cx="755335" cy="396583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>
              <a:lnSpc>
                <a:spcPct val="120000"/>
              </a:lnSpc>
            </a:pPr>
            <a:r>
              <a:rPr kumimoji="0" lang="en-US" altLang="zh-CN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2029</a:t>
            </a:r>
            <a:endParaRPr lang="zh-CN" altLang="en-US" b="1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8651673" y="2916996"/>
            <a:ext cx="1722844" cy="29514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>
              <a:lnSpc>
                <a:spcPct val="120000"/>
              </a:lnSpc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Fill in the description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7911456" y="1756390"/>
            <a:ext cx="755335" cy="396583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>
              <a:lnSpc>
                <a:spcPct val="120000"/>
              </a:lnSpc>
            </a:pPr>
            <a:r>
              <a:rPr kumimoji="0" lang="en-US" altLang="zh-CN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2028</a:t>
            </a:r>
            <a:endParaRPr lang="zh-CN" altLang="en-US" b="1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7903441" y="2111437"/>
            <a:ext cx="1722844" cy="29514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>
              <a:lnSpc>
                <a:spcPct val="120000"/>
              </a:lnSpc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Fill in the description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9" name="任意多边形: 形状 26"/>
          <p:cNvSpPr/>
          <p:nvPr>
            <p:custDataLst>
              <p:tags r:id="rId7"/>
            </p:custDataLst>
          </p:nvPr>
        </p:nvSpPr>
        <p:spPr>
          <a:xfrm>
            <a:off x="984649" y="4272291"/>
            <a:ext cx="10068844" cy="1873394"/>
          </a:xfrm>
          <a:custGeom>
            <a:avLst/>
            <a:gdLst>
              <a:gd name="connsiteX0" fmla="*/ 0 w 10048240"/>
              <a:gd name="connsiteY0" fmla="*/ 2077720 h 2250642"/>
              <a:gd name="connsiteX1" fmla="*/ 5364480 w 10048240"/>
              <a:gd name="connsiteY1" fmla="*/ 2042160 h 2250642"/>
              <a:gd name="connsiteX2" fmla="*/ 10048240 w 10048240"/>
              <a:gd name="connsiteY2" fmla="*/ 0 h 2250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48240" h="2250642">
                <a:moveTo>
                  <a:pt x="0" y="2077720"/>
                </a:moveTo>
                <a:cubicBezTo>
                  <a:pt x="1844886" y="2233083"/>
                  <a:pt x="3689773" y="2388447"/>
                  <a:pt x="5364480" y="2042160"/>
                </a:cubicBezTo>
                <a:cubicBezTo>
                  <a:pt x="7039187" y="1695873"/>
                  <a:pt x="8543713" y="847936"/>
                  <a:pt x="10048240" y="0"/>
                </a:cubicBezTo>
              </a:path>
            </a:pathLst>
          </a:custGeom>
          <a:noFill/>
          <a:ln w="25400" cap="rnd">
            <a:solidFill>
              <a:schemeClr val="bg1">
                <a:lumMod val="75000"/>
              </a:schemeClr>
            </a:solidFill>
          </a:ln>
        </p:spPr>
        <p:style>
          <a:lnRef idx="2">
            <a:srgbClr val="8590CA">
              <a:shade val="50000"/>
            </a:srgbClr>
          </a:lnRef>
          <a:fillRef idx="1">
            <a:srgbClr val="8590CA"/>
          </a:fillRef>
          <a:effectRef idx="0">
            <a:srgbClr val="8590CA"/>
          </a:effectRef>
          <a:fontRef idx="minor">
            <a:sysClr val="window" lastClr="FFFFFF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60" name="等腰三角形 59"/>
          <p:cNvSpPr/>
          <p:nvPr>
            <p:custDataLst>
              <p:tags r:id="rId8"/>
            </p:custDataLst>
          </p:nvPr>
        </p:nvSpPr>
        <p:spPr>
          <a:xfrm rot="3505852">
            <a:off x="10996665" y="4079644"/>
            <a:ext cx="248716" cy="284479"/>
          </a:xfrm>
          <a:prstGeom prst="triangle">
            <a:avLst/>
          </a:prstGeom>
          <a:solidFill>
            <a:srgbClr val="BFBFBF"/>
          </a:solidFill>
          <a:ln>
            <a:noFill/>
          </a:ln>
        </p:spPr>
        <p:style>
          <a:lnRef idx="2">
            <a:srgbClr val="8590CA">
              <a:shade val="50000"/>
            </a:srgbClr>
          </a:lnRef>
          <a:fillRef idx="1">
            <a:srgbClr val="8590CA"/>
          </a:fillRef>
          <a:effectRef idx="0">
            <a:srgbClr val="8590CA"/>
          </a:effectRef>
          <a:fontRef idx="minor">
            <a:sysClr val="window" lastClr="FFFFFF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grpSp>
        <p:nvGrpSpPr>
          <p:cNvPr id="61" name="组合 60"/>
          <p:cNvGrpSpPr/>
          <p:nvPr/>
        </p:nvGrpSpPr>
        <p:grpSpPr>
          <a:xfrm>
            <a:off x="1207535" y="5894705"/>
            <a:ext cx="198120" cy="198120"/>
            <a:chOff x="1409" y="9283"/>
            <a:chExt cx="312" cy="312"/>
          </a:xfrm>
          <a:solidFill>
            <a:srgbClr val="BFBFBF"/>
          </a:solidFill>
        </p:grpSpPr>
        <p:sp>
          <p:nvSpPr>
            <p:cNvPr id="62" name="椭圆 61"/>
            <p:cNvSpPr/>
            <p:nvPr>
              <p:custDataLst>
                <p:tags r:id="rId46"/>
              </p:custDataLst>
            </p:nvPr>
          </p:nvSpPr>
          <p:spPr>
            <a:xfrm>
              <a:off x="1437" y="9311"/>
              <a:ext cx="256" cy="25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rgbClr val="8590CA">
                <a:shade val="50000"/>
              </a:srgbClr>
            </a:lnRef>
            <a:fillRef idx="1">
              <a:srgbClr val="8590CA"/>
            </a:fillRef>
            <a:effectRef idx="0">
              <a:srgbClr val="8590CA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3" name="椭圆 62"/>
            <p:cNvSpPr/>
            <p:nvPr>
              <p:custDataLst>
                <p:tags r:id="rId47"/>
              </p:custDataLst>
            </p:nvPr>
          </p:nvSpPr>
          <p:spPr>
            <a:xfrm>
              <a:off x="1409" y="9283"/>
              <a:ext cx="313" cy="313"/>
            </a:xfrm>
            <a:prstGeom prst="ellipse">
              <a:avLst/>
            </a:prstGeom>
            <a:grpFill/>
            <a:ln w="6350">
              <a:noFill/>
            </a:ln>
          </p:spPr>
          <p:style>
            <a:lnRef idx="2">
              <a:srgbClr val="8590CA">
                <a:shade val="50000"/>
              </a:srgbClr>
            </a:lnRef>
            <a:fillRef idx="1">
              <a:srgbClr val="8590CA"/>
            </a:fillRef>
            <a:effectRef idx="0">
              <a:srgbClr val="8590CA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64" name="组合 63"/>
          <p:cNvGrpSpPr/>
          <p:nvPr/>
        </p:nvGrpSpPr>
        <p:grpSpPr>
          <a:xfrm>
            <a:off x="1207535" y="1887220"/>
            <a:ext cx="198120" cy="198120"/>
            <a:chOff x="1409" y="2972"/>
            <a:chExt cx="312" cy="312"/>
          </a:xfrm>
          <a:solidFill>
            <a:srgbClr val="BFBFBF"/>
          </a:solidFill>
        </p:grpSpPr>
        <p:sp>
          <p:nvSpPr>
            <p:cNvPr id="65" name="椭圆 64"/>
            <p:cNvSpPr/>
            <p:nvPr>
              <p:custDataLst>
                <p:tags r:id="rId44"/>
              </p:custDataLst>
            </p:nvPr>
          </p:nvSpPr>
          <p:spPr>
            <a:xfrm>
              <a:off x="1437" y="3001"/>
              <a:ext cx="256" cy="25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rgbClr val="8590CA">
                <a:shade val="50000"/>
              </a:srgbClr>
            </a:lnRef>
            <a:fillRef idx="1">
              <a:srgbClr val="8590CA"/>
            </a:fillRef>
            <a:effectRef idx="0">
              <a:srgbClr val="8590CA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6" name="椭圆 65"/>
            <p:cNvSpPr/>
            <p:nvPr>
              <p:custDataLst>
                <p:tags r:id="rId45"/>
              </p:custDataLst>
            </p:nvPr>
          </p:nvSpPr>
          <p:spPr>
            <a:xfrm>
              <a:off x="1409" y="2972"/>
              <a:ext cx="313" cy="313"/>
            </a:xfrm>
            <a:prstGeom prst="ellipse">
              <a:avLst/>
            </a:prstGeom>
            <a:grpFill/>
            <a:ln w="6350">
              <a:noFill/>
            </a:ln>
          </p:spPr>
          <p:style>
            <a:lnRef idx="2">
              <a:srgbClr val="8590CA">
                <a:shade val="50000"/>
              </a:srgbClr>
            </a:lnRef>
            <a:fillRef idx="1">
              <a:srgbClr val="8590CA"/>
            </a:fillRef>
            <a:effectRef idx="0">
              <a:srgbClr val="8590CA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67" name="组合 66"/>
          <p:cNvGrpSpPr/>
          <p:nvPr/>
        </p:nvGrpSpPr>
        <p:grpSpPr>
          <a:xfrm>
            <a:off x="1980964" y="5952490"/>
            <a:ext cx="198120" cy="198120"/>
            <a:chOff x="2627" y="9374"/>
            <a:chExt cx="312" cy="312"/>
          </a:xfrm>
          <a:solidFill>
            <a:srgbClr val="BFBFBF"/>
          </a:solidFill>
        </p:grpSpPr>
        <p:sp>
          <p:nvSpPr>
            <p:cNvPr id="68" name="椭圆 67"/>
            <p:cNvSpPr/>
            <p:nvPr>
              <p:custDataLst>
                <p:tags r:id="rId42"/>
              </p:custDataLst>
            </p:nvPr>
          </p:nvSpPr>
          <p:spPr>
            <a:xfrm>
              <a:off x="2656" y="9403"/>
              <a:ext cx="256" cy="25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rgbClr val="8590CA">
                <a:shade val="50000"/>
              </a:srgbClr>
            </a:lnRef>
            <a:fillRef idx="1">
              <a:srgbClr val="8590CA"/>
            </a:fillRef>
            <a:effectRef idx="0">
              <a:srgbClr val="8590CA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9" name="椭圆 68"/>
            <p:cNvSpPr/>
            <p:nvPr>
              <p:custDataLst>
                <p:tags r:id="rId43"/>
              </p:custDataLst>
            </p:nvPr>
          </p:nvSpPr>
          <p:spPr>
            <a:xfrm>
              <a:off x="2627" y="9374"/>
              <a:ext cx="313" cy="313"/>
            </a:xfrm>
            <a:prstGeom prst="ellipse">
              <a:avLst/>
            </a:prstGeom>
            <a:grpFill/>
            <a:ln w="6350">
              <a:noFill/>
            </a:ln>
          </p:spPr>
          <p:style>
            <a:lnRef idx="2">
              <a:srgbClr val="8590CA">
                <a:shade val="50000"/>
              </a:srgbClr>
            </a:lnRef>
            <a:fillRef idx="1">
              <a:srgbClr val="8590CA"/>
            </a:fillRef>
            <a:effectRef idx="0">
              <a:srgbClr val="8590CA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70" name="组合 69"/>
          <p:cNvGrpSpPr/>
          <p:nvPr/>
        </p:nvGrpSpPr>
        <p:grpSpPr>
          <a:xfrm>
            <a:off x="1980964" y="3231515"/>
            <a:ext cx="198120" cy="198120"/>
            <a:chOff x="2627" y="5089"/>
            <a:chExt cx="312" cy="312"/>
          </a:xfrm>
          <a:solidFill>
            <a:srgbClr val="BFBFBF"/>
          </a:solidFill>
        </p:grpSpPr>
        <p:sp>
          <p:nvSpPr>
            <p:cNvPr id="71" name="椭圆 70"/>
            <p:cNvSpPr/>
            <p:nvPr>
              <p:custDataLst>
                <p:tags r:id="rId40"/>
              </p:custDataLst>
            </p:nvPr>
          </p:nvSpPr>
          <p:spPr>
            <a:xfrm>
              <a:off x="2656" y="5118"/>
              <a:ext cx="256" cy="25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rgbClr val="8590CA">
                <a:shade val="50000"/>
              </a:srgbClr>
            </a:lnRef>
            <a:fillRef idx="1">
              <a:srgbClr val="8590CA"/>
            </a:fillRef>
            <a:effectRef idx="0">
              <a:srgbClr val="8590CA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2" name="椭圆 71"/>
            <p:cNvSpPr/>
            <p:nvPr>
              <p:custDataLst>
                <p:tags r:id="rId41"/>
              </p:custDataLst>
            </p:nvPr>
          </p:nvSpPr>
          <p:spPr>
            <a:xfrm>
              <a:off x="2627" y="5089"/>
              <a:ext cx="313" cy="313"/>
            </a:xfrm>
            <a:prstGeom prst="ellipse">
              <a:avLst/>
            </a:prstGeom>
            <a:grpFill/>
            <a:ln w="6350">
              <a:noFill/>
            </a:ln>
          </p:spPr>
          <p:style>
            <a:lnRef idx="2">
              <a:srgbClr val="8590CA">
                <a:shade val="50000"/>
              </a:srgbClr>
            </a:lnRef>
            <a:fillRef idx="1">
              <a:srgbClr val="8590CA"/>
            </a:fillRef>
            <a:effectRef idx="0">
              <a:srgbClr val="8590CA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73" name="组合 72"/>
          <p:cNvGrpSpPr/>
          <p:nvPr/>
        </p:nvGrpSpPr>
        <p:grpSpPr>
          <a:xfrm>
            <a:off x="4582559" y="6052185"/>
            <a:ext cx="198120" cy="198120"/>
            <a:chOff x="6724" y="9531"/>
            <a:chExt cx="312" cy="312"/>
          </a:xfrm>
          <a:solidFill>
            <a:srgbClr val="BFBFBF"/>
          </a:solidFill>
        </p:grpSpPr>
        <p:sp>
          <p:nvSpPr>
            <p:cNvPr id="74" name="椭圆 73"/>
            <p:cNvSpPr/>
            <p:nvPr>
              <p:custDataLst>
                <p:tags r:id="rId38"/>
              </p:custDataLst>
            </p:nvPr>
          </p:nvSpPr>
          <p:spPr>
            <a:xfrm>
              <a:off x="6752" y="9560"/>
              <a:ext cx="256" cy="25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rgbClr val="8590CA">
                <a:shade val="50000"/>
              </a:srgbClr>
            </a:lnRef>
            <a:fillRef idx="1">
              <a:srgbClr val="8590CA"/>
            </a:fillRef>
            <a:effectRef idx="0">
              <a:srgbClr val="8590CA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5" name="椭圆 74"/>
            <p:cNvSpPr/>
            <p:nvPr>
              <p:custDataLst>
                <p:tags r:id="rId39"/>
              </p:custDataLst>
            </p:nvPr>
          </p:nvSpPr>
          <p:spPr>
            <a:xfrm>
              <a:off x="6724" y="9531"/>
              <a:ext cx="313" cy="313"/>
            </a:xfrm>
            <a:prstGeom prst="ellipse">
              <a:avLst/>
            </a:prstGeom>
            <a:grpFill/>
            <a:ln w="6350">
              <a:noFill/>
            </a:ln>
          </p:spPr>
          <p:style>
            <a:lnRef idx="2">
              <a:srgbClr val="8590CA">
                <a:shade val="50000"/>
              </a:srgbClr>
            </a:lnRef>
            <a:fillRef idx="1">
              <a:srgbClr val="8590CA"/>
            </a:fillRef>
            <a:effectRef idx="0">
              <a:srgbClr val="8590CA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76" name="组合 75"/>
          <p:cNvGrpSpPr/>
          <p:nvPr/>
        </p:nvGrpSpPr>
        <p:grpSpPr>
          <a:xfrm>
            <a:off x="4582559" y="1845945"/>
            <a:ext cx="198120" cy="198120"/>
            <a:chOff x="6724" y="2907"/>
            <a:chExt cx="312" cy="312"/>
          </a:xfrm>
          <a:solidFill>
            <a:srgbClr val="BFBFBF"/>
          </a:solidFill>
        </p:grpSpPr>
        <p:sp>
          <p:nvSpPr>
            <p:cNvPr id="77" name="椭圆 76"/>
            <p:cNvSpPr/>
            <p:nvPr>
              <p:custDataLst>
                <p:tags r:id="rId36"/>
              </p:custDataLst>
            </p:nvPr>
          </p:nvSpPr>
          <p:spPr>
            <a:xfrm>
              <a:off x="6752" y="2936"/>
              <a:ext cx="256" cy="25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rgbClr val="8590CA">
                <a:shade val="50000"/>
              </a:srgbClr>
            </a:lnRef>
            <a:fillRef idx="1">
              <a:srgbClr val="8590CA"/>
            </a:fillRef>
            <a:effectRef idx="0">
              <a:srgbClr val="8590CA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8" name="椭圆 77"/>
            <p:cNvSpPr/>
            <p:nvPr>
              <p:custDataLst>
                <p:tags r:id="rId37"/>
              </p:custDataLst>
            </p:nvPr>
          </p:nvSpPr>
          <p:spPr>
            <a:xfrm>
              <a:off x="6724" y="2907"/>
              <a:ext cx="313" cy="313"/>
            </a:xfrm>
            <a:prstGeom prst="ellipse">
              <a:avLst/>
            </a:prstGeom>
            <a:grpFill/>
            <a:ln w="6350">
              <a:noFill/>
            </a:ln>
          </p:spPr>
          <p:style>
            <a:lnRef idx="2">
              <a:srgbClr val="8590CA">
                <a:shade val="50000"/>
              </a:srgbClr>
            </a:lnRef>
            <a:fillRef idx="1">
              <a:srgbClr val="8590CA"/>
            </a:fillRef>
            <a:effectRef idx="0">
              <a:srgbClr val="8590CA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79" name="组合 78"/>
          <p:cNvGrpSpPr/>
          <p:nvPr/>
        </p:nvGrpSpPr>
        <p:grpSpPr>
          <a:xfrm>
            <a:off x="5328684" y="5980430"/>
            <a:ext cx="198120" cy="198120"/>
            <a:chOff x="7899" y="9418"/>
            <a:chExt cx="312" cy="312"/>
          </a:xfrm>
          <a:solidFill>
            <a:srgbClr val="BFBFBF"/>
          </a:solidFill>
        </p:grpSpPr>
        <p:sp>
          <p:nvSpPr>
            <p:cNvPr id="80" name="椭圆 79"/>
            <p:cNvSpPr/>
            <p:nvPr>
              <p:custDataLst>
                <p:tags r:id="rId34"/>
              </p:custDataLst>
            </p:nvPr>
          </p:nvSpPr>
          <p:spPr>
            <a:xfrm>
              <a:off x="7928" y="9446"/>
              <a:ext cx="256" cy="25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rgbClr val="8590CA">
                <a:shade val="50000"/>
              </a:srgbClr>
            </a:lnRef>
            <a:fillRef idx="1">
              <a:srgbClr val="8590CA"/>
            </a:fillRef>
            <a:effectRef idx="0">
              <a:srgbClr val="8590CA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1" name="椭圆 80"/>
            <p:cNvSpPr/>
            <p:nvPr>
              <p:custDataLst>
                <p:tags r:id="rId35"/>
              </p:custDataLst>
            </p:nvPr>
          </p:nvSpPr>
          <p:spPr>
            <a:xfrm>
              <a:off x="7899" y="9418"/>
              <a:ext cx="313" cy="313"/>
            </a:xfrm>
            <a:prstGeom prst="ellipse">
              <a:avLst/>
            </a:prstGeom>
            <a:grpFill/>
            <a:ln w="6350">
              <a:noFill/>
            </a:ln>
          </p:spPr>
          <p:style>
            <a:lnRef idx="2">
              <a:srgbClr val="8590CA">
                <a:shade val="50000"/>
              </a:srgbClr>
            </a:lnRef>
            <a:fillRef idx="1">
              <a:srgbClr val="8590CA"/>
            </a:fillRef>
            <a:effectRef idx="0">
              <a:srgbClr val="8590CA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82" name="组合 81"/>
          <p:cNvGrpSpPr/>
          <p:nvPr/>
        </p:nvGrpSpPr>
        <p:grpSpPr>
          <a:xfrm>
            <a:off x="5328684" y="3136265"/>
            <a:ext cx="198120" cy="198120"/>
            <a:chOff x="7899" y="4939"/>
            <a:chExt cx="312" cy="312"/>
          </a:xfrm>
          <a:solidFill>
            <a:srgbClr val="BFBFBF"/>
          </a:solidFill>
        </p:grpSpPr>
        <p:sp>
          <p:nvSpPr>
            <p:cNvPr id="83" name="椭圆 82"/>
            <p:cNvSpPr/>
            <p:nvPr>
              <p:custDataLst>
                <p:tags r:id="rId32"/>
              </p:custDataLst>
            </p:nvPr>
          </p:nvSpPr>
          <p:spPr>
            <a:xfrm>
              <a:off x="7928" y="4968"/>
              <a:ext cx="256" cy="25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rgbClr val="8590CA">
                <a:shade val="50000"/>
              </a:srgbClr>
            </a:lnRef>
            <a:fillRef idx="1">
              <a:srgbClr val="8590CA"/>
            </a:fillRef>
            <a:effectRef idx="0">
              <a:srgbClr val="8590CA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4" name="椭圆 83"/>
            <p:cNvSpPr/>
            <p:nvPr>
              <p:custDataLst>
                <p:tags r:id="rId33"/>
              </p:custDataLst>
            </p:nvPr>
          </p:nvSpPr>
          <p:spPr>
            <a:xfrm>
              <a:off x="7899" y="4939"/>
              <a:ext cx="313" cy="313"/>
            </a:xfrm>
            <a:prstGeom prst="ellipse">
              <a:avLst/>
            </a:prstGeom>
            <a:grpFill/>
            <a:ln w="6350">
              <a:noFill/>
            </a:ln>
          </p:spPr>
          <p:style>
            <a:lnRef idx="2">
              <a:srgbClr val="8590CA">
                <a:shade val="50000"/>
              </a:srgbClr>
            </a:lnRef>
            <a:fillRef idx="1">
              <a:srgbClr val="8590CA"/>
            </a:fillRef>
            <a:effectRef idx="0">
              <a:srgbClr val="8590CA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>
                <a:cs typeface="+mn-ea"/>
                <a:sym typeface="+mn-lt"/>
              </a:endParaRPr>
            </a:p>
          </p:txBody>
        </p:sp>
      </p:grpSp>
      <p:cxnSp>
        <p:nvCxnSpPr>
          <p:cNvPr id="85" name="直接连接符 84"/>
          <p:cNvCxnSpPr>
            <a:stCxn id="84" idx="4"/>
            <a:endCxn id="81" idx="0"/>
          </p:cNvCxnSpPr>
          <p:nvPr>
            <p:custDataLst>
              <p:tags r:id="rId9"/>
            </p:custDataLst>
          </p:nvPr>
        </p:nvCxnSpPr>
        <p:spPr>
          <a:xfrm>
            <a:off x="5428355" y="3335167"/>
            <a:ext cx="0" cy="264506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rgbClr val="8590CA"/>
          </a:lnRef>
          <a:fillRef idx="0">
            <a:srgbClr val="8590CA"/>
          </a:fillRef>
          <a:effectRef idx="0">
            <a:srgbClr val="8590CA"/>
          </a:effectRef>
          <a:fontRef idx="minor">
            <a:sysClr val="windowText" lastClr="000000"/>
          </a:fontRef>
        </p:style>
      </p:cxnSp>
      <p:grpSp>
        <p:nvGrpSpPr>
          <p:cNvPr id="86" name="组合 85"/>
          <p:cNvGrpSpPr/>
          <p:nvPr/>
        </p:nvGrpSpPr>
        <p:grpSpPr>
          <a:xfrm>
            <a:off x="7709935" y="5544820"/>
            <a:ext cx="198120" cy="198120"/>
            <a:chOff x="11649" y="8732"/>
            <a:chExt cx="312" cy="312"/>
          </a:xfrm>
          <a:solidFill>
            <a:srgbClr val="BFBFBF"/>
          </a:solidFill>
        </p:grpSpPr>
        <p:sp>
          <p:nvSpPr>
            <p:cNvPr id="87" name="椭圆 86"/>
            <p:cNvSpPr/>
            <p:nvPr>
              <p:custDataLst>
                <p:tags r:id="rId30"/>
              </p:custDataLst>
            </p:nvPr>
          </p:nvSpPr>
          <p:spPr>
            <a:xfrm>
              <a:off x="11677" y="8761"/>
              <a:ext cx="256" cy="25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rgbClr val="8590CA">
                <a:shade val="50000"/>
              </a:srgbClr>
            </a:lnRef>
            <a:fillRef idx="1">
              <a:srgbClr val="8590CA"/>
            </a:fillRef>
            <a:effectRef idx="0">
              <a:srgbClr val="8590CA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8" name="椭圆 87"/>
            <p:cNvSpPr/>
            <p:nvPr>
              <p:custDataLst>
                <p:tags r:id="rId31"/>
              </p:custDataLst>
            </p:nvPr>
          </p:nvSpPr>
          <p:spPr>
            <a:xfrm>
              <a:off x="11649" y="8732"/>
              <a:ext cx="313" cy="313"/>
            </a:xfrm>
            <a:prstGeom prst="ellipse">
              <a:avLst/>
            </a:prstGeom>
            <a:grpFill/>
            <a:ln w="6350">
              <a:noFill/>
            </a:ln>
          </p:spPr>
          <p:style>
            <a:lnRef idx="2">
              <a:srgbClr val="8590CA">
                <a:shade val="50000"/>
              </a:srgbClr>
            </a:lnRef>
            <a:fillRef idx="1">
              <a:srgbClr val="8590CA"/>
            </a:fillRef>
            <a:effectRef idx="0">
              <a:srgbClr val="8590CA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89" name="组合 88"/>
          <p:cNvGrpSpPr/>
          <p:nvPr/>
        </p:nvGrpSpPr>
        <p:grpSpPr>
          <a:xfrm>
            <a:off x="7709935" y="1859915"/>
            <a:ext cx="198120" cy="198120"/>
            <a:chOff x="11649" y="2929"/>
            <a:chExt cx="312" cy="312"/>
          </a:xfrm>
          <a:solidFill>
            <a:srgbClr val="BFBFBF"/>
          </a:solidFill>
        </p:grpSpPr>
        <p:sp>
          <p:nvSpPr>
            <p:cNvPr id="90" name="椭圆 89"/>
            <p:cNvSpPr/>
            <p:nvPr>
              <p:custDataLst>
                <p:tags r:id="rId28"/>
              </p:custDataLst>
            </p:nvPr>
          </p:nvSpPr>
          <p:spPr>
            <a:xfrm>
              <a:off x="11677" y="2958"/>
              <a:ext cx="256" cy="25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rgbClr val="8590CA">
                <a:shade val="50000"/>
              </a:srgbClr>
            </a:lnRef>
            <a:fillRef idx="1">
              <a:srgbClr val="8590CA"/>
            </a:fillRef>
            <a:effectRef idx="0">
              <a:srgbClr val="8590CA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1" name="椭圆 90"/>
            <p:cNvSpPr/>
            <p:nvPr>
              <p:custDataLst>
                <p:tags r:id="rId29"/>
              </p:custDataLst>
            </p:nvPr>
          </p:nvSpPr>
          <p:spPr>
            <a:xfrm>
              <a:off x="11649" y="2929"/>
              <a:ext cx="313" cy="313"/>
            </a:xfrm>
            <a:prstGeom prst="ellipse">
              <a:avLst/>
            </a:prstGeom>
            <a:grpFill/>
            <a:ln w="6350">
              <a:noFill/>
            </a:ln>
          </p:spPr>
          <p:style>
            <a:lnRef idx="2">
              <a:srgbClr val="8590CA">
                <a:shade val="50000"/>
              </a:srgbClr>
            </a:lnRef>
            <a:fillRef idx="1">
              <a:srgbClr val="8590CA"/>
            </a:fillRef>
            <a:effectRef idx="0">
              <a:srgbClr val="8590CA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>
                <a:cs typeface="+mn-ea"/>
                <a:sym typeface="+mn-lt"/>
              </a:endParaRPr>
            </a:p>
          </p:txBody>
        </p:sp>
      </p:grpSp>
      <p:cxnSp>
        <p:nvCxnSpPr>
          <p:cNvPr id="92" name="直接连接符 91"/>
          <p:cNvCxnSpPr>
            <a:stCxn id="91" idx="4"/>
            <a:endCxn id="88" idx="0"/>
          </p:cNvCxnSpPr>
          <p:nvPr>
            <p:custDataLst>
              <p:tags r:id="rId10"/>
            </p:custDataLst>
          </p:nvPr>
        </p:nvCxnSpPr>
        <p:spPr>
          <a:xfrm>
            <a:off x="7809116" y="2058830"/>
            <a:ext cx="0" cy="348620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rgbClr val="8590CA"/>
          </a:lnRef>
          <a:fillRef idx="0">
            <a:srgbClr val="8590CA"/>
          </a:fillRef>
          <a:effectRef idx="0">
            <a:srgbClr val="8590CA"/>
          </a:effectRef>
          <a:fontRef idx="minor">
            <a:sysClr val="windowText" lastClr="000000"/>
          </a:fontRef>
        </p:style>
      </p:cxnSp>
      <p:grpSp>
        <p:nvGrpSpPr>
          <p:cNvPr id="93" name="组合 92"/>
          <p:cNvGrpSpPr/>
          <p:nvPr/>
        </p:nvGrpSpPr>
        <p:grpSpPr>
          <a:xfrm>
            <a:off x="8442724" y="5273040"/>
            <a:ext cx="198120" cy="198120"/>
            <a:chOff x="12803" y="8304"/>
            <a:chExt cx="312" cy="312"/>
          </a:xfrm>
          <a:solidFill>
            <a:srgbClr val="BFBFBF"/>
          </a:solidFill>
        </p:grpSpPr>
        <p:sp>
          <p:nvSpPr>
            <p:cNvPr id="94" name="椭圆 93"/>
            <p:cNvSpPr/>
            <p:nvPr>
              <p:custDataLst>
                <p:tags r:id="rId26"/>
              </p:custDataLst>
            </p:nvPr>
          </p:nvSpPr>
          <p:spPr>
            <a:xfrm>
              <a:off x="12803" y="8304"/>
              <a:ext cx="313" cy="313"/>
            </a:xfrm>
            <a:prstGeom prst="ellipse">
              <a:avLst/>
            </a:prstGeom>
            <a:grpFill/>
            <a:ln w="6350">
              <a:noFill/>
            </a:ln>
          </p:spPr>
          <p:style>
            <a:lnRef idx="2">
              <a:srgbClr val="8590CA">
                <a:shade val="50000"/>
              </a:srgbClr>
            </a:lnRef>
            <a:fillRef idx="1">
              <a:srgbClr val="8590CA"/>
            </a:fillRef>
            <a:effectRef idx="0">
              <a:srgbClr val="8590CA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5" name="椭圆 94"/>
            <p:cNvSpPr/>
            <p:nvPr>
              <p:custDataLst>
                <p:tags r:id="rId27"/>
              </p:custDataLst>
            </p:nvPr>
          </p:nvSpPr>
          <p:spPr>
            <a:xfrm>
              <a:off x="12831" y="8333"/>
              <a:ext cx="256" cy="25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rgbClr val="8590CA">
                <a:shade val="50000"/>
              </a:srgbClr>
            </a:lnRef>
            <a:fillRef idx="1">
              <a:srgbClr val="8590CA"/>
            </a:fillRef>
            <a:effectRef idx="0">
              <a:srgbClr val="8590CA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96" name="组合 95"/>
          <p:cNvGrpSpPr/>
          <p:nvPr/>
        </p:nvGrpSpPr>
        <p:grpSpPr>
          <a:xfrm>
            <a:off x="8442724" y="2753995"/>
            <a:ext cx="198120" cy="198120"/>
            <a:chOff x="12803" y="4337"/>
            <a:chExt cx="312" cy="312"/>
          </a:xfrm>
          <a:solidFill>
            <a:srgbClr val="BFBFBF"/>
          </a:solidFill>
        </p:grpSpPr>
        <p:sp>
          <p:nvSpPr>
            <p:cNvPr id="97" name="椭圆 96"/>
            <p:cNvSpPr/>
            <p:nvPr>
              <p:custDataLst>
                <p:tags r:id="rId24"/>
              </p:custDataLst>
            </p:nvPr>
          </p:nvSpPr>
          <p:spPr>
            <a:xfrm>
              <a:off x="12803" y="4337"/>
              <a:ext cx="313" cy="313"/>
            </a:xfrm>
            <a:prstGeom prst="ellipse">
              <a:avLst/>
            </a:prstGeom>
            <a:grpFill/>
            <a:ln w="6350">
              <a:noFill/>
            </a:ln>
          </p:spPr>
          <p:style>
            <a:lnRef idx="2">
              <a:srgbClr val="8590CA">
                <a:shade val="50000"/>
              </a:srgbClr>
            </a:lnRef>
            <a:fillRef idx="1">
              <a:srgbClr val="8590CA"/>
            </a:fillRef>
            <a:effectRef idx="0">
              <a:srgbClr val="8590CA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8" name="椭圆 97"/>
            <p:cNvSpPr/>
            <p:nvPr>
              <p:custDataLst>
                <p:tags r:id="rId25"/>
              </p:custDataLst>
            </p:nvPr>
          </p:nvSpPr>
          <p:spPr>
            <a:xfrm>
              <a:off x="12831" y="4366"/>
              <a:ext cx="256" cy="25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rgbClr val="8590CA">
                <a:shade val="50000"/>
              </a:srgbClr>
            </a:lnRef>
            <a:fillRef idx="1">
              <a:srgbClr val="8590CA"/>
            </a:fillRef>
            <a:effectRef idx="0">
              <a:srgbClr val="8590CA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>
                <a:cs typeface="+mn-ea"/>
                <a:sym typeface="+mn-lt"/>
              </a:endParaRPr>
            </a:p>
          </p:txBody>
        </p:sp>
      </p:grpSp>
      <p:cxnSp>
        <p:nvCxnSpPr>
          <p:cNvPr id="99" name="直接连接符 98"/>
          <p:cNvCxnSpPr>
            <a:stCxn id="98" idx="4"/>
            <a:endCxn id="94" idx="0"/>
          </p:cNvCxnSpPr>
          <p:nvPr>
            <p:custDataLst>
              <p:tags r:id="rId11"/>
            </p:custDataLst>
          </p:nvPr>
        </p:nvCxnSpPr>
        <p:spPr>
          <a:xfrm>
            <a:off x="8541939" y="2934825"/>
            <a:ext cx="0" cy="233813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rgbClr val="8590CA"/>
          </a:lnRef>
          <a:fillRef idx="0">
            <a:srgbClr val="8590CA"/>
          </a:fillRef>
          <a:effectRef idx="0">
            <a:srgbClr val="8590CA"/>
          </a:effectRef>
          <a:fontRef idx="minor">
            <a:sysClr val="windowText" lastClr="000000"/>
          </a:fontRef>
        </p:style>
      </p:cxnSp>
      <p:grpSp>
        <p:nvGrpSpPr>
          <p:cNvPr id="100" name="组合 99"/>
          <p:cNvGrpSpPr/>
          <p:nvPr/>
        </p:nvGrpSpPr>
        <p:grpSpPr>
          <a:xfrm>
            <a:off x="2738519" y="6005195"/>
            <a:ext cx="198120" cy="198120"/>
            <a:chOff x="3820" y="9457"/>
            <a:chExt cx="312" cy="312"/>
          </a:xfrm>
          <a:solidFill>
            <a:srgbClr val="BFBFBF"/>
          </a:solidFill>
        </p:grpSpPr>
        <p:sp>
          <p:nvSpPr>
            <p:cNvPr id="101" name="椭圆 100"/>
            <p:cNvSpPr/>
            <p:nvPr>
              <p:custDataLst>
                <p:tags r:id="rId22"/>
              </p:custDataLst>
            </p:nvPr>
          </p:nvSpPr>
          <p:spPr>
            <a:xfrm>
              <a:off x="3820" y="9457"/>
              <a:ext cx="313" cy="313"/>
            </a:xfrm>
            <a:prstGeom prst="ellipse">
              <a:avLst/>
            </a:prstGeom>
            <a:grpFill/>
            <a:ln w="6350">
              <a:noFill/>
            </a:ln>
          </p:spPr>
          <p:style>
            <a:lnRef idx="2">
              <a:srgbClr val="8590CA">
                <a:shade val="50000"/>
              </a:srgbClr>
            </a:lnRef>
            <a:fillRef idx="1">
              <a:srgbClr val="8590CA"/>
            </a:fillRef>
            <a:effectRef idx="0">
              <a:srgbClr val="8590CA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2" name="椭圆 101"/>
            <p:cNvSpPr/>
            <p:nvPr>
              <p:custDataLst>
                <p:tags r:id="rId23"/>
              </p:custDataLst>
            </p:nvPr>
          </p:nvSpPr>
          <p:spPr>
            <a:xfrm>
              <a:off x="3849" y="9485"/>
              <a:ext cx="256" cy="25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rgbClr val="8590CA">
                <a:shade val="50000"/>
              </a:srgbClr>
            </a:lnRef>
            <a:fillRef idx="1">
              <a:srgbClr val="8590CA"/>
            </a:fillRef>
            <a:effectRef idx="0">
              <a:srgbClr val="8590CA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03" name="组合 102"/>
          <p:cNvGrpSpPr/>
          <p:nvPr/>
        </p:nvGrpSpPr>
        <p:grpSpPr>
          <a:xfrm>
            <a:off x="2738643" y="4622606"/>
            <a:ext cx="198955" cy="198954"/>
            <a:chOff x="2302992" y="3853721"/>
            <a:chExt cx="198954" cy="198954"/>
          </a:xfrm>
          <a:solidFill>
            <a:srgbClr val="BFBFBF"/>
          </a:solidFill>
        </p:grpSpPr>
        <p:sp>
          <p:nvSpPr>
            <p:cNvPr id="104" name="椭圆 103"/>
            <p:cNvSpPr/>
            <p:nvPr>
              <p:custDataLst>
                <p:tags r:id="rId20"/>
              </p:custDataLst>
            </p:nvPr>
          </p:nvSpPr>
          <p:spPr>
            <a:xfrm>
              <a:off x="2302992" y="3853721"/>
              <a:ext cx="198954" cy="198954"/>
            </a:xfrm>
            <a:prstGeom prst="ellipse">
              <a:avLst/>
            </a:prstGeom>
            <a:grpFill/>
            <a:ln w="6350">
              <a:noFill/>
            </a:ln>
          </p:spPr>
          <p:style>
            <a:lnRef idx="2">
              <a:srgbClr val="8590CA">
                <a:shade val="50000"/>
              </a:srgbClr>
            </a:lnRef>
            <a:fillRef idx="1">
              <a:srgbClr val="8590CA"/>
            </a:fillRef>
            <a:effectRef idx="0">
              <a:srgbClr val="8590CA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5" name="椭圆 104"/>
            <p:cNvSpPr/>
            <p:nvPr>
              <p:custDataLst>
                <p:tags r:id="rId21"/>
              </p:custDataLst>
            </p:nvPr>
          </p:nvSpPr>
          <p:spPr>
            <a:xfrm>
              <a:off x="2321189" y="3871918"/>
              <a:ext cx="162560" cy="16256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rgbClr val="8590CA">
                <a:shade val="50000"/>
              </a:srgbClr>
            </a:lnRef>
            <a:fillRef idx="1">
              <a:srgbClr val="8590CA"/>
            </a:fillRef>
            <a:effectRef idx="0">
              <a:srgbClr val="8590CA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06" name="组合 105"/>
          <p:cNvGrpSpPr/>
          <p:nvPr/>
        </p:nvGrpSpPr>
        <p:grpSpPr>
          <a:xfrm>
            <a:off x="6070364" y="5874385"/>
            <a:ext cx="198120" cy="198120"/>
            <a:chOff x="9067" y="9251"/>
            <a:chExt cx="312" cy="312"/>
          </a:xfrm>
          <a:solidFill>
            <a:srgbClr val="BFBFBF"/>
          </a:solidFill>
        </p:grpSpPr>
        <p:sp>
          <p:nvSpPr>
            <p:cNvPr id="107" name="椭圆 106"/>
            <p:cNvSpPr/>
            <p:nvPr>
              <p:custDataLst>
                <p:tags r:id="rId18"/>
              </p:custDataLst>
            </p:nvPr>
          </p:nvSpPr>
          <p:spPr>
            <a:xfrm>
              <a:off x="9067" y="9251"/>
              <a:ext cx="313" cy="313"/>
            </a:xfrm>
            <a:prstGeom prst="ellipse">
              <a:avLst/>
            </a:prstGeom>
            <a:grpFill/>
            <a:ln w="6350">
              <a:noFill/>
            </a:ln>
          </p:spPr>
          <p:style>
            <a:lnRef idx="2">
              <a:srgbClr val="8590CA">
                <a:shade val="50000"/>
              </a:srgbClr>
            </a:lnRef>
            <a:fillRef idx="1">
              <a:srgbClr val="8590CA"/>
            </a:fillRef>
            <a:effectRef idx="0">
              <a:srgbClr val="8590CA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8" name="椭圆 107"/>
            <p:cNvSpPr/>
            <p:nvPr>
              <p:custDataLst>
                <p:tags r:id="rId19"/>
              </p:custDataLst>
            </p:nvPr>
          </p:nvSpPr>
          <p:spPr>
            <a:xfrm>
              <a:off x="9096" y="9280"/>
              <a:ext cx="256" cy="25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rgbClr val="8590CA">
                <a:shade val="50000"/>
              </a:srgbClr>
            </a:lnRef>
            <a:fillRef idx="1">
              <a:srgbClr val="8590CA"/>
            </a:fillRef>
            <a:effectRef idx="0">
              <a:srgbClr val="8590CA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09" name="组合 108"/>
          <p:cNvGrpSpPr/>
          <p:nvPr/>
        </p:nvGrpSpPr>
        <p:grpSpPr>
          <a:xfrm>
            <a:off x="6070411" y="4476133"/>
            <a:ext cx="198955" cy="198954"/>
            <a:chOff x="2302992" y="3853721"/>
            <a:chExt cx="198954" cy="198954"/>
          </a:xfrm>
          <a:solidFill>
            <a:srgbClr val="BFBFBF"/>
          </a:solidFill>
        </p:grpSpPr>
        <p:sp>
          <p:nvSpPr>
            <p:cNvPr id="110" name="椭圆 109"/>
            <p:cNvSpPr/>
            <p:nvPr>
              <p:custDataLst>
                <p:tags r:id="rId16"/>
              </p:custDataLst>
            </p:nvPr>
          </p:nvSpPr>
          <p:spPr>
            <a:xfrm>
              <a:off x="2302992" y="3853721"/>
              <a:ext cx="198954" cy="198954"/>
            </a:xfrm>
            <a:prstGeom prst="ellipse">
              <a:avLst/>
            </a:prstGeom>
            <a:grpFill/>
            <a:ln w="6350">
              <a:noFill/>
            </a:ln>
          </p:spPr>
          <p:style>
            <a:lnRef idx="2">
              <a:srgbClr val="8590CA">
                <a:shade val="50000"/>
              </a:srgbClr>
            </a:lnRef>
            <a:fillRef idx="1">
              <a:srgbClr val="8590CA"/>
            </a:fillRef>
            <a:effectRef idx="0">
              <a:srgbClr val="8590CA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1" name="椭圆 110"/>
            <p:cNvSpPr/>
            <p:nvPr>
              <p:custDataLst>
                <p:tags r:id="rId17"/>
              </p:custDataLst>
            </p:nvPr>
          </p:nvSpPr>
          <p:spPr>
            <a:xfrm>
              <a:off x="2321189" y="3871918"/>
              <a:ext cx="162560" cy="16256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rgbClr val="8590CA">
                <a:shade val="50000"/>
              </a:srgbClr>
            </a:lnRef>
            <a:fillRef idx="1">
              <a:srgbClr val="8590CA"/>
            </a:fillRef>
            <a:effectRef idx="0">
              <a:srgbClr val="8590CA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12" name="组合 111"/>
          <p:cNvGrpSpPr/>
          <p:nvPr/>
        </p:nvGrpSpPr>
        <p:grpSpPr>
          <a:xfrm>
            <a:off x="9247465" y="4947652"/>
            <a:ext cx="198955" cy="198954"/>
            <a:chOff x="2302992" y="6160093"/>
            <a:chExt cx="198954" cy="198954"/>
          </a:xfrm>
          <a:solidFill>
            <a:srgbClr val="BFBFBF"/>
          </a:solidFill>
        </p:grpSpPr>
        <p:sp>
          <p:nvSpPr>
            <p:cNvPr id="113" name="椭圆 112"/>
            <p:cNvSpPr/>
            <p:nvPr>
              <p:custDataLst>
                <p:tags r:id="rId14"/>
              </p:custDataLst>
            </p:nvPr>
          </p:nvSpPr>
          <p:spPr>
            <a:xfrm>
              <a:off x="2302992" y="6160093"/>
              <a:ext cx="198954" cy="198954"/>
            </a:xfrm>
            <a:prstGeom prst="ellipse">
              <a:avLst/>
            </a:prstGeom>
            <a:grpFill/>
            <a:ln w="6350">
              <a:noFill/>
            </a:ln>
          </p:spPr>
          <p:style>
            <a:lnRef idx="2">
              <a:srgbClr val="8590CA">
                <a:shade val="50000"/>
              </a:srgbClr>
            </a:lnRef>
            <a:fillRef idx="1">
              <a:srgbClr val="8590CA"/>
            </a:fillRef>
            <a:effectRef idx="0">
              <a:srgbClr val="8590CA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4" name="椭圆 113"/>
            <p:cNvSpPr/>
            <p:nvPr>
              <p:custDataLst>
                <p:tags r:id="rId15"/>
              </p:custDataLst>
            </p:nvPr>
          </p:nvSpPr>
          <p:spPr>
            <a:xfrm>
              <a:off x="2321189" y="6178290"/>
              <a:ext cx="162560" cy="16256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rgbClr val="8590CA">
                <a:shade val="50000"/>
              </a:srgbClr>
            </a:lnRef>
            <a:fillRef idx="1">
              <a:srgbClr val="8590CA"/>
            </a:fillRef>
            <a:effectRef idx="0">
              <a:srgbClr val="8590CA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15" name="组合 114"/>
          <p:cNvGrpSpPr/>
          <p:nvPr/>
        </p:nvGrpSpPr>
        <p:grpSpPr>
          <a:xfrm>
            <a:off x="9247465" y="3504704"/>
            <a:ext cx="198955" cy="198954"/>
            <a:chOff x="2302992" y="3853721"/>
            <a:chExt cx="198954" cy="198954"/>
          </a:xfrm>
          <a:solidFill>
            <a:srgbClr val="BFBFBF"/>
          </a:solidFill>
        </p:grpSpPr>
        <p:sp>
          <p:nvSpPr>
            <p:cNvPr id="116" name="椭圆 115"/>
            <p:cNvSpPr/>
            <p:nvPr>
              <p:custDataLst>
                <p:tags r:id="rId12"/>
              </p:custDataLst>
            </p:nvPr>
          </p:nvSpPr>
          <p:spPr>
            <a:xfrm>
              <a:off x="2302992" y="3853721"/>
              <a:ext cx="198954" cy="198954"/>
            </a:xfrm>
            <a:prstGeom prst="ellipse">
              <a:avLst/>
            </a:prstGeom>
            <a:grpFill/>
            <a:ln w="6350">
              <a:noFill/>
            </a:ln>
          </p:spPr>
          <p:style>
            <a:lnRef idx="2">
              <a:srgbClr val="8590CA">
                <a:shade val="50000"/>
              </a:srgbClr>
            </a:lnRef>
            <a:fillRef idx="1">
              <a:srgbClr val="8590CA"/>
            </a:fillRef>
            <a:effectRef idx="0">
              <a:srgbClr val="8590CA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7" name="椭圆 116"/>
            <p:cNvSpPr/>
            <p:nvPr>
              <p:custDataLst>
                <p:tags r:id="rId13"/>
              </p:custDataLst>
            </p:nvPr>
          </p:nvSpPr>
          <p:spPr>
            <a:xfrm>
              <a:off x="2321189" y="3871918"/>
              <a:ext cx="162560" cy="16256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rgbClr val="8590CA">
                <a:shade val="50000"/>
              </a:srgbClr>
            </a:lnRef>
            <a:fillRef idx="1">
              <a:srgbClr val="8590CA"/>
            </a:fillRef>
            <a:effectRef idx="0">
              <a:srgbClr val="8590CA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0312438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500"/>
                            </p:stCondLst>
                            <p:childTnLst>
                              <p:par>
                                <p:cTn id="68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000"/>
                            </p:stCondLst>
                            <p:childTnLst>
                              <p:par>
                                <p:cTn id="7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 tmFilter="0,0; .5, 1; 1, 1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65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4150"/>
                            </p:stCondLst>
                            <p:childTnLst>
                              <p:par>
                                <p:cTn id="9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4650"/>
                            </p:stCondLst>
                            <p:childTnLst>
                              <p:par>
                                <p:cTn id="97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150"/>
                            </p:stCondLst>
                            <p:childTnLst>
                              <p:par>
                                <p:cTn id="10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 tmFilter="0,0; .5, 1; 1, 1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800"/>
                            </p:stCondLst>
                            <p:childTnLst>
                              <p:par>
                                <p:cTn id="1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6300"/>
                            </p:stCondLst>
                            <p:childTnLst>
                              <p:par>
                                <p:cTn id="1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6800"/>
                            </p:stCondLst>
                            <p:childTnLst>
                              <p:par>
                                <p:cTn id="126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7300"/>
                            </p:stCondLst>
                            <p:childTnLst>
                              <p:par>
                                <p:cTn id="13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 tmFilter="0,0; .5, 1; 1, 1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7950"/>
                            </p:stCondLst>
                            <p:childTnLst>
                              <p:par>
                                <p:cTn id="1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8450"/>
                            </p:stCondLst>
                            <p:childTnLst>
                              <p:par>
                                <p:cTn id="1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8950"/>
                            </p:stCondLst>
                            <p:childTnLst>
                              <p:par>
                                <p:cTn id="15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9450"/>
                            </p:stCondLst>
                            <p:childTnLst>
                              <p:par>
                                <p:cTn id="16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500" tmFilter="0,0; .5, 1; 1, 1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0100"/>
                            </p:stCondLst>
                            <p:childTnLst>
                              <p:par>
                                <p:cTn id="1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10600"/>
                            </p:stCondLst>
                            <p:childTnLst>
                              <p:par>
                                <p:cTn id="18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11100"/>
                            </p:stCondLst>
                            <p:childTnLst>
                              <p:par>
                                <p:cTn id="184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11600"/>
                            </p:stCondLst>
                            <p:childTnLst>
                              <p:par>
                                <p:cTn id="19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500" tmFilter="0,0; .5, 1; 1, 1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12250"/>
                            </p:stCondLst>
                            <p:childTnLst>
                              <p:par>
                                <p:cTn id="19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12750"/>
                            </p:stCondLst>
                            <p:childTnLst>
                              <p:par>
                                <p:cTn id="20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13250"/>
                            </p:stCondLst>
                            <p:childTnLst>
                              <p:par>
                                <p:cTn id="213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13750"/>
                            </p:stCondLst>
                            <p:childTnLst>
                              <p:par>
                                <p:cTn id="22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6" dur="500" tmFilter="0,0; .5, 1; 1, 1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14400"/>
                            </p:stCondLst>
                            <p:childTnLst>
                              <p:par>
                                <p:cTn id="2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14900"/>
                            </p:stCondLst>
                            <p:childTnLst>
                              <p:par>
                                <p:cTn id="2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>
                            <p:stCondLst>
                              <p:cond delay="15400"/>
                            </p:stCondLst>
                            <p:childTnLst>
                              <p:par>
                                <p:cTn id="24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15900"/>
                            </p:stCondLst>
                            <p:childTnLst>
                              <p:par>
                                <p:cTn id="24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5" dur="500" tmFilter="0,0; .5, 1; 1, 1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16550"/>
                            </p:stCondLst>
                            <p:childTnLst>
                              <p:par>
                                <p:cTn id="2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17050"/>
                            </p:stCondLst>
                            <p:childTnLst>
                              <p:par>
                                <p:cTn id="26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17550"/>
                            </p:stCondLst>
                            <p:childTnLst>
                              <p:par>
                                <p:cTn id="271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18050"/>
                            </p:stCondLst>
                            <p:childTnLst>
                              <p:par>
                                <p:cTn id="27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4" dur="500" tmFilter="0,0; .5, 1; 1, 1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18700"/>
                            </p:stCondLst>
                            <p:childTnLst>
                              <p:par>
                                <p:cTn id="2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>
                            <p:stCondLst>
                              <p:cond delay="19200"/>
                            </p:stCondLst>
                            <p:childTnLst>
                              <p:par>
                                <p:cTn id="29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19700"/>
                            </p:stCondLst>
                            <p:childTnLst>
                              <p:par>
                                <p:cTn id="300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6" fill="hold">
                            <p:stCondLst>
                              <p:cond delay="20200"/>
                            </p:stCondLst>
                            <p:childTnLst>
                              <p:par>
                                <p:cTn id="30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3" dur="500" tmFilter="0,0; .5, 1; 1, 1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>
                            <p:stCondLst>
                              <p:cond delay="20850"/>
                            </p:stCondLst>
                            <p:childTnLst>
                              <p:par>
                                <p:cTn id="3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  <p:bldP spid="17" grpId="0" animBg="1"/>
      <p:bldP spid="2" grpId="0"/>
      <p:bldP spid="21" grpId="0" animBg="1"/>
      <p:bldP spid="23" grpId="0" animBg="1"/>
      <p:bldP spid="24" grpId="0" animBg="1"/>
      <p:bldP spid="31" grpId="0"/>
      <p:bldP spid="32" grpId="0"/>
      <p:bldP spid="32" grpId="1"/>
      <p:bldP spid="33" grpId="0"/>
      <p:bldP spid="42" grpId="0"/>
      <p:bldP spid="42" grpId="1"/>
      <p:bldP spid="43" grpId="0"/>
      <p:bldP spid="46" grpId="0"/>
      <p:bldP spid="46" grpId="1"/>
      <p:bldP spid="47" grpId="0"/>
      <p:bldP spid="48" grpId="0"/>
      <p:bldP spid="48" grpId="1"/>
      <p:bldP spid="49" grpId="0"/>
      <p:bldP spid="50" grpId="0"/>
      <p:bldP spid="50" grpId="1"/>
      <p:bldP spid="51" grpId="0"/>
      <p:bldP spid="52" grpId="0"/>
      <p:bldP spid="52" grpId="1"/>
      <p:bldP spid="53" grpId="0"/>
      <p:bldP spid="54" grpId="0"/>
      <p:bldP spid="54" grpId="1"/>
      <p:bldP spid="55" grpId="0"/>
      <p:bldP spid="56" grpId="0"/>
      <p:bldP spid="56" grpId="1"/>
      <p:bldP spid="57" grpId="0"/>
      <p:bldP spid="58" grpId="0"/>
      <p:bldP spid="58" grpId="1"/>
      <p:bldP spid="59" grpId="0" animBg="1"/>
      <p:bldP spid="59" grpId="1" animBg="1"/>
      <p:bldP spid="60" grpId="0" animBg="1"/>
      <p:bldP spid="60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椭圆 33">
            <a:extLst>
              <a:ext uri="{FF2B5EF4-FFF2-40B4-BE49-F238E27FC236}">
                <a16:creationId xmlns:a16="http://schemas.microsoft.com/office/drawing/2014/main" id="{084F1028-A25C-7C16-4B36-F1E5EC23F1D4}"/>
              </a:ext>
            </a:extLst>
          </p:cNvPr>
          <p:cNvSpPr/>
          <p:nvPr/>
        </p:nvSpPr>
        <p:spPr>
          <a:xfrm>
            <a:off x="965574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椭圆 34">
            <a:extLst>
              <a:ext uri="{FF2B5EF4-FFF2-40B4-BE49-F238E27FC236}">
                <a16:creationId xmlns:a16="http://schemas.microsoft.com/office/drawing/2014/main" id="{AFEEBF84-F8EF-8ABD-427C-D282B510C42A}"/>
              </a:ext>
            </a:extLst>
          </p:cNvPr>
          <p:cNvSpPr/>
          <p:nvPr/>
        </p:nvSpPr>
        <p:spPr>
          <a:xfrm>
            <a:off x="1339430" y="355967"/>
            <a:ext cx="71439" cy="7143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椭圆 35">
            <a:extLst>
              <a:ext uri="{FF2B5EF4-FFF2-40B4-BE49-F238E27FC236}">
                <a16:creationId xmlns:a16="http://schemas.microsoft.com/office/drawing/2014/main" id="{66FDEB6C-1FC2-F964-4FB3-E3DA769ED00B}"/>
              </a:ext>
            </a:extLst>
          </p:cNvPr>
          <p:cNvSpPr/>
          <p:nvPr/>
        </p:nvSpPr>
        <p:spPr>
          <a:xfrm>
            <a:off x="1749223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>
            <a:extLst>
              <a:ext uri="{FF2B5EF4-FFF2-40B4-BE49-F238E27FC236}">
                <a16:creationId xmlns:a16="http://schemas.microsoft.com/office/drawing/2014/main" id="{C09BB2E6-7A14-6D92-A490-0079AB26A9CA}"/>
              </a:ext>
            </a:extLst>
          </p:cNvPr>
          <p:cNvSpPr/>
          <p:nvPr/>
        </p:nvSpPr>
        <p:spPr>
          <a:xfrm>
            <a:off x="2133297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椭圆 38" hidden="1">
            <a:extLst>
              <a:ext uri="{FF2B5EF4-FFF2-40B4-BE49-F238E27FC236}">
                <a16:creationId xmlns:a16="http://schemas.microsoft.com/office/drawing/2014/main" id="{5877CABB-3C24-FEC4-E397-EB50E93DD011}"/>
              </a:ext>
            </a:extLst>
          </p:cNvPr>
          <p:cNvSpPr/>
          <p:nvPr/>
        </p:nvSpPr>
        <p:spPr>
          <a:xfrm rot="10800000">
            <a:off x="10415695" y="769506"/>
            <a:ext cx="171160" cy="17116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椭圆 39" hidden="1">
            <a:extLst>
              <a:ext uri="{FF2B5EF4-FFF2-40B4-BE49-F238E27FC236}">
                <a16:creationId xmlns:a16="http://schemas.microsoft.com/office/drawing/2014/main" id="{E5475CA2-6836-6B74-9A9B-38439C5C6A78}"/>
              </a:ext>
            </a:extLst>
          </p:cNvPr>
          <p:cNvSpPr/>
          <p:nvPr/>
        </p:nvSpPr>
        <p:spPr>
          <a:xfrm rot="10800000">
            <a:off x="10825490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椭圆 40" hidden="1">
            <a:extLst>
              <a:ext uri="{FF2B5EF4-FFF2-40B4-BE49-F238E27FC236}">
                <a16:creationId xmlns:a16="http://schemas.microsoft.com/office/drawing/2014/main" id="{607B05FA-79B2-628B-5064-B6EE92614398}"/>
              </a:ext>
            </a:extLst>
          </p:cNvPr>
          <p:cNvSpPr/>
          <p:nvPr/>
        </p:nvSpPr>
        <p:spPr>
          <a:xfrm rot="10800000">
            <a:off x="11209563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18710910-0329-4DCD-8066-A4D64FBB182D}"/>
              </a:ext>
            </a:extLst>
          </p:cNvPr>
          <p:cNvSpPr/>
          <p:nvPr/>
        </p:nvSpPr>
        <p:spPr>
          <a:xfrm>
            <a:off x="0" y="699831"/>
            <a:ext cx="1188000" cy="36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38100">
            <a:noFill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zh-CN" sz="105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9B9DA19F-3B7F-443F-855B-71A8E01187B0}"/>
              </a:ext>
            </a:extLst>
          </p:cNvPr>
          <p:cNvGrpSpPr/>
          <p:nvPr/>
        </p:nvGrpSpPr>
        <p:grpSpPr>
          <a:xfrm>
            <a:off x="555847" y="664562"/>
            <a:ext cx="3088305" cy="471604"/>
            <a:chOff x="7035800" y="1761672"/>
            <a:chExt cx="3088304" cy="471604"/>
          </a:xfrm>
        </p:grpSpPr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FABBF01D-67E7-4B72-ABAE-C3DADB95F1B3}"/>
                </a:ext>
              </a:extLst>
            </p:cNvPr>
            <p:cNvSpPr/>
            <p:nvPr/>
          </p:nvSpPr>
          <p:spPr>
            <a:xfrm>
              <a:off x="7035800" y="1761672"/>
              <a:ext cx="660400" cy="471604"/>
            </a:xfrm>
            <a:prstGeom prst="rect">
              <a:avLst/>
            </a:prstGeom>
          </p:spPr>
          <p:txBody>
            <a:bodyPr wrap="square" anchor="ctr" anchorCtr="0">
              <a:noAutofit/>
            </a:bodyPr>
            <a:lstStyle/>
            <a:p>
              <a:pPr marR="0" lvl="0" indent="0" algn="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2400" b="1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03.</a:t>
              </a:r>
              <a:endParaRPr lang="zh-CN" altLang="zh-CN" sz="2400" b="1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489A4632-E494-4A91-ABAB-F8C6C520376F}"/>
                </a:ext>
              </a:extLst>
            </p:cNvPr>
            <p:cNvSpPr/>
            <p:nvPr/>
          </p:nvSpPr>
          <p:spPr>
            <a:xfrm>
              <a:off x="7698095" y="1761672"/>
              <a:ext cx="2426009" cy="471604"/>
            </a:xfrm>
            <a:prstGeom prst="rect">
              <a:avLst/>
            </a:prstGeom>
          </p:spPr>
          <p:txBody>
            <a:bodyPr wrap="square" anchor="ctr" anchorCtr="0">
              <a:noAutofit/>
            </a:bodyPr>
            <a:lstStyle/>
            <a:p>
              <a:r>
                <a:rPr lang="en-US" altLang="zh-CN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0827770" y="750792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LOGO</a:t>
            </a:r>
            <a:endParaRPr lang="zh-CN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椭圆 20">
            <a:extLst>
              <a:ext uri="{FF2B5EF4-FFF2-40B4-BE49-F238E27FC236}">
                <a16:creationId xmlns:a16="http://schemas.microsoft.com/office/drawing/2014/main" id="{1F29B12E-FEEE-59D7-F7A0-D9AAA0E466A9}"/>
              </a:ext>
            </a:extLst>
          </p:cNvPr>
          <p:cNvSpPr/>
          <p:nvPr/>
        </p:nvSpPr>
        <p:spPr>
          <a:xfrm rot="10800000">
            <a:off x="11805922" y="5647622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>
            <a:extLst>
              <a:ext uri="{FF2B5EF4-FFF2-40B4-BE49-F238E27FC236}">
                <a16:creationId xmlns:a16="http://schemas.microsoft.com/office/drawing/2014/main" id="{D7077B8C-0B40-CB35-1A5C-B37C58442261}"/>
              </a:ext>
            </a:extLst>
          </p:cNvPr>
          <p:cNvSpPr/>
          <p:nvPr/>
        </p:nvSpPr>
        <p:spPr>
          <a:xfrm rot="10800000">
            <a:off x="11799946" y="6022923"/>
            <a:ext cx="75167" cy="75167"/>
          </a:xfrm>
          <a:prstGeom prst="ellipse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>
            <a:extLst>
              <a:ext uri="{FF2B5EF4-FFF2-40B4-BE49-F238E27FC236}">
                <a16:creationId xmlns:a16="http://schemas.microsoft.com/office/drawing/2014/main" id="{EA6D7360-D1D7-D052-1461-9DCA434AE75A}"/>
              </a:ext>
            </a:extLst>
          </p:cNvPr>
          <p:cNvSpPr/>
          <p:nvPr/>
        </p:nvSpPr>
        <p:spPr>
          <a:xfrm rot="10800000">
            <a:off x="11799945" y="6411439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5" name="组合 24"/>
          <p:cNvGrpSpPr/>
          <p:nvPr/>
        </p:nvGrpSpPr>
        <p:grpSpPr>
          <a:xfrm>
            <a:off x="5933416" y="1877153"/>
            <a:ext cx="5040560" cy="460804"/>
            <a:chOff x="6298600" y="1813622"/>
            <a:chExt cx="5040560" cy="460804"/>
          </a:xfrm>
          <a:effectLst/>
        </p:grpSpPr>
        <p:sp>
          <p:nvSpPr>
            <p:cNvPr id="26" name="圆角矩形 25"/>
            <p:cNvSpPr/>
            <p:nvPr/>
          </p:nvSpPr>
          <p:spPr>
            <a:xfrm>
              <a:off x="6298600" y="1813622"/>
              <a:ext cx="5040560" cy="191745"/>
            </a:xfrm>
            <a:prstGeom prst="roundRect">
              <a:avLst>
                <a:gd name="adj" fmla="val 50000"/>
              </a:avLst>
            </a:prstGeom>
            <a:solidFill>
              <a:srgbClr val="BFBFBF"/>
            </a:soli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72000" rtlCol="0" anchor="ctr"/>
            <a:lstStyle/>
            <a:p>
              <a:pPr algn="r"/>
              <a:r>
                <a:rPr lang="en-US" altLang="zh-CN" sz="1100" dirty="0">
                  <a:solidFill>
                    <a:schemeClr val="bg2">
                      <a:lumMod val="50000"/>
                    </a:schemeClr>
                  </a:solidFill>
                  <a:cs typeface="+mn-ea"/>
                  <a:sym typeface="+mn-lt"/>
                </a:rPr>
                <a:t>1,623,445</a:t>
              </a:r>
              <a:endParaRPr lang="zh-CN" altLang="en-US" sz="1100" dirty="0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7" name="圆角矩形 26"/>
            <p:cNvSpPr/>
            <p:nvPr/>
          </p:nvSpPr>
          <p:spPr>
            <a:xfrm>
              <a:off x="6298600" y="2082681"/>
              <a:ext cx="3528392" cy="191745"/>
            </a:xfrm>
            <a:prstGeom prst="roundRect">
              <a:avLst>
                <a:gd name="adj" fmla="val 50000"/>
              </a:avLst>
            </a:prstGeom>
            <a:solidFill>
              <a:srgbClr val="F2F2F2"/>
            </a:soli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72000" rtlCol="0" anchor="ctr"/>
            <a:lstStyle/>
            <a:p>
              <a:pPr algn="r"/>
              <a:r>
                <a:rPr lang="en-US" altLang="zh-CN" sz="1100" dirty="0">
                  <a:solidFill>
                    <a:schemeClr val="bg2">
                      <a:lumMod val="50000"/>
                    </a:schemeClr>
                  </a:solidFill>
                  <a:cs typeface="+mn-ea"/>
                  <a:sym typeface="+mn-lt"/>
                </a:rPr>
                <a:t>1,058,883</a:t>
              </a:r>
              <a:endParaRPr lang="zh-CN" altLang="en-US" sz="1100" dirty="0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5933416" y="2946396"/>
            <a:ext cx="4680520" cy="460804"/>
            <a:chOff x="6298600" y="2875278"/>
            <a:chExt cx="4680520" cy="460804"/>
          </a:xfrm>
          <a:effectLst/>
        </p:grpSpPr>
        <p:sp>
          <p:nvSpPr>
            <p:cNvPr id="29" name="圆角矩形 28"/>
            <p:cNvSpPr/>
            <p:nvPr/>
          </p:nvSpPr>
          <p:spPr>
            <a:xfrm>
              <a:off x="6298600" y="2875278"/>
              <a:ext cx="2160240" cy="191745"/>
            </a:xfrm>
            <a:prstGeom prst="roundRect">
              <a:avLst>
                <a:gd name="adj" fmla="val 50000"/>
              </a:avLst>
            </a:prstGeom>
            <a:solidFill>
              <a:srgbClr val="F2F2F2"/>
            </a:soli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72000" rtlCol="0" anchor="ctr"/>
            <a:lstStyle/>
            <a:p>
              <a:pPr algn="r"/>
              <a:r>
                <a:rPr lang="en-US" altLang="zh-CN" sz="1100" dirty="0">
                  <a:solidFill>
                    <a:schemeClr val="bg2">
                      <a:lumMod val="50000"/>
                    </a:schemeClr>
                  </a:solidFill>
                  <a:cs typeface="+mn-ea"/>
                  <a:sym typeface="+mn-lt"/>
                </a:rPr>
                <a:t>725,091</a:t>
              </a:r>
              <a:endParaRPr lang="zh-CN" altLang="en-US" sz="1100" dirty="0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0" name="圆角矩形 29"/>
            <p:cNvSpPr/>
            <p:nvPr/>
          </p:nvSpPr>
          <p:spPr>
            <a:xfrm>
              <a:off x="6298600" y="3144337"/>
              <a:ext cx="4680520" cy="191745"/>
            </a:xfrm>
            <a:prstGeom prst="roundRect">
              <a:avLst>
                <a:gd name="adj" fmla="val 50000"/>
              </a:avLst>
            </a:prstGeom>
            <a:solidFill>
              <a:srgbClr val="BFBFBF"/>
            </a:soli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72000" rtlCol="0" anchor="ctr"/>
            <a:lstStyle/>
            <a:p>
              <a:pPr algn="r"/>
              <a:r>
                <a:rPr lang="en-US" altLang="zh-CN" sz="1100" dirty="0">
                  <a:solidFill>
                    <a:schemeClr val="bg2">
                      <a:lumMod val="50000"/>
                    </a:schemeClr>
                  </a:solidFill>
                  <a:cs typeface="+mn-ea"/>
                  <a:sym typeface="+mn-lt"/>
                </a:rPr>
                <a:t>1,550,934</a:t>
              </a:r>
              <a:endParaRPr lang="zh-CN" altLang="en-US" sz="1100" dirty="0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5933416" y="4015639"/>
            <a:ext cx="3312368" cy="460804"/>
            <a:chOff x="6298600" y="3936934"/>
            <a:chExt cx="3312368" cy="460804"/>
          </a:xfrm>
          <a:effectLst/>
        </p:grpSpPr>
        <p:sp>
          <p:nvSpPr>
            <p:cNvPr id="32" name="圆角矩形 31"/>
            <p:cNvSpPr/>
            <p:nvPr/>
          </p:nvSpPr>
          <p:spPr>
            <a:xfrm>
              <a:off x="6298600" y="3936934"/>
              <a:ext cx="3312368" cy="191745"/>
            </a:xfrm>
            <a:prstGeom prst="roundRect">
              <a:avLst>
                <a:gd name="adj" fmla="val 50000"/>
              </a:avLst>
            </a:prstGeom>
            <a:solidFill>
              <a:srgbClr val="F2F2F2"/>
            </a:soli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72000" rtlCol="0" anchor="ctr"/>
            <a:lstStyle/>
            <a:p>
              <a:pPr algn="r"/>
              <a:r>
                <a:rPr lang="en-US" altLang="zh-CN" sz="1100" dirty="0">
                  <a:solidFill>
                    <a:schemeClr val="bg2">
                      <a:lumMod val="50000"/>
                    </a:schemeClr>
                  </a:solidFill>
                  <a:cs typeface="+mn-ea"/>
                  <a:sym typeface="+mn-lt"/>
                </a:rPr>
                <a:t>981,406</a:t>
              </a:r>
              <a:endParaRPr lang="zh-CN" altLang="en-US" sz="1100" dirty="0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3" name="圆角矩形 32"/>
            <p:cNvSpPr/>
            <p:nvPr/>
          </p:nvSpPr>
          <p:spPr>
            <a:xfrm>
              <a:off x="6298600" y="4205993"/>
              <a:ext cx="2448272" cy="191745"/>
            </a:xfrm>
            <a:prstGeom prst="roundRect">
              <a:avLst>
                <a:gd name="adj" fmla="val 50000"/>
              </a:avLst>
            </a:prstGeom>
            <a:solidFill>
              <a:srgbClr val="BFBFBF"/>
            </a:soli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72000" rtlCol="0" anchor="ctr"/>
            <a:lstStyle/>
            <a:p>
              <a:pPr algn="r"/>
              <a:r>
                <a:rPr lang="en-US" altLang="zh-CN" sz="1100" dirty="0">
                  <a:solidFill>
                    <a:schemeClr val="bg2">
                      <a:lumMod val="50000"/>
                    </a:schemeClr>
                  </a:solidFill>
                  <a:cs typeface="+mn-ea"/>
                  <a:sym typeface="+mn-lt"/>
                </a:rPr>
                <a:t>846,356</a:t>
              </a:r>
              <a:endParaRPr lang="zh-CN" altLang="en-US" sz="1100" dirty="0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5933416" y="5084882"/>
            <a:ext cx="3024336" cy="460804"/>
            <a:chOff x="6298600" y="4998591"/>
            <a:chExt cx="3024336" cy="460804"/>
          </a:xfrm>
          <a:effectLst/>
        </p:grpSpPr>
        <p:sp>
          <p:nvSpPr>
            <p:cNvPr id="43" name="圆角矩形 42"/>
            <p:cNvSpPr/>
            <p:nvPr/>
          </p:nvSpPr>
          <p:spPr>
            <a:xfrm>
              <a:off x="6298600" y="4998591"/>
              <a:ext cx="1404156" cy="191745"/>
            </a:xfrm>
            <a:prstGeom prst="roundRect">
              <a:avLst>
                <a:gd name="adj" fmla="val 50000"/>
              </a:avLst>
            </a:prstGeom>
            <a:solidFill>
              <a:srgbClr val="F2F2F2"/>
            </a:soli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72000" rtlCol="0" anchor="ctr"/>
            <a:lstStyle/>
            <a:p>
              <a:pPr algn="r"/>
              <a:r>
                <a:rPr lang="en-US" altLang="zh-CN" sz="1100" dirty="0">
                  <a:solidFill>
                    <a:schemeClr val="bg2">
                      <a:lumMod val="50000"/>
                    </a:schemeClr>
                  </a:solidFill>
                  <a:cs typeface="+mn-ea"/>
                  <a:sym typeface="+mn-lt"/>
                </a:rPr>
                <a:t>427,683</a:t>
              </a:r>
              <a:endParaRPr lang="zh-CN" altLang="en-US" sz="1100" dirty="0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6" name="圆角矩形 45"/>
            <p:cNvSpPr/>
            <p:nvPr/>
          </p:nvSpPr>
          <p:spPr>
            <a:xfrm>
              <a:off x="6298600" y="5267650"/>
              <a:ext cx="3024336" cy="191745"/>
            </a:xfrm>
            <a:prstGeom prst="roundRect">
              <a:avLst>
                <a:gd name="adj" fmla="val 50000"/>
              </a:avLst>
            </a:prstGeom>
            <a:solidFill>
              <a:srgbClr val="BFBFBF"/>
            </a:soli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72000" rtlCol="0" anchor="ctr"/>
            <a:lstStyle/>
            <a:p>
              <a:pPr algn="r"/>
              <a:r>
                <a:rPr lang="en-US" altLang="zh-CN" sz="1100" dirty="0">
                  <a:solidFill>
                    <a:schemeClr val="bg2">
                      <a:lumMod val="50000"/>
                    </a:schemeClr>
                  </a:solidFill>
                  <a:cs typeface="+mn-ea"/>
                  <a:sym typeface="+mn-lt"/>
                </a:rPr>
                <a:t>901,124</a:t>
              </a:r>
              <a:endParaRPr lang="zh-CN" altLang="en-US" sz="1100" dirty="0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47" name="TextBox 89"/>
          <p:cNvSpPr txBox="1"/>
          <p:nvPr/>
        </p:nvSpPr>
        <p:spPr>
          <a:xfrm>
            <a:off x="2495633" y="1921728"/>
            <a:ext cx="2524555" cy="4466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ts val="1800"/>
              </a:lnSpc>
              <a:spcBef>
                <a:spcPts val="1200"/>
              </a:spcBef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defRPr>
            </a:lvl1pPr>
          </a:lstStyle>
          <a:p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ea"/>
                <a:sym typeface="+mn-lt"/>
              </a:rPr>
              <a:t>Click here to add content, content to match the title. 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48" name="TextBox 90"/>
          <p:cNvSpPr txBox="1"/>
          <p:nvPr/>
        </p:nvSpPr>
        <p:spPr>
          <a:xfrm>
            <a:off x="2495633" y="2990971"/>
            <a:ext cx="2524555" cy="4466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ts val="1800"/>
              </a:lnSpc>
              <a:spcBef>
                <a:spcPts val="1200"/>
              </a:spcBef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defRPr>
            </a:lvl1pPr>
          </a:lstStyle>
          <a:p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ea"/>
                <a:sym typeface="+mn-lt"/>
              </a:rPr>
              <a:t>Click here to add content, content to match the title. 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49" name="TextBox 91"/>
          <p:cNvSpPr txBox="1"/>
          <p:nvPr/>
        </p:nvSpPr>
        <p:spPr>
          <a:xfrm>
            <a:off x="2495633" y="4060213"/>
            <a:ext cx="2524555" cy="4466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ts val="1800"/>
              </a:lnSpc>
              <a:spcBef>
                <a:spcPts val="1200"/>
              </a:spcBef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defRPr>
            </a:lvl1pPr>
          </a:lstStyle>
          <a:p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ea"/>
                <a:sym typeface="+mn-lt"/>
              </a:rPr>
              <a:t>Click here to add content, content to match the title. 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50" name="TextBox 92"/>
          <p:cNvSpPr txBox="1"/>
          <p:nvPr/>
        </p:nvSpPr>
        <p:spPr>
          <a:xfrm>
            <a:off x="2495633" y="5129457"/>
            <a:ext cx="2524555" cy="4466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ts val="1800"/>
              </a:lnSpc>
              <a:spcBef>
                <a:spcPts val="1200"/>
              </a:spcBef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defRPr>
            </a:lvl1pPr>
          </a:lstStyle>
          <a:p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ea"/>
                <a:sym typeface="+mn-lt"/>
              </a:rPr>
              <a:t>Click here to add content, content to match the title. 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51" name="椭圆 50"/>
          <p:cNvSpPr/>
          <p:nvPr/>
        </p:nvSpPr>
        <p:spPr>
          <a:xfrm>
            <a:off x="1341000" y="1715719"/>
            <a:ext cx="781051" cy="781050"/>
          </a:xfrm>
          <a:prstGeom prst="ellipse">
            <a:avLst/>
          </a:prstGeom>
          <a:solidFill>
            <a:srgbClr val="F2F2F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1</a:t>
            </a:r>
          </a:p>
          <a:p>
            <a:pPr algn="ctr"/>
            <a:r>
              <a:rPr lang="en-US" altLang="zh-CN" sz="11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Q</a:t>
            </a:r>
            <a:endParaRPr lang="zh-CN" altLang="en-US" sz="11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2" name="椭圆 51"/>
          <p:cNvSpPr/>
          <p:nvPr/>
        </p:nvSpPr>
        <p:spPr>
          <a:xfrm>
            <a:off x="1341000" y="2784962"/>
            <a:ext cx="781051" cy="781050"/>
          </a:xfrm>
          <a:prstGeom prst="ellipse">
            <a:avLst/>
          </a:prstGeom>
          <a:solidFill>
            <a:srgbClr val="BFBFBF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altLang="zh-CN" sz="2800" dirty="0">
                <a:solidFill>
                  <a:schemeClr val="bg1"/>
                </a:solidFill>
                <a:cs typeface="+mn-ea"/>
                <a:sym typeface="+mn-lt"/>
              </a:rPr>
              <a:t>2</a:t>
            </a:r>
          </a:p>
          <a:p>
            <a:pPr lvl="0" algn="ctr"/>
            <a:r>
              <a:rPr lang="en-US" altLang="zh-CN" sz="1100" dirty="0">
                <a:solidFill>
                  <a:schemeClr val="bg1"/>
                </a:solidFill>
                <a:cs typeface="+mn-ea"/>
                <a:sym typeface="+mn-lt"/>
              </a:rPr>
              <a:t>Q</a:t>
            </a:r>
            <a:endParaRPr lang="zh-CN" altLang="en-US" sz="11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53" name="椭圆 52"/>
          <p:cNvSpPr/>
          <p:nvPr/>
        </p:nvSpPr>
        <p:spPr>
          <a:xfrm>
            <a:off x="1341000" y="3856724"/>
            <a:ext cx="781051" cy="781050"/>
          </a:xfrm>
          <a:prstGeom prst="ellipse">
            <a:avLst/>
          </a:prstGeom>
          <a:solidFill>
            <a:srgbClr val="F2F2F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altLang="zh-CN" sz="28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3</a:t>
            </a:r>
          </a:p>
          <a:p>
            <a:pPr lvl="0" algn="ctr"/>
            <a:r>
              <a:rPr lang="en-US" altLang="zh-CN" sz="11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Q</a:t>
            </a:r>
            <a:endParaRPr lang="zh-CN" altLang="en-US" sz="11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4" name="椭圆 53"/>
          <p:cNvSpPr/>
          <p:nvPr/>
        </p:nvSpPr>
        <p:spPr>
          <a:xfrm>
            <a:off x="1341000" y="4924759"/>
            <a:ext cx="781051" cy="781050"/>
          </a:xfrm>
          <a:prstGeom prst="ellipse">
            <a:avLst/>
          </a:prstGeom>
          <a:solidFill>
            <a:srgbClr val="BFBFBF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altLang="zh-CN" sz="2800" dirty="0">
                <a:solidFill>
                  <a:schemeClr val="bg1"/>
                </a:solidFill>
                <a:cs typeface="+mn-ea"/>
                <a:sym typeface="+mn-lt"/>
              </a:rPr>
              <a:t>4</a:t>
            </a:r>
          </a:p>
          <a:p>
            <a:pPr lvl="0" algn="ctr"/>
            <a:r>
              <a:rPr lang="en-US" altLang="zh-CN" sz="1100" dirty="0">
                <a:solidFill>
                  <a:schemeClr val="bg1"/>
                </a:solidFill>
                <a:cs typeface="+mn-ea"/>
                <a:sym typeface="+mn-lt"/>
              </a:rPr>
              <a:t>Q</a:t>
            </a:r>
            <a:endParaRPr lang="zh-CN" altLang="en-US" sz="11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1646042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" presetClass="entr" presetSubtype="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2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80"/>
                            </p:stCondLst>
                            <p:childTnLst>
                              <p:par>
                                <p:cTn id="6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" presetClass="entr" presetSubtype="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2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2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660"/>
                            </p:stCondLst>
                            <p:childTnLst>
                              <p:par>
                                <p:cTn id="7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" presetClass="entr" presetSubtype="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2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2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740"/>
                            </p:stCondLst>
                            <p:childTnLst>
                              <p:par>
                                <p:cTn id="9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" presetClass="entr" presetSubtype="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2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2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  <p:bldP spid="17" grpId="0" animBg="1"/>
      <p:bldP spid="2" grpId="0"/>
      <p:bldP spid="21" grpId="0" animBg="1"/>
      <p:bldP spid="23" grpId="0" animBg="1"/>
      <p:bldP spid="24" grpId="0" animBg="1"/>
      <p:bldP spid="47" grpId="0"/>
      <p:bldP spid="48" grpId="0"/>
      <p:bldP spid="49" grpId="0"/>
      <p:bldP spid="50" grpId="0"/>
      <p:bldP spid="51" grpId="0" animBg="1"/>
      <p:bldP spid="52" grpId="0" animBg="1"/>
      <p:bldP spid="53" grpId="0" animBg="1"/>
      <p:bldP spid="5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93768" y="1658975"/>
            <a:ext cx="3092984" cy="4404940"/>
          </a:xfrm>
          <a:prstGeom prst="roundRect">
            <a:avLst>
              <a:gd name="adj" fmla="val 8858"/>
            </a:avLst>
          </a:prstGeom>
        </p:spPr>
      </p:pic>
      <p:sp>
        <p:nvSpPr>
          <p:cNvPr id="34" name="椭圆 33">
            <a:extLst>
              <a:ext uri="{FF2B5EF4-FFF2-40B4-BE49-F238E27FC236}">
                <a16:creationId xmlns:a16="http://schemas.microsoft.com/office/drawing/2014/main" id="{084F1028-A25C-7C16-4B36-F1E5EC23F1D4}"/>
              </a:ext>
            </a:extLst>
          </p:cNvPr>
          <p:cNvSpPr/>
          <p:nvPr/>
        </p:nvSpPr>
        <p:spPr>
          <a:xfrm>
            <a:off x="965574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椭圆 34">
            <a:extLst>
              <a:ext uri="{FF2B5EF4-FFF2-40B4-BE49-F238E27FC236}">
                <a16:creationId xmlns:a16="http://schemas.microsoft.com/office/drawing/2014/main" id="{AFEEBF84-F8EF-8ABD-427C-D282B510C42A}"/>
              </a:ext>
            </a:extLst>
          </p:cNvPr>
          <p:cNvSpPr/>
          <p:nvPr/>
        </p:nvSpPr>
        <p:spPr>
          <a:xfrm>
            <a:off x="1339430" y="355967"/>
            <a:ext cx="71439" cy="7143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椭圆 35">
            <a:extLst>
              <a:ext uri="{FF2B5EF4-FFF2-40B4-BE49-F238E27FC236}">
                <a16:creationId xmlns:a16="http://schemas.microsoft.com/office/drawing/2014/main" id="{66FDEB6C-1FC2-F964-4FB3-E3DA769ED00B}"/>
              </a:ext>
            </a:extLst>
          </p:cNvPr>
          <p:cNvSpPr/>
          <p:nvPr/>
        </p:nvSpPr>
        <p:spPr>
          <a:xfrm>
            <a:off x="1749223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>
            <a:extLst>
              <a:ext uri="{FF2B5EF4-FFF2-40B4-BE49-F238E27FC236}">
                <a16:creationId xmlns:a16="http://schemas.microsoft.com/office/drawing/2014/main" id="{C09BB2E6-7A14-6D92-A490-0079AB26A9CA}"/>
              </a:ext>
            </a:extLst>
          </p:cNvPr>
          <p:cNvSpPr/>
          <p:nvPr/>
        </p:nvSpPr>
        <p:spPr>
          <a:xfrm>
            <a:off x="2133297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椭圆 38" hidden="1">
            <a:extLst>
              <a:ext uri="{FF2B5EF4-FFF2-40B4-BE49-F238E27FC236}">
                <a16:creationId xmlns:a16="http://schemas.microsoft.com/office/drawing/2014/main" id="{5877CABB-3C24-FEC4-E397-EB50E93DD011}"/>
              </a:ext>
            </a:extLst>
          </p:cNvPr>
          <p:cNvSpPr/>
          <p:nvPr/>
        </p:nvSpPr>
        <p:spPr>
          <a:xfrm rot="10800000">
            <a:off x="10415695" y="769506"/>
            <a:ext cx="171160" cy="17116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椭圆 39" hidden="1">
            <a:extLst>
              <a:ext uri="{FF2B5EF4-FFF2-40B4-BE49-F238E27FC236}">
                <a16:creationId xmlns:a16="http://schemas.microsoft.com/office/drawing/2014/main" id="{E5475CA2-6836-6B74-9A9B-38439C5C6A78}"/>
              </a:ext>
            </a:extLst>
          </p:cNvPr>
          <p:cNvSpPr/>
          <p:nvPr/>
        </p:nvSpPr>
        <p:spPr>
          <a:xfrm rot="10800000">
            <a:off x="10825490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椭圆 40" hidden="1">
            <a:extLst>
              <a:ext uri="{FF2B5EF4-FFF2-40B4-BE49-F238E27FC236}">
                <a16:creationId xmlns:a16="http://schemas.microsoft.com/office/drawing/2014/main" id="{607B05FA-79B2-628B-5064-B6EE92614398}"/>
              </a:ext>
            </a:extLst>
          </p:cNvPr>
          <p:cNvSpPr/>
          <p:nvPr/>
        </p:nvSpPr>
        <p:spPr>
          <a:xfrm rot="10800000">
            <a:off x="11209563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18710910-0329-4DCD-8066-A4D64FBB182D}"/>
              </a:ext>
            </a:extLst>
          </p:cNvPr>
          <p:cNvSpPr/>
          <p:nvPr/>
        </p:nvSpPr>
        <p:spPr>
          <a:xfrm>
            <a:off x="0" y="699831"/>
            <a:ext cx="1188000" cy="36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38100">
            <a:noFill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zh-CN" sz="105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9B9DA19F-3B7F-443F-855B-71A8E01187B0}"/>
              </a:ext>
            </a:extLst>
          </p:cNvPr>
          <p:cNvGrpSpPr/>
          <p:nvPr/>
        </p:nvGrpSpPr>
        <p:grpSpPr>
          <a:xfrm>
            <a:off x="555847" y="664562"/>
            <a:ext cx="3303457" cy="471604"/>
            <a:chOff x="7035800" y="1761672"/>
            <a:chExt cx="3303456" cy="471604"/>
          </a:xfrm>
        </p:grpSpPr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FABBF01D-67E7-4B72-ABAE-C3DADB95F1B3}"/>
                </a:ext>
              </a:extLst>
            </p:cNvPr>
            <p:cNvSpPr/>
            <p:nvPr/>
          </p:nvSpPr>
          <p:spPr>
            <a:xfrm>
              <a:off x="7035800" y="1761672"/>
              <a:ext cx="660400" cy="471604"/>
            </a:xfrm>
            <a:prstGeom prst="rect">
              <a:avLst/>
            </a:prstGeom>
          </p:spPr>
          <p:txBody>
            <a:bodyPr wrap="square" anchor="ctr" anchorCtr="0">
              <a:noAutofit/>
            </a:bodyPr>
            <a:lstStyle/>
            <a:p>
              <a:pPr marR="0" lvl="0" indent="0" algn="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2400" b="1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04.</a:t>
              </a:r>
              <a:endParaRPr lang="zh-CN" altLang="zh-CN" sz="2400" b="1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489A4632-E494-4A91-ABAB-F8C6C520376F}"/>
                </a:ext>
              </a:extLst>
            </p:cNvPr>
            <p:cNvSpPr/>
            <p:nvPr/>
          </p:nvSpPr>
          <p:spPr>
            <a:xfrm>
              <a:off x="7698094" y="1761672"/>
              <a:ext cx="2641162" cy="471604"/>
            </a:xfrm>
            <a:prstGeom prst="rect">
              <a:avLst/>
            </a:prstGeom>
          </p:spPr>
          <p:txBody>
            <a:bodyPr wrap="square" anchor="ctr" anchorCtr="0">
              <a:noAutofit/>
            </a:bodyPr>
            <a:lstStyle/>
            <a:p>
              <a:r>
                <a:rPr lang="en-US" altLang="zh-CN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0827770" y="750792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LOGO</a:t>
            </a:r>
            <a:endParaRPr lang="zh-CN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椭圆 20">
            <a:extLst>
              <a:ext uri="{FF2B5EF4-FFF2-40B4-BE49-F238E27FC236}">
                <a16:creationId xmlns:a16="http://schemas.microsoft.com/office/drawing/2014/main" id="{1F29B12E-FEEE-59D7-F7A0-D9AAA0E466A9}"/>
              </a:ext>
            </a:extLst>
          </p:cNvPr>
          <p:cNvSpPr/>
          <p:nvPr/>
        </p:nvSpPr>
        <p:spPr>
          <a:xfrm rot="10800000">
            <a:off x="11805922" y="5647622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>
            <a:extLst>
              <a:ext uri="{FF2B5EF4-FFF2-40B4-BE49-F238E27FC236}">
                <a16:creationId xmlns:a16="http://schemas.microsoft.com/office/drawing/2014/main" id="{D7077B8C-0B40-CB35-1A5C-B37C58442261}"/>
              </a:ext>
            </a:extLst>
          </p:cNvPr>
          <p:cNvSpPr/>
          <p:nvPr/>
        </p:nvSpPr>
        <p:spPr>
          <a:xfrm rot="10800000">
            <a:off x="11799946" y="6022923"/>
            <a:ext cx="75167" cy="75167"/>
          </a:xfrm>
          <a:prstGeom prst="ellipse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>
            <a:extLst>
              <a:ext uri="{FF2B5EF4-FFF2-40B4-BE49-F238E27FC236}">
                <a16:creationId xmlns:a16="http://schemas.microsoft.com/office/drawing/2014/main" id="{EA6D7360-D1D7-D052-1461-9DCA434AE75A}"/>
              </a:ext>
            </a:extLst>
          </p:cNvPr>
          <p:cNvSpPr/>
          <p:nvPr/>
        </p:nvSpPr>
        <p:spPr>
          <a:xfrm rot="10800000">
            <a:off x="11799945" y="6411439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: 圆角 33">
            <a:extLst>
              <a:ext uri="{FF2B5EF4-FFF2-40B4-BE49-F238E27FC236}">
                <a16:creationId xmlns:a16="http://schemas.microsoft.com/office/drawing/2014/main" id="{6E5ECF44-F58A-47CB-8CCF-988F0FFEFB62}"/>
              </a:ext>
            </a:extLst>
          </p:cNvPr>
          <p:cNvSpPr/>
          <p:nvPr/>
        </p:nvSpPr>
        <p:spPr>
          <a:xfrm>
            <a:off x="793820" y="1901371"/>
            <a:ext cx="3215472" cy="2772228"/>
          </a:xfrm>
          <a:prstGeom prst="roundRect">
            <a:avLst>
              <a:gd name="adj" fmla="val 3259"/>
            </a:avLst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38E1976B-8090-470E-97D8-650340BAAB83}"/>
              </a:ext>
            </a:extLst>
          </p:cNvPr>
          <p:cNvSpPr txBox="1"/>
          <p:nvPr/>
        </p:nvSpPr>
        <p:spPr>
          <a:xfrm>
            <a:off x="1107612" y="2754820"/>
            <a:ext cx="2634521" cy="8906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text content, such as keywords, some brief introductions, etc.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07332473-40C1-4920-8050-3D5E4C11A111}"/>
              </a:ext>
            </a:extLst>
          </p:cNvPr>
          <p:cNvSpPr txBox="1"/>
          <p:nvPr/>
        </p:nvSpPr>
        <p:spPr>
          <a:xfrm>
            <a:off x="1107610" y="2079338"/>
            <a:ext cx="243907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40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65%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E62FAD4A-3C1B-4DCA-A3CC-FD951D0E1BFB}"/>
              </a:ext>
            </a:extLst>
          </p:cNvPr>
          <p:cNvSpPr txBox="1"/>
          <p:nvPr/>
        </p:nvSpPr>
        <p:spPr>
          <a:xfrm>
            <a:off x="1107610" y="4086269"/>
            <a:ext cx="2439076" cy="3139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12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ENTER THE TITLE</a:t>
            </a:r>
          </a:p>
        </p:txBody>
      </p:sp>
      <p:sp>
        <p:nvSpPr>
          <p:cNvPr id="30" name="矩形: 圆角 34">
            <a:extLst>
              <a:ext uri="{FF2B5EF4-FFF2-40B4-BE49-F238E27FC236}">
                <a16:creationId xmlns:a16="http://schemas.microsoft.com/office/drawing/2014/main" id="{5AD1FA63-C065-4A63-9FC2-2BEFACCB20E5}"/>
              </a:ext>
            </a:extLst>
          </p:cNvPr>
          <p:cNvSpPr/>
          <p:nvPr/>
        </p:nvSpPr>
        <p:spPr>
          <a:xfrm>
            <a:off x="4531807" y="1901371"/>
            <a:ext cx="3215472" cy="2772228"/>
          </a:xfrm>
          <a:prstGeom prst="roundRect">
            <a:avLst>
              <a:gd name="adj" fmla="val 3259"/>
            </a:avLst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E7B5F1DE-3B4E-48CD-86F5-2344AD3B691F}"/>
              </a:ext>
            </a:extLst>
          </p:cNvPr>
          <p:cNvSpPr txBox="1"/>
          <p:nvPr/>
        </p:nvSpPr>
        <p:spPr>
          <a:xfrm>
            <a:off x="4845598" y="2754820"/>
            <a:ext cx="2634521" cy="8906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Click here to add text content, such as keywords, some brief introductions, etc.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F02B6468-DC9C-4BB8-A172-BCB5D1DD6129}"/>
              </a:ext>
            </a:extLst>
          </p:cNvPr>
          <p:cNvSpPr txBox="1"/>
          <p:nvPr/>
        </p:nvSpPr>
        <p:spPr>
          <a:xfrm>
            <a:off x="4845598" y="2079338"/>
            <a:ext cx="243907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4000" b="1" dirty="0">
                <a:solidFill>
                  <a:schemeClr val="bg1"/>
                </a:solidFill>
                <a:cs typeface="+mn-ea"/>
                <a:sym typeface="+mn-lt"/>
              </a:rPr>
              <a:t>35%</a:t>
            </a: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9B3863B0-47B1-47C6-8E81-506B0856B1E4}"/>
              </a:ext>
            </a:extLst>
          </p:cNvPr>
          <p:cNvSpPr txBox="1"/>
          <p:nvPr/>
        </p:nvSpPr>
        <p:spPr>
          <a:xfrm>
            <a:off x="4845598" y="4086270"/>
            <a:ext cx="2439076" cy="3139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1200" b="1" dirty="0">
                <a:solidFill>
                  <a:schemeClr val="bg1">
                    <a:alpha val="50000"/>
                  </a:schemeClr>
                </a:solidFill>
                <a:cs typeface="+mn-ea"/>
                <a:sym typeface="+mn-lt"/>
              </a:rPr>
              <a:t>ENTER THE TITLE</a:t>
            </a:r>
          </a:p>
        </p:txBody>
      </p:sp>
      <p:sp>
        <p:nvSpPr>
          <p:cNvPr id="42" name="矩形: 圆角 38">
            <a:extLst>
              <a:ext uri="{FF2B5EF4-FFF2-40B4-BE49-F238E27FC236}">
                <a16:creationId xmlns:a16="http://schemas.microsoft.com/office/drawing/2014/main" id="{7410F37B-0253-4F99-AE5A-FAEA28A83621}"/>
              </a:ext>
            </a:extLst>
          </p:cNvPr>
          <p:cNvSpPr/>
          <p:nvPr/>
        </p:nvSpPr>
        <p:spPr>
          <a:xfrm>
            <a:off x="793820" y="5037141"/>
            <a:ext cx="6953459" cy="787399"/>
          </a:xfrm>
          <a:prstGeom prst="roundRect">
            <a:avLst>
              <a:gd name="adj" fmla="val 14549"/>
            </a:avLst>
          </a:prstGeom>
          <a:noFill/>
          <a:ln>
            <a:solidFill>
              <a:srgbClr val="BFBF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B2DAC131-DE76-480A-96D4-2084BBB317CA}"/>
              </a:ext>
            </a:extLst>
          </p:cNvPr>
          <p:cNvSpPr txBox="1"/>
          <p:nvPr/>
        </p:nvSpPr>
        <p:spPr>
          <a:xfrm>
            <a:off x="3599241" y="5078978"/>
            <a:ext cx="3976311" cy="7013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en-US" altLang="zh-CN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id="{F272DED1-70E4-4522-BE3B-D520E4742521}"/>
              </a:ext>
            </a:extLst>
          </p:cNvPr>
          <p:cNvSpPr txBox="1"/>
          <p:nvPr/>
        </p:nvSpPr>
        <p:spPr>
          <a:xfrm>
            <a:off x="1561174" y="5215556"/>
            <a:ext cx="2439076" cy="4303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20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Add title text</a:t>
            </a:r>
          </a:p>
        </p:txBody>
      </p:sp>
      <p:sp>
        <p:nvSpPr>
          <p:cNvPr id="47" name="椭圆 46">
            <a:extLst>
              <a:ext uri="{FF2B5EF4-FFF2-40B4-BE49-F238E27FC236}">
                <a16:creationId xmlns:a16="http://schemas.microsoft.com/office/drawing/2014/main" id="{ACE4A4DE-943F-4AD9-B13B-5EC070889C8E}"/>
              </a:ext>
            </a:extLst>
          </p:cNvPr>
          <p:cNvSpPr/>
          <p:nvPr/>
        </p:nvSpPr>
        <p:spPr>
          <a:xfrm>
            <a:off x="1042648" y="5204800"/>
            <a:ext cx="448016" cy="448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8" name="dollar-bag_17794">
            <a:extLst>
              <a:ext uri="{FF2B5EF4-FFF2-40B4-BE49-F238E27FC236}">
                <a16:creationId xmlns:a16="http://schemas.microsoft.com/office/drawing/2014/main" id="{AA380BCC-B5EB-4DC3-B8A0-612F8518A019}"/>
              </a:ext>
            </a:extLst>
          </p:cNvPr>
          <p:cNvSpPr/>
          <p:nvPr/>
        </p:nvSpPr>
        <p:spPr>
          <a:xfrm>
            <a:off x="1144646" y="5307026"/>
            <a:ext cx="244020" cy="243562"/>
          </a:xfrm>
          <a:custGeom>
            <a:avLst/>
            <a:gdLst>
              <a:gd name="connsiteX0" fmla="*/ 290910 w 605702"/>
              <a:gd name="connsiteY0" fmla="*/ 156336 h 604568"/>
              <a:gd name="connsiteX1" fmla="*/ 335849 w 605702"/>
              <a:gd name="connsiteY1" fmla="*/ 164992 h 604568"/>
              <a:gd name="connsiteX2" fmla="*/ 288310 w 605702"/>
              <a:gd name="connsiteY2" fmla="*/ 212456 h 604568"/>
              <a:gd name="connsiteX3" fmla="*/ 203632 w 605702"/>
              <a:gd name="connsiteY3" fmla="*/ 244717 h 604568"/>
              <a:gd name="connsiteX4" fmla="*/ 203632 w 605702"/>
              <a:gd name="connsiteY4" fmla="*/ 401388 h 604568"/>
              <a:gd name="connsiteX5" fmla="*/ 360547 w 605702"/>
              <a:gd name="connsiteY5" fmla="*/ 401388 h 604568"/>
              <a:gd name="connsiteX6" fmla="*/ 392859 w 605702"/>
              <a:gd name="connsiteY6" fmla="*/ 316749 h 604568"/>
              <a:gd name="connsiteX7" fmla="*/ 440397 w 605702"/>
              <a:gd name="connsiteY7" fmla="*/ 269284 h 604568"/>
              <a:gd name="connsiteX8" fmla="*/ 400287 w 605702"/>
              <a:gd name="connsiteY8" fmla="*/ 441065 h 604568"/>
              <a:gd name="connsiteX9" fmla="*/ 163892 w 605702"/>
              <a:gd name="connsiteY9" fmla="*/ 441065 h 604568"/>
              <a:gd name="connsiteX10" fmla="*/ 163892 w 605702"/>
              <a:gd name="connsiteY10" fmla="*/ 205040 h 604568"/>
              <a:gd name="connsiteX11" fmla="*/ 290910 w 605702"/>
              <a:gd name="connsiteY11" fmla="*/ 156336 h 604568"/>
              <a:gd name="connsiteX12" fmla="*/ 246542 w 605702"/>
              <a:gd name="connsiteY12" fmla="*/ 43775 h 604568"/>
              <a:gd name="connsiteX13" fmla="*/ 422196 w 605702"/>
              <a:gd name="connsiteY13" fmla="*/ 78723 h 604568"/>
              <a:gd name="connsiteX14" fmla="*/ 376794 w 605702"/>
              <a:gd name="connsiteY14" fmla="*/ 124054 h 604568"/>
              <a:gd name="connsiteX15" fmla="*/ 126109 w 605702"/>
              <a:gd name="connsiteY15" fmla="*/ 167345 h 604568"/>
              <a:gd name="connsiteX16" fmla="*/ 126109 w 605702"/>
              <a:gd name="connsiteY16" fmla="*/ 478820 h 604568"/>
              <a:gd name="connsiteX17" fmla="*/ 438073 w 605702"/>
              <a:gd name="connsiteY17" fmla="*/ 478820 h 604568"/>
              <a:gd name="connsiteX18" fmla="*/ 481432 w 605702"/>
              <a:gd name="connsiteY18" fmla="*/ 228527 h 604568"/>
              <a:gd name="connsiteX19" fmla="*/ 526741 w 605702"/>
              <a:gd name="connsiteY19" fmla="*/ 183011 h 604568"/>
              <a:gd name="connsiteX20" fmla="*/ 481432 w 605702"/>
              <a:gd name="connsiteY20" fmla="*/ 522111 h 604568"/>
              <a:gd name="connsiteX21" fmla="*/ 82657 w 605702"/>
              <a:gd name="connsiteY21" fmla="*/ 522111 h 604568"/>
              <a:gd name="connsiteX22" fmla="*/ 82657 w 605702"/>
              <a:gd name="connsiteY22" fmla="*/ 123961 h 604568"/>
              <a:gd name="connsiteX23" fmla="*/ 246542 w 605702"/>
              <a:gd name="connsiteY23" fmla="*/ 43775 h 604568"/>
              <a:gd name="connsiteX24" fmla="*/ 536061 w 605702"/>
              <a:gd name="connsiteY24" fmla="*/ 0 h 604568"/>
              <a:gd name="connsiteX25" fmla="*/ 544232 w 605702"/>
              <a:gd name="connsiteY25" fmla="*/ 61368 h 604568"/>
              <a:gd name="connsiteX26" fmla="*/ 605702 w 605702"/>
              <a:gd name="connsiteY26" fmla="*/ 69526 h 604568"/>
              <a:gd name="connsiteX27" fmla="*/ 524361 w 605702"/>
              <a:gd name="connsiteY27" fmla="*/ 150732 h 604568"/>
              <a:gd name="connsiteX28" fmla="*/ 498361 w 605702"/>
              <a:gd name="connsiteY28" fmla="*/ 147302 h 604568"/>
              <a:gd name="connsiteX29" fmla="*/ 337721 w 605702"/>
              <a:gd name="connsiteY29" fmla="*/ 307767 h 604568"/>
              <a:gd name="connsiteX30" fmla="*/ 339764 w 605702"/>
              <a:gd name="connsiteY30" fmla="*/ 323063 h 604568"/>
              <a:gd name="connsiteX31" fmla="*/ 282101 w 605702"/>
              <a:gd name="connsiteY31" fmla="*/ 380630 h 604568"/>
              <a:gd name="connsiteX32" fmla="*/ 224437 w 605702"/>
              <a:gd name="connsiteY32" fmla="*/ 323063 h 604568"/>
              <a:gd name="connsiteX33" fmla="*/ 282101 w 605702"/>
              <a:gd name="connsiteY33" fmla="*/ 265495 h 604568"/>
              <a:gd name="connsiteX34" fmla="*/ 297422 w 605702"/>
              <a:gd name="connsiteY34" fmla="*/ 267535 h 604568"/>
              <a:gd name="connsiteX35" fmla="*/ 458155 w 605702"/>
              <a:gd name="connsiteY35" fmla="*/ 107162 h 604568"/>
              <a:gd name="connsiteX36" fmla="*/ 454719 w 605702"/>
              <a:gd name="connsiteY36" fmla="*/ 81206 h 604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605702" h="604568">
                <a:moveTo>
                  <a:pt x="290910" y="156336"/>
                </a:moveTo>
                <a:cubicBezTo>
                  <a:pt x="306137" y="157147"/>
                  <a:pt x="321272" y="160032"/>
                  <a:pt x="335849" y="164992"/>
                </a:cubicBezTo>
                <a:lnTo>
                  <a:pt x="288310" y="212456"/>
                </a:lnTo>
                <a:cubicBezTo>
                  <a:pt x="257856" y="210695"/>
                  <a:pt x="226844" y="221449"/>
                  <a:pt x="203632" y="244717"/>
                </a:cubicBezTo>
                <a:cubicBezTo>
                  <a:pt x="160271" y="287918"/>
                  <a:pt x="160271" y="358187"/>
                  <a:pt x="203632" y="401388"/>
                </a:cubicBezTo>
                <a:cubicBezTo>
                  <a:pt x="246900" y="444680"/>
                  <a:pt x="317279" y="444680"/>
                  <a:pt x="360547" y="401388"/>
                </a:cubicBezTo>
                <a:cubicBezTo>
                  <a:pt x="383852" y="378211"/>
                  <a:pt x="394623" y="347156"/>
                  <a:pt x="392859" y="316749"/>
                </a:cubicBezTo>
                <a:lnTo>
                  <a:pt x="440397" y="269284"/>
                </a:lnTo>
                <a:cubicBezTo>
                  <a:pt x="460267" y="327595"/>
                  <a:pt x="446897" y="394620"/>
                  <a:pt x="400287" y="441065"/>
                </a:cubicBezTo>
                <a:cubicBezTo>
                  <a:pt x="335106" y="506236"/>
                  <a:pt x="229073" y="506236"/>
                  <a:pt x="163892" y="441065"/>
                </a:cubicBezTo>
                <a:cubicBezTo>
                  <a:pt x="98619" y="375987"/>
                  <a:pt x="98619" y="270118"/>
                  <a:pt x="163892" y="205040"/>
                </a:cubicBezTo>
                <a:cubicBezTo>
                  <a:pt x="198711" y="170137"/>
                  <a:pt x="245228" y="153902"/>
                  <a:pt x="290910" y="156336"/>
                </a:cubicBezTo>
                <a:close/>
                <a:moveTo>
                  <a:pt x="246542" y="43775"/>
                </a:moveTo>
                <a:cubicBezTo>
                  <a:pt x="306463" y="36243"/>
                  <a:pt x="368345" y="47900"/>
                  <a:pt x="422196" y="78723"/>
                </a:cubicBezTo>
                <a:lnTo>
                  <a:pt x="376794" y="124054"/>
                </a:lnTo>
                <a:cubicBezTo>
                  <a:pt x="294811" y="85305"/>
                  <a:pt x="193980" y="99581"/>
                  <a:pt x="126109" y="167345"/>
                </a:cubicBezTo>
                <a:cubicBezTo>
                  <a:pt x="39948" y="253371"/>
                  <a:pt x="39948" y="392793"/>
                  <a:pt x="126109" y="478820"/>
                </a:cubicBezTo>
                <a:cubicBezTo>
                  <a:pt x="212271" y="564846"/>
                  <a:pt x="351912" y="564846"/>
                  <a:pt x="438073" y="478820"/>
                </a:cubicBezTo>
                <a:cubicBezTo>
                  <a:pt x="505944" y="411055"/>
                  <a:pt x="520428" y="310382"/>
                  <a:pt x="481432" y="228527"/>
                </a:cubicBezTo>
                <a:lnTo>
                  <a:pt x="526741" y="183011"/>
                </a:lnTo>
                <a:cubicBezTo>
                  <a:pt x="588484" y="290544"/>
                  <a:pt x="573350" y="430244"/>
                  <a:pt x="481432" y="522111"/>
                </a:cubicBezTo>
                <a:cubicBezTo>
                  <a:pt x="371316" y="632054"/>
                  <a:pt x="192866" y="632054"/>
                  <a:pt x="82657" y="522111"/>
                </a:cubicBezTo>
                <a:cubicBezTo>
                  <a:pt x="-27552" y="412168"/>
                  <a:pt x="-27552" y="233997"/>
                  <a:pt x="82657" y="123961"/>
                </a:cubicBezTo>
                <a:cubicBezTo>
                  <a:pt x="128662" y="78028"/>
                  <a:pt x="186622" y="51307"/>
                  <a:pt x="246542" y="43775"/>
                </a:cubicBezTo>
                <a:close/>
                <a:moveTo>
                  <a:pt x="536061" y="0"/>
                </a:moveTo>
                <a:lnTo>
                  <a:pt x="544232" y="61368"/>
                </a:lnTo>
                <a:lnTo>
                  <a:pt x="605702" y="69526"/>
                </a:lnTo>
                <a:lnTo>
                  <a:pt x="524361" y="150732"/>
                </a:lnTo>
                <a:lnTo>
                  <a:pt x="498361" y="147302"/>
                </a:lnTo>
                <a:lnTo>
                  <a:pt x="337721" y="307767"/>
                </a:lnTo>
                <a:cubicBezTo>
                  <a:pt x="339021" y="312588"/>
                  <a:pt x="339764" y="317779"/>
                  <a:pt x="339764" y="323063"/>
                </a:cubicBezTo>
                <a:cubicBezTo>
                  <a:pt x="339764" y="354859"/>
                  <a:pt x="313950" y="380630"/>
                  <a:pt x="282101" y="380630"/>
                </a:cubicBezTo>
                <a:cubicBezTo>
                  <a:pt x="250251" y="380630"/>
                  <a:pt x="224437" y="354859"/>
                  <a:pt x="224437" y="323063"/>
                </a:cubicBezTo>
                <a:cubicBezTo>
                  <a:pt x="224437" y="291266"/>
                  <a:pt x="250251" y="265495"/>
                  <a:pt x="282101" y="265495"/>
                </a:cubicBezTo>
                <a:cubicBezTo>
                  <a:pt x="287393" y="265495"/>
                  <a:pt x="292500" y="266237"/>
                  <a:pt x="297422" y="267535"/>
                </a:cubicBezTo>
                <a:lnTo>
                  <a:pt x="458155" y="107162"/>
                </a:lnTo>
                <a:lnTo>
                  <a:pt x="454719" y="81206"/>
                </a:lnTo>
                <a:close/>
              </a:path>
            </a:pathLst>
          </a:cu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chemeClr val="accent4"/>
              </a:solidFill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8411854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  <p:bldP spid="17" grpId="0" animBg="1"/>
      <p:bldP spid="2" grpId="0"/>
      <p:bldP spid="21" grpId="0" animBg="1"/>
      <p:bldP spid="23" grpId="0" animBg="1"/>
      <p:bldP spid="24" grpId="0" animBg="1"/>
      <p:bldP spid="26" grpId="0" animBg="1"/>
      <p:bldP spid="27" grpId="0"/>
      <p:bldP spid="28" grpId="0"/>
      <p:bldP spid="29" grpId="0"/>
      <p:bldP spid="30" grpId="0" animBg="1"/>
      <p:bldP spid="31" grpId="0"/>
      <p:bldP spid="32" grpId="0"/>
      <p:bldP spid="33" grpId="0"/>
      <p:bldP spid="42" grpId="0" animBg="1"/>
      <p:bldP spid="43" grpId="0"/>
      <p:bldP spid="46" grpId="0"/>
      <p:bldP spid="47" grpId="0" animBg="1"/>
      <p:bldP spid="3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图片 29">
            <a:extLst>
              <a:ext uri="{FF2B5EF4-FFF2-40B4-BE49-F238E27FC236}">
                <a16:creationId xmlns:a16="http://schemas.microsoft.com/office/drawing/2014/main" id="{AD86172C-DF53-0BCA-3385-83CFFD4800E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0"/>
            <a:ext cx="12191999" cy="6858000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A9883BFA-E1BE-43D4-8B0A-5DF3EA9EC6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50876" y="2748732"/>
            <a:ext cx="7309401" cy="1311128"/>
          </a:xfr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8800" dirty="0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Heavy" pitchFamily="18" charset="-122"/>
                <a:ea typeface="阿里巴巴普惠体 Heavy" pitchFamily="18" charset="-122"/>
                <a:cs typeface="阿里巴巴普惠体 Heavy" pitchFamily="18" charset="-122"/>
              </a:rPr>
              <a:t>THANK YOU</a:t>
            </a:r>
            <a:endParaRPr lang="zh-CN" altLang="en-US" sz="8800" dirty="0">
              <a:solidFill>
                <a:schemeClr val="tx1">
                  <a:lumMod val="65000"/>
                  <a:lumOff val="35000"/>
                </a:schemeClr>
              </a:solidFill>
              <a:latin typeface="阿里巴巴普惠体 Heavy" pitchFamily="18" charset="-122"/>
              <a:ea typeface="阿里巴巴普惠体 Heavy" pitchFamily="18" charset="-122"/>
              <a:cs typeface="阿里巴巴普惠体 Heavy" pitchFamily="18" charset="-122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608553CB-F770-90F0-3AF7-83E48E24B7C4}"/>
              </a:ext>
            </a:extLst>
          </p:cNvPr>
          <p:cNvSpPr txBox="1"/>
          <p:nvPr/>
        </p:nvSpPr>
        <p:spPr>
          <a:xfrm>
            <a:off x="5044912" y="1848531"/>
            <a:ext cx="52862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4000" dirty="0">
                <a:solidFill>
                  <a:schemeClr val="bg1">
                    <a:lumMod val="8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BUSI</a:t>
            </a:r>
            <a:r>
              <a:rPr lang="en-US" altLang="zh-CN" sz="4000" dirty="0">
                <a:solidFill>
                  <a:schemeClr val="bg1">
                    <a:lumMod val="6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NESS</a:t>
            </a:r>
            <a:r>
              <a:rPr lang="en-US" altLang="zh-CN" sz="4000" dirty="0">
                <a:solidFill>
                  <a:srgbClr val="1FC7CC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  </a:t>
            </a:r>
            <a:r>
              <a:rPr lang="en-US" altLang="zh-CN" sz="4000" dirty="0">
                <a:solidFill>
                  <a:schemeClr val="bg1">
                    <a:lumMod val="50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PLAN</a:t>
            </a:r>
            <a:endParaRPr lang="zh-CN" altLang="en-US" sz="4000" dirty="0">
              <a:solidFill>
                <a:schemeClr val="bg1">
                  <a:lumMod val="50000"/>
                </a:schemeClr>
              </a:solidFill>
              <a:latin typeface="阿里巴巴普惠体 Medium" panose="00020600040101010101" pitchFamily="18" charset="-122"/>
              <a:ea typeface="阿里巴巴普惠体 Medium" panose="00020600040101010101" pitchFamily="18" charset="-122"/>
              <a:cs typeface="阿里巴巴普惠体 Medium" panose="00020600040101010101" pitchFamily="18" charset="-122"/>
            </a:endParaRPr>
          </a:p>
        </p:txBody>
      </p:sp>
      <p:sp>
        <p:nvSpPr>
          <p:cNvPr id="31" name="矩形: 圆角 30">
            <a:extLst>
              <a:ext uri="{FF2B5EF4-FFF2-40B4-BE49-F238E27FC236}">
                <a16:creationId xmlns:a16="http://schemas.microsoft.com/office/drawing/2014/main" id="{2E5D625C-D2A6-D71D-71F7-5376C4ECF540}"/>
              </a:ext>
            </a:extLst>
          </p:cNvPr>
          <p:cNvSpPr/>
          <p:nvPr/>
        </p:nvSpPr>
        <p:spPr>
          <a:xfrm>
            <a:off x="8674101" y="5068281"/>
            <a:ext cx="1562100" cy="445715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595959">
                  <a:alpha val="80000"/>
                </a:srgbClr>
              </a:gs>
              <a:gs pos="100000">
                <a:srgbClr val="FBFBFC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8BCD572A-15CB-5008-1853-66086F9539FD}"/>
              </a:ext>
            </a:extLst>
          </p:cNvPr>
          <p:cNvSpPr txBox="1"/>
          <p:nvPr/>
        </p:nvSpPr>
        <p:spPr>
          <a:xfrm>
            <a:off x="8532160" y="5119183"/>
            <a:ext cx="18758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latin typeface="阿里巴巴普惠体 Light" panose="00020600040101010101" pitchFamily="18" charset="-122"/>
                <a:ea typeface="阿里巴巴普惠体 Light" panose="00020600040101010101" pitchFamily="18" charset="-122"/>
                <a:cs typeface="阿里巴巴普惠体 Light" panose="00020600040101010101" pitchFamily="18" charset="-122"/>
              </a:rPr>
              <a:t>freeppt7.com</a:t>
            </a:r>
            <a:endParaRPr lang="zh-CN" altLang="en-US" sz="1600" dirty="0">
              <a:latin typeface="阿里巴巴普惠体 Light" panose="00020600040101010101" pitchFamily="18" charset="-122"/>
              <a:ea typeface="阿里巴巴普惠体 Light" panose="00020600040101010101" pitchFamily="18" charset="-122"/>
              <a:cs typeface="阿里巴巴普惠体 Light" panose="00020600040101010101" pitchFamily="18" charset="-122"/>
            </a:endParaRPr>
          </a:p>
        </p:txBody>
      </p:sp>
      <p:sp>
        <p:nvSpPr>
          <p:cNvPr id="38" name="椭圆 37">
            <a:extLst>
              <a:ext uri="{FF2B5EF4-FFF2-40B4-BE49-F238E27FC236}">
                <a16:creationId xmlns:a16="http://schemas.microsoft.com/office/drawing/2014/main" id="{1F29B12E-FEEE-59D7-F7A0-D9AAA0E466A9}"/>
              </a:ext>
            </a:extLst>
          </p:cNvPr>
          <p:cNvSpPr/>
          <p:nvPr/>
        </p:nvSpPr>
        <p:spPr>
          <a:xfrm rot="10800000">
            <a:off x="11398947" y="580322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椭圆 38" hidden="1">
            <a:extLst>
              <a:ext uri="{FF2B5EF4-FFF2-40B4-BE49-F238E27FC236}">
                <a16:creationId xmlns:a16="http://schemas.microsoft.com/office/drawing/2014/main" id="{5877CABB-3C24-FEC4-E397-EB50E93DD011}"/>
              </a:ext>
            </a:extLst>
          </p:cNvPr>
          <p:cNvSpPr/>
          <p:nvPr/>
        </p:nvSpPr>
        <p:spPr>
          <a:xfrm rot="10800000">
            <a:off x="10415695" y="769506"/>
            <a:ext cx="171160" cy="17116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椭圆 39" hidden="1">
            <a:extLst>
              <a:ext uri="{FF2B5EF4-FFF2-40B4-BE49-F238E27FC236}">
                <a16:creationId xmlns:a16="http://schemas.microsoft.com/office/drawing/2014/main" id="{E5475CA2-6836-6B74-9A9B-38439C5C6A78}"/>
              </a:ext>
            </a:extLst>
          </p:cNvPr>
          <p:cNvSpPr/>
          <p:nvPr/>
        </p:nvSpPr>
        <p:spPr>
          <a:xfrm rot="10800000">
            <a:off x="10825490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椭圆 40" hidden="1">
            <a:extLst>
              <a:ext uri="{FF2B5EF4-FFF2-40B4-BE49-F238E27FC236}">
                <a16:creationId xmlns:a16="http://schemas.microsoft.com/office/drawing/2014/main" id="{607B05FA-79B2-628B-5064-B6EE92614398}"/>
              </a:ext>
            </a:extLst>
          </p:cNvPr>
          <p:cNvSpPr/>
          <p:nvPr/>
        </p:nvSpPr>
        <p:spPr>
          <a:xfrm rot="10800000">
            <a:off x="11209563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椭圆 43">
            <a:extLst>
              <a:ext uri="{FF2B5EF4-FFF2-40B4-BE49-F238E27FC236}">
                <a16:creationId xmlns:a16="http://schemas.microsoft.com/office/drawing/2014/main" id="{D7077B8C-0B40-CB35-1A5C-B37C58442261}"/>
              </a:ext>
            </a:extLst>
          </p:cNvPr>
          <p:cNvSpPr/>
          <p:nvPr/>
        </p:nvSpPr>
        <p:spPr>
          <a:xfrm rot="10800000">
            <a:off x="11392970" y="955621"/>
            <a:ext cx="75167" cy="75167"/>
          </a:xfrm>
          <a:prstGeom prst="ellipse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椭圆 44">
            <a:extLst>
              <a:ext uri="{FF2B5EF4-FFF2-40B4-BE49-F238E27FC236}">
                <a16:creationId xmlns:a16="http://schemas.microsoft.com/office/drawing/2014/main" id="{EA6D7360-D1D7-D052-1461-9DCA434AE75A}"/>
              </a:ext>
            </a:extLst>
          </p:cNvPr>
          <p:cNvSpPr/>
          <p:nvPr/>
        </p:nvSpPr>
        <p:spPr>
          <a:xfrm rot="10800000">
            <a:off x="11392970" y="1344139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FD991C76-B733-3956-9FD7-D22014D26EB7}"/>
              </a:ext>
            </a:extLst>
          </p:cNvPr>
          <p:cNvSpPr txBox="1"/>
          <p:nvPr/>
        </p:nvSpPr>
        <p:spPr>
          <a:xfrm>
            <a:off x="3076973" y="4035616"/>
            <a:ext cx="7456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Click here to add content, content to match the title. </a:t>
            </a:r>
          </a:p>
        </p:txBody>
      </p:sp>
      <p:sp>
        <p:nvSpPr>
          <p:cNvPr id="4" name="Rounded Rectangle 7">
            <a:extLst>
              <a:ext uri="{FF2B5EF4-FFF2-40B4-BE49-F238E27FC236}">
                <a16:creationId xmlns:a16="http://schemas.microsoft.com/office/drawing/2014/main" id="{A16E86AF-4405-4337-F016-1FF74D82DB64}"/>
              </a:ext>
            </a:extLst>
          </p:cNvPr>
          <p:cNvSpPr/>
          <p:nvPr/>
        </p:nvSpPr>
        <p:spPr>
          <a:xfrm>
            <a:off x="878200" y="542058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>
                <a:solidFill>
                  <a:schemeClr val="bg2">
                    <a:lumMod val="75000"/>
                  </a:schemeClr>
                </a:solidFill>
              </a:rPr>
              <a:t>LOGO</a:t>
            </a:r>
            <a:endParaRPr lang="ko-KR" altLang="en-US" sz="27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316709"/>
      </p:ext>
    </p:extLst>
  </p:cSld>
  <p:clrMapOvr>
    <a:masterClrMapping/>
  </p:clrMapOvr>
  <p:transition spd="slow">
    <p:randomBar dir="vert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56E43E27-F1B0-02E8-1946-73FF63AFFE33}"/>
              </a:ext>
            </a:extLst>
          </p:cNvPr>
          <p:cNvGrpSpPr/>
          <p:nvPr/>
        </p:nvGrpSpPr>
        <p:grpSpPr>
          <a:xfrm>
            <a:off x="1659925" y="1576395"/>
            <a:ext cx="8872151" cy="3560070"/>
            <a:chOff x="1659925" y="1622451"/>
            <a:chExt cx="8872151" cy="356007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0D85D155-BED2-ACEB-3769-8DCFF91CDB3A}"/>
                </a:ext>
              </a:extLst>
            </p:cNvPr>
            <p:cNvSpPr txBox="1"/>
            <p:nvPr/>
          </p:nvSpPr>
          <p:spPr>
            <a:xfrm>
              <a:off x="1659925" y="1622451"/>
              <a:ext cx="8872151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We respect your valuable time with </a:t>
              </a:r>
              <a:r>
                <a:rPr kumimoji="0" lang="en-US" altLang="zh-CN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freeppt7</a:t>
              </a: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!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If you have any questions, please reach us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845DEF97-E3F3-DD1E-C544-B2026124D939}"/>
                </a:ext>
              </a:extLst>
            </p:cNvPr>
            <p:cNvGrpSpPr/>
            <p:nvPr/>
          </p:nvGrpSpPr>
          <p:grpSpPr>
            <a:xfrm>
              <a:off x="4744357" y="2961726"/>
              <a:ext cx="2878228" cy="444237"/>
              <a:chOff x="3649099" y="2657323"/>
              <a:chExt cx="4767227" cy="735794"/>
            </a:xfrm>
          </p:grpSpPr>
          <p:pic>
            <p:nvPicPr>
              <p:cNvPr id="8" name="Picture 4" descr="Facebook icon circle Logo PNG Vector (EPS) Free Download">
                <a:hlinkClick r:id="rId2"/>
                <a:extLst>
                  <a:ext uri="{FF2B5EF4-FFF2-40B4-BE49-F238E27FC236}">
                    <a16:creationId xmlns:a16="http://schemas.microsoft.com/office/drawing/2014/main" id="{602876B6-B1F8-A41A-F81C-A10A3E7EDB9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49099" y="2657323"/>
                <a:ext cx="730592" cy="73059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Picture 6" descr="Instagram Logo Icon Png #96303 - Free Icons Library">
                <a:hlinkClick r:id="rId4"/>
                <a:extLst>
                  <a:ext uri="{FF2B5EF4-FFF2-40B4-BE49-F238E27FC236}">
                    <a16:creationId xmlns:a16="http://schemas.microsoft.com/office/drawing/2014/main" id="{6041D0AE-538D-F0DF-C0B2-6B86D00F12F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0569" y="2657323"/>
                <a:ext cx="730592" cy="7211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" name="Picture 8" descr="Youtube PNG images free download">
                <a:hlinkClick r:id="rId6"/>
                <a:extLst>
                  <a:ext uri="{FF2B5EF4-FFF2-40B4-BE49-F238E27FC236}">
                    <a16:creationId xmlns:a16="http://schemas.microsoft.com/office/drawing/2014/main" id="{6D36331A-0349-69CC-F35A-C6E152B11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77912" y="2671927"/>
                <a:ext cx="1019843" cy="7211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" name="Picture 10" descr="Download Twitter Logo Png Transparent Background - Logo Twitter Png PNG  Image with No Background - PNGkey.com">
                <a:hlinkClick r:id="rId8"/>
                <a:extLst>
                  <a:ext uri="{FF2B5EF4-FFF2-40B4-BE49-F238E27FC236}">
                    <a16:creationId xmlns:a16="http://schemas.microsoft.com/office/drawing/2014/main" id="{DEFC2ED4-7A85-4B63-AA58-3742E8C4C6F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47455" y="2671928"/>
                <a:ext cx="715988" cy="7159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" name="Picture 12" descr="LinkedIn Logo – Free PNG format download (2022)">
                <a:hlinkClick r:id="rId10"/>
                <a:extLst>
                  <a:ext uri="{FF2B5EF4-FFF2-40B4-BE49-F238E27FC236}">
                    <a16:creationId xmlns:a16="http://schemas.microsoft.com/office/drawing/2014/main" id="{6305F8BE-4A1B-D495-8890-5153C8455B0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22895" y="2663501"/>
                <a:ext cx="1293431" cy="72755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923B166-2FB1-3537-5651-CEDA59A06144}"/>
                </a:ext>
              </a:extLst>
            </p:cNvPr>
            <p:cNvSpPr/>
            <p:nvPr/>
          </p:nvSpPr>
          <p:spPr>
            <a:xfrm>
              <a:off x="2668859" y="4659301"/>
              <a:ext cx="6854283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CREDIT:</a:t>
              </a: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 Freeppt7.com created this PowerPoint template.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Let this slide be kept for attribution.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CD92F99-F9BB-4F0B-8C48-7B2315895202}"/>
                </a:ext>
              </a:extLst>
            </p:cNvPr>
            <p:cNvSpPr/>
            <p:nvPr/>
          </p:nvSpPr>
          <p:spPr>
            <a:xfrm>
              <a:off x="2129246" y="4098910"/>
              <a:ext cx="825572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Do you have a design request, please visit our </a:t>
              </a:r>
              <a:r>
                <a:rPr kumimoji="0" lang="en-US" b="1" i="0" u="sng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  <a:hlinkClick r:id="rId12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redesign</a:t>
              </a: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 page.</a:t>
              </a:r>
            </a:p>
          </p:txBody>
        </p:sp>
      </p:grpSp>
      <p:sp>
        <p:nvSpPr>
          <p:cNvPr id="13" name="TextBox 3">
            <a:hlinkClick r:id="rId13"/>
            <a:extLst>
              <a:ext uri="{FF2B5EF4-FFF2-40B4-BE49-F238E27FC236}">
                <a16:creationId xmlns:a16="http://schemas.microsoft.com/office/drawing/2014/main" id="{BD3C2092-DA25-3AA4-C25B-983997217607}"/>
              </a:ext>
            </a:extLst>
          </p:cNvPr>
          <p:cNvSpPr txBox="1"/>
          <p:nvPr/>
        </p:nvSpPr>
        <p:spPr>
          <a:xfrm>
            <a:off x="3672301" y="5669848"/>
            <a:ext cx="51696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cs typeface="Arial" panose="020B0604020202020204" pitchFamily="34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www.freeppt7.com</a:t>
            </a:r>
            <a:endParaRPr lang="ko-KR" altLang="en-US" sz="2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965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图片 29">
            <a:extLst>
              <a:ext uri="{FF2B5EF4-FFF2-40B4-BE49-F238E27FC236}">
                <a16:creationId xmlns:a16="http://schemas.microsoft.com/office/drawing/2014/main" id="{AD86172C-DF53-0BCA-3385-83CFFD4800E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0"/>
            <a:ext cx="12191999" cy="6858000"/>
          </a:xfrm>
          <a:prstGeom prst="rect">
            <a:avLst/>
          </a:prstGeom>
        </p:spPr>
      </p:pic>
      <p:sp>
        <p:nvSpPr>
          <p:cNvPr id="21" name="文本框 20">
            <a:extLst>
              <a:ext uri="{FF2B5EF4-FFF2-40B4-BE49-F238E27FC236}">
                <a16:creationId xmlns:a16="http://schemas.microsoft.com/office/drawing/2014/main" id="{608553CB-F770-90F0-3AF7-83E48E24B7C4}"/>
              </a:ext>
            </a:extLst>
          </p:cNvPr>
          <p:cNvSpPr txBox="1"/>
          <p:nvPr/>
        </p:nvSpPr>
        <p:spPr>
          <a:xfrm>
            <a:off x="1515644" y="2705725"/>
            <a:ext cx="916071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800" dirty="0">
                <a:solidFill>
                  <a:schemeClr val="tx1">
                    <a:lumMod val="65000"/>
                    <a:lumOff val="35000"/>
                  </a:schemeClr>
                </a:solidFill>
                <a:latin typeface="阿里巴巴普惠体 Heavy" pitchFamily="18" charset="-122"/>
                <a:ea typeface="阿里巴巴普惠体 Heavy" pitchFamily="18" charset="-122"/>
                <a:cs typeface="阿里巴巴普惠体 Heavy" pitchFamily="18" charset="-122"/>
              </a:rPr>
              <a:t>Add title text</a:t>
            </a:r>
            <a:endParaRPr lang="zh-CN" altLang="en-US" sz="8800" dirty="0">
              <a:solidFill>
                <a:schemeClr val="tx1">
                  <a:lumMod val="65000"/>
                  <a:lumOff val="35000"/>
                </a:schemeClr>
              </a:solidFill>
              <a:latin typeface="阿里巴巴普惠体 Heavy" pitchFamily="18" charset="-122"/>
              <a:ea typeface="阿里巴巴普惠体 Heavy" pitchFamily="18" charset="-122"/>
              <a:cs typeface="阿里巴巴普惠体 Heavy" pitchFamily="18" charset="-122"/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CFB6D808-2865-DA79-B45B-E1C2CDD75483}"/>
              </a:ext>
            </a:extLst>
          </p:cNvPr>
          <p:cNvSpPr txBox="1"/>
          <p:nvPr/>
        </p:nvSpPr>
        <p:spPr>
          <a:xfrm>
            <a:off x="4885686" y="2046534"/>
            <a:ext cx="2420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spc="300" dirty="0">
                <a:solidFill>
                  <a:schemeClr val="bg1">
                    <a:lumMod val="50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PART 01</a:t>
            </a:r>
            <a:endParaRPr lang="zh-CN" altLang="en-US" sz="3600" spc="300" dirty="0">
              <a:solidFill>
                <a:schemeClr val="bg1">
                  <a:lumMod val="50000"/>
                </a:schemeClr>
              </a:solidFill>
              <a:latin typeface="阿里巴巴普惠体 Medium" panose="00020600040101010101" pitchFamily="18" charset="-122"/>
              <a:ea typeface="阿里巴巴普惠体 Medium" panose="00020600040101010101" pitchFamily="18" charset="-122"/>
              <a:cs typeface="阿里巴巴普惠体 Medium" panose="00020600040101010101" pitchFamily="18" charset="-122"/>
            </a:endParaRPr>
          </a:p>
        </p:txBody>
      </p:sp>
      <p:sp>
        <p:nvSpPr>
          <p:cNvPr id="34" name="椭圆 33">
            <a:extLst>
              <a:ext uri="{FF2B5EF4-FFF2-40B4-BE49-F238E27FC236}">
                <a16:creationId xmlns:a16="http://schemas.microsoft.com/office/drawing/2014/main" id="{084F1028-A25C-7C16-4B36-F1E5EC23F1D4}"/>
              </a:ext>
            </a:extLst>
          </p:cNvPr>
          <p:cNvSpPr/>
          <p:nvPr/>
        </p:nvSpPr>
        <p:spPr>
          <a:xfrm>
            <a:off x="965574" y="5593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椭圆 34">
            <a:extLst>
              <a:ext uri="{FF2B5EF4-FFF2-40B4-BE49-F238E27FC236}">
                <a16:creationId xmlns:a16="http://schemas.microsoft.com/office/drawing/2014/main" id="{AFEEBF84-F8EF-8ABD-427C-D282B510C42A}"/>
              </a:ext>
            </a:extLst>
          </p:cNvPr>
          <p:cNvSpPr/>
          <p:nvPr/>
        </p:nvSpPr>
        <p:spPr>
          <a:xfrm>
            <a:off x="1339430" y="546467"/>
            <a:ext cx="71439" cy="7143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椭圆 35">
            <a:extLst>
              <a:ext uri="{FF2B5EF4-FFF2-40B4-BE49-F238E27FC236}">
                <a16:creationId xmlns:a16="http://schemas.microsoft.com/office/drawing/2014/main" id="{66FDEB6C-1FC2-F964-4FB3-E3DA769ED00B}"/>
              </a:ext>
            </a:extLst>
          </p:cNvPr>
          <p:cNvSpPr/>
          <p:nvPr/>
        </p:nvSpPr>
        <p:spPr>
          <a:xfrm>
            <a:off x="1749223" y="5593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>
            <a:extLst>
              <a:ext uri="{FF2B5EF4-FFF2-40B4-BE49-F238E27FC236}">
                <a16:creationId xmlns:a16="http://schemas.microsoft.com/office/drawing/2014/main" id="{C09BB2E6-7A14-6D92-A490-0079AB26A9CA}"/>
              </a:ext>
            </a:extLst>
          </p:cNvPr>
          <p:cNvSpPr/>
          <p:nvPr/>
        </p:nvSpPr>
        <p:spPr>
          <a:xfrm>
            <a:off x="2133297" y="5593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椭圆 37">
            <a:extLst>
              <a:ext uri="{FF2B5EF4-FFF2-40B4-BE49-F238E27FC236}">
                <a16:creationId xmlns:a16="http://schemas.microsoft.com/office/drawing/2014/main" id="{1F29B12E-FEEE-59D7-F7A0-D9AAA0E466A9}"/>
              </a:ext>
            </a:extLst>
          </p:cNvPr>
          <p:cNvSpPr/>
          <p:nvPr/>
        </p:nvSpPr>
        <p:spPr>
          <a:xfrm rot="10800000">
            <a:off x="11398947" y="580322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椭圆 38" hidden="1">
            <a:extLst>
              <a:ext uri="{FF2B5EF4-FFF2-40B4-BE49-F238E27FC236}">
                <a16:creationId xmlns:a16="http://schemas.microsoft.com/office/drawing/2014/main" id="{5877CABB-3C24-FEC4-E397-EB50E93DD011}"/>
              </a:ext>
            </a:extLst>
          </p:cNvPr>
          <p:cNvSpPr/>
          <p:nvPr/>
        </p:nvSpPr>
        <p:spPr>
          <a:xfrm rot="10800000">
            <a:off x="10415695" y="769506"/>
            <a:ext cx="171160" cy="17116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椭圆 39" hidden="1">
            <a:extLst>
              <a:ext uri="{FF2B5EF4-FFF2-40B4-BE49-F238E27FC236}">
                <a16:creationId xmlns:a16="http://schemas.microsoft.com/office/drawing/2014/main" id="{E5475CA2-6836-6B74-9A9B-38439C5C6A78}"/>
              </a:ext>
            </a:extLst>
          </p:cNvPr>
          <p:cNvSpPr/>
          <p:nvPr/>
        </p:nvSpPr>
        <p:spPr>
          <a:xfrm rot="10800000">
            <a:off x="10825490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椭圆 40" hidden="1">
            <a:extLst>
              <a:ext uri="{FF2B5EF4-FFF2-40B4-BE49-F238E27FC236}">
                <a16:creationId xmlns:a16="http://schemas.microsoft.com/office/drawing/2014/main" id="{607B05FA-79B2-628B-5064-B6EE92614398}"/>
              </a:ext>
            </a:extLst>
          </p:cNvPr>
          <p:cNvSpPr/>
          <p:nvPr/>
        </p:nvSpPr>
        <p:spPr>
          <a:xfrm rot="10800000">
            <a:off x="11209563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椭圆 43">
            <a:extLst>
              <a:ext uri="{FF2B5EF4-FFF2-40B4-BE49-F238E27FC236}">
                <a16:creationId xmlns:a16="http://schemas.microsoft.com/office/drawing/2014/main" id="{D7077B8C-0B40-CB35-1A5C-B37C58442261}"/>
              </a:ext>
            </a:extLst>
          </p:cNvPr>
          <p:cNvSpPr/>
          <p:nvPr/>
        </p:nvSpPr>
        <p:spPr>
          <a:xfrm rot="10800000">
            <a:off x="11392970" y="955621"/>
            <a:ext cx="75167" cy="75167"/>
          </a:xfrm>
          <a:prstGeom prst="ellipse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椭圆 44">
            <a:extLst>
              <a:ext uri="{FF2B5EF4-FFF2-40B4-BE49-F238E27FC236}">
                <a16:creationId xmlns:a16="http://schemas.microsoft.com/office/drawing/2014/main" id="{EA6D7360-D1D7-D052-1461-9DCA434AE75A}"/>
              </a:ext>
            </a:extLst>
          </p:cNvPr>
          <p:cNvSpPr/>
          <p:nvPr/>
        </p:nvSpPr>
        <p:spPr>
          <a:xfrm rot="10800000">
            <a:off x="11392970" y="1344139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FD991C76-B733-3956-9FD7-D22014D26EB7}"/>
              </a:ext>
            </a:extLst>
          </p:cNvPr>
          <p:cNvSpPr txBox="1"/>
          <p:nvPr/>
        </p:nvSpPr>
        <p:spPr>
          <a:xfrm>
            <a:off x="2367999" y="4208655"/>
            <a:ext cx="7456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Click here to add content, content to match the title. </a:t>
            </a:r>
          </a:p>
        </p:txBody>
      </p:sp>
    </p:spTree>
    <p:extLst>
      <p:ext uri="{BB962C8B-B14F-4D97-AF65-F5344CB8AC3E}">
        <p14:creationId xmlns:p14="http://schemas.microsoft.com/office/powerpoint/2010/main" val="328987696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 tmFilter="0,0; .5, 1; 1, 1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2" grpId="0"/>
      <p:bldP spid="34" grpId="0" animBg="1"/>
      <p:bldP spid="35" grpId="0" animBg="1"/>
      <p:bldP spid="36" grpId="0" animBg="1"/>
      <p:bldP spid="37" grpId="0" animBg="1"/>
      <p:bldP spid="38" grpId="0" animBg="1"/>
      <p:bldP spid="44" grpId="0" animBg="1"/>
      <p:bldP spid="45" grpId="0" animBg="1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500" y="1567536"/>
            <a:ext cx="10058400" cy="2122714"/>
          </a:xfrm>
          <a:prstGeom prst="roundRect">
            <a:avLst>
              <a:gd name="adj" fmla="val 12041"/>
            </a:avLst>
          </a:prstGeom>
        </p:spPr>
      </p:pic>
      <p:sp>
        <p:nvSpPr>
          <p:cNvPr id="34" name="椭圆 33">
            <a:extLst>
              <a:ext uri="{FF2B5EF4-FFF2-40B4-BE49-F238E27FC236}">
                <a16:creationId xmlns:a16="http://schemas.microsoft.com/office/drawing/2014/main" id="{084F1028-A25C-7C16-4B36-F1E5EC23F1D4}"/>
              </a:ext>
            </a:extLst>
          </p:cNvPr>
          <p:cNvSpPr/>
          <p:nvPr/>
        </p:nvSpPr>
        <p:spPr>
          <a:xfrm>
            <a:off x="965574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椭圆 34">
            <a:extLst>
              <a:ext uri="{FF2B5EF4-FFF2-40B4-BE49-F238E27FC236}">
                <a16:creationId xmlns:a16="http://schemas.microsoft.com/office/drawing/2014/main" id="{AFEEBF84-F8EF-8ABD-427C-D282B510C42A}"/>
              </a:ext>
            </a:extLst>
          </p:cNvPr>
          <p:cNvSpPr/>
          <p:nvPr/>
        </p:nvSpPr>
        <p:spPr>
          <a:xfrm>
            <a:off x="1339430" y="355967"/>
            <a:ext cx="71439" cy="7143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椭圆 35">
            <a:extLst>
              <a:ext uri="{FF2B5EF4-FFF2-40B4-BE49-F238E27FC236}">
                <a16:creationId xmlns:a16="http://schemas.microsoft.com/office/drawing/2014/main" id="{66FDEB6C-1FC2-F964-4FB3-E3DA769ED00B}"/>
              </a:ext>
            </a:extLst>
          </p:cNvPr>
          <p:cNvSpPr/>
          <p:nvPr/>
        </p:nvSpPr>
        <p:spPr>
          <a:xfrm>
            <a:off x="1749223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>
            <a:extLst>
              <a:ext uri="{FF2B5EF4-FFF2-40B4-BE49-F238E27FC236}">
                <a16:creationId xmlns:a16="http://schemas.microsoft.com/office/drawing/2014/main" id="{C09BB2E6-7A14-6D92-A490-0079AB26A9CA}"/>
              </a:ext>
            </a:extLst>
          </p:cNvPr>
          <p:cNvSpPr/>
          <p:nvPr/>
        </p:nvSpPr>
        <p:spPr>
          <a:xfrm>
            <a:off x="2133297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椭圆 37">
            <a:extLst>
              <a:ext uri="{FF2B5EF4-FFF2-40B4-BE49-F238E27FC236}">
                <a16:creationId xmlns:a16="http://schemas.microsoft.com/office/drawing/2014/main" id="{1F29B12E-FEEE-59D7-F7A0-D9AAA0E466A9}"/>
              </a:ext>
            </a:extLst>
          </p:cNvPr>
          <p:cNvSpPr/>
          <p:nvPr/>
        </p:nvSpPr>
        <p:spPr>
          <a:xfrm rot="10800000">
            <a:off x="11805922" y="5647622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椭圆 38" hidden="1">
            <a:extLst>
              <a:ext uri="{FF2B5EF4-FFF2-40B4-BE49-F238E27FC236}">
                <a16:creationId xmlns:a16="http://schemas.microsoft.com/office/drawing/2014/main" id="{5877CABB-3C24-FEC4-E397-EB50E93DD011}"/>
              </a:ext>
            </a:extLst>
          </p:cNvPr>
          <p:cNvSpPr/>
          <p:nvPr/>
        </p:nvSpPr>
        <p:spPr>
          <a:xfrm rot="10800000">
            <a:off x="10415695" y="769506"/>
            <a:ext cx="171160" cy="17116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椭圆 39" hidden="1">
            <a:extLst>
              <a:ext uri="{FF2B5EF4-FFF2-40B4-BE49-F238E27FC236}">
                <a16:creationId xmlns:a16="http://schemas.microsoft.com/office/drawing/2014/main" id="{E5475CA2-6836-6B74-9A9B-38439C5C6A78}"/>
              </a:ext>
            </a:extLst>
          </p:cNvPr>
          <p:cNvSpPr/>
          <p:nvPr/>
        </p:nvSpPr>
        <p:spPr>
          <a:xfrm rot="10800000">
            <a:off x="10825490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椭圆 40" hidden="1">
            <a:extLst>
              <a:ext uri="{FF2B5EF4-FFF2-40B4-BE49-F238E27FC236}">
                <a16:creationId xmlns:a16="http://schemas.microsoft.com/office/drawing/2014/main" id="{607B05FA-79B2-628B-5064-B6EE92614398}"/>
              </a:ext>
            </a:extLst>
          </p:cNvPr>
          <p:cNvSpPr/>
          <p:nvPr/>
        </p:nvSpPr>
        <p:spPr>
          <a:xfrm rot="10800000">
            <a:off x="11209563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椭圆 43">
            <a:extLst>
              <a:ext uri="{FF2B5EF4-FFF2-40B4-BE49-F238E27FC236}">
                <a16:creationId xmlns:a16="http://schemas.microsoft.com/office/drawing/2014/main" id="{D7077B8C-0B40-CB35-1A5C-B37C58442261}"/>
              </a:ext>
            </a:extLst>
          </p:cNvPr>
          <p:cNvSpPr/>
          <p:nvPr/>
        </p:nvSpPr>
        <p:spPr>
          <a:xfrm rot="10800000">
            <a:off x="11799946" y="6022923"/>
            <a:ext cx="75167" cy="75167"/>
          </a:xfrm>
          <a:prstGeom prst="ellipse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椭圆 44">
            <a:extLst>
              <a:ext uri="{FF2B5EF4-FFF2-40B4-BE49-F238E27FC236}">
                <a16:creationId xmlns:a16="http://schemas.microsoft.com/office/drawing/2014/main" id="{EA6D7360-D1D7-D052-1461-9DCA434AE75A}"/>
              </a:ext>
            </a:extLst>
          </p:cNvPr>
          <p:cNvSpPr/>
          <p:nvPr/>
        </p:nvSpPr>
        <p:spPr>
          <a:xfrm rot="10800000">
            <a:off x="11799945" y="6411439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18710910-0329-4DCD-8066-A4D64FBB182D}"/>
              </a:ext>
            </a:extLst>
          </p:cNvPr>
          <p:cNvSpPr/>
          <p:nvPr/>
        </p:nvSpPr>
        <p:spPr>
          <a:xfrm>
            <a:off x="0" y="699831"/>
            <a:ext cx="1188000" cy="360000"/>
          </a:xfrm>
          <a:prstGeom prst="rect">
            <a:avLst/>
          </a:prstGeom>
          <a:solidFill>
            <a:srgbClr val="F2F2F2"/>
          </a:solidFill>
          <a:ln w="38100">
            <a:noFill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zh-CN" sz="105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9B9DA19F-3B7F-443F-855B-71A8E01187B0}"/>
              </a:ext>
            </a:extLst>
          </p:cNvPr>
          <p:cNvGrpSpPr/>
          <p:nvPr/>
        </p:nvGrpSpPr>
        <p:grpSpPr>
          <a:xfrm>
            <a:off x="555847" y="664562"/>
            <a:ext cx="3166297" cy="471604"/>
            <a:chOff x="7035800" y="1761672"/>
            <a:chExt cx="3166296" cy="471604"/>
          </a:xfrm>
        </p:grpSpPr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FABBF01D-67E7-4B72-ABAE-C3DADB95F1B3}"/>
                </a:ext>
              </a:extLst>
            </p:cNvPr>
            <p:cNvSpPr/>
            <p:nvPr/>
          </p:nvSpPr>
          <p:spPr>
            <a:xfrm>
              <a:off x="7035800" y="1761672"/>
              <a:ext cx="660400" cy="471604"/>
            </a:xfrm>
            <a:prstGeom prst="rect">
              <a:avLst/>
            </a:prstGeom>
          </p:spPr>
          <p:txBody>
            <a:bodyPr wrap="square" anchor="ctr" anchorCtr="0">
              <a:noAutofit/>
            </a:bodyPr>
            <a:lstStyle/>
            <a:p>
              <a:pPr marR="0" lvl="0" indent="0" algn="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2400" b="1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01.</a:t>
              </a:r>
              <a:endParaRPr lang="zh-CN" altLang="zh-CN" sz="2400" b="1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489A4632-E494-4A91-ABAB-F8C6C520376F}"/>
                </a:ext>
              </a:extLst>
            </p:cNvPr>
            <p:cNvSpPr/>
            <p:nvPr/>
          </p:nvSpPr>
          <p:spPr>
            <a:xfrm>
              <a:off x="7698094" y="1761672"/>
              <a:ext cx="2504002" cy="471604"/>
            </a:xfrm>
            <a:prstGeom prst="rect">
              <a:avLst/>
            </a:prstGeom>
          </p:spPr>
          <p:txBody>
            <a:bodyPr wrap="square" anchor="ctr" anchorCtr="0">
              <a:noAutofit/>
            </a:bodyPr>
            <a:lstStyle/>
            <a:p>
              <a:r>
                <a:rPr lang="en-US" altLang="zh-CN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0827770" y="750792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LOGO</a:t>
            </a:r>
            <a:endParaRPr lang="zh-CN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textcount">
            <a:extLst>
              <a:ext uri="{FF2B5EF4-FFF2-40B4-BE49-F238E27FC236}">
                <a16:creationId xmlns:a16="http://schemas.microsoft.com/office/drawing/2014/main" id="{D56B8CA1-65D6-4FF5-9B70-288BE3EC954F}"/>
              </a:ext>
            </a:extLst>
          </p:cNvPr>
          <p:cNvSpPr txBox="1"/>
          <p:nvPr/>
        </p:nvSpPr>
        <p:spPr>
          <a:xfrm>
            <a:off x="1098550" y="4440157"/>
            <a:ext cx="3039111" cy="79092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05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We provide professional-quality free PowerPoint templates to help you with your business presentations - freeppt7.com</a:t>
            </a:r>
            <a:endParaRPr lang="zh-CN" altLang="en-US" sz="105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49471725-0FC8-416E-A28F-DD850229FBF2}"/>
              </a:ext>
            </a:extLst>
          </p:cNvPr>
          <p:cNvSpPr/>
          <p:nvPr/>
        </p:nvSpPr>
        <p:spPr>
          <a:xfrm>
            <a:off x="4566266" y="3133472"/>
            <a:ext cx="1830028" cy="2635045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9D66B9D3-5057-447E-9A60-8ECEB1F1F212}"/>
              </a:ext>
            </a:extLst>
          </p:cNvPr>
          <p:cNvSpPr txBox="1"/>
          <p:nvPr/>
        </p:nvSpPr>
        <p:spPr>
          <a:xfrm>
            <a:off x="4680166" y="3511841"/>
            <a:ext cx="134772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zh-CN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Keyword</a:t>
            </a:r>
            <a:endParaRPr lang="zh-CN" altLang="en-US" b="1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C2A0A4AB-31E2-4BC7-B5DE-EB74BBC37B27}"/>
              </a:ext>
            </a:extLst>
          </p:cNvPr>
          <p:cNvSpPr txBox="1"/>
          <p:nvPr/>
        </p:nvSpPr>
        <p:spPr>
          <a:xfrm>
            <a:off x="4680165" y="3836517"/>
            <a:ext cx="1597603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zh-CN" sz="11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Fill in the description</a:t>
            </a:r>
            <a:endParaRPr lang="zh-CN" altLang="en-US" sz="11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2FD12510-1EFC-4A1E-A3C5-CDF8CC609A1F}"/>
              </a:ext>
            </a:extLst>
          </p:cNvPr>
          <p:cNvSpPr txBox="1"/>
          <p:nvPr/>
        </p:nvSpPr>
        <p:spPr>
          <a:xfrm>
            <a:off x="4680165" y="4373729"/>
            <a:ext cx="1711502" cy="110658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Fill in the description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Fill in the description</a:t>
            </a:r>
            <a:endParaRPr lang="zh-CN" altLang="en-US" sz="9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Fill in the description</a:t>
            </a:r>
            <a:endParaRPr lang="zh-CN" altLang="en-US" sz="9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Fill in the description</a:t>
            </a:r>
            <a:endParaRPr lang="zh-CN" altLang="en-US" sz="9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Fill in the description</a:t>
            </a:r>
            <a:endParaRPr lang="zh-CN" altLang="en-US" sz="9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28" name="直接连接符 27">
            <a:extLst>
              <a:ext uri="{FF2B5EF4-FFF2-40B4-BE49-F238E27FC236}">
                <a16:creationId xmlns:a16="http://schemas.microsoft.com/office/drawing/2014/main" id="{091E380F-61CC-4399-957B-96554A033352}"/>
              </a:ext>
            </a:extLst>
          </p:cNvPr>
          <p:cNvCxnSpPr>
            <a:cxnSpLocks/>
          </p:cNvCxnSpPr>
          <p:nvPr/>
        </p:nvCxnSpPr>
        <p:spPr>
          <a:xfrm>
            <a:off x="4754503" y="4260519"/>
            <a:ext cx="145355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矩形 28">
            <a:extLst>
              <a:ext uri="{FF2B5EF4-FFF2-40B4-BE49-F238E27FC236}">
                <a16:creationId xmlns:a16="http://schemas.microsoft.com/office/drawing/2014/main" id="{38CD5E33-32EB-48B5-8BC3-095D2111E539}"/>
              </a:ext>
            </a:extLst>
          </p:cNvPr>
          <p:cNvSpPr/>
          <p:nvPr/>
        </p:nvSpPr>
        <p:spPr>
          <a:xfrm>
            <a:off x="6788575" y="3133472"/>
            <a:ext cx="1830028" cy="2635045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CBE4D5C8-D46E-4512-ACE9-B64E09C7C22C}"/>
              </a:ext>
            </a:extLst>
          </p:cNvPr>
          <p:cNvSpPr txBox="1"/>
          <p:nvPr/>
        </p:nvSpPr>
        <p:spPr>
          <a:xfrm>
            <a:off x="6902476" y="3511841"/>
            <a:ext cx="134772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zh-CN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Keyword</a:t>
            </a:r>
            <a:endParaRPr lang="zh-CN" altLang="en-US" b="1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A50569A5-A293-4E82-BCE9-9C915B16346B}"/>
              </a:ext>
            </a:extLst>
          </p:cNvPr>
          <p:cNvSpPr txBox="1"/>
          <p:nvPr/>
        </p:nvSpPr>
        <p:spPr>
          <a:xfrm>
            <a:off x="6902475" y="3836517"/>
            <a:ext cx="1597603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zh-CN" sz="11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Fill in the description</a:t>
            </a:r>
            <a:endParaRPr lang="zh-CN" altLang="en-US" sz="11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64F411FE-DB45-424D-85F9-2AC16837AA63}"/>
              </a:ext>
            </a:extLst>
          </p:cNvPr>
          <p:cNvSpPr txBox="1"/>
          <p:nvPr/>
        </p:nvSpPr>
        <p:spPr>
          <a:xfrm>
            <a:off x="6902475" y="4373729"/>
            <a:ext cx="1711502" cy="110658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Fill in the description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Fill in the description</a:t>
            </a:r>
            <a:endParaRPr lang="zh-CN" altLang="en-US" sz="9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Fill in the description</a:t>
            </a:r>
            <a:endParaRPr lang="zh-CN" altLang="en-US" sz="9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Fill in the description</a:t>
            </a:r>
            <a:endParaRPr lang="zh-CN" altLang="en-US" sz="9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Fill in the description</a:t>
            </a:r>
            <a:endParaRPr lang="zh-CN" altLang="en-US" sz="9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33" name="直接连接符 32">
            <a:extLst>
              <a:ext uri="{FF2B5EF4-FFF2-40B4-BE49-F238E27FC236}">
                <a16:creationId xmlns:a16="http://schemas.microsoft.com/office/drawing/2014/main" id="{FF242D70-99A9-484E-9BB4-0DBE0827D5E4}"/>
              </a:ext>
            </a:extLst>
          </p:cNvPr>
          <p:cNvCxnSpPr>
            <a:cxnSpLocks/>
          </p:cNvCxnSpPr>
          <p:nvPr/>
        </p:nvCxnSpPr>
        <p:spPr>
          <a:xfrm>
            <a:off x="6976812" y="4260519"/>
            <a:ext cx="145355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矩形 41">
            <a:extLst>
              <a:ext uri="{FF2B5EF4-FFF2-40B4-BE49-F238E27FC236}">
                <a16:creationId xmlns:a16="http://schemas.microsoft.com/office/drawing/2014/main" id="{71826F97-B5DB-4067-9AB0-E8EDC7902EE8}"/>
              </a:ext>
            </a:extLst>
          </p:cNvPr>
          <p:cNvSpPr/>
          <p:nvPr/>
        </p:nvSpPr>
        <p:spPr>
          <a:xfrm>
            <a:off x="9010883" y="3133472"/>
            <a:ext cx="1830028" cy="2635045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658C919C-68AF-4483-8DDC-56A8C661E998}"/>
              </a:ext>
            </a:extLst>
          </p:cNvPr>
          <p:cNvSpPr txBox="1"/>
          <p:nvPr/>
        </p:nvSpPr>
        <p:spPr>
          <a:xfrm>
            <a:off x="9124785" y="3511841"/>
            <a:ext cx="134772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zh-CN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Keyword</a:t>
            </a:r>
            <a:endParaRPr lang="zh-CN" altLang="en-US" b="1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id="{6638127D-6B07-4196-A6B5-FAC585EF6CB4}"/>
              </a:ext>
            </a:extLst>
          </p:cNvPr>
          <p:cNvSpPr txBox="1"/>
          <p:nvPr/>
        </p:nvSpPr>
        <p:spPr>
          <a:xfrm>
            <a:off x="9124784" y="3836517"/>
            <a:ext cx="1597603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zh-CN" sz="11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Fill in the description</a:t>
            </a:r>
            <a:endParaRPr lang="zh-CN" altLang="en-US" sz="11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id="{0A1860D5-99B9-4974-91FB-ECD613773115}"/>
              </a:ext>
            </a:extLst>
          </p:cNvPr>
          <p:cNvSpPr txBox="1"/>
          <p:nvPr/>
        </p:nvSpPr>
        <p:spPr>
          <a:xfrm>
            <a:off x="9124783" y="4373729"/>
            <a:ext cx="1711502" cy="110658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Fill in the description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Fill in the description</a:t>
            </a:r>
            <a:endParaRPr lang="zh-CN" altLang="en-US" sz="9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Fill in the description</a:t>
            </a:r>
            <a:endParaRPr lang="zh-CN" altLang="en-US" sz="9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Fill in the description</a:t>
            </a:r>
            <a:endParaRPr lang="zh-CN" altLang="en-US" sz="9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Fill in the description</a:t>
            </a:r>
            <a:endParaRPr lang="zh-CN" altLang="en-US" sz="9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48" name="直接连接符 47">
            <a:extLst>
              <a:ext uri="{FF2B5EF4-FFF2-40B4-BE49-F238E27FC236}">
                <a16:creationId xmlns:a16="http://schemas.microsoft.com/office/drawing/2014/main" id="{25A65D25-AF0D-4497-95F8-B199FF7627A3}"/>
              </a:ext>
            </a:extLst>
          </p:cNvPr>
          <p:cNvCxnSpPr>
            <a:cxnSpLocks/>
          </p:cNvCxnSpPr>
          <p:nvPr/>
        </p:nvCxnSpPr>
        <p:spPr>
          <a:xfrm>
            <a:off x="9199121" y="4260519"/>
            <a:ext cx="145355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椭圆 48">
            <a:extLst>
              <a:ext uri="{FF2B5EF4-FFF2-40B4-BE49-F238E27FC236}">
                <a16:creationId xmlns:a16="http://schemas.microsoft.com/office/drawing/2014/main" id="{068CB83D-988F-4D00-982E-ECA024116285}"/>
              </a:ext>
            </a:extLst>
          </p:cNvPr>
          <p:cNvSpPr/>
          <p:nvPr/>
        </p:nvSpPr>
        <p:spPr>
          <a:xfrm>
            <a:off x="5824232" y="2976343"/>
            <a:ext cx="407325" cy="407325"/>
          </a:xfrm>
          <a:prstGeom prst="ellipse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8" name="dollar-bag_17794">
            <a:extLst>
              <a:ext uri="{FF2B5EF4-FFF2-40B4-BE49-F238E27FC236}">
                <a16:creationId xmlns:a16="http://schemas.microsoft.com/office/drawing/2014/main" id="{81F3994B-6062-4547-B7E8-4C9FD615B216}"/>
              </a:ext>
            </a:extLst>
          </p:cNvPr>
          <p:cNvSpPr/>
          <p:nvPr/>
        </p:nvSpPr>
        <p:spPr>
          <a:xfrm>
            <a:off x="5936711" y="3099227"/>
            <a:ext cx="182367" cy="161552"/>
          </a:xfrm>
          <a:custGeom>
            <a:avLst/>
            <a:gdLst>
              <a:gd name="T0" fmla="*/ 5423 w 6499"/>
              <a:gd name="T1" fmla="*/ 940 h 5766"/>
              <a:gd name="T2" fmla="*/ 6499 w 6499"/>
              <a:gd name="T3" fmla="*/ 7 h 5766"/>
              <a:gd name="T4" fmla="*/ 4987 w 6499"/>
              <a:gd name="T5" fmla="*/ 792 h 5766"/>
              <a:gd name="T6" fmla="*/ 3216 w 6499"/>
              <a:gd name="T7" fmla="*/ 716 h 5766"/>
              <a:gd name="T8" fmla="*/ 1453 w 6499"/>
              <a:gd name="T9" fmla="*/ 667 h 5766"/>
              <a:gd name="T10" fmla="*/ 0 w 6499"/>
              <a:gd name="T11" fmla="*/ 2664 h 5766"/>
              <a:gd name="T12" fmla="*/ 661 w 6499"/>
              <a:gd name="T13" fmla="*/ 3284 h 5766"/>
              <a:gd name="T14" fmla="*/ 448 w 6499"/>
              <a:gd name="T15" fmla="*/ 4071 h 5766"/>
              <a:gd name="T16" fmla="*/ 844 w 6499"/>
              <a:gd name="T17" fmla="*/ 4279 h 5766"/>
              <a:gd name="T18" fmla="*/ 1080 w 6499"/>
              <a:gd name="T19" fmla="*/ 4576 h 5766"/>
              <a:gd name="T20" fmla="*/ 1583 w 6499"/>
              <a:gd name="T21" fmla="*/ 4775 h 5766"/>
              <a:gd name="T22" fmla="*/ 2017 w 6499"/>
              <a:gd name="T23" fmla="*/ 5327 h 5766"/>
              <a:gd name="T24" fmla="*/ 2405 w 6499"/>
              <a:gd name="T25" fmla="*/ 5234 h 5766"/>
              <a:gd name="T26" fmla="*/ 2535 w 6499"/>
              <a:gd name="T27" fmla="*/ 5395 h 5766"/>
              <a:gd name="T28" fmla="*/ 2876 w 6499"/>
              <a:gd name="T29" fmla="*/ 5576 h 5766"/>
              <a:gd name="T30" fmla="*/ 3165 w 6499"/>
              <a:gd name="T31" fmla="*/ 5494 h 5766"/>
              <a:gd name="T32" fmla="*/ 3701 w 6499"/>
              <a:gd name="T33" fmla="*/ 5660 h 5766"/>
              <a:gd name="T34" fmla="*/ 3832 w 6499"/>
              <a:gd name="T35" fmla="*/ 5267 h 5766"/>
              <a:gd name="T36" fmla="*/ 4495 w 6499"/>
              <a:gd name="T37" fmla="*/ 4970 h 5766"/>
              <a:gd name="T38" fmla="*/ 4988 w 6499"/>
              <a:gd name="T39" fmla="*/ 5020 h 5766"/>
              <a:gd name="T40" fmla="*/ 5597 w 6499"/>
              <a:gd name="T41" fmla="*/ 4588 h 5766"/>
              <a:gd name="T42" fmla="*/ 5503 w 6499"/>
              <a:gd name="T43" fmla="*/ 3760 h 5766"/>
              <a:gd name="T44" fmla="*/ 6296 w 6499"/>
              <a:gd name="T45" fmla="*/ 2963 h 5766"/>
              <a:gd name="T46" fmla="*/ 6499 w 6499"/>
              <a:gd name="T47" fmla="*/ 2528 h 5766"/>
              <a:gd name="T48" fmla="*/ 5795 w 6499"/>
              <a:gd name="T49" fmla="*/ 3035 h 5766"/>
              <a:gd name="T50" fmla="*/ 4857 w 6499"/>
              <a:gd name="T51" fmla="*/ 3514 h 5766"/>
              <a:gd name="T52" fmla="*/ 4769 w 6499"/>
              <a:gd name="T53" fmla="*/ 4088 h 5766"/>
              <a:gd name="T54" fmla="*/ 4331 w 6499"/>
              <a:gd name="T55" fmla="*/ 4082 h 5766"/>
              <a:gd name="T56" fmla="*/ 4173 w 6499"/>
              <a:gd name="T57" fmla="*/ 4456 h 5766"/>
              <a:gd name="T58" fmla="*/ 3747 w 6499"/>
              <a:gd name="T59" fmla="*/ 4507 h 5766"/>
              <a:gd name="T60" fmla="*/ 3473 w 6499"/>
              <a:gd name="T61" fmla="*/ 4915 h 5766"/>
              <a:gd name="T62" fmla="*/ 3065 w 6499"/>
              <a:gd name="T63" fmla="*/ 5251 h 5766"/>
              <a:gd name="T64" fmla="*/ 2867 w 6499"/>
              <a:gd name="T65" fmla="*/ 5322 h 5766"/>
              <a:gd name="T66" fmla="*/ 2707 w 6499"/>
              <a:gd name="T67" fmla="*/ 5102 h 5766"/>
              <a:gd name="T68" fmla="*/ 3423 w 6499"/>
              <a:gd name="T69" fmla="*/ 4496 h 5766"/>
              <a:gd name="T70" fmla="*/ 3345 w 6499"/>
              <a:gd name="T71" fmla="*/ 4266 h 5766"/>
              <a:gd name="T72" fmla="*/ 2255 w 6499"/>
              <a:gd name="T73" fmla="*/ 5022 h 5766"/>
              <a:gd name="T74" fmla="*/ 1884 w 6499"/>
              <a:gd name="T75" fmla="*/ 4962 h 5766"/>
              <a:gd name="T76" fmla="*/ 3155 w 6499"/>
              <a:gd name="T77" fmla="*/ 3735 h 5766"/>
              <a:gd name="T78" fmla="*/ 3075 w 6499"/>
              <a:gd name="T79" fmla="*/ 3503 h 5766"/>
              <a:gd name="T80" fmla="*/ 1791 w 6499"/>
              <a:gd name="T81" fmla="*/ 4404 h 5766"/>
              <a:gd name="T82" fmla="*/ 1285 w 6499"/>
              <a:gd name="T83" fmla="*/ 4435 h 5766"/>
              <a:gd name="T84" fmla="*/ 1439 w 6499"/>
              <a:gd name="T85" fmla="*/ 4004 h 5766"/>
              <a:gd name="T86" fmla="*/ 2809 w 6499"/>
              <a:gd name="T87" fmla="*/ 3011 h 5766"/>
              <a:gd name="T88" fmla="*/ 2612 w 6499"/>
              <a:gd name="T89" fmla="*/ 2895 h 5766"/>
              <a:gd name="T90" fmla="*/ 1167 w 6499"/>
              <a:gd name="T91" fmla="*/ 3884 h 5766"/>
              <a:gd name="T92" fmla="*/ 668 w 6499"/>
              <a:gd name="T93" fmla="*/ 3923 h 5766"/>
              <a:gd name="T94" fmla="*/ 3388 w 6499"/>
              <a:gd name="T95" fmla="*/ 1602 h 5766"/>
              <a:gd name="T96" fmla="*/ 4543 w 6499"/>
              <a:gd name="T97" fmla="*/ 2706 h 5766"/>
              <a:gd name="T98" fmla="*/ 4492 w 6499"/>
              <a:gd name="T99" fmla="*/ 1496 h 5766"/>
              <a:gd name="T100" fmla="*/ 4777 w 6499"/>
              <a:gd name="T101" fmla="*/ 1048 h 57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6499" h="5766">
                <a:moveTo>
                  <a:pt x="5048" y="1043"/>
                </a:moveTo>
                <a:cubicBezTo>
                  <a:pt x="5180" y="1043"/>
                  <a:pt x="5309" y="1008"/>
                  <a:pt x="5423" y="940"/>
                </a:cubicBezTo>
                <a:lnTo>
                  <a:pt x="6499" y="304"/>
                </a:lnTo>
                <a:lnTo>
                  <a:pt x="6499" y="7"/>
                </a:lnTo>
                <a:lnTo>
                  <a:pt x="5288" y="712"/>
                </a:lnTo>
                <a:cubicBezTo>
                  <a:pt x="5196" y="766"/>
                  <a:pt x="5092" y="794"/>
                  <a:pt x="4987" y="792"/>
                </a:cubicBezTo>
                <a:lnTo>
                  <a:pt x="3384" y="774"/>
                </a:lnTo>
                <a:cubicBezTo>
                  <a:pt x="3304" y="744"/>
                  <a:pt x="3240" y="726"/>
                  <a:pt x="3216" y="716"/>
                </a:cubicBezTo>
                <a:cubicBezTo>
                  <a:pt x="2715" y="604"/>
                  <a:pt x="2323" y="648"/>
                  <a:pt x="2056" y="720"/>
                </a:cubicBezTo>
                <a:cubicBezTo>
                  <a:pt x="1856" y="774"/>
                  <a:pt x="1643" y="754"/>
                  <a:pt x="1453" y="667"/>
                </a:cubicBezTo>
                <a:lnTo>
                  <a:pt x="0" y="0"/>
                </a:lnTo>
                <a:lnTo>
                  <a:pt x="0" y="2664"/>
                </a:lnTo>
                <a:lnTo>
                  <a:pt x="151" y="2747"/>
                </a:lnTo>
                <a:cubicBezTo>
                  <a:pt x="373" y="2868"/>
                  <a:pt x="551" y="3056"/>
                  <a:pt x="661" y="3284"/>
                </a:cubicBezTo>
                <a:lnTo>
                  <a:pt x="576" y="3354"/>
                </a:lnTo>
                <a:cubicBezTo>
                  <a:pt x="347" y="3520"/>
                  <a:pt x="297" y="3843"/>
                  <a:pt x="448" y="4071"/>
                </a:cubicBezTo>
                <a:cubicBezTo>
                  <a:pt x="532" y="4182"/>
                  <a:pt x="651" y="4252"/>
                  <a:pt x="787" y="4276"/>
                </a:cubicBezTo>
                <a:cubicBezTo>
                  <a:pt x="803" y="4278"/>
                  <a:pt x="827" y="4279"/>
                  <a:pt x="844" y="4279"/>
                </a:cubicBezTo>
                <a:cubicBezTo>
                  <a:pt x="893" y="4282"/>
                  <a:pt x="941" y="4276"/>
                  <a:pt x="983" y="4270"/>
                </a:cubicBezTo>
                <a:cubicBezTo>
                  <a:pt x="985" y="4384"/>
                  <a:pt x="1012" y="4483"/>
                  <a:pt x="1080" y="4576"/>
                </a:cubicBezTo>
                <a:cubicBezTo>
                  <a:pt x="1171" y="4703"/>
                  <a:pt x="1315" y="4760"/>
                  <a:pt x="1469" y="4768"/>
                </a:cubicBezTo>
                <a:cubicBezTo>
                  <a:pt x="1509" y="4771"/>
                  <a:pt x="1551" y="4772"/>
                  <a:pt x="1583" y="4775"/>
                </a:cubicBezTo>
                <a:cubicBezTo>
                  <a:pt x="1568" y="4896"/>
                  <a:pt x="1603" y="5020"/>
                  <a:pt x="1679" y="5122"/>
                </a:cubicBezTo>
                <a:cubicBezTo>
                  <a:pt x="1763" y="5232"/>
                  <a:pt x="1881" y="5303"/>
                  <a:pt x="2017" y="5327"/>
                </a:cubicBezTo>
                <a:cubicBezTo>
                  <a:pt x="2033" y="5328"/>
                  <a:pt x="2057" y="5330"/>
                  <a:pt x="2075" y="5330"/>
                </a:cubicBezTo>
                <a:cubicBezTo>
                  <a:pt x="2196" y="5336"/>
                  <a:pt x="2312" y="5302"/>
                  <a:pt x="2405" y="5234"/>
                </a:cubicBezTo>
                <a:lnTo>
                  <a:pt x="2456" y="5195"/>
                </a:lnTo>
                <a:cubicBezTo>
                  <a:pt x="2468" y="5268"/>
                  <a:pt x="2489" y="5335"/>
                  <a:pt x="2535" y="5395"/>
                </a:cubicBezTo>
                <a:cubicBezTo>
                  <a:pt x="2603" y="5488"/>
                  <a:pt x="2705" y="5551"/>
                  <a:pt x="2827" y="5574"/>
                </a:cubicBezTo>
                <a:cubicBezTo>
                  <a:pt x="2843" y="5575"/>
                  <a:pt x="2859" y="5575"/>
                  <a:pt x="2876" y="5576"/>
                </a:cubicBezTo>
                <a:cubicBezTo>
                  <a:pt x="2973" y="5582"/>
                  <a:pt x="3072" y="5554"/>
                  <a:pt x="3157" y="5494"/>
                </a:cubicBezTo>
                <a:lnTo>
                  <a:pt x="3165" y="5494"/>
                </a:lnTo>
                <a:lnTo>
                  <a:pt x="3225" y="5578"/>
                </a:lnTo>
                <a:cubicBezTo>
                  <a:pt x="3331" y="5730"/>
                  <a:pt x="3549" y="5766"/>
                  <a:pt x="3701" y="5660"/>
                </a:cubicBezTo>
                <a:cubicBezTo>
                  <a:pt x="3828" y="5570"/>
                  <a:pt x="3879" y="5392"/>
                  <a:pt x="3821" y="5251"/>
                </a:cubicBezTo>
                <a:lnTo>
                  <a:pt x="3832" y="5267"/>
                </a:lnTo>
                <a:cubicBezTo>
                  <a:pt x="3932" y="5415"/>
                  <a:pt x="4121" y="5479"/>
                  <a:pt x="4287" y="5411"/>
                </a:cubicBezTo>
                <a:cubicBezTo>
                  <a:pt x="4469" y="5336"/>
                  <a:pt x="4543" y="5139"/>
                  <a:pt x="4495" y="4970"/>
                </a:cubicBezTo>
                <a:cubicBezTo>
                  <a:pt x="4617" y="5107"/>
                  <a:pt x="4828" y="5134"/>
                  <a:pt x="4980" y="5028"/>
                </a:cubicBezTo>
                <a:lnTo>
                  <a:pt x="4988" y="5020"/>
                </a:lnTo>
                <a:cubicBezTo>
                  <a:pt x="5140" y="4915"/>
                  <a:pt x="5184" y="4714"/>
                  <a:pt x="5103" y="4554"/>
                </a:cubicBezTo>
                <a:cubicBezTo>
                  <a:pt x="5235" y="4675"/>
                  <a:pt x="5445" y="4694"/>
                  <a:pt x="5597" y="4588"/>
                </a:cubicBezTo>
                <a:cubicBezTo>
                  <a:pt x="5775" y="4459"/>
                  <a:pt x="5821" y="4210"/>
                  <a:pt x="5692" y="4031"/>
                </a:cubicBezTo>
                <a:lnTo>
                  <a:pt x="5503" y="3760"/>
                </a:lnTo>
                <a:lnTo>
                  <a:pt x="5915" y="3280"/>
                </a:lnTo>
                <a:cubicBezTo>
                  <a:pt x="6023" y="3154"/>
                  <a:pt x="6152" y="3047"/>
                  <a:pt x="6296" y="2963"/>
                </a:cubicBezTo>
                <a:lnTo>
                  <a:pt x="6499" y="2846"/>
                </a:lnTo>
                <a:lnTo>
                  <a:pt x="6499" y="2528"/>
                </a:lnTo>
                <a:lnTo>
                  <a:pt x="6219" y="2687"/>
                </a:lnTo>
                <a:cubicBezTo>
                  <a:pt x="6059" y="2778"/>
                  <a:pt x="5915" y="2895"/>
                  <a:pt x="5795" y="3035"/>
                </a:cubicBezTo>
                <a:lnTo>
                  <a:pt x="5352" y="3548"/>
                </a:lnTo>
                <a:cubicBezTo>
                  <a:pt x="5220" y="3427"/>
                  <a:pt x="5009" y="3408"/>
                  <a:pt x="4857" y="3514"/>
                </a:cubicBezTo>
                <a:cubicBezTo>
                  <a:pt x="4680" y="3643"/>
                  <a:pt x="4633" y="3892"/>
                  <a:pt x="4763" y="4071"/>
                </a:cubicBezTo>
                <a:lnTo>
                  <a:pt x="4769" y="4088"/>
                </a:lnTo>
                <a:lnTo>
                  <a:pt x="4761" y="4088"/>
                </a:lnTo>
                <a:cubicBezTo>
                  <a:pt x="4636" y="4000"/>
                  <a:pt x="4465" y="3991"/>
                  <a:pt x="4331" y="4082"/>
                </a:cubicBezTo>
                <a:lnTo>
                  <a:pt x="4323" y="4090"/>
                </a:lnTo>
                <a:cubicBezTo>
                  <a:pt x="4204" y="4172"/>
                  <a:pt x="4148" y="4316"/>
                  <a:pt x="4173" y="4456"/>
                </a:cubicBezTo>
                <a:lnTo>
                  <a:pt x="4131" y="4487"/>
                </a:lnTo>
                <a:cubicBezTo>
                  <a:pt x="4012" y="4424"/>
                  <a:pt x="3865" y="4424"/>
                  <a:pt x="3747" y="4507"/>
                </a:cubicBezTo>
                <a:cubicBezTo>
                  <a:pt x="3637" y="4583"/>
                  <a:pt x="3581" y="4718"/>
                  <a:pt x="3591" y="4840"/>
                </a:cubicBezTo>
                <a:lnTo>
                  <a:pt x="3473" y="4915"/>
                </a:lnTo>
                <a:cubicBezTo>
                  <a:pt x="3385" y="4894"/>
                  <a:pt x="3287" y="4914"/>
                  <a:pt x="3211" y="4966"/>
                </a:cubicBezTo>
                <a:cubicBezTo>
                  <a:pt x="3117" y="5034"/>
                  <a:pt x="3063" y="5146"/>
                  <a:pt x="3065" y="5251"/>
                </a:cubicBezTo>
                <a:lnTo>
                  <a:pt x="3007" y="5288"/>
                </a:lnTo>
                <a:cubicBezTo>
                  <a:pt x="2972" y="5319"/>
                  <a:pt x="2915" y="5332"/>
                  <a:pt x="2867" y="5322"/>
                </a:cubicBezTo>
                <a:cubicBezTo>
                  <a:pt x="2819" y="5311"/>
                  <a:pt x="2771" y="5284"/>
                  <a:pt x="2740" y="5242"/>
                </a:cubicBezTo>
                <a:cubicBezTo>
                  <a:pt x="2709" y="5207"/>
                  <a:pt x="2696" y="5150"/>
                  <a:pt x="2707" y="5102"/>
                </a:cubicBezTo>
                <a:cubicBezTo>
                  <a:pt x="2717" y="5054"/>
                  <a:pt x="2744" y="5006"/>
                  <a:pt x="2787" y="4975"/>
                </a:cubicBezTo>
                <a:lnTo>
                  <a:pt x="3423" y="4496"/>
                </a:lnTo>
                <a:cubicBezTo>
                  <a:pt x="3456" y="4474"/>
                  <a:pt x="3475" y="4442"/>
                  <a:pt x="3476" y="4402"/>
                </a:cubicBezTo>
                <a:cubicBezTo>
                  <a:pt x="3480" y="4328"/>
                  <a:pt x="3417" y="4266"/>
                  <a:pt x="3345" y="4266"/>
                </a:cubicBezTo>
                <a:cubicBezTo>
                  <a:pt x="3317" y="4266"/>
                  <a:pt x="3295" y="4272"/>
                  <a:pt x="3271" y="4286"/>
                </a:cubicBezTo>
                <a:lnTo>
                  <a:pt x="2255" y="5022"/>
                </a:lnTo>
                <a:cubicBezTo>
                  <a:pt x="2196" y="5059"/>
                  <a:pt x="2129" y="5080"/>
                  <a:pt x="2057" y="5068"/>
                </a:cubicBezTo>
                <a:cubicBezTo>
                  <a:pt x="1985" y="5056"/>
                  <a:pt x="1921" y="5020"/>
                  <a:pt x="1884" y="4962"/>
                </a:cubicBezTo>
                <a:cubicBezTo>
                  <a:pt x="1800" y="4851"/>
                  <a:pt x="1825" y="4682"/>
                  <a:pt x="1944" y="4599"/>
                </a:cubicBezTo>
                <a:lnTo>
                  <a:pt x="3155" y="3735"/>
                </a:lnTo>
                <a:cubicBezTo>
                  <a:pt x="3181" y="3711"/>
                  <a:pt x="3200" y="3678"/>
                  <a:pt x="3200" y="3634"/>
                </a:cubicBezTo>
                <a:cubicBezTo>
                  <a:pt x="3201" y="3564"/>
                  <a:pt x="3144" y="3506"/>
                  <a:pt x="3075" y="3503"/>
                </a:cubicBezTo>
                <a:cubicBezTo>
                  <a:pt x="3035" y="3502"/>
                  <a:pt x="3003" y="3516"/>
                  <a:pt x="2976" y="3547"/>
                </a:cubicBezTo>
                <a:lnTo>
                  <a:pt x="1791" y="4404"/>
                </a:lnTo>
                <a:cubicBezTo>
                  <a:pt x="1757" y="4419"/>
                  <a:pt x="1740" y="4443"/>
                  <a:pt x="1715" y="4466"/>
                </a:cubicBezTo>
                <a:cubicBezTo>
                  <a:pt x="1572" y="4556"/>
                  <a:pt x="1361" y="4536"/>
                  <a:pt x="1285" y="4435"/>
                </a:cubicBezTo>
                <a:cubicBezTo>
                  <a:pt x="1209" y="4326"/>
                  <a:pt x="1225" y="4179"/>
                  <a:pt x="1320" y="4087"/>
                </a:cubicBezTo>
                <a:lnTo>
                  <a:pt x="1439" y="4004"/>
                </a:lnTo>
                <a:lnTo>
                  <a:pt x="2756" y="3106"/>
                </a:lnTo>
                <a:cubicBezTo>
                  <a:pt x="2789" y="3083"/>
                  <a:pt x="2808" y="3051"/>
                  <a:pt x="2809" y="3011"/>
                </a:cubicBezTo>
                <a:cubicBezTo>
                  <a:pt x="2812" y="2967"/>
                  <a:pt x="2791" y="2926"/>
                  <a:pt x="2755" y="2900"/>
                </a:cubicBezTo>
                <a:cubicBezTo>
                  <a:pt x="2708" y="2867"/>
                  <a:pt x="2661" y="2866"/>
                  <a:pt x="2612" y="2895"/>
                </a:cubicBezTo>
                <a:lnTo>
                  <a:pt x="1201" y="3854"/>
                </a:lnTo>
                <a:cubicBezTo>
                  <a:pt x="1192" y="3870"/>
                  <a:pt x="1176" y="3876"/>
                  <a:pt x="1167" y="3884"/>
                </a:cubicBezTo>
                <a:lnTo>
                  <a:pt x="1031" y="3983"/>
                </a:lnTo>
                <a:cubicBezTo>
                  <a:pt x="920" y="4067"/>
                  <a:pt x="751" y="4042"/>
                  <a:pt x="668" y="3923"/>
                </a:cubicBezTo>
                <a:cubicBezTo>
                  <a:pt x="584" y="3812"/>
                  <a:pt x="609" y="3643"/>
                  <a:pt x="728" y="3560"/>
                </a:cubicBezTo>
                <a:lnTo>
                  <a:pt x="3388" y="1602"/>
                </a:lnTo>
                <a:cubicBezTo>
                  <a:pt x="3601" y="1727"/>
                  <a:pt x="3759" y="1979"/>
                  <a:pt x="3759" y="1979"/>
                </a:cubicBezTo>
                <a:cubicBezTo>
                  <a:pt x="4020" y="2798"/>
                  <a:pt x="4345" y="2804"/>
                  <a:pt x="4543" y="2706"/>
                </a:cubicBezTo>
                <a:cubicBezTo>
                  <a:pt x="4645" y="2655"/>
                  <a:pt x="4692" y="2534"/>
                  <a:pt x="4656" y="2424"/>
                </a:cubicBezTo>
                <a:cubicBezTo>
                  <a:pt x="4552" y="2108"/>
                  <a:pt x="4492" y="1496"/>
                  <a:pt x="4492" y="1496"/>
                </a:cubicBezTo>
                <a:cubicBezTo>
                  <a:pt x="4419" y="1338"/>
                  <a:pt x="4184" y="1171"/>
                  <a:pt x="3923" y="1035"/>
                </a:cubicBezTo>
                <a:lnTo>
                  <a:pt x="4777" y="1048"/>
                </a:lnTo>
                <a:lnTo>
                  <a:pt x="5048" y="104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51" name="椭圆 50">
            <a:extLst>
              <a:ext uri="{FF2B5EF4-FFF2-40B4-BE49-F238E27FC236}">
                <a16:creationId xmlns:a16="http://schemas.microsoft.com/office/drawing/2014/main" id="{CFF949CB-0D28-48CA-A9D0-AEC10D2041AD}"/>
              </a:ext>
            </a:extLst>
          </p:cNvPr>
          <p:cNvSpPr/>
          <p:nvPr/>
        </p:nvSpPr>
        <p:spPr>
          <a:xfrm>
            <a:off x="8037703" y="2976343"/>
            <a:ext cx="407325" cy="407325"/>
          </a:xfrm>
          <a:prstGeom prst="ellipse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9" name="dollar-bag_17794">
            <a:extLst>
              <a:ext uri="{FF2B5EF4-FFF2-40B4-BE49-F238E27FC236}">
                <a16:creationId xmlns:a16="http://schemas.microsoft.com/office/drawing/2014/main" id="{6989B196-EC3B-4559-862C-A6835BE4F5A6}"/>
              </a:ext>
            </a:extLst>
          </p:cNvPr>
          <p:cNvSpPr/>
          <p:nvPr/>
        </p:nvSpPr>
        <p:spPr>
          <a:xfrm>
            <a:off x="8155263" y="3088820"/>
            <a:ext cx="172203" cy="182366"/>
          </a:xfrm>
          <a:custGeom>
            <a:avLst/>
            <a:gdLst>
              <a:gd name="connsiteX0" fmla="*/ 435703 w 572779"/>
              <a:gd name="connsiteY0" fmla="*/ 160183 h 606580"/>
              <a:gd name="connsiteX1" fmla="*/ 479697 w 572779"/>
              <a:gd name="connsiteY1" fmla="*/ 160183 h 606580"/>
              <a:gd name="connsiteX2" fmla="*/ 479581 w 572779"/>
              <a:gd name="connsiteY2" fmla="*/ 160472 h 606580"/>
              <a:gd name="connsiteX3" fmla="*/ 479812 w 572779"/>
              <a:gd name="connsiteY3" fmla="*/ 160472 h 606580"/>
              <a:gd name="connsiteX4" fmla="*/ 478713 w 572779"/>
              <a:gd name="connsiteY4" fmla="*/ 162726 h 606580"/>
              <a:gd name="connsiteX5" fmla="*/ 469682 w 572779"/>
              <a:gd name="connsiteY5" fmla="*/ 187227 h 606580"/>
              <a:gd name="connsiteX6" fmla="*/ 474776 w 572779"/>
              <a:gd name="connsiteY6" fmla="*/ 242470 h 606580"/>
              <a:gd name="connsiteX7" fmla="*/ 494284 w 572779"/>
              <a:gd name="connsiteY7" fmla="*/ 242470 h 606580"/>
              <a:gd name="connsiteX8" fmla="*/ 510840 w 572779"/>
              <a:gd name="connsiteY8" fmla="*/ 160183 h 606580"/>
              <a:gd name="connsiteX9" fmla="*/ 527338 w 572779"/>
              <a:gd name="connsiteY9" fmla="*/ 160183 h 606580"/>
              <a:gd name="connsiteX10" fmla="*/ 572779 w 572779"/>
              <a:gd name="connsiteY10" fmla="*/ 205430 h 606580"/>
              <a:gd name="connsiteX11" fmla="*/ 572779 w 572779"/>
              <a:gd name="connsiteY11" fmla="*/ 337413 h 606580"/>
              <a:gd name="connsiteX12" fmla="*/ 527396 w 572779"/>
              <a:gd name="connsiteY12" fmla="*/ 382717 h 606580"/>
              <a:gd name="connsiteX13" fmla="*/ 521607 w 572779"/>
              <a:gd name="connsiteY13" fmla="*/ 382717 h 606580"/>
              <a:gd name="connsiteX14" fmla="*/ 521607 w 572779"/>
              <a:gd name="connsiteY14" fmla="*/ 574624 h 606580"/>
              <a:gd name="connsiteX15" fmla="*/ 489595 w 572779"/>
              <a:gd name="connsiteY15" fmla="*/ 606580 h 606580"/>
              <a:gd name="connsiteX16" fmla="*/ 457815 w 572779"/>
              <a:gd name="connsiteY16" fmla="*/ 578149 h 606580"/>
              <a:gd name="connsiteX17" fmla="*/ 425978 w 572779"/>
              <a:gd name="connsiteY17" fmla="*/ 606580 h 606580"/>
              <a:gd name="connsiteX18" fmla="*/ 393966 w 572779"/>
              <a:gd name="connsiteY18" fmla="*/ 574624 h 606580"/>
              <a:gd name="connsiteX19" fmla="*/ 393966 w 572779"/>
              <a:gd name="connsiteY19" fmla="*/ 392541 h 606580"/>
              <a:gd name="connsiteX20" fmla="*/ 422967 w 572779"/>
              <a:gd name="connsiteY20" fmla="*/ 337528 h 606580"/>
              <a:gd name="connsiteX21" fmla="*/ 422967 w 572779"/>
              <a:gd name="connsiteY21" fmla="*/ 242528 h 606580"/>
              <a:gd name="connsiteX22" fmla="*/ 440739 w 572779"/>
              <a:gd name="connsiteY22" fmla="*/ 242528 h 606580"/>
              <a:gd name="connsiteX23" fmla="*/ 445833 w 572779"/>
              <a:gd name="connsiteY23" fmla="*/ 186996 h 606580"/>
              <a:gd name="connsiteX24" fmla="*/ 445196 w 572779"/>
              <a:gd name="connsiteY24" fmla="*/ 183991 h 606580"/>
              <a:gd name="connsiteX25" fmla="*/ 436860 w 572779"/>
              <a:gd name="connsiteY25" fmla="*/ 162726 h 606580"/>
              <a:gd name="connsiteX26" fmla="*/ 435818 w 572779"/>
              <a:gd name="connsiteY26" fmla="*/ 160472 h 606580"/>
              <a:gd name="connsiteX27" fmla="*/ 435876 w 572779"/>
              <a:gd name="connsiteY27" fmla="*/ 160472 h 606580"/>
              <a:gd name="connsiteX28" fmla="*/ 435703 w 572779"/>
              <a:gd name="connsiteY28" fmla="*/ 160183 h 606580"/>
              <a:gd name="connsiteX29" fmla="*/ 264349 w 572779"/>
              <a:gd name="connsiteY29" fmla="*/ 160183 h 606580"/>
              <a:gd name="connsiteX30" fmla="*/ 308327 w 572779"/>
              <a:gd name="connsiteY30" fmla="*/ 160183 h 606580"/>
              <a:gd name="connsiteX31" fmla="*/ 308154 w 572779"/>
              <a:gd name="connsiteY31" fmla="*/ 160472 h 606580"/>
              <a:gd name="connsiteX32" fmla="*/ 308385 w 572779"/>
              <a:gd name="connsiteY32" fmla="*/ 160472 h 606580"/>
              <a:gd name="connsiteX33" fmla="*/ 307344 w 572779"/>
              <a:gd name="connsiteY33" fmla="*/ 162726 h 606580"/>
              <a:gd name="connsiteX34" fmla="*/ 298316 w 572779"/>
              <a:gd name="connsiteY34" fmla="*/ 187227 h 606580"/>
              <a:gd name="connsiteX35" fmla="*/ 303409 w 572779"/>
              <a:gd name="connsiteY35" fmla="*/ 242470 h 606580"/>
              <a:gd name="connsiteX36" fmla="*/ 322910 w 572779"/>
              <a:gd name="connsiteY36" fmla="*/ 242470 h 606580"/>
              <a:gd name="connsiteX37" fmla="*/ 339401 w 572779"/>
              <a:gd name="connsiteY37" fmla="*/ 160183 h 606580"/>
              <a:gd name="connsiteX38" fmla="*/ 355951 w 572779"/>
              <a:gd name="connsiteY38" fmla="*/ 160183 h 606580"/>
              <a:gd name="connsiteX39" fmla="*/ 401376 w 572779"/>
              <a:gd name="connsiteY39" fmla="*/ 205430 h 606580"/>
              <a:gd name="connsiteX40" fmla="*/ 401376 w 572779"/>
              <a:gd name="connsiteY40" fmla="*/ 337413 h 606580"/>
              <a:gd name="connsiteX41" fmla="*/ 356009 w 572779"/>
              <a:gd name="connsiteY41" fmla="*/ 382717 h 606580"/>
              <a:gd name="connsiteX42" fmla="*/ 350222 w 572779"/>
              <a:gd name="connsiteY42" fmla="*/ 382717 h 606580"/>
              <a:gd name="connsiteX43" fmla="*/ 350222 w 572779"/>
              <a:gd name="connsiteY43" fmla="*/ 574624 h 606580"/>
              <a:gd name="connsiteX44" fmla="*/ 318222 w 572779"/>
              <a:gd name="connsiteY44" fmla="*/ 606580 h 606580"/>
              <a:gd name="connsiteX45" fmla="*/ 286396 w 572779"/>
              <a:gd name="connsiteY45" fmla="*/ 578149 h 606580"/>
              <a:gd name="connsiteX46" fmla="*/ 254628 w 572779"/>
              <a:gd name="connsiteY46" fmla="*/ 606580 h 606580"/>
              <a:gd name="connsiteX47" fmla="*/ 222628 w 572779"/>
              <a:gd name="connsiteY47" fmla="*/ 574624 h 606580"/>
              <a:gd name="connsiteX48" fmla="*/ 222628 w 572779"/>
              <a:gd name="connsiteY48" fmla="*/ 382833 h 606580"/>
              <a:gd name="connsiteX49" fmla="*/ 216841 w 572779"/>
              <a:gd name="connsiteY49" fmla="*/ 382833 h 606580"/>
              <a:gd name="connsiteX50" fmla="*/ 171474 w 572779"/>
              <a:gd name="connsiteY50" fmla="*/ 337528 h 606580"/>
              <a:gd name="connsiteX51" fmla="*/ 171474 w 572779"/>
              <a:gd name="connsiteY51" fmla="*/ 205545 h 606580"/>
              <a:gd name="connsiteX52" fmla="*/ 216841 w 572779"/>
              <a:gd name="connsiteY52" fmla="*/ 160241 h 606580"/>
              <a:gd name="connsiteX53" fmla="*/ 233333 w 572779"/>
              <a:gd name="connsiteY53" fmla="*/ 160241 h 606580"/>
              <a:gd name="connsiteX54" fmla="*/ 249825 w 572779"/>
              <a:gd name="connsiteY54" fmla="*/ 242528 h 606580"/>
              <a:gd name="connsiteX55" fmla="*/ 269383 w 572779"/>
              <a:gd name="connsiteY55" fmla="*/ 242528 h 606580"/>
              <a:gd name="connsiteX56" fmla="*/ 274476 w 572779"/>
              <a:gd name="connsiteY56" fmla="*/ 186996 h 606580"/>
              <a:gd name="connsiteX57" fmla="*/ 273839 w 572779"/>
              <a:gd name="connsiteY57" fmla="*/ 183991 h 606580"/>
              <a:gd name="connsiteX58" fmla="*/ 265506 w 572779"/>
              <a:gd name="connsiteY58" fmla="*/ 162726 h 606580"/>
              <a:gd name="connsiteX59" fmla="*/ 264407 w 572779"/>
              <a:gd name="connsiteY59" fmla="*/ 160472 h 606580"/>
              <a:gd name="connsiteX60" fmla="*/ 264523 w 572779"/>
              <a:gd name="connsiteY60" fmla="*/ 160472 h 606580"/>
              <a:gd name="connsiteX61" fmla="*/ 264349 w 572779"/>
              <a:gd name="connsiteY61" fmla="*/ 160183 h 606580"/>
              <a:gd name="connsiteX62" fmla="*/ 92987 w 572779"/>
              <a:gd name="connsiteY62" fmla="*/ 160183 h 606580"/>
              <a:gd name="connsiteX63" fmla="*/ 136964 w 572779"/>
              <a:gd name="connsiteY63" fmla="*/ 160183 h 606580"/>
              <a:gd name="connsiteX64" fmla="*/ 136791 w 572779"/>
              <a:gd name="connsiteY64" fmla="*/ 160472 h 606580"/>
              <a:gd name="connsiteX65" fmla="*/ 137022 w 572779"/>
              <a:gd name="connsiteY65" fmla="*/ 160472 h 606580"/>
              <a:gd name="connsiteX66" fmla="*/ 135923 w 572779"/>
              <a:gd name="connsiteY66" fmla="*/ 162726 h 606580"/>
              <a:gd name="connsiteX67" fmla="*/ 126896 w 572779"/>
              <a:gd name="connsiteY67" fmla="*/ 187227 h 606580"/>
              <a:gd name="connsiteX68" fmla="*/ 131988 w 572779"/>
              <a:gd name="connsiteY68" fmla="*/ 242470 h 606580"/>
              <a:gd name="connsiteX69" fmla="*/ 149752 w 572779"/>
              <a:gd name="connsiteY69" fmla="*/ 242470 h 606580"/>
              <a:gd name="connsiteX70" fmla="*/ 149752 w 572779"/>
              <a:gd name="connsiteY70" fmla="*/ 337471 h 606580"/>
              <a:gd name="connsiteX71" fmla="*/ 178742 w 572779"/>
              <a:gd name="connsiteY71" fmla="*/ 392483 h 606580"/>
              <a:gd name="connsiteX72" fmla="*/ 178742 w 572779"/>
              <a:gd name="connsiteY72" fmla="*/ 574624 h 606580"/>
              <a:gd name="connsiteX73" fmla="*/ 146743 w 572779"/>
              <a:gd name="connsiteY73" fmla="*/ 606580 h 606580"/>
              <a:gd name="connsiteX74" fmla="*/ 114976 w 572779"/>
              <a:gd name="connsiteY74" fmla="*/ 578149 h 606580"/>
              <a:gd name="connsiteX75" fmla="*/ 83151 w 572779"/>
              <a:gd name="connsiteY75" fmla="*/ 606580 h 606580"/>
              <a:gd name="connsiteX76" fmla="*/ 51152 w 572779"/>
              <a:gd name="connsiteY76" fmla="*/ 574624 h 606580"/>
              <a:gd name="connsiteX77" fmla="*/ 51152 w 572779"/>
              <a:gd name="connsiteY77" fmla="*/ 382833 h 606580"/>
              <a:gd name="connsiteX78" fmla="*/ 45365 w 572779"/>
              <a:gd name="connsiteY78" fmla="*/ 382833 h 606580"/>
              <a:gd name="connsiteX79" fmla="*/ 0 w 572779"/>
              <a:gd name="connsiteY79" fmla="*/ 337528 h 606580"/>
              <a:gd name="connsiteX80" fmla="*/ 0 w 572779"/>
              <a:gd name="connsiteY80" fmla="*/ 205545 h 606580"/>
              <a:gd name="connsiteX81" fmla="*/ 45365 w 572779"/>
              <a:gd name="connsiteY81" fmla="*/ 160241 h 606580"/>
              <a:gd name="connsiteX82" fmla="*/ 61972 w 572779"/>
              <a:gd name="connsiteY82" fmla="*/ 160241 h 606580"/>
              <a:gd name="connsiteX83" fmla="*/ 78464 w 572779"/>
              <a:gd name="connsiteY83" fmla="*/ 242528 h 606580"/>
              <a:gd name="connsiteX84" fmla="*/ 97964 w 572779"/>
              <a:gd name="connsiteY84" fmla="*/ 242528 h 606580"/>
              <a:gd name="connsiteX85" fmla="*/ 103056 w 572779"/>
              <a:gd name="connsiteY85" fmla="*/ 186996 h 606580"/>
              <a:gd name="connsiteX86" fmla="*/ 102477 w 572779"/>
              <a:gd name="connsiteY86" fmla="*/ 183991 h 606580"/>
              <a:gd name="connsiteX87" fmla="*/ 94145 w 572779"/>
              <a:gd name="connsiteY87" fmla="*/ 162726 h 606580"/>
              <a:gd name="connsiteX88" fmla="*/ 93045 w 572779"/>
              <a:gd name="connsiteY88" fmla="*/ 160472 h 606580"/>
              <a:gd name="connsiteX89" fmla="*/ 93103 w 572779"/>
              <a:gd name="connsiteY89" fmla="*/ 160472 h 606580"/>
              <a:gd name="connsiteX90" fmla="*/ 92987 w 572779"/>
              <a:gd name="connsiteY90" fmla="*/ 160183 h 606580"/>
              <a:gd name="connsiteX91" fmla="*/ 457411 w 572779"/>
              <a:gd name="connsiteY91" fmla="*/ 751 h 606580"/>
              <a:gd name="connsiteX92" fmla="*/ 458047 w 572779"/>
              <a:gd name="connsiteY92" fmla="*/ 751 h 606580"/>
              <a:gd name="connsiteX93" fmla="*/ 521621 w 572779"/>
              <a:gd name="connsiteY93" fmla="*/ 49915 h 606580"/>
              <a:gd name="connsiteX94" fmla="*/ 523761 w 572779"/>
              <a:gd name="connsiteY94" fmla="*/ 66553 h 606580"/>
              <a:gd name="connsiteX95" fmla="*/ 458105 w 572779"/>
              <a:gd name="connsiteY95" fmla="*/ 132124 h 606580"/>
              <a:gd name="connsiteX96" fmla="*/ 457469 w 572779"/>
              <a:gd name="connsiteY96" fmla="*/ 132124 h 606580"/>
              <a:gd name="connsiteX97" fmla="*/ 393895 w 572779"/>
              <a:gd name="connsiteY97" fmla="*/ 82960 h 606580"/>
              <a:gd name="connsiteX98" fmla="*/ 391755 w 572779"/>
              <a:gd name="connsiteY98" fmla="*/ 66322 h 606580"/>
              <a:gd name="connsiteX99" fmla="*/ 457411 w 572779"/>
              <a:gd name="connsiteY99" fmla="*/ 751 h 606580"/>
              <a:gd name="connsiteX100" fmla="*/ 285868 w 572779"/>
              <a:gd name="connsiteY100" fmla="*/ 751 h 606580"/>
              <a:gd name="connsiteX101" fmla="*/ 286621 w 572779"/>
              <a:gd name="connsiteY101" fmla="*/ 751 h 606580"/>
              <a:gd name="connsiteX102" fmla="*/ 350227 w 572779"/>
              <a:gd name="connsiteY102" fmla="*/ 49915 h 606580"/>
              <a:gd name="connsiteX103" fmla="*/ 352369 w 572779"/>
              <a:gd name="connsiteY103" fmla="*/ 66553 h 606580"/>
              <a:gd name="connsiteX104" fmla="*/ 286736 w 572779"/>
              <a:gd name="connsiteY104" fmla="*/ 132124 h 606580"/>
              <a:gd name="connsiteX105" fmla="*/ 286100 w 572779"/>
              <a:gd name="connsiteY105" fmla="*/ 132124 h 606580"/>
              <a:gd name="connsiteX106" fmla="*/ 222493 w 572779"/>
              <a:gd name="connsiteY106" fmla="*/ 82845 h 606580"/>
              <a:gd name="connsiteX107" fmla="*/ 220351 w 572779"/>
              <a:gd name="connsiteY107" fmla="*/ 66264 h 606580"/>
              <a:gd name="connsiteX108" fmla="*/ 285868 w 572779"/>
              <a:gd name="connsiteY108" fmla="*/ 751 h 606580"/>
              <a:gd name="connsiteX109" fmla="*/ 114639 w 572779"/>
              <a:gd name="connsiteY109" fmla="*/ 751 h 606580"/>
              <a:gd name="connsiteX110" fmla="*/ 115275 w 572779"/>
              <a:gd name="connsiteY110" fmla="*/ 751 h 606580"/>
              <a:gd name="connsiteX111" fmla="*/ 178882 w 572779"/>
              <a:gd name="connsiteY111" fmla="*/ 49915 h 606580"/>
              <a:gd name="connsiteX112" fmla="*/ 181024 w 572779"/>
              <a:gd name="connsiteY112" fmla="*/ 66553 h 606580"/>
              <a:gd name="connsiteX113" fmla="*/ 115333 w 572779"/>
              <a:gd name="connsiteY113" fmla="*/ 132124 h 606580"/>
              <a:gd name="connsiteX114" fmla="*/ 114754 w 572779"/>
              <a:gd name="connsiteY114" fmla="*/ 132124 h 606580"/>
              <a:gd name="connsiteX115" fmla="*/ 51148 w 572779"/>
              <a:gd name="connsiteY115" fmla="*/ 82960 h 606580"/>
              <a:gd name="connsiteX116" fmla="*/ 49006 w 572779"/>
              <a:gd name="connsiteY116" fmla="*/ 66322 h 606580"/>
              <a:gd name="connsiteX117" fmla="*/ 114639 w 572779"/>
              <a:gd name="connsiteY117" fmla="*/ 751 h 606580"/>
              <a:gd name="connsiteX118" fmla="*/ 457410 w 572779"/>
              <a:gd name="connsiteY118" fmla="*/ 423 h 606580"/>
              <a:gd name="connsiteX119" fmla="*/ 391355 w 572779"/>
              <a:gd name="connsiteY119" fmla="*/ 66356 h 606580"/>
              <a:gd name="connsiteX120" fmla="*/ 393497 w 572779"/>
              <a:gd name="connsiteY120" fmla="*/ 83056 h 606580"/>
              <a:gd name="connsiteX121" fmla="*/ 457468 w 572779"/>
              <a:gd name="connsiteY121" fmla="*/ 132521 h 606580"/>
              <a:gd name="connsiteX122" fmla="*/ 457815 w 572779"/>
              <a:gd name="connsiteY122" fmla="*/ 132521 h 606580"/>
              <a:gd name="connsiteX123" fmla="*/ 458104 w 572779"/>
              <a:gd name="connsiteY123" fmla="*/ 132521 h 606580"/>
              <a:gd name="connsiteX124" fmla="*/ 524159 w 572779"/>
              <a:gd name="connsiteY124" fmla="*/ 66587 h 606580"/>
              <a:gd name="connsiteX125" fmla="*/ 522017 w 572779"/>
              <a:gd name="connsiteY125" fmla="*/ 49887 h 606580"/>
              <a:gd name="connsiteX126" fmla="*/ 458046 w 572779"/>
              <a:gd name="connsiteY126" fmla="*/ 423 h 606580"/>
              <a:gd name="connsiteX127" fmla="*/ 457699 w 572779"/>
              <a:gd name="connsiteY127" fmla="*/ 423 h 606580"/>
              <a:gd name="connsiteX128" fmla="*/ 114646 w 572779"/>
              <a:gd name="connsiteY128" fmla="*/ 423 h 606580"/>
              <a:gd name="connsiteX129" fmla="*/ 48620 w 572779"/>
              <a:gd name="connsiteY129" fmla="*/ 66356 h 606580"/>
              <a:gd name="connsiteX130" fmla="*/ 50761 w 572779"/>
              <a:gd name="connsiteY130" fmla="*/ 83056 h 606580"/>
              <a:gd name="connsiteX131" fmla="*/ 114762 w 572779"/>
              <a:gd name="connsiteY131" fmla="*/ 132521 h 606580"/>
              <a:gd name="connsiteX132" fmla="*/ 115051 w 572779"/>
              <a:gd name="connsiteY132" fmla="*/ 132521 h 606580"/>
              <a:gd name="connsiteX133" fmla="*/ 115340 w 572779"/>
              <a:gd name="connsiteY133" fmla="*/ 132521 h 606580"/>
              <a:gd name="connsiteX134" fmla="*/ 181424 w 572779"/>
              <a:gd name="connsiteY134" fmla="*/ 66587 h 606580"/>
              <a:gd name="connsiteX135" fmla="*/ 179225 w 572779"/>
              <a:gd name="connsiteY135" fmla="*/ 49887 h 606580"/>
              <a:gd name="connsiteX136" fmla="*/ 115282 w 572779"/>
              <a:gd name="connsiteY136" fmla="*/ 423 h 606580"/>
              <a:gd name="connsiteX137" fmla="*/ 114993 w 572779"/>
              <a:gd name="connsiteY137" fmla="*/ 423 h 606580"/>
              <a:gd name="connsiteX138" fmla="*/ 286036 w 572779"/>
              <a:gd name="connsiteY138" fmla="*/ 397 h 606580"/>
              <a:gd name="connsiteX139" fmla="*/ 219952 w 572779"/>
              <a:gd name="connsiteY139" fmla="*/ 66286 h 606580"/>
              <a:gd name="connsiteX140" fmla="*/ 222151 w 572779"/>
              <a:gd name="connsiteY140" fmla="*/ 82990 h 606580"/>
              <a:gd name="connsiteX141" fmla="*/ 286094 w 572779"/>
              <a:gd name="connsiteY141" fmla="*/ 132522 h 606580"/>
              <a:gd name="connsiteX142" fmla="*/ 286383 w 572779"/>
              <a:gd name="connsiteY142" fmla="*/ 132522 h 606580"/>
              <a:gd name="connsiteX143" fmla="*/ 286730 w 572779"/>
              <a:gd name="connsiteY143" fmla="*/ 132522 h 606580"/>
              <a:gd name="connsiteX144" fmla="*/ 352756 w 572779"/>
              <a:gd name="connsiteY144" fmla="*/ 66575 h 606580"/>
              <a:gd name="connsiteX145" fmla="*/ 350615 w 572779"/>
              <a:gd name="connsiteY145" fmla="*/ 49872 h 606580"/>
              <a:gd name="connsiteX146" fmla="*/ 286614 w 572779"/>
              <a:gd name="connsiteY146" fmla="*/ 397 h 606580"/>
              <a:gd name="connsiteX147" fmla="*/ 286325 w 572779"/>
              <a:gd name="connsiteY147" fmla="*/ 397 h 606580"/>
              <a:gd name="connsiteX148" fmla="*/ 457411 w 572779"/>
              <a:gd name="connsiteY148" fmla="*/ 0 h 606580"/>
              <a:gd name="connsiteX149" fmla="*/ 458047 w 572779"/>
              <a:gd name="connsiteY149" fmla="*/ 0 h 606580"/>
              <a:gd name="connsiteX150" fmla="*/ 522315 w 572779"/>
              <a:gd name="connsiteY150" fmla="*/ 49741 h 606580"/>
              <a:gd name="connsiteX151" fmla="*/ 524513 w 572779"/>
              <a:gd name="connsiteY151" fmla="*/ 66553 h 606580"/>
              <a:gd name="connsiteX152" fmla="*/ 458105 w 572779"/>
              <a:gd name="connsiteY152" fmla="*/ 132875 h 606580"/>
              <a:gd name="connsiteX153" fmla="*/ 457469 w 572779"/>
              <a:gd name="connsiteY153" fmla="*/ 132875 h 606580"/>
              <a:gd name="connsiteX154" fmla="*/ 393201 w 572779"/>
              <a:gd name="connsiteY154" fmla="*/ 83133 h 606580"/>
              <a:gd name="connsiteX155" fmla="*/ 391003 w 572779"/>
              <a:gd name="connsiteY155" fmla="*/ 66322 h 606580"/>
              <a:gd name="connsiteX156" fmla="*/ 457411 w 572779"/>
              <a:gd name="connsiteY156" fmla="*/ 0 h 606580"/>
              <a:gd name="connsiteX157" fmla="*/ 285868 w 572779"/>
              <a:gd name="connsiteY157" fmla="*/ 0 h 606580"/>
              <a:gd name="connsiteX158" fmla="*/ 286621 w 572779"/>
              <a:gd name="connsiteY158" fmla="*/ 0 h 606580"/>
              <a:gd name="connsiteX159" fmla="*/ 350980 w 572779"/>
              <a:gd name="connsiteY159" fmla="*/ 49741 h 606580"/>
              <a:gd name="connsiteX160" fmla="*/ 353179 w 572779"/>
              <a:gd name="connsiteY160" fmla="*/ 66553 h 606580"/>
              <a:gd name="connsiteX161" fmla="*/ 286736 w 572779"/>
              <a:gd name="connsiteY161" fmla="*/ 132875 h 606580"/>
              <a:gd name="connsiteX162" fmla="*/ 286100 w 572779"/>
              <a:gd name="connsiteY162" fmla="*/ 132875 h 606580"/>
              <a:gd name="connsiteX163" fmla="*/ 221740 w 572779"/>
              <a:gd name="connsiteY163" fmla="*/ 83076 h 606580"/>
              <a:gd name="connsiteX164" fmla="*/ 219599 w 572779"/>
              <a:gd name="connsiteY164" fmla="*/ 66264 h 606580"/>
              <a:gd name="connsiteX165" fmla="*/ 285868 w 572779"/>
              <a:gd name="connsiteY165" fmla="*/ 0 h 606580"/>
              <a:gd name="connsiteX166" fmla="*/ 114639 w 572779"/>
              <a:gd name="connsiteY166" fmla="*/ 0 h 606580"/>
              <a:gd name="connsiteX167" fmla="*/ 115275 w 572779"/>
              <a:gd name="connsiteY167" fmla="*/ 0 h 606580"/>
              <a:gd name="connsiteX168" fmla="*/ 179635 w 572779"/>
              <a:gd name="connsiteY168" fmla="*/ 49741 h 606580"/>
              <a:gd name="connsiteX169" fmla="*/ 181776 w 572779"/>
              <a:gd name="connsiteY169" fmla="*/ 66553 h 606580"/>
              <a:gd name="connsiteX170" fmla="*/ 115333 w 572779"/>
              <a:gd name="connsiteY170" fmla="*/ 132875 h 606580"/>
              <a:gd name="connsiteX171" fmla="*/ 114754 w 572779"/>
              <a:gd name="connsiteY171" fmla="*/ 132875 h 606580"/>
              <a:gd name="connsiteX172" fmla="*/ 50395 w 572779"/>
              <a:gd name="connsiteY172" fmla="*/ 83133 h 606580"/>
              <a:gd name="connsiteX173" fmla="*/ 48196 w 572779"/>
              <a:gd name="connsiteY173" fmla="*/ 66322 h 606580"/>
              <a:gd name="connsiteX174" fmla="*/ 114639 w 572779"/>
              <a:gd name="connsiteY174" fmla="*/ 0 h 606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</a:cxnLst>
            <a:rect l="l" t="t" r="r" b="b"/>
            <a:pathLst>
              <a:path w="572779" h="606580">
                <a:moveTo>
                  <a:pt x="435703" y="160183"/>
                </a:moveTo>
                <a:lnTo>
                  <a:pt x="479697" y="160183"/>
                </a:lnTo>
                <a:cubicBezTo>
                  <a:pt x="479639" y="160241"/>
                  <a:pt x="479639" y="160414"/>
                  <a:pt x="479581" y="160472"/>
                </a:cubicBezTo>
                <a:lnTo>
                  <a:pt x="479812" y="160472"/>
                </a:lnTo>
                <a:cubicBezTo>
                  <a:pt x="479407" y="161281"/>
                  <a:pt x="478713" y="162726"/>
                  <a:pt x="478713" y="162726"/>
                </a:cubicBezTo>
                <a:cubicBezTo>
                  <a:pt x="474834" y="170989"/>
                  <a:pt x="471245" y="178848"/>
                  <a:pt x="469682" y="187227"/>
                </a:cubicBezTo>
                <a:lnTo>
                  <a:pt x="474776" y="242470"/>
                </a:lnTo>
                <a:lnTo>
                  <a:pt x="494284" y="242470"/>
                </a:lnTo>
                <a:lnTo>
                  <a:pt x="510840" y="160183"/>
                </a:lnTo>
                <a:lnTo>
                  <a:pt x="527338" y="160183"/>
                </a:lnTo>
                <a:cubicBezTo>
                  <a:pt x="552345" y="160183"/>
                  <a:pt x="572663" y="180466"/>
                  <a:pt x="572779" y="205430"/>
                </a:cubicBezTo>
                <a:lnTo>
                  <a:pt x="572779" y="337413"/>
                </a:lnTo>
                <a:cubicBezTo>
                  <a:pt x="572779" y="362434"/>
                  <a:pt x="552519" y="382717"/>
                  <a:pt x="527396" y="382717"/>
                </a:cubicBezTo>
                <a:lnTo>
                  <a:pt x="521607" y="382717"/>
                </a:lnTo>
                <a:lnTo>
                  <a:pt x="521607" y="574624"/>
                </a:lnTo>
                <a:cubicBezTo>
                  <a:pt x="521607" y="592249"/>
                  <a:pt x="507251" y="606580"/>
                  <a:pt x="489595" y="606580"/>
                </a:cubicBezTo>
                <a:cubicBezTo>
                  <a:pt x="473155" y="606580"/>
                  <a:pt x="459552" y="594098"/>
                  <a:pt x="457815" y="578149"/>
                </a:cubicBezTo>
                <a:cubicBezTo>
                  <a:pt x="456021" y="594214"/>
                  <a:pt x="442417" y="606580"/>
                  <a:pt x="425978" y="606580"/>
                </a:cubicBezTo>
                <a:cubicBezTo>
                  <a:pt x="408322" y="606580"/>
                  <a:pt x="393966" y="592249"/>
                  <a:pt x="393966" y="574624"/>
                </a:cubicBezTo>
                <a:lnTo>
                  <a:pt x="393966" y="392541"/>
                </a:lnTo>
                <a:cubicBezTo>
                  <a:pt x="411506" y="380521"/>
                  <a:pt x="422967" y="360354"/>
                  <a:pt x="422967" y="337528"/>
                </a:cubicBezTo>
                <a:lnTo>
                  <a:pt x="422967" y="242528"/>
                </a:lnTo>
                <a:lnTo>
                  <a:pt x="440739" y="242528"/>
                </a:lnTo>
                <a:lnTo>
                  <a:pt x="445833" y="186996"/>
                </a:lnTo>
                <a:cubicBezTo>
                  <a:pt x="445659" y="186013"/>
                  <a:pt x="445428" y="184973"/>
                  <a:pt x="445196" y="183991"/>
                </a:cubicBezTo>
                <a:cubicBezTo>
                  <a:pt x="443459" y="176768"/>
                  <a:pt x="440276" y="169891"/>
                  <a:pt x="436860" y="162726"/>
                </a:cubicBezTo>
                <a:cubicBezTo>
                  <a:pt x="436860" y="162726"/>
                  <a:pt x="436166" y="161281"/>
                  <a:pt x="435818" y="160472"/>
                </a:cubicBezTo>
                <a:lnTo>
                  <a:pt x="435876" y="160472"/>
                </a:lnTo>
                <a:cubicBezTo>
                  <a:pt x="435818" y="160356"/>
                  <a:pt x="435818" y="160241"/>
                  <a:pt x="435703" y="160183"/>
                </a:cubicBezTo>
                <a:close/>
                <a:moveTo>
                  <a:pt x="264349" y="160183"/>
                </a:moveTo>
                <a:lnTo>
                  <a:pt x="308327" y="160183"/>
                </a:lnTo>
                <a:cubicBezTo>
                  <a:pt x="308269" y="160241"/>
                  <a:pt x="308269" y="160414"/>
                  <a:pt x="308154" y="160472"/>
                </a:cubicBezTo>
                <a:lnTo>
                  <a:pt x="308385" y="160472"/>
                </a:lnTo>
                <a:cubicBezTo>
                  <a:pt x="308038" y="161281"/>
                  <a:pt x="307344" y="162726"/>
                  <a:pt x="307344" y="162726"/>
                </a:cubicBezTo>
                <a:cubicBezTo>
                  <a:pt x="303467" y="170989"/>
                  <a:pt x="299821" y="178848"/>
                  <a:pt x="298316" y="187227"/>
                </a:cubicBezTo>
                <a:lnTo>
                  <a:pt x="303409" y="242470"/>
                </a:lnTo>
                <a:lnTo>
                  <a:pt x="322910" y="242470"/>
                </a:lnTo>
                <a:lnTo>
                  <a:pt x="339401" y="160183"/>
                </a:lnTo>
                <a:lnTo>
                  <a:pt x="355951" y="160183"/>
                </a:lnTo>
                <a:cubicBezTo>
                  <a:pt x="380949" y="160183"/>
                  <a:pt x="401202" y="180466"/>
                  <a:pt x="401376" y="205430"/>
                </a:cubicBezTo>
                <a:lnTo>
                  <a:pt x="401376" y="337413"/>
                </a:lnTo>
                <a:cubicBezTo>
                  <a:pt x="401376" y="362434"/>
                  <a:pt x="381065" y="382717"/>
                  <a:pt x="356009" y="382717"/>
                </a:cubicBezTo>
                <a:lnTo>
                  <a:pt x="350222" y="382717"/>
                </a:lnTo>
                <a:lnTo>
                  <a:pt x="350222" y="574624"/>
                </a:lnTo>
                <a:cubicBezTo>
                  <a:pt x="350222" y="592249"/>
                  <a:pt x="335872" y="606580"/>
                  <a:pt x="318222" y="606580"/>
                </a:cubicBezTo>
                <a:cubicBezTo>
                  <a:pt x="301788" y="606580"/>
                  <a:pt x="288190" y="594098"/>
                  <a:pt x="286396" y="578149"/>
                </a:cubicBezTo>
                <a:cubicBezTo>
                  <a:pt x="284660" y="594214"/>
                  <a:pt x="271062" y="606580"/>
                  <a:pt x="254628" y="606580"/>
                </a:cubicBezTo>
                <a:cubicBezTo>
                  <a:pt x="236978" y="606580"/>
                  <a:pt x="222628" y="592249"/>
                  <a:pt x="222628" y="574624"/>
                </a:cubicBezTo>
                <a:lnTo>
                  <a:pt x="222628" y="382833"/>
                </a:lnTo>
                <a:lnTo>
                  <a:pt x="216841" y="382833"/>
                </a:lnTo>
                <a:cubicBezTo>
                  <a:pt x="191727" y="382833"/>
                  <a:pt x="171474" y="362608"/>
                  <a:pt x="171474" y="337528"/>
                </a:cubicBezTo>
                <a:lnTo>
                  <a:pt x="171474" y="205545"/>
                </a:lnTo>
                <a:cubicBezTo>
                  <a:pt x="171474" y="180524"/>
                  <a:pt x="191727" y="160241"/>
                  <a:pt x="216841" y="160241"/>
                </a:cubicBezTo>
                <a:lnTo>
                  <a:pt x="233333" y="160241"/>
                </a:lnTo>
                <a:lnTo>
                  <a:pt x="249825" y="242528"/>
                </a:lnTo>
                <a:lnTo>
                  <a:pt x="269383" y="242528"/>
                </a:lnTo>
                <a:lnTo>
                  <a:pt x="274476" y="186996"/>
                </a:lnTo>
                <a:cubicBezTo>
                  <a:pt x="274302" y="186013"/>
                  <a:pt x="274071" y="184973"/>
                  <a:pt x="273839" y="183991"/>
                </a:cubicBezTo>
                <a:cubicBezTo>
                  <a:pt x="272045" y="176768"/>
                  <a:pt x="268921" y="169891"/>
                  <a:pt x="265506" y="162726"/>
                </a:cubicBezTo>
                <a:cubicBezTo>
                  <a:pt x="265506" y="162726"/>
                  <a:pt x="264812" y="161281"/>
                  <a:pt x="264407" y="160472"/>
                </a:cubicBezTo>
                <a:lnTo>
                  <a:pt x="264523" y="160472"/>
                </a:lnTo>
                <a:cubicBezTo>
                  <a:pt x="264407" y="160356"/>
                  <a:pt x="264407" y="160241"/>
                  <a:pt x="264349" y="160183"/>
                </a:cubicBezTo>
                <a:close/>
                <a:moveTo>
                  <a:pt x="92987" y="160183"/>
                </a:moveTo>
                <a:lnTo>
                  <a:pt x="136964" y="160183"/>
                </a:lnTo>
                <a:cubicBezTo>
                  <a:pt x="136848" y="160241"/>
                  <a:pt x="136848" y="160414"/>
                  <a:pt x="136791" y="160472"/>
                </a:cubicBezTo>
                <a:lnTo>
                  <a:pt x="137022" y="160472"/>
                </a:lnTo>
                <a:cubicBezTo>
                  <a:pt x="136617" y="161281"/>
                  <a:pt x="135923" y="162726"/>
                  <a:pt x="135923" y="162726"/>
                </a:cubicBezTo>
                <a:cubicBezTo>
                  <a:pt x="132104" y="170989"/>
                  <a:pt x="128458" y="178848"/>
                  <a:pt x="126896" y="187227"/>
                </a:cubicBezTo>
                <a:lnTo>
                  <a:pt x="131988" y="242470"/>
                </a:lnTo>
                <a:lnTo>
                  <a:pt x="149752" y="242470"/>
                </a:lnTo>
                <a:lnTo>
                  <a:pt x="149752" y="337471"/>
                </a:lnTo>
                <a:cubicBezTo>
                  <a:pt x="149752" y="360296"/>
                  <a:pt x="161267" y="380406"/>
                  <a:pt x="178742" y="392483"/>
                </a:cubicBezTo>
                <a:lnTo>
                  <a:pt x="178742" y="574624"/>
                </a:lnTo>
                <a:cubicBezTo>
                  <a:pt x="178742" y="592249"/>
                  <a:pt x="164392" y="606580"/>
                  <a:pt x="146743" y="606580"/>
                </a:cubicBezTo>
                <a:cubicBezTo>
                  <a:pt x="130310" y="606580"/>
                  <a:pt x="116712" y="594098"/>
                  <a:pt x="114976" y="578149"/>
                </a:cubicBezTo>
                <a:cubicBezTo>
                  <a:pt x="113182" y="594214"/>
                  <a:pt x="99584" y="606580"/>
                  <a:pt x="83151" y="606580"/>
                </a:cubicBezTo>
                <a:cubicBezTo>
                  <a:pt x="65502" y="606580"/>
                  <a:pt x="51152" y="592249"/>
                  <a:pt x="51152" y="574624"/>
                </a:cubicBezTo>
                <a:lnTo>
                  <a:pt x="51152" y="382833"/>
                </a:lnTo>
                <a:lnTo>
                  <a:pt x="45365" y="382833"/>
                </a:lnTo>
                <a:cubicBezTo>
                  <a:pt x="20310" y="382833"/>
                  <a:pt x="0" y="362608"/>
                  <a:pt x="0" y="337528"/>
                </a:cubicBezTo>
                <a:lnTo>
                  <a:pt x="0" y="205545"/>
                </a:lnTo>
                <a:cubicBezTo>
                  <a:pt x="0" y="180524"/>
                  <a:pt x="20310" y="160241"/>
                  <a:pt x="45365" y="160241"/>
                </a:cubicBezTo>
                <a:lnTo>
                  <a:pt x="61972" y="160241"/>
                </a:lnTo>
                <a:lnTo>
                  <a:pt x="78464" y="242528"/>
                </a:lnTo>
                <a:lnTo>
                  <a:pt x="97964" y="242528"/>
                </a:lnTo>
                <a:lnTo>
                  <a:pt x="103056" y="186996"/>
                </a:lnTo>
                <a:cubicBezTo>
                  <a:pt x="102940" y="186013"/>
                  <a:pt x="102709" y="184973"/>
                  <a:pt x="102477" y="183991"/>
                </a:cubicBezTo>
                <a:cubicBezTo>
                  <a:pt x="100683" y="176768"/>
                  <a:pt x="97501" y="169891"/>
                  <a:pt x="94145" y="162726"/>
                </a:cubicBezTo>
                <a:cubicBezTo>
                  <a:pt x="94145" y="162726"/>
                  <a:pt x="93450" y="161281"/>
                  <a:pt x="93045" y="160472"/>
                </a:cubicBezTo>
                <a:lnTo>
                  <a:pt x="93103" y="160472"/>
                </a:lnTo>
                <a:cubicBezTo>
                  <a:pt x="93045" y="160356"/>
                  <a:pt x="93045" y="160241"/>
                  <a:pt x="92987" y="160183"/>
                </a:cubicBezTo>
                <a:close/>
                <a:moveTo>
                  <a:pt x="457411" y="751"/>
                </a:moveTo>
                <a:lnTo>
                  <a:pt x="458047" y="751"/>
                </a:lnTo>
                <a:cubicBezTo>
                  <a:pt x="488012" y="751"/>
                  <a:pt x="514158" y="20971"/>
                  <a:pt x="521621" y="49915"/>
                </a:cubicBezTo>
                <a:cubicBezTo>
                  <a:pt x="523009" y="55403"/>
                  <a:pt x="523761" y="61007"/>
                  <a:pt x="523761" y="66553"/>
                </a:cubicBezTo>
                <a:cubicBezTo>
                  <a:pt x="523761" y="102718"/>
                  <a:pt x="494317" y="132124"/>
                  <a:pt x="458105" y="132124"/>
                </a:cubicBezTo>
                <a:lnTo>
                  <a:pt x="457469" y="132124"/>
                </a:lnTo>
                <a:cubicBezTo>
                  <a:pt x="427504" y="132124"/>
                  <a:pt x="401358" y="111904"/>
                  <a:pt x="393895" y="82960"/>
                </a:cubicBezTo>
                <a:cubicBezTo>
                  <a:pt x="392507" y="77472"/>
                  <a:pt x="391755" y="71868"/>
                  <a:pt x="391755" y="66322"/>
                </a:cubicBezTo>
                <a:cubicBezTo>
                  <a:pt x="391755" y="30157"/>
                  <a:pt x="421199" y="751"/>
                  <a:pt x="457411" y="751"/>
                </a:cubicBezTo>
                <a:close/>
                <a:moveTo>
                  <a:pt x="285868" y="751"/>
                </a:moveTo>
                <a:lnTo>
                  <a:pt x="286621" y="751"/>
                </a:lnTo>
                <a:cubicBezTo>
                  <a:pt x="316601" y="751"/>
                  <a:pt x="342761" y="20971"/>
                  <a:pt x="350227" y="49915"/>
                </a:cubicBezTo>
                <a:cubicBezTo>
                  <a:pt x="351674" y="55403"/>
                  <a:pt x="352369" y="61007"/>
                  <a:pt x="352369" y="66553"/>
                </a:cubicBezTo>
                <a:cubicBezTo>
                  <a:pt x="352369" y="102718"/>
                  <a:pt x="322909" y="132124"/>
                  <a:pt x="286736" y="132124"/>
                </a:cubicBezTo>
                <a:lnTo>
                  <a:pt x="286100" y="132124"/>
                </a:lnTo>
                <a:cubicBezTo>
                  <a:pt x="256119" y="132124"/>
                  <a:pt x="229959" y="111846"/>
                  <a:pt x="222493" y="82845"/>
                </a:cubicBezTo>
                <a:cubicBezTo>
                  <a:pt x="221046" y="77414"/>
                  <a:pt x="220351" y="71810"/>
                  <a:pt x="220351" y="66264"/>
                </a:cubicBezTo>
                <a:cubicBezTo>
                  <a:pt x="220351" y="30157"/>
                  <a:pt x="249753" y="751"/>
                  <a:pt x="285868" y="751"/>
                </a:cubicBezTo>
                <a:close/>
                <a:moveTo>
                  <a:pt x="114639" y="751"/>
                </a:moveTo>
                <a:lnTo>
                  <a:pt x="115275" y="751"/>
                </a:lnTo>
                <a:cubicBezTo>
                  <a:pt x="145256" y="751"/>
                  <a:pt x="171416" y="20971"/>
                  <a:pt x="178882" y="49915"/>
                </a:cubicBezTo>
                <a:cubicBezTo>
                  <a:pt x="180329" y="55403"/>
                  <a:pt x="181024" y="61007"/>
                  <a:pt x="181024" y="66553"/>
                </a:cubicBezTo>
                <a:cubicBezTo>
                  <a:pt x="181024" y="102718"/>
                  <a:pt x="151564" y="132124"/>
                  <a:pt x="115333" y="132124"/>
                </a:cubicBezTo>
                <a:lnTo>
                  <a:pt x="114754" y="132124"/>
                </a:lnTo>
                <a:cubicBezTo>
                  <a:pt x="84774" y="132124"/>
                  <a:pt x="58614" y="111904"/>
                  <a:pt x="51148" y="82960"/>
                </a:cubicBezTo>
                <a:cubicBezTo>
                  <a:pt x="49701" y="77472"/>
                  <a:pt x="49006" y="71868"/>
                  <a:pt x="49006" y="66322"/>
                </a:cubicBezTo>
                <a:cubicBezTo>
                  <a:pt x="49006" y="30157"/>
                  <a:pt x="78466" y="751"/>
                  <a:pt x="114639" y="751"/>
                </a:cubicBezTo>
                <a:close/>
                <a:moveTo>
                  <a:pt x="457410" y="423"/>
                </a:moveTo>
                <a:cubicBezTo>
                  <a:pt x="420880" y="423"/>
                  <a:pt x="391355" y="29894"/>
                  <a:pt x="391355" y="66356"/>
                </a:cubicBezTo>
                <a:cubicBezTo>
                  <a:pt x="391355" y="72135"/>
                  <a:pt x="392108" y="77740"/>
                  <a:pt x="393497" y="83056"/>
                </a:cubicBezTo>
                <a:cubicBezTo>
                  <a:pt x="400849" y="111487"/>
                  <a:pt x="426669" y="132521"/>
                  <a:pt x="457468" y="132521"/>
                </a:cubicBezTo>
                <a:lnTo>
                  <a:pt x="457815" y="132521"/>
                </a:lnTo>
                <a:lnTo>
                  <a:pt x="458104" y="132521"/>
                </a:lnTo>
                <a:cubicBezTo>
                  <a:pt x="494634" y="132521"/>
                  <a:pt x="524159" y="103050"/>
                  <a:pt x="524159" y="66587"/>
                </a:cubicBezTo>
                <a:cubicBezTo>
                  <a:pt x="524159" y="60809"/>
                  <a:pt x="523406" y="55204"/>
                  <a:pt x="522017" y="49887"/>
                </a:cubicBezTo>
                <a:cubicBezTo>
                  <a:pt x="514665" y="21457"/>
                  <a:pt x="488845" y="423"/>
                  <a:pt x="458046" y="423"/>
                </a:cubicBezTo>
                <a:lnTo>
                  <a:pt x="457699" y="423"/>
                </a:lnTo>
                <a:close/>
                <a:moveTo>
                  <a:pt x="114646" y="423"/>
                </a:moveTo>
                <a:cubicBezTo>
                  <a:pt x="78190" y="423"/>
                  <a:pt x="48620" y="29894"/>
                  <a:pt x="48620" y="66356"/>
                </a:cubicBezTo>
                <a:cubicBezTo>
                  <a:pt x="48620" y="72135"/>
                  <a:pt x="49372" y="77740"/>
                  <a:pt x="50761" y="83056"/>
                </a:cubicBezTo>
                <a:cubicBezTo>
                  <a:pt x="58110" y="111487"/>
                  <a:pt x="83977" y="132521"/>
                  <a:pt x="114762" y="132521"/>
                </a:cubicBezTo>
                <a:lnTo>
                  <a:pt x="115051" y="132521"/>
                </a:lnTo>
                <a:lnTo>
                  <a:pt x="115340" y="132521"/>
                </a:lnTo>
                <a:cubicBezTo>
                  <a:pt x="151854" y="132521"/>
                  <a:pt x="181424" y="103050"/>
                  <a:pt x="181424" y="66587"/>
                </a:cubicBezTo>
                <a:cubicBezTo>
                  <a:pt x="181424" y="60809"/>
                  <a:pt x="180614" y="55204"/>
                  <a:pt x="179225" y="49887"/>
                </a:cubicBezTo>
                <a:cubicBezTo>
                  <a:pt x="171934" y="21457"/>
                  <a:pt x="146067" y="423"/>
                  <a:pt x="115282" y="423"/>
                </a:cubicBezTo>
                <a:lnTo>
                  <a:pt x="114993" y="423"/>
                </a:lnTo>
                <a:close/>
                <a:moveTo>
                  <a:pt x="286036" y="397"/>
                </a:moveTo>
                <a:cubicBezTo>
                  <a:pt x="249522" y="282"/>
                  <a:pt x="219952" y="29874"/>
                  <a:pt x="219952" y="66286"/>
                </a:cubicBezTo>
                <a:cubicBezTo>
                  <a:pt x="219952" y="72066"/>
                  <a:pt x="220762" y="77672"/>
                  <a:pt x="222151" y="82990"/>
                </a:cubicBezTo>
                <a:cubicBezTo>
                  <a:pt x="229442" y="111484"/>
                  <a:pt x="255309" y="132522"/>
                  <a:pt x="286094" y="132522"/>
                </a:cubicBezTo>
                <a:lnTo>
                  <a:pt x="286383" y="132522"/>
                </a:lnTo>
                <a:lnTo>
                  <a:pt x="286730" y="132522"/>
                </a:lnTo>
                <a:cubicBezTo>
                  <a:pt x="323186" y="132522"/>
                  <a:pt x="352756" y="103045"/>
                  <a:pt x="352756" y="66575"/>
                </a:cubicBezTo>
                <a:cubicBezTo>
                  <a:pt x="352756" y="60796"/>
                  <a:pt x="352004" y="55189"/>
                  <a:pt x="350615" y="49872"/>
                </a:cubicBezTo>
                <a:cubicBezTo>
                  <a:pt x="343266" y="21436"/>
                  <a:pt x="317399" y="397"/>
                  <a:pt x="286614" y="397"/>
                </a:cubicBezTo>
                <a:lnTo>
                  <a:pt x="286325" y="397"/>
                </a:lnTo>
                <a:close/>
                <a:moveTo>
                  <a:pt x="457411" y="0"/>
                </a:moveTo>
                <a:lnTo>
                  <a:pt x="458047" y="0"/>
                </a:lnTo>
                <a:cubicBezTo>
                  <a:pt x="488359" y="0"/>
                  <a:pt x="514795" y="20451"/>
                  <a:pt x="522315" y="49741"/>
                </a:cubicBezTo>
                <a:cubicBezTo>
                  <a:pt x="523761" y="55230"/>
                  <a:pt x="524513" y="60891"/>
                  <a:pt x="524513" y="66553"/>
                </a:cubicBezTo>
                <a:cubicBezTo>
                  <a:pt x="524513" y="103122"/>
                  <a:pt x="494722" y="132875"/>
                  <a:pt x="458105" y="132875"/>
                </a:cubicBezTo>
                <a:lnTo>
                  <a:pt x="457469" y="132875"/>
                </a:lnTo>
                <a:cubicBezTo>
                  <a:pt x="427157" y="132875"/>
                  <a:pt x="400721" y="112424"/>
                  <a:pt x="393201" y="83133"/>
                </a:cubicBezTo>
                <a:cubicBezTo>
                  <a:pt x="391755" y="77645"/>
                  <a:pt x="391003" y="71983"/>
                  <a:pt x="391003" y="66322"/>
                </a:cubicBezTo>
                <a:cubicBezTo>
                  <a:pt x="391003" y="29752"/>
                  <a:pt x="420794" y="0"/>
                  <a:pt x="457411" y="0"/>
                </a:cubicBezTo>
                <a:close/>
                <a:moveTo>
                  <a:pt x="285868" y="0"/>
                </a:moveTo>
                <a:lnTo>
                  <a:pt x="286621" y="0"/>
                </a:lnTo>
                <a:cubicBezTo>
                  <a:pt x="316948" y="0"/>
                  <a:pt x="343456" y="20451"/>
                  <a:pt x="350980" y="49741"/>
                </a:cubicBezTo>
                <a:cubicBezTo>
                  <a:pt x="352427" y="55287"/>
                  <a:pt x="353179" y="60891"/>
                  <a:pt x="353179" y="66553"/>
                </a:cubicBezTo>
                <a:cubicBezTo>
                  <a:pt x="353179" y="103122"/>
                  <a:pt x="323372" y="132875"/>
                  <a:pt x="286736" y="132875"/>
                </a:cubicBezTo>
                <a:lnTo>
                  <a:pt x="286100" y="132875"/>
                </a:lnTo>
                <a:cubicBezTo>
                  <a:pt x="255772" y="132875"/>
                  <a:pt x="229322" y="112366"/>
                  <a:pt x="221740" y="83076"/>
                </a:cubicBezTo>
                <a:cubicBezTo>
                  <a:pt x="220294" y="77530"/>
                  <a:pt x="219599" y="71868"/>
                  <a:pt x="219599" y="66264"/>
                </a:cubicBezTo>
                <a:cubicBezTo>
                  <a:pt x="219599" y="29695"/>
                  <a:pt x="249348" y="0"/>
                  <a:pt x="285868" y="0"/>
                </a:cubicBezTo>
                <a:close/>
                <a:moveTo>
                  <a:pt x="114639" y="0"/>
                </a:moveTo>
                <a:lnTo>
                  <a:pt x="115275" y="0"/>
                </a:lnTo>
                <a:cubicBezTo>
                  <a:pt x="145603" y="0"/>
                  <a:pt x="172053" y="20451"/>
                  <a:pt x="179635" y="49741"/>
                </a:cubicBezTo>
                <a:cubicBezTo>
                  <a:pt x="181081" y="55230"/>
                  <a:pt x="181776" y="60891"/>
                  <a:pt x="181776" y="66553"/>
                </a:cubicBezTo>
                <a:cubicBezTo>
                  <a:pt x="181776" y="103122"/>
                  <a:pt x="151969" y="132875"/>
                  <a:pt x="115333" y="132875"/>
                </a:cubicBezTo>
                <a:lnTo>
                  <a:pt x="114754" y="132875"/>
                </a:lnTo>
                <a:cubicBezTo>
                  <a:pt x="84427" y="132875"/>
                  <a:pt x="57919" y="112424"/>
                  <a:pt x="50395" y="83133"/>
                </a:cubicBezTo>
                <a:cubicBezTo>
                  <a:pt x="48948" y="77645"/>
                  <a:pt x="48196" y="71983"/>
                  <a:pt x="48196" y="66322"/>
                </a:cubicBezTo>
                <a:cubicBezTo>
                  <a:pt x="48196" y="29752"/>
                  <a:pt x="78003" y="0"/>
                  <a:pt x="11463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53" name="椭圆 52">
            <a:extLst>
              <a:ext uri="{FF2B5EF4-FFF2-40B4-BE49-F238E27FC236}">
                <a16:creationId xmlns:a16="http://schemas.microsoft.com/office/drawing/2014/main" id="{3F3C28BF-8EE0-4C52-8300-19B0516E0F3B}"/>
              </a:ext>
            </a:extLst>
          </p:cNvPr>
          <p:cNvSpPr/>
          <p:nvPr/>
        </p:nvSpPr>
        <p:spPr>
          <a:xfrm>
            <a:off x="10251172" y="2976343"/>
            <a:ext cx="407325" cy="407325"/>
          </a:xfrm>
          <a:prstGeom prst="ellipse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0" name="dollar-bag_17794">
            <a:extLst>
              <a:ext uri="{FF2B5EF4-FFF2-40B4-BE49-F238E27FC236}">
                <a16:creationId xmlns:a16="http://schemas.microsoft.com/office/drawing/2014/main" id="{FC3DC54E-08FD-42E3-9C74-167E575BC71A}"/>
              </a:ext>
            </a:extLst>
          </p:cNvPr>
          <p:cNvSpPr/>
          <p:nvPr/>
        </p:nvSpPr>
        <p:spPr>
          <a:xfrm>
            <a:off x="10363651" y="3088960"/>
            <a:ext cx="182367" cy="182086"/>
          </a:xfrm>
          <a:custGeom>
            <a:avLst/>
            <a:gdLst>
              <a:gd name="connsiteX0" fmla="*/ 373273 h 605239"/>
              <a:gd name="connsiteY0" fmla="*/ 373273 h 605239"/>
              <a:gd name="connsiteX1" fmla="*/ 373273 h 605239"/>
              <a:gd name="connsiteY1" fmla="*/ 373273 h 605239"/>
              <a:gd name="connsiteX2" fmla="*/ 373273 h 605239"/>
              <a:gd name="connsiteY2" fmla="*/ 373273 h 605239"/>
              <a:gd name="connsiteX3" fmla="*/ 373273 h 605239"/>
              <a:gd name="connsiteY3" fmla="*/ 373273 h 605239"/>
              <a:gd name="connsiteX4" fmla="*/ 373273 h 605239"/>
              <a:gd name="connsiteY4" fmla="*/ 373273 h 605239"/>
              <a:gd name="connsiteX5" fmla="*/ 373273 h 605239"/>
              <a:gd name="connsiteY5" fmla="*/ 373273 h 605239"/>
              <a:gd name="connsiteX6" fmla="*/ 373273 h 605239"/>
              <a:gd name="connsiteY6" fmla="*/ 373273 h 605239"/>
              <a:gd name="connsiteX7" fmla="*/ 373273 h 605239"/>
              <a:gd name="connsiteY7" fmla="*/ 373273 h 605239"/>
              <a:gd name="connsiteX8" fmla="*/ 373273 h 605239"/>
              <a:gd name="connsiteY8" fmla="*/ 373273 h 605239"/>
              <a:gd name="connsiteX9" fmla="*/ 373273 h 605239"/>
              <a:gd name="connsiteY9" fmla="*/ 373273 h 605239"/>
              <a:gd name="connsiteX10" fmla="*/ 373273 h 605239"/>
              <a:gd name="connsiteY10" fmla="*/ 373273 h 605239"/>
              <a:gd name="connsiteX11" fmla="*/ 373273 h 605239"/>
              <a:gd name="connsiteY11" fmla="*/ 373273 h 605239"/>
              <a:gd name="connsiteX12" fmla="*/ 373273 h 605239"/>
              <a:gd name="connsiteY12" fmla="*/ 373273 h 605239"/>
              <a:gd name="connsiteX13" fmla="*/ 373273 h 605239"/>
              <a:gd name="connsiteY13" fmla="*/ 373273 h 605239"/>
              <a:gd name="connsiteX14" fmla="*/ 373273 h 605239"/>
              <a:gd name="connsiteY14" fmla="*/ 373273 h 605239"/>
              <a:gd name="connsiteX15" fmla="*/ 373273 h 605239"/>
              <a:gd name="connsiteY15" fmla="*/ 373273 h 605239"/>
              <a:gd name="connsiteX16" fmla="*/ 373273 h 605239"/>
              <a:gd name="connsiteY16" fmla="*/ 373273 h 605239"/>
              <a:gd name="connsiteX17" fmla="*/ 373273 h 605239"/>
              <a:gd name="connsiteY17" fmla="*/ 373273 h 605239"/>
              <a:gd name="connsiteX18" fmla="*/ 373273 h 605239"/>
              <a:gd name="connsiteY18" fmla="*/ 373273 h 605239"/>
              <a:gd name="connsiteX19" fmla="*/ 373273 h 605239"/>
              <a:gd name="connsiteY19" fmla="*/ 373273 h 605239"/>
              <a:gd name="connsiteX20" fmla="*/ 373273 h 605239"/>
              <a:gd name="connsiteY20" fmla="*/ 373273 h 605239"/>
              <a:gd name="connsiteX21" fmla="*/ 373273 h 605239"/>
              <a:gd name="connsiteY21" fmla="*/ 373273 h 605239"/>
              <a:gd name="connsiteX22" fmla="*/ 373273 h 605239"/>
              <a:gd name="connsiteY22" fmla="*/ 373273 h 605239"/>
              <a:gd name="connsiteX23" fmla="*/ 373273 h 605239"/>
              <a:gd name="connsiteY23" fmla="*/ 373273 h 605239"/>
              <a:gd name="connsiteX24" fmla="*/ 373273 h 605239"/>
              <a:gd name="connsiteY24" fmla="*/ 373273 h 605239"/>
              <a:gd name="connsiteX25" fmla="*/ 373273 h 605239"/>
              <a:gd name="connsiteY25" fmla="*/ 373273 h 605239"/>
              <a:gd name="connsiteX26" fmla="*/ 373273 h 605239"/>
              <a:gd name="connsiteY26" fmla="*/ 373273 h 605239"/>
              <a:gd name="connsiteX27" fmla="*/ 373273 h 605239"/>
              <a:gd name="connsiteY27" fmla="*/ 373273 h 605239"/>
              <a:gd name="connsiteX28" fmla="*/ 373273 h 605239"/>
              <a:gd name="connsiteY28" fmla="*/ 373273 h 605239"/>
              <a:gd name="connsiteX29" fmla="*/ 373273 h 605239"/>
              <a:gd name="connsiteY29" fmla="*/ 373273 h 605239"/>
              <a:gd name="connsiteX30" fmla="*/ 373273 h 605239"/>
              <a:gd name="connsiteY30" fmla="*/ 373273 h 605239"/>
              <a:gd name="connsiteX31" fmla="*/ 373273 h 605239"/>
              <a:gd name="connsiteY31" fmla="*/ 373273 h 605239"/>
              <a:gd name="connsiteX32" fmla="*/ 373273 h 605239"/>
              <a:gd name="connsiteY32" fmla="*/ 373273 h 605239"/>
              <a:gd name="connsiteX33" fmla="*/ 373273 h 605239"/>
              <a:gd name="connsiteY33" fmla="*/ 373273 h 605239"/>
              <a:gd name="connsiteX34" fmla="*/ 373273 h 605239"/>
              <a:gd name="connsiteY34" fmla="*/ 373273 h 605239"/>
              <a:gd name="connsiteX35" fmla="*/ 373273 h 605239"/>
              <a:gd name="connsiteY35" fmla="*/ 373273 h 605239"/>
              <a:gd name="connsiteX36" fmla="*/ 373273 h 605239"/>
              <a:gd name="connsiteY36" fmla="*/ 373273 h 605239"/>
              <a:gd name="connsiteX37" fmla="*/ 373273 h 605239"/>
              <a:gd name="connsiteY37" fmla="*/ 373273 h 605239"/>
              <a:gd name="connsiteX38" fmla="*/ 373273 h 605239"/>
              <a:gd name="connsiteY38" fmla="*/ 373273 h 605239"/>
              <a:gd name="connsiteX39" fmla="*/ 373273 h 605239"/>
              <a:gd name="connsiteY39" fmla="*/ 373273 h 605239"/>
              <a:gd name="connsiteX40" fmla="*/ 373273 h 605239"/>
              <a:gd name="connsiteY40" fmla="*/ 373273 h 605239"/>
              <a:gd name="connsiteX41" fmla="*/ 373273 h 605239"/>
              <a:gd name="connsiteY41" fmla="*/ 373273 h 605239"/>
              <a:gd name="connsiteX42" fmla="*/ 373273 h 605239"/>
              <a:gd name="connsiteY42" fmla="*/ 373273 h 605239"/>
              <a:gd name="connsiteX43" fmla="*/ 373273 h 605239"/>
              <a:gd name="connsiteY43" fmla="*/ 373273 h 605239"/>
              <a:gd name="connsiteX44" fmla="*/ 373273 h 605239"/>
              <a:gd name="connsiteY44" fmla="*/ 373273 h 605239"/>
              <a:gd name="connsiteX45" fmla="*/ 373273 h 605239"/>
              <a:gd name="connsiteY45" fmla="*/ 373273 h 605239"/>
              <a:gd name="connsiteX46" fmla="*/ 373273 h 605239"/>
              <a:gd name="connsiteY46" fmla="*/ 373273 h 605239"/>
              <a:gd name="connsiteX47" fmla="*/ 373273 h 605239"/>
              <a:gd name="connsiteY47" fmla="*/ 373273 h 605239"/>
              <a:gd name="connsiteX48" fmla="*/ 373273 h 605239"/>
              <a:gd name="connsiteY48" fmla="*/ 373273 h 605239"/>
              <a:gd name="connsiteX49" fmla="*/ 373273 h 605239"/>
              <a:gd name="connsiteY49" fmla="*/ 373273 h 605239"/>
              <a:gd name="connsiteX50" fmla="*/ 373273 h 605239"/>
              <a:gd name="connsiteY50" fmla="*/ 373273 h 605239"/>
              <a:gd name="connsiteX51" fmla="*/ 373273 h 605239"/>
              <a:gd name="connsiteY51" fmla="*/ 373273 h 605239"/>
              <a:gd name="connsiteX52" fmla="*/ 373273 h 605239"/>
              <a:gd name="connsiteY52" fmla="*/ 373273 h 605239"/>
              <a:gd name="connsiteX53" fmla="*/ 373273 h 605239"/>
              <a:gd name="connsiteY53" fmla="*/ 373273 h 605239"/>
              <a:gd name="connsiteX54" fmla="*/ 373273 h 605239"/>
              <a:gd name="connsiteY54" fmla="*/ 373273 h 605239"/>
              <a:gd name="connsiteX55" fmla="*/ 373273 h 605239"/>
              <a:gd name="connsiteY55" fmla="*/ 373273 h 605239"/>
              <a:gd name="connsiteX56" fmla="*/ 373273 h 605239"/>
              <a:gd name="connsiteY56" fmla="*/ 373273 h 605239"/>
              <a:gd name="connsiteX57" fmla="*/ 373273 h 605239"/>
              <a:gd name="connsiteY57" fmla="*/ 373273 h 605239"/>
              <a:gd name="connsiteX58" fmla="*/ 373273 h 605239"/>
              <a:gd name="connsiteY58" fmla="*/ 373273 h 605239"/>
              <a:gd name="connsiteX59" fmla="*/ 373273 h 605239"/>
              <a:gd name="connsiteY59" fmla="*/ 373273 h 605239"/>
              <a:gd name="connsiteX60" fmla="*/ 373273 h 605239"/>
              <a:gd name="connsiteY60" fmla="*/ 373273 h 605239"/>
              <a:gd name="connsiteX61" fmla="*/ 373273 h 605239"/>
              <a:gd name="connsiteY61" fmla="*/ 373273 h 605239"/>
              <a:gd name="connsiteX62" fmla="*/ 373273 h 605239"/>
              <a:gd name="connsiteY62" fmla="*/ 373273 h 605239"/>
              <a:gd name="connsiteX63" fmla="*/ 373273 h 605239"/>
              <a:gd name="connsiteY63" fmla="*/ 373273 h 605239"/>
              <a:gd name="connsiteX64" fmla="*/ 373273 h 605239"/>
              <a:gd name="connsiteY64" fmla="*/ 373273 h 605239"/>
              <a:gd name="connsiteX65" fmla="*/ 373273 h 605239"/>
              <a:gd name="connsiteY65" fmla="*/ 373273 h 605239"/>
              <a:gd name="connsiteX66" fmla="*/ 373273 h 605239"/>
              <a:gd name="connsiteY66" fmla="*/ 373273 h 605239"/>
              <a:gd name="connsiteX67" fmla="*/ 373273 h 605239"/>
              <a:gd name="connsiteY67" fmla="*/ 373273 h 605239"/>
              <a:gd name="connsiteX68" fmla="*/ 373273 h 605239"/>
              <a:gd name="connsiteY68" fmla="*/ 373273 h 605239"/>
              <a:gd name="connsiteX69" fmla="*/ 373273 h 605239"/>
              <a:gd name="connsiteY69" fmla="*/ 373273 h 605239"/>
              <a:gd name="connsiteX70" fmla="*/ 373273 h 605239"/>
              <a:gd name="connsiteY70" fmla="*/ 373273 h 605239"/>
              <a:gd name="connsiteX71" fmla="*/ 373273 h 605239"/>
              <a:gd name="connsiteY71" fmla="*/ 373273 h 605239"/>
              <a:gd name="connsiteX72" fmla="*/ 373273 h 605239"/>
              <a:gd name="connsiteY72" fmla="*/ 373273 h 605239"/>
              <a:gd name="connsiteX73" fmla="*/ 373273 h 605239"/>
              <a:gd name="connsiteY73" fmla="*/ 373273 h 605239"/>
              <a:gd name="connsiteX74" fmla="*/ 373273 h 605239"/>
              <a:gd name="connsiteY74" fmla="*/ 373273 h 605239"/>
              <a:gd name="connsiteX75" fmla="*/ 373273 h 605239"/>
              <a:gd name="connsiteY75" fmla="*/ 373273 h 605239"/>
              <a:gd name="connsiteX76" fmla="*/ 373273 h 605239"/>
              <a:gd name="connsiteY76" fmla="*/ 373273 h 605239"/>
              <a:gd name="connsiteX77" fmla="*/ 373273 h 605239"/>
              <a:gd name="connsiteY77" fmla="*/ 373273 h 605239"/>
              <a:gd name="connsiteX78" fmla="*/ 373273 h 605239"/>
              <a:gd name="connsiteY78" fmla="*/ 373273 h 605239"/>
              <a:gd name="connsiteX79" fmla="*/ 373273 h 605239"/>
              <a:gd name="connsiteY79" fmla="*/ 373273 h 605239"/>
              <a:gd name="connsiteX80" fmla="*/ 373273 h 605239"/>
              <a:gd name="connsiteY80" fmla="*/ 373273 h 605239"/>
              <a:gd name="connsiteX81" fmla="*/ 373273 h 605239"/>
              <a:gd name="connsiteY81" fmla="*/ 373273 h 605239"/>
              <a:gd name="connsiteX82" fmla="*/ 373273 h 605239"/>
              <a:gd name="connsiteY82" fmla="*/ 373273 h 605239"/>
              <a:gd name="connsiteX83" fmla="*/ 373273 h 605239"/>
              <a:gd name="connsiteY83" fmla="*/ 373273 h 605239"/>
              <a:gd name="connsiteX84" fmla="*/ 373273 h 605239"/>
              <a:gd name="connsiteY84" fmla="*/ 373273 h 605239"/>
              <a:gd name="connsiteX85" fmla="*/ 373273 h 605239"/>
              <a:gd name="connsiteY85" fmla="*/ 373273 h 605239"/>
              <a:gd name="connsiteX86" fmla="*/ 373273 h 605239"/>
              <a:gd name="connsiteY86" fmla="*/ 373273 h 605239"/>
              <a:gd name="connsiteX87" fmla="*/ 373273 h 605239"/>
              <a:gd name="connsiteY87" fmla="*/ 373273 h 605239"/>
              <a:gd name="connsiteX88" fmla="*/ 373273 h 605239"/>
              <a:gd name="connsiteY88" fmla="*/ 373273 h 605239"/>
              <a:gd name="connsiteX89" fmla="*/ 373273 h 605239"/>
              <a:gd name="connsiteY89" fmla="*/ 373273 h 605239"/>
              <a:gd name="connsiteX90" fmla="*/ 373273 h 605239"/>
              <a:gd name="connsiteY90" fmla="*/ 373273 h 605239"/>
              <a:gd name="connsiteX91" fmla="*/ 373273 h 605239"/>
              <a:gd name="connsiteY91" fmla="*/ 373273 h 605239"/>
              <a:gd name="connsiteX92" fmla="*/ 373273 h 605239"/>
              <a:gd name="connsiteY92" fmla="*/ 373273 h 605239"/>
              <a:gd name="connsiteX93" fmla="*/ 373273 h 605239"/>
              <a:gd name="connsiteY93" fmla="*/ 373273 h 605239"/>
              <a:gd name="connsiteX94" fmla="*/ 373273 h 605239"/>
              <a:gd name="connsiteY94" fmla="*/ 373273 h 605239"/>
              <a:gd name="connsiteX95" fmla="*/ 373273 h 605239"/>
              <a:gd name="connsiteY95" fmla="*/ 373273 h 605239"/>
              <a:gd name="connsiteX96" fmla="*/ 373273 h 605239"/>
              <a:gd name="connsiteY96" fmla="*/ 373273 h 605239"/>
              <a:gd name="connsiteX97" fmla="*/ 373273 h 605239"/>
              <a:gd name="connsiteY97" fmla="*/ 373273 h 605239"/>
              <a:gd name="connsiteX98" fmla="*/ 373273 h 605239"/>
              <a:gd name="connsiteY98" fmla="*/ 373273 h 605239"/>
              <a:gd name="connsiteX99" fmla="*/ 373273 h 605239"/>
              <a:gd name="connsiteY99" fmla="*/ 373273 h 605239"/>
              <a:gd name="connsiteX100" fmla="*/ 373273 h 605239"/>
              <a:gd name="connsiteY100" fmla="*/ 373273 h 605239"/>
              <a:gd name="connsiteX101" fmla="*/ 373273 h 605239"/>
              <a:gd name="connsiteY101" fmla="*/ 373273 h 605239"/>
              <a:gd name="connsiteX102" fmla="*/ 373273 h 605239"/>
              <a:gd name="connsiteY102" fmla="*/ 373273 h 605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</a:cxnLst>
            <a:rect l="l" t="t" r="r" b="b"/>
            <a:pathLst>
              <a:path w="601409" h="600489">
                <a:moveTo>
                  <a:pt x="63148" y="143225"/>
                </a:moveTo>
                <a:lnTo>
                  <a:pt x="41620" y="160426"/>
                </a:lnTo>
                <a:lnTo>
                  <a:pt x="58843" y="171894"/>
                </a:lnTo>
                <a:lnTo>
                  <a:pt x="91853" y="171894"/>
                </a:lnTo>
                <a:lnTo>
                  <a:pt x="142085" y="163293"/>
                </a:lnTo>
                <a:lnTo>
                  <a:pt x="173659" y="214896"/>
                </a:lnTo>
                <a:lnTo>
                  <a:pt x="173659" y="262200"/>
                </a:lnTo>
                <a:lnTo>
                  <a:pt x="216715" y="320970"/>
                </a:lnTo>
                <a:lnTo>
                  <a:pt x="223891" y="320970"/>
                </a:lnTo>
                <a:lnTo>
                  <a:pt x="223891" y="299469"/>
                </a:lnTo>
                <a:lnTo>
                  <a:pt x="241113" y="335305"/>
                </a:lnTo>
                <a:lnTo>
                  <a:pt x="291345" y="345339"/>
                </a:lnTo>
                <a:lnTo>
                  <a:pt x="312873" y="368273"/>
                </a:lnTo>
                <a:lnTo>
                  <a:pt x="332966" y="374007"/>
                </a:lnTo>
                <a:lnTo>
                  <a:pt x="312873" y="417010"/>
                </a:lnTo>
                <a:lnTo>
                  <a:pt x="335836" y="457146"/>
                </a:lnTo>
                <a:cubicBezTo>
                  <a:pt x="335836" y="457146"/>
                  <a:pt x="348753" y="503016"/>
                  <a:pt x="348753" y="505883"/>
                </a:cubicBezTo>
                <a:cubicBezTo>
                  <a:pt x="348753" y="507316"/>
                  <a:pt x="335836" y="561786"/>
                  <a:pt x="335836" y="561786"/>
                </a:cubicBezTo>
                <a:lnTo>
                  <a:pt x="338707" y="597622"/>
                </a:lnTo>
                <a:cubicBezTo>
                  <a:pt x="325790" y="599056"/>
                  <a:pt x="312873" y="600489"/>
                  <a:pt x="299957" y="600489"/>
                </a:cubicBezTo>
                <a:cubicBezTo>
                  <a:pt x="134909" y="600489"/>
                  <a:pt x="0" y="465747"/>
                  <a:pt x="0" y="299469"/>
                </a:cubicBezTo>
                <a:cubicBezTo>
                  <a:pt x="0" y="244998"/>
                  <a:pt x="15787" y="193395"/>
                  <a:pt x="41620" y="148959"/>
                </a:cubicBezTo>
                <a:close/>
                <a:moveTo>
                  <a:pt x="367486" y="60233"/>
                </a:moveTo>
                <a:lnTo>
                  <a:pt x="394753" y="65966"/>
                </a:lnTo>
                <a:lnTo>
                  <a:pt x="419150" y="87465"/>
                </a:lnTo>
                <a:lnTo>
                  <a:pt x="426326" y="106098"/>
                </a:lnTo>
                <a:lnTo>
                  <a:pt x="432066" y="124731"/>
                </a:lnTo>
                <a:lnTo>
                  <a:pt x="469379" y="159130"/>
                </a:lnTo>
                <a:lnTo>
                  <a:pt x="479425" y="161996"/>
                </a:lnTo>
                <a:lnTo>
                  <a:pt x="493776" y="140497"/>
                </a:lnTo>
                <a:lnTo>
                  <a:pt x="541135" y="136197"/>
                </a:lnTo>
                <a:lnTo>
                  <a:pt x="549745" y="133331"/>
                </a:lnTo>
                <a:cubicBezTo>
                  <a:pt x="582753" y="180629"/>
                  <a:pt x="601409" y="237961"/>
                  <a:pt x="601409" y="299592"/>
                </a:cubicBezTo>
                <a:cubicBezTo>
                  <a:pt x="601409" y="441488"/>
                  <a:pt x="503822" y="560451"/>
                  <a:pt x="371791" y="591983"/>
                </a:cubicBezTo>
                <a:lnTo>
                  <a:pt x="376097" y="571917"/>
                </a:lnTo>
                <a:lnTo>
                  <a:pt x="427761" y="537518"/>
                </a:lnTo>
                <a:lnTo>
                  <a:pt x="442112" y="500253"/>
                </a:lnTo>
                <a:lnTo>
                  <a:pt x="477990" y="484486"/>
                </a:lnTo>
                <a:lnTo>
                  <a:pt x="510997" y="419988"/>
                </a:lnTo>
                <a:lnTo>
                  <a:pt x="459333" y="388456"/>
                </a:lnTo>
                <a:lnTo>
                  <a:pt x="432066" y="358357"/>
                </a:lnTo>
                <a:lnTo>
                  <a:pt x="416280" y="356924"/>
                </a:lnTo>
                <a:lnTo>
                  <a:pt x="384707" y="348324"/>
                </a:lnTo>
                <a:lnTo>
                  <a:pt x="356005" y="344024"/>
                </a:lnTo>
                <a:lnTo>
                  <a:pt x="333043" y="349757"/>
                </a:lnTo>
                <a:lnTo>
                  <a:pt x="317257" y="333991"/>
                </a:lnTo>
                <a:lnTo>
                  <a:pt x="302906" y="329691"/>
                </a:lnTo>
                <a:lnTo>
                  <a:pt x="304341" y="306759"/>
                </a:lnTo>
                <a:lnTo>
                  <a:pt x="285684" y="308192"/>
                </a:lnTo>
                <a:lnTo>
                  <a:pt x="275639" y="319658"/>
                </a:lnTo>
                <a:lnTo>
                  <a:pt x="269898" y="295292"/>
                </a:lnTo>
                <a:lnTo>
                  <a:pt x="294295" y="283826"/>
                </a:lnTo>
                <a:lnTo>
                  <a:pt x="317257" y="295292"/>
                </a:lnTo>
                <a:lnTo>
                  <a:pt x="330173" y="295292"/>
                </a:lnTo>
                <a:lnTo>
                  <a:pt x="335913" y="276660"/>
                </a:lnTo>
                <a:lnTo>
                  <a:pt x="371791" y="233661"/>
                </a:lnTo>
                <a:lnTo>
                  <a:pt x="420585" y="207862"/>
                </a:lnTo>
                <a:lnTo>
                  <a:pt x="449287" y="212162"/>
                </a:lnTo>
                <a:lnTo>
                  <a:pt x="452158" y="197829"/>
                </a:lnTo>
                <a:lnTo>
                  <a:pt x="416280" y="160563"/>
                </a:lnTo>
                <a:lnTo>
                  <a:pt x="403364" y="134764"/>
                </a:lnTo>
                <a:lnTo>
                  <a:pt x="383272" y="134764"/>
                </a:lnTo>
                <a:lnTo>
                  <a:pt x="371791" y="127598"/>
                </a:lnTo>
                <a:lnTo>
                  <a:pt x="344524" y="123298"/>
                </a:lnTo>
                <a:lnTo>
                  <a:pt x="338784" y="154830"/>
                </a:lnTo>
                <a:lnTo>
                  <a:pt x="307211" y="147664"/>
                </a:lnTo>
                <a:lnTo>
                  <a:pt x="304341" y="129031"/>
                </a:lnTo>
                <a:lnTo>
                  <a:pt x="328738" y="123298"/>
                </a:lnTo>
                <a:lnTo>
                  <a:pt x="337349" y="87465"/>
                </a:lnTo>
                <a:lnTo>
                  <a:pt x="361745" y="97498"/>
                </a:lnTo>
                <a:lnTo>
                  <a:pt x="361745" y="113265"/>
                </a:lnTo>
                <a:lnTo>
                  <a:pt x="380402" y="120431"/>
                </a:lnTo>
                <a:lnTo>
                  <a:pt x="391883" y="124731"/>
                </a:lnTo>
                <a:lnTo>
                  <a:pt x="407669" y="116131"/>
                </a:lnTo>
                <a:lnTo>
                  <a:pt x="393318" y="100365"/>
                </a:lnTo>
                <a:lnTo>
                  <a:pt x="366051" y="73133"/>
                </a:lnTo>
                <a:close/>
                <a:moveTo>
                  <a:pt x="222541" y="32978"/>
                </a:moveTo>
                <a:cubicBezTo>
                  <a:pt x="222541" y="35846"/>
                  <a:pt x="202448" y="48750"/>
                  <a:pt x="202448" y="48750"/>
                </a:cubicBezTo>
                <a:lnTo>
                  <a:pt x="222541" y="60221"/>
                </a:lnTo>
                <a:lnTo>
                  <a:pt x="262728" y="48750"/>
                </a:lnTo>
                <a:lnTo>
                  <a:pt x="254117" y="32978"/>
                </a:lnTo>
                <a:lnTo>
                  <a:pt x="235458" y="37280"/>
                </a:lnTo>
                <a:close/>
                <a:moveTo>
                  <a:pt x="344537" y="12904"/>
                </a:moveTo>
                <a:lnTo>
                  <a:pt x="312962" y="30110"/>
                </a:lnTo>
                <a:lnTo>
                  <a:pt x="295739" y="40147"/>
                </a:lnTo>
                <a:lnTo>
                  <a:pt x="308656" y="48750"/>
                </a:lnTo>
                <a:lnTo>
                  <a:pt x="335926" y="45883"/>
                </a:lnTo>
                <a:lnTo>
                  <a:pt x="363196" y="24375"/>
                </a:lnTo>
                <a:close/>
                <a:moveTo>
                  <a:pt x="300045" y="0"/>
                </a:moveTo>
                <a:cubicBezTo>
                  <a:pt x="345973" y="0"/>
                  <a:pt x="390465" y="10037"/>
                  <a:pt x="429217" y="28677"/>
                </a:cubicBezTo>
                <a:lnTo>
                  <a:pt x="417735" y="30110"/>
                </a:lnTo>
                <a:lnTo>
                  <a:pt x="389030" y="25809"/>
                </a:lnTo>
                <a:lnTo>
                  <a:pt x="367501" y="40147"/>
                </a:lnTo>
                <a:lnTo>
                  <a:pt x="353149" y="55919"/>
                </a:lnTo>
                <a:lnTo>
                  <a:pt x="298609" y="61655"/>
                </a:lnTo>
                <a:lnTo>
                  <a:pt x="277081" y="57353"/>
                </a:lnTo>
                <a:lnTo>
                  <a:pt x="261293" y="81728"/>
                </a:lnTo>
                <a:lnTo>
                  <a:pt x="218235" y="84596"/>
                </a:lnTo>
                <a:lnTo>
                  <a:pt x="189530" y="75993"/>
                </a:lnTo>
                <a:lnTo>
                  <a:pt x="165131" y="88897"/>
                </a:lnTo>
                <a:lnTo>
                  <a:pt x="112027" y="97500"/>
                </a:lnTo>
                <a:lnTo>
                  <a:pt x="68969" y="108971"/>
                </a:lnTo>
                <a:cubicBezTo>
                  <a:pt x="123509" y="43015"/>
                  <a:pt x="206753" y="0"/>
                  <a:pt x="30004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98551" y="4032673"/>
            <a:ext cx="1271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About Us</a:t>
            </a:r>
            <a:endParaRPr lang="zh-CN" alt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7990562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45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45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45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45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45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37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45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37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45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37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45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37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45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37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45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37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450" decel="100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37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450" decel="100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37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450" decel="100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37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450" decel="100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37" presetClass="entr" presetSubtype="0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450" decel="100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450" decel="100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37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450" decel="100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49" presetClass="entr" presetSubtype="0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37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450" decel="100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  <p:bldP spid="38" grpId="0" animBg="1"/>
      <p:bldP spid="44" grpId="0" animBg="1"/>
      <p:bldP spid="45" grpId="0" animBg="1"/>
      <p:bldP spid="17" grpId="0" animBg="1"/>
      <p:bldP spid="2" grpId="0"/>
      <p:bldP spid="23" grpId="0"/>
      <p:bldP spid="24" grpId="0" animBg="1"/>
      <p:bldP spid="25" grpId="0"/>
      <p:bldP spid="26" grpId="0"/>
      <p:bldP spid="27" grpId="0"/>
      <p:bldP spid="29" grpId="0" animBg="1"/>
      <p:bldP spid="30" grpId="0"/>
      <p:bldP spid="31" grpId="0"/>
      <p:bldP spid="32" grpId="0"/>
      <p:bldP spid="42" grpId="0" animBg="1"/>
      <p:bldP spid="43" grpId="0"/>
      <p:bldP spid="46" grpId="0"/>
      <p:bldP spid="47" grpId="0"/>
      <p:bldP spid="49" grpId="0" animBg="1"/>
      <p:bldP spid="58" grpId="0" animBg="1"/>
      <p:bldP spid="51" grpId="0" animBg="1"/>
      <p:bldP spid="59" grpId="0" animBg="1"/>
      <p:bldP spid="53" grpId="0" animBg="1"/>
      <p:bldP spid="60" grpId="0" animBg="1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椭圆 33">
            <a:extLst>
              <a:ext uri="{FF2B5EF4-FFF2-40B4-BE49-F238E27FC236}">
                <a16:creationId xmlns:a16="http://schemas.microsoft.com/office/drawing/2014/main" id="{084F1028-A25C-7C16-4B36-F1E5EC23F1D4}"/>
              </a:ext>
            </a:extLst>
          </p:cNvPr>
          <p:cNvSpPr/>
          <p:nvPr/>
        </p:nvSpPr>
        <p:spPr>
          <a:xfrm>
            <a:off x="965574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椭圆 34">
            <a:extLst>
              <a:ext uri="{FF2B5EF4-FFF2-40B4-BE49-F238E27FC236}">
                <a16:creationId xmlns:a16="http://schemas.microsoft.com/office/drawing/2014/main" id="{AFEEBF84-F8EF-8ABD-427C-D282B510C42A}"/>
              </a:ext>
            </a:extLst>
          </p:cNvPr>
          <p:cNvSpPr/>
          <p:nvPr/>
        </p:nvSpPr>
        <p:spPr>
          <a:xfrm>
            <a:off x="1339430" y="355967"/>
            <a:ext cx="71439" cy="7143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椭圆 35">
            <a:extLst>
              <a:ext uri="{FF2B5EF4-FFF2-40B4-BE49-F238E27FC236}">
                <a16:creationId xmlns:a16="http://schemas.microsoft.com/office/drawing/2014/main" id="{66FDEB6C-1FC2-F964-4FB3-E3DA769ED00B}"/>
              </a:ext>
            </a:extLst>
          </p:cNvPr>
          <p:cNvSpPr/>
          <p:nvPr/>
        </p:nvSpPr>
        <p:spPr>
          <a:xfrm>
            <a:off x="1749223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>
            <a:extLst>
              <a:ext uri="{FF2B5EF4-FFF2-40B4-BE49-F238E27FC236}">
                <a16:creationId xmlns:a16="http://schemas.microsoft.com/office/drawing/2014/main" id="{C09BB2E6-7A14-6D92-A490-0079AB26A9CA}"/>
              </a:ext>
            </a:extLst>
          </p:cNvPr>
          <p:cNvSpPr/>
          <p:nvPr/>
        </p:nvSpPr>
        <p:spPr>
          <a:xfrm>
            <a:off x="2133297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椭圆 38" hidden="1">
            <a:extLst>
              <a:ext uri="{FF2B5EF4-FFF2-40B4-BE49-F238E27FC236}">
                <a16:creationId xmlns:a16="http://schemas.microsoft.com/office/drawing/2014/main" id="{5877CABB-3C24-FEC4-E397-EB50E93DD011}"/>
              </a:ext>
            </a:extLst>
          </p:cNvPr>
          <p:cNvSpPr/>
          <p:nvPr/>
        </p:nvSpPr>
        <p:spPr>
          <a:xfrm rot="10800000">
            <a:off x="10415695" y="769506"/>
            <a:ext cx="171160" cy="17116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椭圆 39" hidden="1">
            <a:extLst>
              <a:ext uri="{FF2B5EF4-FFF2-40B4-BE49-F238E27FC236}">
                <a16:creationId xmlns:a16="http://schemas.microsoft.com/office/drawing/2014/main" id="{E5475CA2-6836-6B74-9A9B-38439C5C6A78}"/>
              </a:ext>
            </a:extLst>
          </p:cNvPr>
          <p:cNvSpPr/>
          <p:nvPr/>
        </p:nvSpPr>
        <p:spPr>
          <a:xfrm rot="10800000">
            <a:off x="10825490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椭圆 40" hidden="1">
            <a:extLst>
              <a:ext uri="{FF2B5EF4-FFF2-40B4-BE49-F238E27FC236}">
                <a16:creationId xmlns:a16="http://schemas.microsoft.com/office/drawing/2014/main" id="{607B05FA-79B2-628B-5064-B6EE92614398}"/>
              </a:ext>
            </a:extLst>
          </p:cNvPr>
          <p:cNvSpPr/>
          <p:nvPr/>
        </p:nvSpPr>
        <p:spPr>
          <a:xfrm rot="10800000">
            <a:off x="11209563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18710910-0329-4DCD-8066-A4D64FBB182D}"/>
              </a:ext>
            </a:extLst>
          </p:cNvPr>
          <p:cNvSpPr/>
          <p:nvPr/>
        </p:nvSpPr>
        <p:spPr>
          <a:xfrm>
            <a:off x="0" y="699831"/>
            <a:ext cx="1188000" cy="36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38100">
            <a:noFill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zh-CN" sz="105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9B9DA19F-3B7F-443F-855B-71A8E01187B0}"/>
              </a:ext>
            </a:extLst>
          </p:cNvPr>
          <p:cNvGrpSpPr/>
          <p:nvPr/>
        </p:nvGrpSpPr>
        <p:grpSpPr>
          <a:xfrm>
            <a:off x="555847" y="664562"/>
            <a:ext cx="3171677" cy="471604"/>
            <a:chOff x="7035800" y="1761672"/>
            <a:chExt cx="3171676" cy="471604"/>
          </a:xfrm>
        </p:grpSpPr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FABBF01D-67E7-4B72-ABAE-C3DADB95F1B3}"/>
                </a:ext>
              </a:extLst>
            </p:cNvPr>
            <p:cNvSpPr/>
            <p:nvPr/>
          </p:nvSpPr>
          <p:spPr>
            <a:xfrm>
              <a:off x="7035800" y="1761672"/>
              <a:ext cx="660400" cy="471604"/>
            </a:xfrm>
            <a:prstGeom prst="rect">
              <a:avLst/>
            </a:prstGeom>
          </p:spPr>
          <p:txBody>
            <a:bodyPr wrap="square" anchor="ctr" anchorCtr="0">
              <a:noAutofit/>
            </a:bodyPr>
            <a:lstStyle/>
            <a:p>
              <a:pPr marR="0" lvl="0" indent="0" algn="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2400" b="1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02.</a:t>
              </a:r>
              <a:endParaRPr lang="zh-CN" altLang="zh-CN" sz="2400" b="1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489A4632-E494-4A91-ABAB-F8C6C520376F}"/>
                </a:ext>
              </a:extLst>
            </p:cNvPr>
            <p:cNvSpPr/>
            <p:nvPr/>
          </p:nvSpPr>
          <p:spPr>
            <a:xfrm>
              <a:off x="7698095" y="1761672"/>
              <a:ext cx="2509381" cy="471604"/>
            </a:xfrm>
            <a:prstGeom prst="rect">
              <a:avLst/>
            </a:prstGeom>
          </p:spPr>
          <p:txBody>
            <a:bodyPr wrap="square" anchor="ctr" anchorCtr="0">
              <a:noAutofit/>
            </a:bodyPr>
            <a:lstStyle/>
            <a:p>
              <a:r>
                <a:rPr lang="en-US" altLang="zh-CN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0827770" y="750792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LOGO</a:t>
            </a:r>
            <a:endParaRPr lang="zh-CN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椭圆 20">
            <a:extLst>
              <a:ext uri="{FF2B5EF4-FFF2-40B4-BE49-F238E27FC236}">
                <a16:creationId xmlns:a16="http://schemas.microsoft.com/office/drawing/2014/main" id="{1F29B12E-FEEE-59D7-F7A0-D9AAA0E466A9}"/>
              </a:ext>
            </a:extLst>
          </p:cNvPr>
          <p:cNvSpPr/>
          <p:nvPr/>
        </p:nvSpPr>
        <p:spPr>
          <a:xfrm rot="10800000">
            <a:off x="11805922" y="5647622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>
            <a:extLst>
              <a:ext uri="{FF2B5EF4-FFF2-40B4-BE49-F238E27FC236}">
                <a16:creationId xmlns:a16="http://schemas.microsoft.com/office/drawing/2014/main" id="{D7077B8C-0B40-CB35-1A5C-B37C58442261}"/>
              </a:ext>
            </a:extLst>
          </p:cNvPr>
          <p:cNvSpPr/>
          <p:nvPr/>
        </p:nvSpPr>
        <p:spPr>
          <a:xfrm rot="10800000">
            <a:off x="11799946" y="6022923"/>
            <a:ext cx="75167" cy="75167"/>
          </a:xfrm>
          <a:prstGeom prst="ellipse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>
            <a:extLst>
              <a:ext uri="{FF2B5EF4-FFF2-40B4-BE49-F238E27FC236}">
                <a16:creationId xmlns:a16="http://schemas.microsoft.com/office/drawing/2014/main" id="{EA6D7360-D1D7-D052-1461-9DCA434AE75A}"/>
              </a:ext>
            </a:extLst>
          </p:cNvPr>
          <p:cNvSpPr/>
          <p:nvPr/>
        </p:nvSpPr>
        <p:spPr>
          <a:xfrm rot="10800000">
            <a:off x="11799945" y="6411439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5" name="图片 24">
            <a:extLst>
              <a:ext uri="{FF2B5EF4-FFF2-40B4-BE49-F238E27FC236}">
                <a16:creationId xmlns:a16="http://schemas.microsoft.com/office/drawing/2014/main" id="{A5321AB6-E223-9555-6831-48369E246FB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21068" y="1618327"/>
            <a:ext cx="3390901" cy="4255434"/>
          </a:xfrm>
          <a:prstGeom prst="rect">
            <a:avLst/>
          </a:prstGeom>
          <a:ln w="28575">
            <a:solidFill>
              <a:schemeClr val="bg1">
                <a:lumMod val="85000"/>
              </a:schemeClr>
            </a:solidFill>
          </a:ln>
        </p:spPr>
      </p:pic>
      <p:grpSp>
        <p:nvGrpSpPr>
          <p:cNvPr id="26" name="组合 25">
            <a:extLst>
              <a:ext uri="{FF2B5EF4-FFF2-40B4-BE49-F238E27FC236}">
                <a16:creationId xmlns:a16="http://schemas.microsoft.com/office/drawing/2014/main" id="{5CD5D6B4-640B-66C1-2FAC-CC0D17C31FF2}"/>
              </a:ext>
            </a:extLst>
          </p:cNvPr>
          <p:cNvGrpSpPr/>
          <p:nvPr/>
        </p:nvGrpSpPr>
        <p:grpSpPr>
          <a:xfrm>
            <a:off x="5465101" y="2010694"/>
            <a:ext cx="1956995" cy="409474"/>
            <a:chOff x="3452187" y="255884"/>
            <a:chExt cx="1656084" cy="346513"/>
          </a:xfrm>
        </p:grpSpPr>
        <p:sp>
          <p:nvSpPr>
            <p:cNvPr id="27" name="圆角矩形 25">
              <a:extLst>
                <a:ext uri="{FF2B5EF4-FFF2-40B4-BE49-F238E27FC236}">
                  <a16:creationId xmlns:a16="http://schemas.microsoft.com/office/drawing/2014/main" id="{5BFA950C-63AE-0C4A-71A3-FC85C8C55638}"/>
                </a:ext>
              </a:extLst>
            </p:cNvPr>
            <p:cNvSpPr/>
            <p:nvPr/>
          </p:nvSpPr>
          <p:spPr>
            <a:xfrm>
              <a:off x="3452187" y="255884"/>
              <a:ext cx="1645087" cy="346513"/>
            </a:xfrm>
            <a:prstGeom prst="roundRect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18900000" scaled="1"/>
              <a:tileRect/>
            </a:gradFill>
            <a:ln w="19050"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lin ang="18900000" scaled="1"/>
                <a:tileRect/>
              </a:gra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135">
                <a:solidFill>
                  <a:srgbClr val="5596A7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D278BDF5-FAFF-1A03-57B6-75C4DED9971A}"/>
                </a:ext>
              </a:extLst>
            </p:cNvPr>
            <p:cNvSpPr txBox="1"/>
            <p:nvPr/>
          </p:nvSpPr>
          <p:spPr>
            <a:xfrm>
              <a:off x="3645971" y="286965"/>
              <a:ext cx="1462300" cy="312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</a:rPr>
                <a:t>Add title text</a:t>
              </a:r>
              <a:endPara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</a:endParaRPr>
            </a:p>
          </p:txBody>
        </p:sp>
      </p:grpSp>
      <p:sp>
        <p:nvSpPr>
          <p:cNvPr id="29" name="斜纹 28">
            <a:extLst>
              <a:ext uri="{FF2B5EF4-FFF2-40B4-BE49-F238E27FC236}">
                <a16:creationId xmlns:a16="http://schemas.microsoft.com/office/drawing/2014/main" id="{6D7AFA03-F26C-6A6F-7D32-365806E41B3E}"/>
              </a:ext>
            </a:extLst>
          </p:cNvPr>
          <p:cNvSpPr/>
          <p:nvPr/>
        </p:nvSpPr>
        <p:spPr>
          <a:xfrm>
            <a:off x="1185204" y="1587372"/>
            <a:ext cx="444475" cy="444475"/>
          </a:xfrm>
          <a:prstGeom prst="diagStripe">
            <a:avLst/>
          </a:prstGeom>
          <a:solidFill>
            <a:srgbClr val="F2F2F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30" name="斜纹 29">
            <a:extLst>
              <a:ext uri="{FF2B5EF4-FFF2-40B4-BE49-F238E27FC236}">
                <a16:creationId xmlns:a16="http://schemas.microsoft.com/office/drawing/2014/main" id="{B155A133-2993-3365-FF83-16864C4C96E0}"/>
              </a:ext>
            </a:extLst>
          </p:cNvPr>
          <p:cNvSpPr/>
          <p:nvPr/>
        </p:nvSpPr>
        <p:spPr>
          <a:xfrm rot="10800000">
            <a:off x="4203672" y="5454562"/>
            <a:ext cx="444475" cy="444475"/>
          </a:xfrm>
          <a:prstGeom prst="diagStripe">
            <a:avLst/>
          </a:prstGeom>
          <a:solidFill>
            <a:srgbClr val="F2F2F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32" name="矩形: 圆角 59">
            <a:extLst>
              <a:ext uri="{FF2B5EF4-FFF2-40B4-BE49-F238E27FC236}">
                <a16:creationId xmlns:a16="http://schemas.microsoft.com/office/drawing/2014/main" id="{8F67F77D-7254-063A-E194-D55A22AD563C}"/>
              </a:ext>
            </a:extLst>
          </p:cNvPr>
          <p:cNvSpPr/>
          <p:nvPr/>
        </p:nvSpPr>
        <p:spPr>
          <a:xfrm>
            <a:off x="5451004" y="2669145"/>
            <a:ext cx="5519928" cy="1291464"/>
          </a:xfrm>
          <a:prstGeom prst="roundRect">
            <a:avLst>
              <a:gd name="adj" fmla="val 8133"/>
            </a:avLst>
          </a:prstGeom>
          <a:noFill/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C899F362-A346-D136-3203-36DE02ABBF58}"/>
              </a:ext>
            </a:extLst>
          </p:cNvPr>
          <p:cNvSpPr txBox="1"/>
          <p:nvPr/>
        </p:nvSpPr>
        <p:spPr>
          <a:xfrm>
            <a:off x="5575862" y="2705298"/>
            <a:ext cx="52826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Click here to add text content, such as keywords, some brief introductions, etc.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Click here to add text content, such as keywords, some brief introductions, etc.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latin typeface="阿里巴巴普惠体" panose="00020600040101010101" pitchFamily="18" charset="-122"/>
              <a:ea typeface="阿里巴巴普惠体" panose="00020600040101010101" pitchFamily="18" charset="-122"/>
            </a:endParaRPr>
          </a:p>
        </p:txBody>
      </p:sp>
      <p:grpSp>
        <p:nvGrpSpPr>
          <p:cNvPr id="42" name="组合 41">
            <a:extLst>
              <a:ext uri="{FF2B5EF4-FFF2-40B4-BE49-F238E27FC236}">
                <a16:creationId xmlns:a16="http://schemas.microsoft.com/office/drawing/2014/main" id="{835D2B9A-8D01-75CF-DFE2-8AF8B2E65444}"/>
              </a:ext>
            </a:extLst>
          </p:cNvPr>
          <p:cNvGrpSpPr/>
          <p:nvPr/>
        </p:nvGrpSpPr>
        <p:grpSpPr>
          <a:xfrm>
            <a:off x="5736785" y="4592850"/>
            <a:ext cx="836336" cy="836336"/>
            <a:chOff x="13146405" y="2917517"/>
            <a:chExt cx="842515" cy="842515"/>
          </a:xfrm>
        </p:grpSpPr>
        <p:sp>
          <p:nvSpPr>
            <p:cNvPr id="43" name="弧形 42">
              <a:extLst>
                <a:ext uri="{FF2B5EF4-FFF2-40B4-BE49-F238E27FC236}">
                  <a16:creationId xmlns:a16="http://schemas.microsoft.com/office/drawing/2014/main" id="{CF32AD99-5DD9-7058-B863-4ECD62474777}"/>
                </a:ext>
              </a:extLst>
            </p:cNvPr>
            <p:cNvSpPr/>
            <p:nvPr/>
          </p:nvSpPr>
          <p:spPr>
            <a:xfrm>
              <a:off x="13146405" y="2917517"/>
              <a:ext cx="842515" cy="842515"/>
            </a:xfrm>
            <a:prstGeom prst="arc">
              <a:avLst>
                <a:gd name="adj1" fmla="val 2870499"/>
                <a:gd name="adj2" fmla="val 2659076"/>
              </a:avLst>
            </a:prstGeom>
            <a:ln w="127000" cap="rnd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文本框 45">
              <a:extLst>
                <a:ext uri="{FF2B5EF4-FFF2-40B4-BE49-F238E27FC236}">
                  <a16:creationId xmlns:a16="http://schemas.microsoft.com/office/drawing/2014/main" id="{E6D24243-594C-8AB7-085B-BAB7DF59A7FC}"/>
                </a:ext>
              </a:extLst>
            </p:cNvPr>
            <p:cNvSpPr txBox="1"/>
            <p:nvPr/>
          </p:nvSpPr>
          <p:spPr>
            <a:xfrm>
              <a:off x="13175143" y="3169745"/>
              <a:ext cx="794565" cy="350865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1400" b="1" dirty="0">
                  <a:solidFill>
                    <a:schemeClr val="bg1">
                      <a:lumMod val="50000"/>
                    </a:schemeClr>
                  </a:solidFill>
                  <a:latin typeface="阿里巴巴普惠体" panose="00020600040101010101" pitchFamily="18" charset="-122"/>
                  <a:ea typeface="阿里巴巴普惠体" panose="00020600040101010101" pitchFamily="18" charset="-122"/>
                </a:rPr>
                <a:t>50%</a:t>
              </a:r>
            </a:p>
          </p:txBody>
        </p:sp>
        <p:sp>
          <p:nvSpPr>
            <p:cNvPr id="47" name="弧形 46">
              <a:extLst>
                <a:ext uri="{FF2B5EF4-FFF2-40B4-BE49-F238E27FC236}">
                  <a16:creationId xmlns:a16="http://schemas.microsoft.com/office/drawing/2014/main" id="{04C79ED2-6001-1DD5-008D-68A605303587}"/>
                </a:ext>
              </a:extLst>
            </p:cNvPr>
            <p:cNvSpPr/>
            <p:nvPr/>
          </p:nvSpPr>
          <p:spPr>
            <a:xfrm>
              <a:off x="13146405" y="2917517"/>
              <a:ext cx="842515" cy="842515"/>
            </a:xfrm>
            <a:prstGeom prst="arc">
              <a:avLst>
                <a:gd name="adj1" fmla="val 13039727"/>
                <a:gd name="adj2" fmla="val 2659076"/>
              </a:avLst>
            </a:prstGeom>
            <a:ln w="101600" cap="rnd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8" name="组合 47">
            <a:extLst>
              <a:ext uri="{FF2B5EF4-FFF2-40B4-BE49-F238E27FC236}">
                <a16:creationId xmlns:a16="http://schemas.microsoft.com/office/drawing/2014/main" id="{FA49D943-BCED-A871-534C-A6CD7BCA3CF4}"/>
              </a:ext>
            </a:extLst>
          </p:cNvPr>
          <p:cNvGrpSpPr/>
          <p:nvPr/>
        </p:nvGrpSpPr>
        <p:grpSpPr>
          <a:xfrm>
            <a:off x="8658999" y="4586495"/>
            <a:ext cx="842693" cy="842693"/>
            <a:chOff x="16058681" y="1691960"/>
            <a:chExt cx="842515" cy="842515"/>
          </a:xfrm>
        </p:grpSpPr>
        <p:sp>
          <p:nvSpPr>
            <p:cNvPr id="49" name="弧形 48">
              <a:extLst>
                <a:ext uri="{FF2B5EF4-FFF2-40B4-BE49-F238E27FC236}">
                  <a16:creationId xmlns:a16="http://schemas.microsoft.com/office/drawing/2014/main" id="{8E4EDA99-5656-3F55-98E8-461EE11F582B}"/>
                </a:ext>
              </a:extLst>
            </p:cNvPr>
            <p:cNvSpPr/>
            <p:nvPr/>
          </p:nvSpPr>
          <p:spPr>
            <a:xfrm>
              <a:off x="16058681" y="1691960"/>
              <a:ext cx="842515" cy="842515"/>
            </a:xfrm>
            <a:prstGeom prst="arc">
              <a:avLst>
                <a:gd name="adj1" fmla="val 2870499"/>
                <a:gd name="adj2" fmla="val 2659076"/>
              </a:avLst>
            </a:prstGeom>
            <a:ln w="127000" cap="rnd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0" name="文本框 49">
              <a:extLst>
                <a:ext uri="{FF2B5EF4-FFF2-40B4-BE49-F238E27FC236}">
                  <a16:creationId xmlns:a16="http://schemas.microsoft.com/office/drawing/2014/main" id="{2387CC2B-F239-AF7E-996E-757549918FCC}"/>
                </a:ext>
              </a:extLst>
            </p:cNvPr>
            <p:cNvSpPr txBox="1"/>
            <p:nvPr/>
          </p:nvSpPr>
          <p:spPr>
            <a:xfrm>
              <a:off x="16087419" y="1944188"/>
              <a:ext cx="794565" cy="350865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1400" b="1" dirty="0">
                  <a:solidFill>
                    <a:schemeClr val="bg1">
                      <a:lumMod val="50000"/>
                    </a:schemeClr>
                  </a:solidFill>
                  <a:latin typeface="阿里巴巴普惠体" panose="00020600040101010101" pitchFamily="18" charset="-122"/>
                  <a:ea typeface="阿里巴巴普惠体" panose="00020600040101010101" pitchFamily="18" charset="-122"/>
                </a:rPr>
                <a:t>13%</a:t>
              </a:r>
            </a:p>
          </p:txBody>
        </p:sp>
        <p:sp>
          <p:nvSpPr>
            <p:cNvPr id="51" name="弧形 50">
              <a:extLst>
                <a:ext uri="{FF2B5EF4-FFF2-40B4-BE49-F238E27FC236}">
                  <a16:creationId xmlns:a16="http://schemas.microsoft.com/office/drawing/2014/main" id="{41FADE31-ECA3-E508-86C2-DC48E19E4D47}"/>
                </a:ext>
              </a:extLst>
            </p:cNvPr>
            <p:cNvSpPr/>
            <p:nvPr/>
          </p:nvSpPr>
          <p:spPr>
            <a:xfrm>
              <a:off x="16058681" y="1691960"/>
              <a:ext cx="842515" cy="842515"/>
            </a:xfrm>
            <a:prstGeom prst="arc">
              <a:avLst>
                <a:gd name="adj1" fmla="val 13039727"/>
                <a:gd name="adj2" fmla="val 2659076"/>
              </a:avLst>
            </a:prstGeom>
            <a:ln w="101600" cap="rnd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52" name="文本框 51">
            <a:extLst>
              <a:ext uri="{FF2B5EF4-FFF2-40B4-BE49-F238E27FC236}">
                <a16:creationId xmlns:a16="http://schemas.microsoft.com/office/drawing/2014/main" id="{C2444DE7-EACE-D464-4582-C84786C9AEFB}"/>
              </a:ext>
            </a:extLst>
          </p:cNvPr>
          <p:cNvSpPr txBox="1"/>
          <p:nvPr/>
        </p:nvSpPr>
        <p:spPr>
          <a:xfrm>
            <a:off x="6631279" y="4919083"/>
            <a:ext cx="1473484" cy="7310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Click here to add content, content to match the title. </a:t>
            </a:r>
          </a:p>
        </p:txBody>
      </p:sp>
      <p:sp>
        <p:nvSpPr>
          <p:cNvPr id="53" name="文本框 52">
            <a:extLst>
              <a:ext uri="{FF2B5EF4-FFF2-40B4-BE49-F238E27FC236}">
                <a16:creationId xmlns:a16="http://schemas.microsoft.com/office/drawing/2014/main" id="{74C4F029-0599-D4B1-598B-EE7D95593A57}"/>
              </a:ext>
            </a:extLst>
          </p:cNvPr>
          <p:cNvSpPr txBox="1"/>
          <p:nvPr/>
        </p:nvSpPr>
        <p:spPr>
          <a:xfrm>
            <a:off x="6416968" y="4623382"/>
            <a:ext cx="1902101" cy="3289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400" b="1" dirty="0">
                <a:solidFill>
                  <a:schemeClr val="bg1">
                    <a:lumMod val="50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Add title text</a:t>
            </a:r>
          </a:p>
        </p:txBody>
      </p:sp>
      <p:sp>
        <p:nvSpPr>
          <p:cNvPr id="54" name="文本框 53">
            <a:extLst>
              <a:ext uri="{FF2B5EF4-FFF2-40B4-BE49-F238E27FC236}">
                <a16:creationId xmlns:a16="http://schemas.microsoft.com/office/drawing/2014/main" id="{4A404A48-AF21-495A-361B-FFC78381472A}"/>
              </a:ext>
            </a:extLst>
          </p:cNvPr>
          <p:cNvSpPr txBox="1"/>
          <p:nvPr/>
        </p:nvSpPr>
        <p:spPr>
          <a:xfrm>
            <a:off x="9524800" y="4919083"/>
            <a:ext cx="1481899" cy="7310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Click here to add content, content to match the title. </a:t>
            </a:r>
          </a:p>
        </p:txBody>
      </p:sp>
      <p:sp>
        <p:nvSpPr>
          <p:cNvPr id="55" name="文本框 54">
            <a:extLst>
              <a:ext uri="{FF2B5EF4-FFF2-40B4-BE49-F238E27FC236}">
                <a16:creationId xmlns:a16="http://schemas.microsoft.com/office/drawing/2014/main" id="{B9E06CA8-5D32-8028-DC11-03E93D8BE369}"/>
              </a:ext>
            </a:extLst>
          </p:cNvPr>
          <p:cNvSpPr txBox="1"/>
          <p:nvPr/>
        </p:nvSpPr>
        <p:spPr>
          <a:xfrm>
            <a:off x="9314699" y="4623382"/>
            <a:ext cx="1902101" cy="3289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400" b="1" dirty="0">
                <a:solidFill>
                  <a:schemeClr val="bg1">
                    <a:lumMod val="50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Add title text</a:t>
            </a:r>
          </a:p>
        </p:txBody>
      </p:sp>
    </p:spTree>
    <p:extLst>
      <p:ext uri="{BB962C8B-B14F-4D97-AF65-F5344CB8AC3E}">
        <p14:creationId xmlns:p14="http://schemas.microsoft.com/office/powerpoint/2010/main" val="7069723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900" decel="100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900" decel="100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900" decel="100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900" decel="100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900" decel="100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900" decel="100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  <p:bldP spid="17" grpId="0" animBg="1"/>
      <p:bldP spid="2" grpId="0"/>
      <p:bldP spid="21" grpId="0" animBg="1"/>
      <p:bldP spid="23" grpId="0" animBg="1"/>
      <p:bldP spid="24" grpId="0" animBg="1"/>
      <p:bldP spid="29" grpId="0" animBg="1"/>
      <p:bldP spid="30" grpId="0" animBg="1"/>
      <p:bldP spid="32" grpId="0" animBg="1"/>
      <p:bldP spid="33" grpId="0"/>
      <p:bldP spid="52" grpId="0"/>
      <p:bldP spid="53" grpId="0"/>
      <p:bldP spid="54" grpId="0"/>
      <p:bldP spid="5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椭圆 33">
            <a:extLst>
              <a:ext uri="{FF2B5EF4-FFF2-40B4-BE49-F238E27FC236}">
                <a16:creationId xmlns:a16="http://schemas.microsoft.com/office/drawing/2014/main" id="{084F1028-A25C-7C16-4B36-F1E5EC23F1D4}"/>
              </a:ext>
            </a:extLst>
          </p:cNvPr>
          <p:cNvSpPr/>
          <p:nvPr/>
        </p:nvSpPr>
        <p:spPr>
          <a:xfrm>
            <a:off x="965574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椭圆 34">
            <a:extLst>
              <a:ext uri="{FF2B5EF4-FFF2-40B4-BE49-F238E27FC236}">
                <a16:creationId xmlns:a16="http://schemas.microsoft.com/office/drawing/2014/main" id="{AFEEBF84-F8EF-8ABD-427C-D282B510C42A}"/>
              </a:ext>
            </a:extLst>
          </p:cNvPr>
          <p:cNvSpPr/>
          <p:nvPr/>
        </p:nvSpPr>
        <p:spPr>
          <a:xfrm>
            <a:off x="1339430" y="355967"/>
            <a:ext cx="71439" cy="7143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椭圆 35">
            <a:extLst>
              <a:ext uri="{FF2B5EF4-FFF2-40B4-BE49-F238E27FC236}">
                <a16:creationId xmlns:a16="http://schemas.microsoft.com/office/drawing/2014/main" id="{66FDEB6C-1FC2-F964-4FB3-E3DA769ED00B}"/>
              </a:ext>
            </a:extLst>
          </p:cNvPr>
          <p:cNvSpPr/>
          <p:nvPr/>
        </p:nvSpPr>
        <p:spPr>
          <a:xfrm>
            <a:off x="1749223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>
            <a:extLst>
              <a:ext uri="{FF2B5EF4-FFF2-40B4-BE49-F238E27FC236}">
                <a16:creationId xmlns:a16="http://schemas.microsoft.com/office/drawing/2014/main" id="{C09BB2E6-7A14-6D92-A490-0079AB26A9CA}"/>
              </a:ext>
            </a:extLst>
          </p:cNvPr>
          <p:cNvSpPr/>
          <p:nvPr/>
        </p:nvSpPr>
        <p:spPr>
          <a:xfrm>
            <a:off x="2133297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椭圆 38" hidden="1">
            <a:extLst>
              <a:ext uri="{FF2B5EF4-FFF2-40B4-BE49-F238E27FC236}">
                <a16:creationId xmlns:a16="http://schemas.microsoft.com/office/drawing/2014/main" id="{5877CABB-3C24-FEC4-E397-EB50E93DD011}"/>
              </a:ext>
            </a:extLst>
          </p:cNvPr>
          <p:cNvSpPr/>
          <p:nvPr/>
        </p:nvSpPr>
        <p:spPr>
          <a:xfrm rot="10800000">
            <a:off x="10415695" y="769506"/>
            <a:ext cx="171160" cy="17116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椭圆 39" hidden="1">
            <a:extLst>
              <a:ext uri="{FF2B5EF4-FFF2-40B4-BE49-F238E27FC236}">
                <a16:creationId xmlns:a16="http://schemas.microsoft.com/office/drawing/2014/main" id="{E5475CA2-6836-6B74-9A9B-38439C5C6A78}"/>
              </a:ext>
            </a:extLst>
          </p:cNvPr>
          <p:cNvSpPr/>
          <p:nvPr/>
        </p:nvSpPr>
        <p:spPr>
          <a:xfrm rot="10800000">
            <a:off x="10825490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椭圆 40" hidden="1">
            <a:extLst>
              <a:ext uri="{FF2B5EF4-FFF2-40B4-BE49-F238E27FC236}">
                <a16:creationId xmlns:a16="http://schemas.microsoft.com/office/drawing/2014/main" id="{607B05FA-79B2-628B-5064-B6EE92614398}"/>
              </a:ext>
            </a:extLst>
          </p:cNvPr>
          <p:cNvSpPr/>
          <p:nvPr/>
        </p:nvSpPr>
        <p:spPr>
          <a:xfrm rot="10800000">
            <a:off x="11209563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18710910-0329-4DCD-8066-A4D64FBB182D}"/>
              </a:ext>
            </a:extLst>
          </p:cNvPr>
          <p:cNvSpPr/>
          <p:nvPr/>
        </p:nvSpPr>
        <p:spPr>
          <a:xfrm>
            <a:off x="0" y="699831"/>
            <a:ext cx="1188000" cy="36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38100">
            <a:noFill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zh-CN" sz="105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9B9DA19F-3B7F-443F-855B-71A8E01187B0}"/>
              </a:ext>
            </a:extLst>
          </p:cNvPr>
          <p:cNvGrpSpPr/>
          <p:nvPr/>
        </p:nvGrpSpPr>
        <p:grpSpPr>
          <a:xfrm>
            <a:off x="555847" y="664562"/>
            <a:ext cx="3250653" cy="471604"/>
            <a:chOff x="7035800" y="1761672"/>
            <a:chExt cx="3250652" cy="471604"/>
          </a:xfrm>
        </p:grpSpPr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FABBF01D-67E7-4B72-ABAE-C3DADB95F1B3}"/>
                </a:ext>
              </a:extLst>
            </p:cNvPr>
            <p:cNvSpPr/>
            <p:nvPr/>
          </p:nvSpPr>
          <p:spPr>
            <a:xfrm>
              <a:off x="7035800" y="1761672"/>
              <a:ext cx="660400" cy="471604"/>
            </a:xfrm>
            <a:prstGeom prst="rect">
              <a:avLst/>
            </a:prstGeom>
          </p:spPr>
          <p:txBody>
            <a:bodyPr wrap="square" anchor="ctr" anchorCtr="0">
              <a:noAutofit/>
            </a:bodyPr>
            <a:lstStyle/>
            <a:p>
              <a:pPr marR="0" lvl="0" indent="0" algn="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2400" b="1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03.</a:t>
              </a:r>
              <a:endParaRPr lang="zh-CN" altLang="zh-CN" sz="2400" b="1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489A4632-E494-4A91-ABAB-F8C6C520376F}"/>
                </a:ext>
              </a:extLst>
            </p:cNvPr>
            <p:cNvSpPr/>
            <p:nvPr/>
          </p:nvSpPr>
          <p:spPr>
            <a:xfrm>
              <a:off x="7698095" y="1761672"/>
              <a:ext cx="2588357" cy="471604"/>
            </a:xfrm>
            <a:prstGeom prst="rect">
              <a:avLst/>
            </a:prstGeom>
          </p:spPr>
          <p:txBody>
            <a:bodyPr wrap="square" anchor="ctr" anchorCtr="0">
              <a:noAutofit/>
            </a:bodyPr>
            <a:lstStyle/>
            <a:p>
              <a:r>
                <a:rPr lang="en-US" altLang="zh-CN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0827770" y="750792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LOGO</a:t>
            </a:r>
            <a:endParaRPr lang="zh-CN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椭圆 20">
            <a:extLst>
              <a:ext uri="{FF2B5EF4-FFF2-40B4-BE49-F238E27FC236}">
                <a16:creationId xmlns:a16="http://schemas.microsoft.com/office/drawing/2014/main" id="{1F29B12E-FEEE-59D7-F7A0-D9AAA0E466A9}"/>
              </a:ext>
            </a:extLst>
          </p:cNvPr>
          <p:cNvSpPr/>
          <p:nvPr/>
        </p:nvSpPr>
        <p:spPr>
          <a:xfrm rot="10800000">
            <a:off x="11805922" y="5647622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>
            <a:extLst>
              <a:ext uri="{FF2B5EF4-FFF2-40B4-BE49-F238E27FC236}">
                <a16:creationId xmlns:a16="http://schemas.microsoft.com/office/drawing/2014/main" id="{D7077B8C-0B40-CB35-1A5C-B37C58442261}"/>
              </a:ext>
            </a:extLst>
          </p:cNvPr>
          <p:cNvSpPr/>
          <p:nvPr/>
        </p:nvSpPr>
        <p:spPr>
          <a:xfrm rot="10800000">
            <a:off x="11799946" y="6022923"/>
            <a:ext cx="75167" cy="75167"/>
          </a:xfrm>
          <a:prstGeom prst="ellipse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>
            <a:extLst>
              <a:ext uri="{FF2B5EF4-FFF2-40B4-BE49-F238E27FC236}">
                <a16:creationId xmlns:a16="http://schemas.microsoft.com/office/drawing/2014/main" id="{EA6D7360-D1D7-D052-1461-9DCA434AE75A}"/>
              </a:ext>
            </a:extLst>
          </p:cNvPr>
          <p:cNvSpPr/>
          <p:nvPr/>
        </p:nvSpPr>
        <p:spPr>
          <a:xfrm rot="10800000">
            <a:off x="11799945" y="6411439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5" name="îšḷidè">
            <a:extLst>
              <a:ext uri="{FF2B5EF4-FFF2-40B4-BE49-F238E27FC236}">
                <a16:creationId xmlns:a16="http://schemas.microsoft.com/office/drawing/2014/main" id="{48D7C93E-1EE5-47EA-A33B-85CE7A02D279}"/>
              </a:ext>
            </a:extLst>
          </p:cNvPr>
          <p:cNvGrpSpPr/>
          <p:nvPr/>
        </p:nvGrpSpPr>
        <p:grpSpPr>
          <a:xfrm>
            <a:off x="1040568" y="1862612"/>
            <a:ext cx="2588359" cy="2700300"/>
            <a:chOff x="669925" y="1899000"/>
            <a:chExt cx="2588359" cy="2700300"/>
          </a:xfrm>
        </p:grpSpPr>
        <p:sp>
          <p:nvSpPr>
            <p:cNvPr id="26" name="îŝḻïḋê">
              <a:extLst>
                <a:ext uri="{FF2B5EF4-FFF2-40B4-BE49-F238E27FC236}">
                  <a16:creationId xmlns:a16="http://schemas.microsoft.com/office/drawing/2014/main" id="{C51D8F97-98E7-4DD5-9C59-B124F3D32D3C}"/>
                </a:ext>
              </a:extLst>
            </p:cNvPr>
            <p:cNvSpPr/>
            <p:nvPr/>
          </p:nvSpPr>
          <p:spPr bwMode="auto">
            <a:xfrm>
              <a:off x="669925" y="1899000"/>
              <a:ext cx="2588359" cy="2700300"/>
            </a:xfrm>
            <a:custGeom>
              <a:avLst/>
              <a:gdLst>
                <a:gd name="T0" fmla="*/ 538 w 1089"/>
                <a:gd name="T1" fmla="*/ 1138 h 1138"/>
                <a:gd name="T2" fmla="*/ 466 w 1089"/>
                <a:gd name="T3" fmla="*/ 1122 h 1138"/>
                <a:gd name="T4" fmla="*/ 71 w 1089"/>
                <a:gd name="T5" fmla="*/ 895 h 1138"/>
                <a:gd name="T6" fmla="*/ 0 w 1089"/>
                <a:gd name="T7" fmla="*/ 772 h 1138"/>
                <a:gd name="T8" fmla="*/ 4 w 1089"/>
                <a:gd name="T9" fmla="*/ 248 h 1138"/>
                <a:gd name="T10" fmla="*/ 79 w 1089"/>
                <a:gd name="T11" fmla="*/ 143 h 1138"/>
                <a:gd name="T12" fmla="*/ 455 w 1089"/>
                <a:gd name="T13" fmla="*/ 12 h 1138"/>
                <a:gd name="T14" fmla="*/ 540 w 1089"/>
                <a:gd name="T15" fmla="*/ 0 h 1138"/>
                <a:gd name="T16" fmla="*/ 621 w 1089"/>
                <a:gd name="T17" fmla="*/ 11 h 1138"/>
                <a:gd name="T18" fmla="*/ 1015 w 1089"/>
                <a:gd name="T19" fmla="*/ 144 h 1138"/>
                <a:gd name="T20" fmla="*/ 1088 w 1089"/>
                <a:gd name="T21" fmla="*/ 247 h 1138"/>
                <a:gd name="T22" fmla="*/ 1078 w 1089"/>
                <a:gd name="T23" fmla="*/ 772 h 1138"/>
                <a:gd name="T24" fmla="*/ 1005 w 1089"/>
                <a:gd name="T25" fmla="*/ 895 h 1138"/>
                <a:gd name="T26" fmla="*/ 609 w 1089"/>
                <a:gd name="T27" fmla="*/ 1122 h 1138"/>
                <a:gd name="T28" fmla="*/ 538 w 1089"/>
                <a:gd name="T29" fmla="*/ 1138 h 1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89" h="1138">
                  <a:moveTo>
                    <a:pt x="538" y="1138"/>
                  </a:moveTo>
                  <a:cubicBezTo>
                    <a:pt x="511" y="1138"/>
                    <a:pt x="485" y="1132"/>
                    <a:pt x="466" y="1122"/>
                  </a:cubicBezTo>
                  <a:cubicBezTo>
                    <a:pt x="71" y="895"/>
                    <a:pt x="71" y="895"/>
                    <a:pt x="71" y="895"/>
                  </a:cubicBezTo>
                  <a:cubicBezTo>
                    <a:pt x="32" y="873"/>
                    <a:pt x="0" y="817"/>
                    <a:pt x="0" y="772"/>
                  </a:cubicBezTo>
                  <a:cubicBezTo>
                    <a:pt x="4" y="248"/>
                    <a:pt x="4" y="248"/>
                    <a:pt x="4" y="248"/>
                  </a:cubicBezTo>
                  <a:cubicBezTo>
                    <a:pt x="4" y="205"/>
                    <a:pt x="38" y="157"/>
                    <a:pt x="79" y="143"/>
                  </a:cubicBezTo>
                  <a:cubicBezTo>
                    <a:pt x="455" y="12"/>
                    <a:pt x="455" y="12"/>
                    <a:pt x="455" y="12"/>
                  </a:cubicBezTo>
                  <a:cubicBezTo>
                    <a:pt x="477" y="4"/>
                    <a:pt x="508" y="0"/>
                    <a:pt x="540" y="0"/>
                  </a:cubicBezTo>
                  <a:cubicBezTo>
                    <a:pt x="570" y="0"/>
                    <a:pt x="600" y="4"/>
                    <a:pt x="621" y="11"/>
                  </a:cubicBezTo>
                  <a:cubicBezTo>
                    <a:pt x="1015" y="144"/>
                    <a:pt x="1015" y="144"/>
                    <a:pt x="1015" y="144"/>
                  </a:cubicBezTo>
                  <a:cubicBezTo>
                    <a:pt x="1056" y="157"/>
                    <a:pt x="1089" y="205"/>
                    <a:pt x="1088" y="247"/>
                  </a:cubicBezTo>
                  <a:cubicBezTo>
                    <a:pt x="1078" y="772"/>
                    <a:pt x="1078" y="772"/>
                    <a:pt x="1078" y="772"/>
                  </a:cubicBezTo>
                  <a:cubicBezTo>
                    <a:pt x="1077" y="816"/>
                    <a:pt x="1044" y="873"/>
                    <a:pt x="1005" y="895"/>
                  </a:cubicBezTo>
                  <a:cubicBezTo>
                    <a:pt x="609" y="1122"/>
                    <a:pt x="609" y="1122"/>
                    <a:pt x="609" y="1122"/>
                  </a:cubicBezTo>
                  <a:cubicBezTo>
                    <a:pt x="591" y="1132"/>
                    <a:pt x="565" y="1138"/>
                    <a:pt x="538" y="1138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7" name="îṩḻiḋê">
              <a:extLst>
                <a:ext uri="{FF2B5EF4-FFF2-40B4-BE49-F238E27FC236}">
                  <a16:creationId xmlns:a16="http://schemas.microsoft.com/office/drawing/2014/main" id="{5BF89620-1DC6-4F88-8930-35AB7F3FD9B5}"/>
                </a:ext>
              </a:extLst>
            </p:cNvPr>
            <p:cNvSpPr/>
            <p:nvPr/>
          </p:nvSpPr>
          <p:spPr bwMode="auto">
            <a:xfrm>
              <a:off x="838979" y="2077193"/>
              <a:ext cx="2250251" cy="2322213"/>
            </a:xfrm>
            <a:custGeom>
              <a:avLst/>
              <a:gdLst>
                <a:gd name="T0" fmla="*/ 83 w 947"/>
                <a:gd name="T1" fmla="*/ 784 h 979"/>
                <a:gd name="T2" fmla="*/ 0 w 947"/>
                <a:gd name="T3" fmla="*/ 643 h 979"/>
                <a:gd name="T4" fmla="*/ 3 w 947"/>
                <a:gd name="T5" fmla="*/ 243 h 979"/>
                <a:gd name="T6" fmla="*/ 94 w 947"/>
                <a:gd name="T7" fmla="*/ 116 h 979"/>
                <a:gd name="T8" fmla="*/ 378 w 947"/>
                <a:gd name="T9" fmla="*/ 18 h 979"/>
                <a:gd name="T10" fmla="*/ 558 w 947"/>
                <a:gd name="T11" fmla="*/ 17 h 979"/>
                <a:gd name="T12" fmla="*/ 857 w 947"/>
                <a:gd name="T13" fmla="*/ 117 h 979"/>
                <a:gd name="T14" fmla="*/ 946 w 947"/>
                <a:gd name="T15" fmla="*/ 243 h 979"/>
                <a:gd name="T16" fmla="*/ 938 w 947"/>
                <a:gd name="T17" fmla="*/ 642 h 979"/>
                <a:gd name="T18" fmla="*/ 853 w 947"/>
                <a:gd name="T19" fmla="*/ 783 h 979"/>
                <a:gd name="T20" fmla="*/ 550 w 947"/>
                <a:gd name="T21" fmla="*/ 953 h 979"/>
                <a:gd name="T22" fmla="*/ 384 w 947"/>
                <a:gd name="T23" fmla="*/ 953 h 979"/>
                <a:gd name="T24" fmla="*/ 83 w 947"/>
                <a:gd name="T25" fmla="*/ 784 h 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47" h="979">
                  <a:moveTo>
                    <a:pt x="83" y="784"/>
                  </a:moveTo>
                  <a:cubicBezTo>
                    <a:pt x="37" y="759"/>
                    <a:pt x="0" y="695"/>
                    <a:pt x="0" y="643"/>
                  </a:cubicBezTo>
                  <a:cubicBezTo>
                    <a:pt x="3" y="243"/>
                    <a:pt x="3" y="243"/>
                    <a:pt x="3" y="243"/>
                  </a:cubicBezTo>
                  <a:cubicBezTo>
                    <a:pt x="4" y="191"/>
                    <a:pt x="44" y="134"/>
                    <a:pt x="94" y="116"/>
                  </a:cubicBezTo>
                  <a:cubicBezTo>
                    <a:pt x="378" y="18"/>
                    <a:pt x="378" y="18"/>
                    <a:pt x="378" y="18"/>
                  </a:cubicBezTo>
                  <a:cubicBezTo>
                    <a:pt x="427" y="1"/>
                    <a:pt x="508" y="0"/>
                    <a:pt x="558" y="17"/>
                  </a:cubicBezTo>
                  <a:cubicBezTo>
                    <a:pt x="857" y="117"/>
                    <a:pt x="857" y="117"/>
                    <a:pt x="857" y="117"/>
                  </a:cubicBezTo>
                  <a:cubicBezTo>
                    <a:pt x="907" y="134"/>
                    <a:pt x="947" y="191"/>
                    <a:pt x="946" y="243"/>
                  </a:cubicBezTo>
                  <a:cubicBezTo>
                    <a:pt x="938" y="642"/>
                    <a:pt x="938" y="642"/>
                    <a:pt x="938" y="642"/>
                  </a:cubicBezTo>
                  <a:cubicBezTo>
                    <a:pt x="937" y="694"/>
                    <a:pt x="899" y="758"/>
                    <a:pt x="853" y="783"/>
                  </a:cubicBezTo>
                  <a:cubicBezTo>
                    <a:pt x="550" y="953"/>
                    <a:pt x="550" y="953"/>
                    <a:pt x="550" y="953"/>
                  </a:cubicBezTo>
                  <a:cubicBezTo>
                    <a:pt x="505" y="979"/>
                    <a:pt x="430" y="979"/>
                    <a:pt x="384" y="953"/>
                  </a:cubicBezTo>
                  <a:lnTo>
                    <a:pt x="83" y="784"/>
                  </a:lnTo>
                  <a:close/>
                </a:path>
              </a:pathLst>
            </a:custGeom>
            <a:blipFill dpi="0"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tile tx="-577850" ty="1174750" sx="55000" sy="55000" flip="none" algn="ctr"/>
            </a:blipFill>
            <a:ln w="76200">
              <a:solidFill>
                <a:schemeClr val="bg1"/>
              </a:solidFill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28" name="iṡḷîḓê">
              <a:extLst>
                <a:ext uri="{FF2B5EF4-FFF2-40B4-BE49-F238E27FC236}">
                  <a16:creationId xmlns:a16="http://schemas.microsoft.com/office/drawing/2014/main" id="{4783541C-F438-4ED7-A6A5-30AF75913D14}"/>
                </a:ext>
              </a:extLst>
            </p:cNvPr>
            <p:cNvSpPr/>
            <p:nvPr/>
          </p:nvSpPr>
          <p:spPr bwMode="auto">
            <a:xfrm>
              <a:off x="1109695" y="2031503"/>
              <a:ext cx="1708819" cy="512875"/>
            </a:xfrm>
            <a:custGeom>
              <a:avLst/>
              <a:gdLst>
                <a:gd name="T0" fmla="*/ 716 w 719"/>
                <a:gd name="T1" fmla="*/ 0 h 216"/>
                <a:gd name="T2" fmla="*/ 362 w 719"/>
                <a:gd name="T3" fmla="*/ 0 h 216"/>
                <a:gd name="T4" fmla="*/ 359 w 719"/>
                <a:gd name="T5" fmla="*/ 0 h 216"/>
                <a:gd name="T6" fmla="*/ 359 w 719"/>
                <a:gd name="T7" fmla="*/ 0 h 216"/>
                <a:gd name="T8" fmla="*/ 356 w 719"/>
                <a:gd name="T9" fmla="*/ 0 h 216"/>
                <a:gd name="T10" fmla="*/ 2 w 719"/>
                <a:gd name="T11" fmla="*/ 0 h 216"/>
                <a:gd name="T12" fmla="*/ 0 w 719"/>
                <a:gd name="T13" fmla="*/ 0 h 216"/>
                <a:gd name="T14" fmla="*/ 39 w 719"/>
                <a:gd name="T15" fmla="*/ 9 h 216"/>
                <a:gd name="T16" fmla="*/ 46 w 719"/>
                <a:gd name="T17" fmla="*/ 13 h 216"/>
                <a:gd name="T18" fmla="*/ 49 w 719"/>
                <a:gd name="T19" fmla="*/ 14 h 216"/>
                <a:gd name="T20" fmla="*/ 53 w 719"/>
                <a:gd name="T21" fmla="*/ 17 h 216"/>
                <a:gd name="T22" fmla="*/ 56 w 719"/>
                <a:gd name="T23" fmla="*/ 19 h 216"/>
                <a:gd name="T24" fmla="*/ 59 w 719"/>
                <a:gd name="T25" fmla="*/ 22 h 216"/>
                <a:gd name="T26" fmla="*/ 63 w 719"/>
                <a:gd name="T27" fmla="*/ 25 h 216"/>
                <a:gd name="T28" fmla="*/ 64 w 719"/>
                <a:gd name="T29" fmla="*/ 27 h 216"/>
                <a:gd name="T30" fmla="*/ 70 w 719"/>
                <a:gd name="T31" fmla="*/ 33 h 216"/>
                <a:gd name="T32" fmla="*/ 71 w 719"/>
                <a:gd name="T33" fmla="*/ 34 h 216"/>
                <a:gd name="T34" fmla="*/ 75 w 719"/>
                <a:gd name="T35" fmla="*/ 38 h 216"/>
                <a:gd name="T36" fmla="*/ 76 w 719"/>
                <a:gd name="T37" fmla="*/ 40 h 216"/>
                <a:gd name="T38" fmla="*/ 77 w 719"/>
                <a:gd name="T39" fmla="*/ 41 h 216"/>
                <a:gd name="T40" fmla="*/ 78 w 719"/>
                <a:gd name="T41" fmla="*/ 43 h 216"/>
                <a:gd name="T42" fmla="*/ 81 w 719"/>
                <a:gd name="T43" fmla="*/ 47 h 216"/>
                <a:gd name="T44" fmla="*/ 81 w 719"/>
                <a:gd name="T45" fmla="*/ 48 h 216"/>
                <a:gd name="T46" fmla="*/ 81 w 719"/>
                <a:gd name="T47" fmla="*/ 48 h 216"/>
                <a:gd name="T48" fmla="*/ 81 w 719"/>
                <a:gd name="T49" fmla="*/ 48 h 216"/>
                <a:gd name="T50" fmla="*/ 86 w 719"/>
                <a:gd name="T51" fmla="*/ 59 h 216"/>
                <a:gd name="T52" fmla="*/ 86 w 719"/>
                <a:gd name="T53" fmla="*/ 59 h 216"/>
                <a:gd name="T54" fmla="*/ 96 w 719"/>
                <a:gd name="T55" fmla="*/ 95 h 216"/>
                <a:gd name="T56" fmla="*/ 96 w 719"/>
                <a:gd name="T57" fmla="*/ 98 h 216"/>
                <a:gd name="T58" fmla="*/ 111 w 719"/>
                <a:gd name="T59" fmla="*/ 166 h 216"/>
                <a:gd name="T60" fmla="*/ 192 w 719"/>
                <a:gd name="T61" fmla="*/ 216 h 216"/>
                <a:gd name="T62" fmla="*/ 356 w 719"/>
                <a:gd name="T63" fmla="*/ 216 h 216"/>
                <a:gd name="T64" fmla="*/ 359 w 719"/>
                <a:gd name="T65" fmla="*/ 216 h 216"/>
                <a:gd name="T66" fmla="*/ 359 w 719"/>
                <a:gd name="T67" fmla="*/ 216 h 216"/>
                <a:gd name="T68" fmla="*/ 362 w 719"/>
                <a:gd name="T69" fmla="*/ 216 h 216"/>
                <a:gd name="T70" fmla="*/ 526 w 719"/>
                <a:gd name="T71" fmla="*/ 216 h 216"/>
                <a:gd name="T72" fmla="*/ 607 w 719"/>
                <a:gd name="T73" fmla="*/ 166 h 216"/>
                <a:gd name="T74" fmla="*/ 622 w 719"/>
                <a:gd name="T75" fmla="*/ 98 h 216"/>
                <a:gd name="T76" fmla="*/ 622 w 719"/>
                <a:gd name="T77" fmla="*/ 96 h 216"/>
                <a:gd name="T78" fmla="*/ 632 w 719"/>
                <a:gd name="T79" fmla="*/ 59 h 216"/>
                <a:gd name="T80" fmla="*/ 637 w 719"/>
                <a:gd name="T81" fmla="*/ 48 h 216"/>
                <a:gd name="T82" fmla="*/ 654 w 719"/>
                <a:gd name="T83" fmla="*/ 27 h 216"/>
                <a:gd name="T84" fmla="*/ 656 w 719"/>
                <a:gd name="T85" fmla="*/ 25 h 216"/>
                <a:gd name="T86" fmla="*/ 659 w 719"/>
                <a:gd name="T87" fmla="*/ 22 h 216"/>
                <a:gd name="T88" fmla="*/ 662 w 719"/>
                <a:gd name="T89" fmla="*/ 19 h 216"/>
                <a:gd name="T90" fmla="*/ 665 w 719"/>
                <a:gd name="T91" fmla="*/ 17 h 216"/>
                <a:gd name="T92" fmla="*/ 669 w 719"/>
                <a:gd name="T93" fmla="*/ 14 h 216"/>
                <a:gd name="T94" fmla="*/ 672 w 719"/>
                <a:gd name="T95" fmla="*/ 13 h 216"/>
                <a:gd name="T96" fmla="*/ 679 w 719"/>
                <a:gd name="T97" fmla="*/ 9 h 216"/>
                <a:gd name="T98" fmla="*/ 719 w 719"/>
                <a:gd name="T99" fmla="*/ 0 h 216"/>
                <a:gd name="T100" fmla="*/ 716 w 719"/>
                <a:gd name="T101" fmla="*/ 0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19" h="216">
                  <a:moveTo>
                    <a:pt x="716" y="0"/>
                  </a:moveTo>
                  <a:cubicBezTo>
                    <a:pt x="362" y="0"/>
                    <a:pt x="362" y="0"/>
                    <a:pt x="362" y="0"/>
                  </a:cubicBezTo>
                  <a:cubicBezTo>
                    <a:pt x="359" y="0"/>
                    <a:pt x="359" y="0"/>
                    <a:pt x="359" y="0"/>
                  </a:cubicBezTo>
                  <a:cubicBezTo>
                    <a:pt x="359" y="0"/>
                    <a:pt x="359" y="0"/>
                    <a:pt x="359" y="0"/>
                  </a:cubicBezTo>
                  <a:cubicBezTo>
                    <a:pt x="356" y="0"/>
                    <a:pt x="356" y="0"/>
                    <a:pt x="356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13" y="0"/>
                    <a:pt x="27" y="4"/>
                    <a:pt x="39" y="9"/>
                  </a:cubicBezTo>
                  <a:cubicBezTo>
                    <a:pt x="42" y="10"/>
                    <a:pt x="44" y="12"/>
                    <a:pt x="46" y="13"/>
                  </a:cubicBezTo>
                  <a:cubicBezTo>
                    <a:pt x="47" y="13"/>
                    <a:pt x="48" y="14"/>
                    <a:pt x="49" y="14"/>
                  </a:cubicBezTo>
                  <a:cubicBezTo>
                    <a:pt x="50" y="15"/>
                    <a:pt x="52" y="16"/>
                    <a:pt x="53" y="17"/>
                  </a:cubicBezTo>
                  <a:cubicBezTo>
                    <a:pt x="54" y="18"/>
                    <a:pt x="55" y="19"/>
                    <a:pt x="56" y="19"/>
                  </a:cubicBezTo>
                  <a:cubicBezTo>
                    <a:pt x="57" y="20"/>
                    <a:pt x="58" y="21"/>
                    <a:pt x="59" y="22"/>
                  </a:cubicBezTo>
                  <a:cubicBezTo>
                    <a:pt x="60" y="23"/>
                    <a:pt x="61" y="24"/>
                    <a:pt x="63" y="25"/>
                  </a:cubicBezTo>
                  <a:cubicBezTo>
                    <a:pt x="63" y="25"/>
                    <a:pt x="64" y="26"/>
                    <a:pt x="64" y="27"/>
                  </a:cubicBezTo>
                  <a:cubicBezTo>
                    <a:pt x="67" y="29"/>
                    <a:pt x="69" y="31"/>
                    <a:pt x="70" y="33"/>
                  </a:cubicBezTo>
                  <a:cubicBezTo>
                    <a:pt x="71" y="33"/>
                    <a:pt x="71" y="34"/>
                    <a:pt x="71" y="34"/>
                  </a:cubicBezTo>
                  <a:cubicBezTo>
                    <a:pt x="72" y="35"/>
                    <a:pt x="73" y="37"/>
                    <a:pt x="75" y="38"/>
                  </a:cubicBezTo>
                  <a:cubicBezTo>
                    <a:pt x="75" y="39"/>
                    <a:pt x="75" y="39"/>
                    <a:pt x="76" y="40"/>
                  </a:cubicBezTo>
                  <a:cubicBezTo>
                    <a:pt x="76" y="40"/>
                    <a:pt x="76" y="40"/>
                    <a:pt x="77" y="41"/>
                  </a:cubicBezTo>
                  <a:cubicBezTo>
                    <a:pt x="77" y="41"/>
                    <a:pt x="77" y="42"/>
                    <a:pt x="78" y="43"/>
                  </a:cubicBezTo>
                  <a:cubicBezTo>
                    <a:pt x="79" y="44"/>
                    <a:pt x="80" y="46"/>
                    <a:pt x="81" y="47"/>
                  </a:cubicBezTo>
                  <a:cubicBezTo>
                    <a:pt x="81" y="47"/>
                    <a:pt x="81" y="48"/>
                    <a:pt x="81" y="48"/>
                  </a:cubicBezTo>
                  <a:cubicBezTo>
                    <a:pt x="81" y="48"/>
                    <a:pt x="81" y="48"/>
                    <a:pt x="81" y="48"/>
                  </a:cubicBezTo>
                  <a:cubicBezTo>
                    <a:pt x="81" y="48"/>
                    <a:pt x="81" y="48"/>
                    <a:pt x="81" y="48"/>
                  </a:cubicBezTo>
                  <a:cubicBezTo>
                    <a:pt x="83" y="52"/>
                    <a:pt x="85" y="55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91" y="70"/>
                    <a:pt x="94" y="83"/>
                    <a:pt x="96" y="95"/>
                  </a:cubicBezTo>
                  <a:cubicBezTo>
                    <a:pt x="96" y="96"/>
                    <a:pt x="96" y="97"/>
                    <a:pt x="96" y="98"/>
                  </a:cubicBezTo>
                  <a:cubicBezTo>
                    <a:pt x="99" y="121"/>
                    <a:pt x="101" y="145"/>
                    <a:pt x="111" y="166"/>
                  </a:cubicBezTo>
                  <a:cubicBezTo>
                    <a:pt x="127" y="199"/>
                    <a:pt x="155" y="216"/>
                    <a:pt x="192" y="216"/>
                  </a:cubicBezTo>
                  <a:cubicBezTo>
                    <a:pt x="192" y="216"/>
                    <a:pt x="356" y="216"/>
                    <a:pt x="356" y="216"/>
                  </a:cubicBezTo>
                  <a:cubicBezTo>
                    <a:pt x="356" y="216"/>
                    <a:pt x="357" y="216"/>
                    <a:pt x="359" y="216"/>
                  </a:cubicBezTo>
                  <a:cubicBezTo>
                    <a:pt x="359" y="216"/>
                    <a:pt x="359" y="216"/>
                    <a:pt x="359" y="216"/>
                  </a:cubicBezTo>
                  <a:cubicBezTo>
                    <a:pt x="361" y="216"/>
                    <a:pt x="362" y="216"/>
                    <a:pt x="362" y="216"/>
                  </a:cubicBezTo>
                  <a:cubicBezTo>
                    <a:pt x="362" y="216"/>
                    <a:pt x="526" y="216"/>
                    <a:pt x="526" y="216"/>
                  </a:cubicBezTo>
                  <a:cubicBezTo>
                    <a:pt x="563" y="216"/>
                    <a:pt x="591" y="199"/>
                    <a:pt x="607" y="166"/>
                  </a:cubicBezTo>
                  <a:cubicBezTo>
                    <a:pt x="618" y="145"/>
                    <a:pt x="619" y="121"/>
                    <a:pt x="622" y="98"/>
                  </a:cubicBezTo>
                  <a:cubicBezTo>
                    <a:pt x="622" y="98"/>
                    <a:pt x="622" y="97"/>
                    <a:pt x="622" y="96"/>
                  </a:cubicBezTo>
                  <a:cubicBezTo>
                    <a:pt x="624" y="83"/>
                    <a:pt x="627" y="71"/>
                    <a:pt x="632" y="59"/>
                  </a:cubicBezTo>
                  <a:cubicBezTo>
                    <a:pt x="633" y="55"/>
                    <a:pt x="635" y="51"/>
                    <a:pt x="637" y="48"/>
                  </a:cubicBezTo>
                  <a:cubicBezTo>
                    <a:pt x="642" y="40"/>
                    <a:pt x="647" y="33"/>
                    <a:pt x="654" y="27"/>
                  </a:cubicBezTo>
                  <a:cubicBezTo>
                    <a:pt x="654" y="26"/>
                    <a:pt x="655" y="25"/>
                    <a:pt x="656" y="25"/>
                  </a:cubicBezTo>
                  <a:cubicBezTo>
                    <a:pt x="657" y="24"/>
                    <a:pt x="658" y="23"/>
                    <a:pt x="659" y="22"/>
                  </a:cubicBezTo>
                  <a:cubicBezTo>
                    <a:pt x="660" y="21"/>
                    <a:pt x="661" y="20"/>
                    <a:pt x="662" y="19"/>
                  </a:cubicBezTo>
                  <a:cubicBezTo>
                    <a:pt x="663" y="19"/>
                    <a:pt x="664" y="18"/>
                    <a:pt x="665" y="17"/>
                  </a:cubicBezTo>
                  <a:cubicBezTo>
                    <a:pt x="667" y="16"/>
                    <a:pt x="668" y="15"/>
                    <a:pt x="669" y="14"/>
                  </a:cubicBezTo>
                  <a:cubicBezTo>
                    <a:pt x="670" y="14"/>
                    <a:pt x="671" y="13"/>
                    <a:pt x="672" y="13"/>
                  </a:cubicBezTo>
                  <a:cubicBezTo>
                    <a:pt x="674" y="12"/>
                    <a:pt x="676" y="10"/>
                    <a:pt x="679" y="9"/>
                  </a:cubicBezTo>
                  <a:cubicBezTo>
                    <a:pt x="691" y="4"/>
                    <a:pt x="705" y="0"/>
                    <a:pt x="719" y="0"/>
                  </a:cubicBezTo>
                  <a:cubicBezTo>
                    <a:pt x="718" y="0"/>
                    <a:pt x="717" y="0"/>
                    <a:pt x="716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none" lIns="91440" tIns="45720" rIns="91440" bIns="45720" anchor="ctr" anchorCtr="1" compatLnSpc="1">
              <a:prstTxWarp prst="textNoShape">
                <a:avLst/>
              </a:prstTxWarp>
              <a:normAutofit/>
            </a:bodyPr>
            <a:lstStyle/>
            <a:p>
              <a:pPr algn="ctr"/>
              <a:r>
                <a:rPr lang="en-US" altLang="zh-CN" sz="1600" b="1" dirty="0">
                  <a:solidFill>
                    <a:schemeClr val="bg1"/>
                  </a:solidFill>
                </a:rPr>
                <a:t>Keyword</a:t>
              </a:r>
              <a:endParaRPr lang="zh-CN" altLang="en-US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9" name="íšḻîďê">
            <a:extLst>
              <a:ext uri="{FF2B5EF4-FFF2-40B4-BE49-F238E27FC236}">
                <a16:creationId xmlns:a16="http://schemas.microsoft.com/office/drawing/2014/main" id="{A562E0FC-607A-422C-89CE-A3845573D745}"/>
              </a:ext>
            </a:extLst>
          </p:cNvPr>
          <p:cNvSpPr/>
          <p:nvPr/>
        </p:nvSpPr>
        <p:spPr>
          <a:xfrm>
            <a:off x="820003" y="5079659"/>
            <a:ext cx="3028800" cy="968462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pPr algn="ctr">
              <a:lnSpc>
                <a:spcPct val="150000"/>
              </a:lnSpc>
              <a:tabLst>
                <a:tab pos="228594" algn="l"/>
              </a:tabLst>
              <a:defRPr/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</a:rPr>
              <a:t>Click here to add content, content to match the title. </a:t>
            </a:r>
          </a:p>
        </p:txBody>
      </p:sp>
      <p:sp>
        <p:nvSpPr>
          <p:cNvPr id="30" name="iṣḷîdé">
            <a:extLst>
              <a:ext uri="{FF2B5EF4-FFF2-40B4-BE49-F238E27FC236}">
                <a16:creationId xmlns:a16="http://schemas.microsoft.com/office/drawing/2014/main" id="{265B4435-BD8E-453D-BE1B-906B86D30776}"/>
              </a:ext>
            </a:extLst>
          </p:cNvPr>
          <p:cNvSpPr/>
          <p:nvPr/>
        </p:nvSpPr>
        <p:spPr>
          <a:xfrm>
            <a:off x="820691" y="4741105"/>
            <a:ext cx="3028112" cy="338554"/>
          </a:xfrm>
          <a:prstGeom prst="rect">
            <a:avLst/>
          </a:prstGeom>
        </p:spPr>
        <p:txBody>
          <a:bodyPr wrap="none">
            <a:normAutofit fontScale="92500" lnSpcReduction="10000"/>
          </a:bodyPr>
          <a:lstStyle/>
          <a:p>
            <a:pPr algn="ctr"/>
            <a:r>
              <a:rPr lang="en-US" altLang="zh-CN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Add title text</a:t>
            </a:r>
          </a:p>
        </p:txBody>
      </p:sp>
      <p:grpSp>
        <p:nvGrpSpPr>
          <p:cNvPr id="31" name="iṡļïḑè">
            <a:extLst>
              <a:ext uri="{FF2B5EF4-FFF2-40B4-BE49-F238E27FC236}">
                <a16:creationId xmlns:a16="http://schemas.microsoft.com/office/drawing/2014/main" id="{DDA31989-3663-4BB1-812C-3E5664589C4D}"/>
              </a:ext>
            </a:extLst>
          </p:cNvPr>
          <p:cNvGrpSpPr/>
          <p:nvPr/>
        </p:nvGrpSpPr>
        <p:grpSpPr>
          <a:xfrm>
            <a:off x="4801478" y="1862612"/>
            <a:ext cx="2588359" cy="2700300"/>
            <a:chOff x="669925" y="1899000"/>
            <a:chExt cx="2588359" cy="2700300"/>
          </a:xfrm>
        </p:grpSpPr>
        <p:sp>
          <p:nvSpPr>
            <p:cNvPr id="32" name="îṡļiḋe">
              <a:extLst>
                <a:ext uri="{FF2B5EF4-FFF2-40B4-BE49-F238E27FC236}">
                  <a16:creationId xmlns:a16="http://schemas.microsoft.com/office/drawing/2014/main" id="{AC64E0DE-155C-4457-B2E2-41B1D3FAF5CD}"/>
                </a:ext>
              </a:extLst>
            </p:cNvPr>
            <p:cNvSpPr/>
            <p:nvPr/>
          </p:nvSpPr>
          <p:spPr bwMode="auto">
            <a:xfrm>
              <a:off x="669925" y="1899000"/>
              <a:ext cx="2588359" cy="2700300"/>
            </a:xfrm>
            <a:custGeom>
              <a:avLst/>
              <a:gdLst>
                <a:gd name="T0" fmla="*/ 538 w 1089"/>
                <a:gd name="T1" fmla="*/ 1138 h 1138"/>
                <a:gd name="T2" fmla="*/ 466 w 1089"/>
                <a:gd name="T3" fmla="*/ 1122 h 1138"/>
                <a:gd name="T4" fmla="*/ 71 w 1089"/>
                <a:gd name="T5" fmla="*/ 895 h 1138"/>
                <a:gd name="T6" fmla="*/ 0 w 1089"/>
                <a:gd name="T7" fmla="*/ 772 h 1138"/>
                <a:gd name="T8" fmla="*/ 4 w 1089"/>
                <a:gd name="T9" fmla="*/ 248 h 1138"/>
                <a:gd name="T10" fmla="*/ 79 w 1089"/>
                <a:gd name="T11" fmla="*/ 143 h 1138"/>
                <a:gd name="T12" fmla="*/ 455 w 1089"/>
                <a:gd name="T13" fmla="*/ 12 h 1138"/>
                <a:gd name="T14" fmla="*/ 540 w 1089"/>
                <a:gd name="T15" fmla="*/ 0 h 1138"/>
                <a:gd name="T16" fmla="*/ 621 w 1089"/>
                <a:gd name="T17" fmla="*/ 11 h 1138"/>
                <a:gd name="T18" fmla="*/ 1015 w 1089"/>
                <a:gd name="T19" fmla="*/ 144 h 1138"/>
                <a:gd name="T20" fmla="*/ 1088 w 1089"/>
                <a:gd name="T21" fmla="*/ 247 h 1138"/>
                <a:gd name="T22" fmla="*/ 1078 w 1089"/>
                <a:gd name="T23" fmla="*/ 772 h 1138"/>
                <a:gd name="T24" fmla="*/ 1005 w 1089"/>
                <a:gd name="T25" fmla="*/ 895 h 1138"/>
                <a:gd name="T26" fmla="*/ 609 w 1089"/>
                <a:gd name="T27" fmla="*/ 1122 h 1138"/>
                <a:gd name="T28" fmla="*/ 538 w 1089"/>
                <a:gd name="T29" fmla="*/ 1138 h 1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89" h="1138">
                  <a:moveTo>
                    <a:pt x="538" y="1138"/>
                  </a:moveTo>
                  <a:cubicBezTo>
                    <a:pt x="511" y="1138"/>
                    <a:pt x="485" y="1132"/>
                    <a:pt x="466" y="1122"/>
                  </a:cubicBezTo>
                  <a:cubicBezTo>
                    <a:pt x="71" y="895"/>
                    <a:pt x="71" y="895"/>
                    <a:pt x="71" y="895"/>
                  </a:cubicBezTo>
                  <a:cubicBezTo>
                    <a:pt x="32" y="873"/>
                    <a:pt x="0" y="817"/>
                    <a:pt x="0" y="772"/>
                  </a:cubicBezTo>
                  <a:cubicBezTo>
                    <a:pt x="4" y="248"/>
                    <a:pt x="4" y="248"/>
                    <a:pt x="4" y="248"/>
                  </a:cubicBezTo>
                  <a:cubicBezTo>
                    <a:pt x="4" y="205"/>
                    <a:pt x="38" y="157"/>
                    <a:pt x="79" y="143"/>
                  </a:cubicBezTo>
                  <a:cubicBezTo>
                    <a:pt x="455" y="12"/>
                    <a:pt x="455" y="12"/>
                    <a:pt x="455" y="12"/>
                  </a:cubicBezTo>
                  <a:cubicBezTo>
                    <a:pt x="477" y="4"/>
                    <a:pt x="508" y="0"/>
                    <a:pt x="540" y="0"/>
                  </a:cubicBezTo>
                  <a:cubicBezTo>
                    <a:pt x="570" y="0"/>
                    <a:pt x="600" y="4"/>
                    <a:pt x="621" y="11"/>
                  </a:cubicBezTo>
                  <a:cubicBezTo>
                    <a:pt x="1015" y="144"/>
                    <a:pt x="1015" y="144"/>
                    <a:pt x="1015" y="144"/>
                  </a:cubicBezTo>
                  <a:cubicBezTo>
                    <a:pt x="1056" y="157"/>
                    <a:pt x="1089" y="205"/>
                    <a:pt x="1088" y="247"/>
                  </a:cubicBezTo>
                  <a:cubicBezTo>
                    <a:pt x="1078" y="772"/>
                    <a:pt x="1078" y="772"/>
                    <a:pt x="1078" y="772"/>
                  </a:cubicBezTo>
                  <a:cubicBezTo>
                    <a:pt x="1077" y="816"/>
                    <a:pt x="1044" y="873"/>
                    <a:pt x="1005" y="895"/>
                  </a:cubicBezTo>
                  <a:cubicBezTo>
                    <a:pt x="609" y="1122"/>
                    <a:pt x="609" y="1122"/>
                    <a:pt x="609" y="1122"/>
                  </a:cubicBezTo>
                  <a:cubicBezTo>
                    <a:pt x="591" y="1132"/>
                    <a:pt x="565" y="1138"/>
                    <a:pt x="538" y="1138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3" name="iş1ïḍê">
              <a:extLst>
                <a:ext uri="{FF2B5EF4-FFF2-40B4-BE49-F238E27FC236}">
                  <a16:creationId xmlns:a16="http://schemas.microsoft.com/office/drawing/2014/main" id="{329B0828-8351-4D2B-9697-387BAE17AED6}"/>
                </a:ext>
              </a:extLst>
            </p:cNvPr>
            <p:cNvSpPr/>
            <p:nvPr/>
          </p:nvSpPr>
          <p:spPr bwMode="auto">
            <a:xfrm>
              <a:off x="838979" y="2077193"/>
              <a:ext cx="2250251" cy="2322213"/>
            </a:xfrm>
            <a:custGeom>
              <a:avLst/>
              <a:gdLst>
                <a:gd name="T0" fmla="*/ 83 w 947"/>
                <a:gd name="T1" fmla="*/ 784 h 979"/>
                <a:gd name="T2" fmla="*/ 0 w 947"/>
                <a:gd name="T3" fmla="*/ 643 h 979"/>
                <a:gd name="T4" fmla="*/ 3 w 947"/>
                <a:gd name="T5" fmla="*/ 243 h 979"/>
                <a:gd name="T6" fmla="*/ 94 w 947"/>
                <a:gd name="T7" fmla="*/ 116 h 979"/>
                <a:gd name="T8" fmla="*/ 378 w 947"/>
                <a:gd name="T9" fmla="*/ 18 h 979"/>
                <a:gd name="T10" fmla="*/ 558 w 947"/>
                <a:gd name="T11" fmla="*/ 17 h 979"/>
                <a:gd name="T12" fmla="*/ 857 w 947"/>
                <a:gd name="T13" fmla="*/ 117 h 979"/>
                <a:gd name="T14" fmla="*/ 946 w 947"/>
                <a:gd name="T15" fmla="*/ 243 h 979"/>
                <a:gd name="T16" fmla="*/ 938 w 947"/>
                <a:gd name="T17" fmla="*/ 642 h 979"/>
                <a:gd name="T18" fmla="*/ 853 w 947"/>
                <a:gd name="T19" fmla="*/ 783 h 979"/>
                <a:gd name="T20" fmla="*/ 550 w 947"/>
                <a:gd name="T21" fmla="*/ 953 h 979"/>
                <a:gd name="T22" fmla="*/ 384 w 947"/>
                <a:gd name="T23" fmla="*/ 953 h 979"/>
                <a:gd name="T24" fmla="*/ 83 w 947"/>
                <a:gd name="T25" fmla="*/ 784 h 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47" h="979">
                  <a:moveTo>
                    <a:pt x="83" y="784"/>
                  </a:moveTo>
                  <a:cubicBezTo>
                    <a:pt x="37" y="759"/>
                    <a:pt x="0" y="695"/>
                    <a:pt x="0" y="643"/>
                  </a:cubicBezTo>
                  <a:cubicBezTo>
                    <a:pt x="3" y="243"/>
                    <a:pt x="3" y="243"/>
                    <a:pt x="3" y="243"/>
                  </a:cubicBezTo>
                  <a:cubicBezTo>
                    <a:pt x="4" y="191"/>
                    <a:pt x="44" y="134"/>
                    <a:pt x="94" y="116"/>
                  </a:cubicBezTo>
                  <a:cubicBezTo>
                    <a:pt x="378" y="18"/>
                    <a:pt x="378" y="18"/>
                    <a:pt x="378" y="18"/>
                  </a:cubicBezTo>
                  <a:cubicBezTo>
                    <a:pt x="427" y="1"/>
                    <a:pt x="508" y="0"/>
                    <a:pt x="558" y="17"/>
                  </a:cubicBezTo>
                  <a:cubicBezTo>
                    <a:pt x="857" y="117"/>
                    <a:pt x="857" y="117"/>
                    <a:pt x="857" y="117"/>
                  </a:cubicBezTo>
                  <a:cubicBezTo>
                    <a:pt x="907" y="134"/>
                    <a:pt x="947" y="191"/>
                    <a:pt x="946" y="243"/>
                  </a:cubicBezTo>
                  <a:cubicBezTo>
                    <a:pt x="938" y="642"/>
                    <a:pt x="938" y="642"/>
                    <a:pt x="938" y="642"/>
                  </a:cubicBezTo>
                  <a:cubicBezTo>
                    <a:pt x="937" y="694"/>
                    <a:pt x="899" y="758"/>
                    <a:pt x="853" y="783"/>
                  </a:cubicBezTo>
                  <a:cubicBezTo>
                    <a:pt x="550" y="953"/>
                    <a:pt x="550" y="953"/>
                    <a:pt x="550" y="953"/>
                  </a:cubicBezTo>
                  <a:cubicBezTo>
                    <a:pt x="505" y="979"/>
                    <a:pt x="430" y="979"/>
                    <a:pt x="384" y="953"/>
                  </a:cubicBezTo>
                  <a:lnTo>
                    <a:pt x="83" y="784"/>
                  </a:lnTo>
                  <a:close/>
                </a:path>
              </a:pathLst>
            </a:custGeom>
            <a:blipFill dpi="0"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tile tx="-520700" ty="723900" sx="42000" sy="42000" flip="none" algn="ctr"/>
            </a:blipFill>
            <a:ln w="76200">
              <a:solidFill>
                <a:schemeClr val="bg1"/>
              </a:solidFill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38" name="ïṣḷïḍé">
              <a:extLst>
                <a:ext uri="{FF2B5EF4-FFF2-40B4-BE49-F238E27FC236}">
                  <a16:creationId xmlns:a16="http://schemas.microsoft.com/office/drawing/2014/main" id="{90CB4662-7F70-44B3-871D-003BC99AAD39}"/>
                </a:ext>
              </a:extLst>
            </p:cNvPr>
            <p:cNvSpPr/>
            <p:nvPr/>
          </p:nvSpPr>
          <p:spPr bwMode="auto">
            <a:xfrm>
              <a:off x="1109695" y="2031503"/>
              <a:ext cx="1708819" cy="512875"/>
            </a:xfrm>
            <a:custGeom>
              <a:avLst/>
              <a:gdLst>
                <a:gd name="T0" fmla="*/ 716 w 719"/>
                <a:gd name="T1" fmla="*/ 0 h 216"/>
                <a:gd name="T2" fmla="*/ 362 w 719"/>
                <a:gd name="T3" fmla="*/ 0 h 216"/>
                <a:gd name="T4" fmla="*/ 359 w 719"/>
                <a:gd name="T5" fmla="*/ 0 h 216"/>
                <a:gd name="T6" fmla="*/ 359 w 719"/>
                <a:gd name="T7" fmla="*/ 0 h 216"/>
                <a:gd name="T8" fmla="*/ 356 w 719"/>
                <a:gd name="T9" fmla="*/ 0 h 216"/>
                <a:gd name="T10" fmla="*/ 2 w 719"/>
                <a:gd name="T11" fmla="*/ 0 h 216"/>
                <a:gd name="T12" fmla="*/ 0 w 719"/>
                <a:gd name="T13" fmla="*/ 0 h 216"/>
                <a:gd name="T14" fmla="*/ 39 w 719"/>
                <a:gd name="T15" fmla="*/ 9 h 216"/>
                <a:gd name="T16" fmla="*/ 46 w 719"/>
                <a:gd name="T17" fmla="*/ 13 h 216"/>
                <a:gd name="T18" fmla="*/ 49 w 719"/>
                <a:gd name="T19" fmla="*/ 14 h 216"/>
                <a:gd name="T20" fmla="*/ 53 w 719"/>
                <a:gd name="T21" fmla="*/ 17 h 216"/>
                <a:gd name="T22" fmla="*/ 56 w 719"/>
                <a:gd name="T23" fmla="*/ 19 h 216"/>
                <a:gd name="T24" fmla="*/ 59 w 719"/>
                <a:gd name="T25" fmla="*/ 22 h 216"/>
                <a:gd name="T26" fmla="*/ 63 w 719"/>
                <a:gd name="T27" fmla="*/ 25 h 216"/>
                <a:gd name="T28" fmla="*/ 64 w 719"/>
                <a:gd name="T29" fmla="*/ 27 h 216"/>
                <a:gd name="T30" fmla="*/ 70 w 719"/>
                <a:gd name="T31" fmla="*/ 33 h 216"/>
                <a:gd name="T32" fmla="*/ 71 w 719"/>
                <a:gd name="T33" fmla="*/ 34 h 216"/>
                <a:gd name="T34" fmla="*/ 75 w 719"/>
                <a:gd name="T35" fmla="*/ 38 h 216"/>
                <a:gd name="T36" fmla="*/ 76 w 719"/>
                <a:gd name="T37" fmla="*/ 40 h 216"/>
                <a:gd name="T38" fmla="*/ 77 w 719"/>
                <a:gd name="T39" fmla="*/ 41 h 216"/>
                <a:gd name="T40" fmla="*/ 78 w 719"/>
                <a:gd name="T41" fmla="*/ 43 h 216"/>
                <a:gd name="T42" fmla="*/ 81 w 719"/>
                <a:gd name="T43" fmla="*/ 47 h 216"/>
                <a:gd name="T44" fmla="*/ 81 w 719"/>
                <a:gd name="T45" fmla="*/ 48 h 216"/>
                <a:gd name="T46" fmla="*/ 81 w 719"/>
                <a:gd name="T47" fmla="*/ 48 h 216"/>
                <a:gd name="T48" fmla="*/ 81 w 719"/>
                <a:gd name="T49" fmla="*/ 48 h 216"/>
                <a:gd name="T50" fmla="*/ 86 w 719"/>
                <a:gd name="T51" fmla="*/ 59 h 216"/>
                <a:gd name="T52" fmla="*/ 86 w 719"/>
                <a:gd name="T53" fmla="*/ 59 h 216"/>
                <a:gd name="T54" fmla="*/ 96 w 719"/>
                <a:gd name="T55" fmla="*/ 95 h 216"/>
                <a:gd name="T56" fmla="*/ 96 w 719"/>
                <a:gd name="T57" fmla="*/ 98 h 216"/>
                <a:gd name="T58" fmla="*/ 111 w 719"/>
                <a:gd name="T59" fmla="*/ 166 h 216"/>
                <a:gd name="T60" fmla="*/ 192 w 719"/>
                <a:gd name="T61" fmla="*/ 216 h 216"/>
                <a:gd name="T62" fmla="*/ 356 w 719"/>
                <a:gd name="T63" fmla="*/ 216 h 216"/>
                <a:gd name="T64" fmla="*/ 359 w 719"/>
                <a:gd name="T65" fmla="*/ 216 h 216"/>
                <a:gd name="T66" fmla="*/ 359 w 719"/>
                <a:gd name="T67" fmla="*/ 216 h 216"/>
                <a:gd name="T68" fmla="*/ 362 w 719"/>
                <a:gd name="T69" fmla="*/ 216 h 216"/>
                <a:gd name="T70" fmla="*/ 526 w 719"/>
                <a:gd name="T71" fmla="*/ 216 h 216"/>
                <a:gd name="T72" fmla="*/ 607 w 719"/>
                <a:gd name="T73" fmla="*/ 166 h 216"/>
                <a:gd name="T74" fmla="*/ 622 w 719"/>
                <a:gd name="T75" fmla="*/ 98 h 216"/>
                <a:gd name="T76" fmla="*/ 622 w 719"/>
                <a:gd name="T77" fmla="*/ 96 h 216"/>
                <a:gd name="T78" fmla="*/ 632 w 719"/>
                <a:gd name="T79" fmla="*/ 59 h 216"/>
                <a:gd name="T80" fmla="*/ 637 w 719"/>
                <a:gd name="T81" fmla="*/ 48 h 216"/>
                <a:gd name="T82" fmla="*/ 654 w 719"/>
                <a:gd name="T83" fmla="*/ 27 h 216"/>
                <a:gd name="T84" fmla="*/ 656 w 719"/>
                <a:gd name="T85" fmla="*/ 25 h 216"/>
                <a:gd name="T86" fmla="*/ 659 w 719"/>
                <a:gd name="T87" fmla="*/ 22 h 216"/>
                <a:gd name="T88" fmla="*/ 662 w 719"/>
                <a:gd name="T89" fmla="*/ 19 h 216"/>
                <a:gd name="T90" fmla="*/ 665 w 719"/>
                <a:gd name="T91" fmla="*/ 17 h 216"/>
                <a:gd name="T92" fmla="*/ 669 w 719"/>
                <a:gd name="T93" fmla="*/ 14 h 216"/>
                <a:gd name="T94" fmla="*/ 672 w 719"/>
                <a:gd name="T95" fmla="*/ 13 h 216"/>
                <a:gd name="T96" fmla="*/ 679 w 719"/>
                <a:gd name="T97" fmla="*/ 9 h 216"/>
                <a:gd name="T98" fmla="*/ 719 w 719"/>
                <a:gd name="T99" fmla="*/ 0 h 216"/>
                <a:gd name="T100" fmla="*/ 716 w 719"/>
                <a:gd name="T101" fmla="*/ 0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19" h="216">
                  <a:moveTo>
                    <a:pt x="716" y="0"/>
                  </a:moveTo>
                  <a:cubicBezTo>
                    <a:pt x="362" y="0"/>
                    <a:pt x="362" y="0"/>
                    <a:pt x="362" y="0"/>
                  </a:cubicBezTo>
                  <a:cubicBezTo>
                    <a:pt x="359" y="0"/>
                    <a:pt x="359" y="0"/>
                    <a:pt x="359" y="0"/>
                  </a:cubicBezTo>
                  <a:cubicBezTo>
                    <a:pt x="359" y="0"/>
                    <a:pt x="359" y="0"/>
                    <a:pt x="359" y="0"/>
                  </a:cubicBezTo>
                  <a:cubicBezTo>
                    <a:pt x="356" y="0"/>
                    <a:pt x="356" y="0"/>
                    <a:pt x="356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13" y="0"/>
                    <a:pt x="27" y="4"/>
                    <a:pt x="39" y="9"/>
                  </a:cubicBezTo>
                  <a:cubicBezTo>
                    <a:pt x="42" y="10"/>
                    <a:pt x="44" y="12"/>
                    <a:pt x="46" y="13"/>
                  </a:cubicBezTo>
                  <a:cubicBezTo>
                    <a:pt x="47" y="13"/>
                    <a:pt x="48" y="14"/>
                    <a:pt x="49" y="14"/>
                  </a:cubicBezTo>
                  <a:cubicBezTo>
                    <a:pt x="50" y="15"/>
                    <a:pt x="52" y="16"/>
                    <a:pt x="53" y="17"/>
                  </a:cubicBezTo>
                  <a:cubicBezTo>
                    <a:pt x="54" y="18"/>
                    <a:pt x="55" y="19"/>
                    <a:pt x="56" y="19"/>
                  </a:cubicBezTo>
                  <a:cubicBezTo>
                    <a:pt x="57" y="20"/>
                    <a:pt x="58" y="21"/>
                    <a:pt x="59" y="22"/>
                  </a:cubicBezTo>
                  <a:cubicBezTo>
                    <a:pt x="60" y="23"/>
                    <a:pt x="61" y="24"/>
                    <a:pt x="63" y="25"/>
                  </a:cubicBezTo>
                  <a:cubicBezTo>
                    <a:pt x="63" y="25"/>
                    <a:pt x="64" y="26"/>
                    <a:pt x="64" y="27"/>
                  </a:cubicBezTo>
                  <a:cubicBezTo>
                    <a:pt x="67" y="29"/>
                    <a:pt x="69" y="31"/>
                    <a:pt x="70" y="33"/>
                  </a:cubicBezTo>
                  <a:cubicBezTo>
                    <a:pt x="71" y="33"/>
                    <a:pt x="71" y="34"/>
                    <a:pt x="71" y="34"/>
                  </a:cubicBezTo>
                  <a:cubicBezTo>
                    <a:pt x="72" y="35"/>
                    <a:pt x="73" y="37"/>
                    <a:pt x="75" y="38"/>
                  </a:cubicBezTo>
                  <a:cubicBezTo>
                    <a:pt x="75" y="39"/>
                    <a:pt x="75" y="39"/>
                    <a:pt x="76" y="40"/>
                  </a:cubicBezTo>
                  <a:cubicBezTo>
                    <a:pt x="76" y="40"/>
                    <a:pt x="76" y="40"/>
                    <a:pt x="77" y="41"/>
                  </a:cubicBezTo>
                  <a:cubicBezTo>
                    <a:pt x="77" y="41"/>
                    <a:pt x="77" y="42"/>
                    <a:pt x="78" y="43"/>
                  </a:cubicBezTo>
                  <a:cubicBezTo>
                    <a:pt x="79" y="44"/>
                    <a:pt x="80" y="46"/>
                    <a:pt x="81" y="47"/>
                  </a:cubicBezTo>
                  <a:cubicBezTo>
                    <a:pt x="81" y="47"/>
                    <a:pt x="81" y="48"/>
                    <a:pt x="81" y="48"/>
                  </a:cubicBezTo>
                  <a:cubicBezTo>
                    <a:pt x="81" y="48"/>
                    <a:pt x="81" y="48"/>
                    <a:pt x="81" y="48"/>
                  </a:cubicBezTo>
                  <a:cubicBezTo>
                    <a:pt x="81" y="48"/>
                    <a:pt x="81" y="48"/>
                    <a:pt x="81" y="48"/>
                  </a:cubicBezTo>
                  <a:cubicBezTo>
                    <a:pt x="83" y="52"/>
                    <a:pt x="85" y="55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91" y="70"/>
                    <a:pt x="94" y="83"/>
                    <a:pt x="96" y="95"/>
                  </a:cubicBezTo>
                  <a:cubicBezTo>
                    <a:pt x="96" y="96"/>
                    <a:pt x="96" y="97"/>
                    <a:pt x="96" y="98"/>
                  </a:cubicBezTo>
                  <a:cubicBezTo>
                    <a:pt x="99" y="121"/>
                    <a:pt x="101" y="145"/>
                    <a:pt x="111" y="166"/>
                  </a:cubicBezTo>
                  <a:cubicBezTo>
                    <a:pt x="127" y="199"/>
                    <a:pt x="155" y="216"/>
                    <a:pt x="192" y="216"/>
                  </a:cubicBezTo>
                  <a:cubicBezTo>
                    <a:pt x="192" y="216"/>
                    <a:pt x="356" y="216"/>
                    <a:pt x="356" y="216"/>
                  </a:cubicBezTo>
                  <a:cubicBezTo>
                    <a:pt x="356" y="216"/>
                    <a:pt x="357" y="216"/>
                    <a:pt x="359" y="216"/>
                  </a:cubicBezTo>
                  <a:cubicBezTo>
                    <a:pt x="359" y="216"/>
                    <a:pt x="359" y="216"/>
                    <a:pt x="359" y="216"/>
                  </a:cubicBezTo>
                  <a:cubicBezTo>
                    <a:pt x="361" y="216"/>
                    <a:pt x="362" y="216"/>
                    <a:pt x="362" y="216"/>
                  </a:cubicBezTo>
                  <a:cubicBezTo>
                    <a:pt x="362" y="216"/>
                    <a:pt x="526" y="216"/>
                    <a:pt x="526" y="216"/>
                  </a:cubicBezTo>
                  <a:cubicBezTo>
                    <a:pt x="563" y="216"/>
                    <a:pt x="591" y="199"/>
                    <a:pt x="607" y="166"/>
                  </a:cubicBezTo>
                  <a:cubicBezTo>
                    <a:pt x="618" y="145"/>
                    <a:pt x="619" y="121"/>
                    <a:pt x="622" y="98"/>
                  </a:cubicBezTo>
                  <a:cubicBezTo>
                    <a:pt x="622" y="98"/>
                    <a:pt x="622" y="97"/>
                    <a:pt x="622" y="96"/>
                  </a:cubicBezTo>
                  <a:cubicBezTo>
                    <a:pt x="624" y="83"/>
                    <a:pt x="627" y="71"/>
                    <a:pt x="632" y="59"/>
                  </a:cubicBezTo>
                  <a:cubicBezTo>
                    <a:pt x="633" y="55"/>
                    <a:pt x="635" y="51"/>
                    <a:pt x="637" y="48"/>
                  </a:cubicBezTo>
                  <a:cubicBezTo>
                    <a:pt x="642" y="40"/>
                    <a:pt x="647" y="33"/>
                    <a:pt x="654" y="27"/>
                  </a:cubicBezTo>
                  <a:cubicBezTo>
                    <a:pt x="654" y="26"/>
                    <a:pt x="655" y="25"/>
                    <a:pt x="656" y="25"/>
                  </a:cubicBezTo>
                  <a:cubicBezTo>
                    <a:pt x="657" y="24"/>
                    <a:pt x="658" y="23"/>
                    <a:pt x="659" y="22"/>
                  </a:cubicBezTo>
                  <a:cubicBezTo>
                    <a:pt x="660" y="21"/>
                    <a:pt x="661" y="20"/>
                    <a:pt x="662" y="19"/>
                  </a:cubicBezTo>
                  <a:cubicBezTo>
                    <a:pt x="663" y="19"/>
                    <a:pt x="664" y="18"/>
                    <a:pt x="665" y="17"/>
                  </a:cubicBezTo>
                  <a:cubicBezTo>
                    <a:pt x="667" y="16"/>
                    <a:pt x="668" y="15"/>
                    <a:pt x="669" y="14"/>
                  </a:cubicBezTo>
                  <a:cubicBezTo>
                    <a:pt x="670" y="14"/>
                    <a:pt x="671" y="13"/>
                    <a:pt x="672" y="13"/>
                  </a:cubicBezTo>
                  <a:cubicBezTo>
                    <a:pt x="674" y="12"/>
                    <a:pt x="676" y="10"/>
                    <a:pt x="679" y="9"/>
                  </a:cubicBezTo>
                  <a:cubicBezTo>
                    <a:pt x="691" y="4"/>
                    <a:pt x="705" y="0"/>
                    <a:pt x="719" y="0"/>
                  </a:cubicBezTo>
                  <a:cubicBezTo>
                    <a:pt x="718" y="0"/>
                    <a:pt x="717" y="0"/>
                    <a:pt x="716" y="0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vert="horz" wrap="none" lIns="91440" tIns="45720" rIns="91440" bIns="45720" anchor="ctr" anchorCtr="1" compatLnSpc="1">
              <a:prstTxWarp prst="textNoShape">
                <a:avLst/>
              </a:prstTxWarp>
              <a:normAutofit/>
            </a:bodyPr>
            <a:lstStyle/>
            <a:p>
              <a:pPr algn="ctr"/>
              <a:r>
                <a:rPr lang="en-US" altLang="zh-CN" sz="1600" b="1" dirty="0">
                  <a:solidFill>
                    <a:schemeClr val="bg1">
                      <a:lumMod val="50000"/>
                    </a:schemeClr>
                  </a:solidFill>
                </a:rPr>
                <a:t>Keyword</a:t>
              </a:r>
              <a:endParaRPr lang="zh-CN" altLang="en-US" sz="1600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42" name="íṩľiḓê">
            <a:extLst>
              <a:ext uri="{FF2B5EF4-FFF2-40B4-BE49-F238E27FC236}">
                <a16:creationId xmlns:a16="http://schemas.microsoft.com/office/drawing/2014/main" id="{65E54B48-564B-4092-BA1A-3BE75DF4EA5B}"/>
              </a:ext>
            </a:extLst>
          </p:cNvPr>
          <p:cNvSpPr/>
          <p:nvPr/>
        </p:nvSpPr>
        <p:spPr>
          <a:xfrm>
            <a:off x="4580911" y="5079659"/>
            <a:ext cx="3028800" cy="968462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pPr algn="ctr">
              <a:lnSpc>
                <a:spcPct val="150000"/>
              </a:lnSpc>
              <a:tabLst>
                <a:tab pos="228594" algn="l"/>
              </a:tabLst>
              <a:defRPr/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</a:rPr>
              <a:t>Click here to add content, content to match the title. </a:t>
            </a:r>
          </a:p>
        </p:txBody>
      </p:sp>
      <p:sp>
        <p:nvSpPr>
          <p:cNvPr id="43" name="i$ḷiḓè">
            <a:extLst>
              <a:ext uri="{FF2B5EF4-FFF2-40B4-BE49-F238E27FC236}">
                <a16:creationId xmlns:a16="http://schemas.microsoft.com/office/drawing/2014/main" id="{849BBEBA-A09B-4E79-BA0E-6771A62139E7}"/>
              </a:ext>
            </a:extLst>
          </p:cNvPr>
          <p:cNvSpPr/>
          <p:nvPr/>
        </p:nvSpPr>
        <p:spPr>
          <a:xfrm>
            <a:off x="4581599" y="4741105"/>
            <a:ext cx="3028112" cy="338554"/>
          </a:xfrm>
          <a:prstGeom prst="rect">
            <a:avLst/>
          </a:prstGeom>
        </p:spPr>
        <p:txBody>
          <a:bodyPr wrap="none">
            <a:normAutofit fontScale="92500" lnSpcReduction="10000"/>
          </a:bodyPr>
          <a:lstStyle/>
          <a:p>
            <a:pPr algn="ctr"/>
            <a:r>
              <a:rPr lang="en-US" altLang="zh-CN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Add title text</a:t>
            </a:r>
          </a:p>
        </p:txBody>
      </p:sp>
      <p:grpSp>
        <p:nvGrpSpPr>
          <p:cNvPr id="44" name="ïṥľïḋe">
            <a:extLst>
              <a:ext uri="{FF2B5EF4-FFF2-40B4-BE49-F238E27FC236}">
                <a16:creationId xmlns:a16="http://schemas.microsoft.com/office/drawing/2014/main" id="{64713A56-B8CB-43EC-A626-0DDEB63426BA}"/>
              </a:ext>
            </a:extLst>
          </p:cNvPr>
          <p:cNvGrpSpPr/>
          <p:nvPr/>
        </p:nvGrpSpPr>
        <p:grpSpPr>
          <a:xfrm>
            <a:off x="8516263" y="1862612"/>
            <a:ext cx="2588359" cy="2700300"/>
            <a:chOff x="669925" y="1899000"/>
            <a:chExt cx="2588359" cy="2700300"/>
          </a:xfrm>
        </p:grpSpPr>
        <p:sp>
          <p:nvSpPr>
            <p:cNvPr id="45" name="iṧḷíḑé">
              <a:extLst>
                <a:ext uri="{FF2B5EF4-FFF2-40B4-BE49-F238E27FC236}">
                  <a16:creationId xmlns:a16="http://schemas.microsoft.com/office/drawing/2014/main" id="{9B47E9BB-003B-4470-AFF7-BD32918C3664}"/>
                </a:ext>
              </a:extLst>
            </p:cNvPr>
            <p:cNvSpPr/>
            <p:nvPr/>
          </p:nvSpPr>
          <p:spPr bwMode="auto">
            <a:xfrm>
              <a:off x="669925" y="1899000"/>
              <a:ext cx="2588359" cy="2700300"/>
            </a:xfrm>
            <a:custGeom>
              <a:avLst/>
              <a:gdLst>
                <a:gd name="T0" fmla="*/ 538 w 1089"/>
                <a:gd name="T1" fmla="*/ 1138 h 1138"/>
                <a:gd name="T2" fmla="*/ 466 w 1089"/>
                <a:gd name="T3" fmla="*/ 1122 h 1138"/>
                <a:gd name="T4" fmla="*/ 71 w 1089"/>
                <a:gd name="T5" fmla="*/ 895 h 1138"/>
                <a:gd name="T6" fmla="*/ 0 w 1089"/>
                <a:gd name="T7" fmla="*/ 772 h 1138"/>
                <a:gd name="T8" fmla="*/ 4 w 1089"/>
                <a:gd name="T9" fmla="*/ 248 h 1138"/>
                <a:gd name="T10" fmla="*/ 79 w 1089"/>
                <a:gd name="T11" fmla="*/ 143 h 1138"/>
                <a:gd name="T12" fmla="*/ 455 w 1089"/>
                <a:gd name="T13" fmla="*/ 12 h 1138"/>
                <a:gd name="T14" fmla="*/ 540 w 1089"/>
                <a:gd name="T15" fmla="*/ 0 h 1138"/>
                <a:gd name="T16" fmla="*/ 621 w 1089"/>
                <a:gd name="T17" fmla="*/ 11 h 1138"/>
                <a:gd name="T18" fmla="*/ 1015 w 1089"/>
                <a:gd name="T19" fmla="*/ 144 h 1138"/>
                <a:gd name="T20" fmla="*/ 1088 w 1089"/>
                <a:gd name="T21" fmla="*/ 247 h 1138"/>
                <a:gd name="T22" fmla="*/ 1078 w 1089"/>
                <a:gd name="T23" fmla="*/ 772 h 1138"/>
                <a:gd name="T24" fmla="*/ 1005 w 1089"/>
                <a:gd name="T25" fmla="*/ 895 h 1138"/>
                <a:gd name="T26" fmla="*/ 609 w 1089"/>
                <a:gd name="T27" fmla="*/ 1122 h 1138"/>
                <a:gd name="T28" fmla="*/ 538 w 1089"/>
                <a:gd name="T29" fmla="*/ 1138 h 1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89" h="1138">
                  <a:moveTo>
                    <a:pt x="538" y="1138"/>
                  </a:moveTo>
                  <a:cubicBezTo>
                    <a:pt x="511" y="1138"/>
                    <a:pt x="485" y="1132"/>
                    <a:pt x="466" y="1122"/>
                  </a:cubicBezTo>
                  <a:cubicBezTo>
                    <a:pt x="71" y="895"/>
                    <a:pt x="71" y="895"/>
                    <a:pt x="71" y="895"/>
                  </a:cubicBezTo>
                  <a:cubicBezTo>
                    <a:pt x="32" y="873"/>
                    <a:pt x="0" y="817"/>
                    <a:pt x="0" y="772"/>
                  </a:cubicBezTo>
                  <a:cubicBezTo>
                    <a:pt x="4" y="248"/>
                    <a:pt x="4" y="248"/>
                    <a:pt x="4" y="248"/>
                  </a:cubicBezTo>
                  <a:cubicBezTo>
                    <a:pt x="4" y="205"/>
                    <a:pt x="38" y="157"/>
                    <a:pt x="79" y="143"/>
                  </a:cubicBezTo>
                  <a:cubicBezTo>
                    <a:pt x="455" y="12"/>
                    <a:pt x="455" y="12"/>
                    <a:pt x="455" y="12"/>
                  </a:cubicBezTo>
                  <a:cubicBezTo>
                    <a:pt x="477" y="4"/>
                    <a:pt x="508" y="0"/>
                    <a:pt x="540" y="0"/>
                  </a:cubicBezTo>
                  <a:cubicBezTo>
                    <a:pt x="570" y="0"/>
                    <a:pt x="600" y="4"/>
                    <a:pt x="621" y="11"/>
                  </a:cubicBezTo>
                  <a:cubicBezTo>
                    <a:pt x="1015" y="144"/>
                    <a:pt x="1015" y="144"/>
                    <a:pt x="1015" y="144"/>
                  </a:cubicBezTo>
                  <a:cubicBezTo>
                    <a:pt x="1056" y="157"/>
                    <a:pt x="1089" y="205"/>
                    <a:pt x="1088" y="247"/>
                  </a:cubicBezTo>
                  <a:cubicBezTo>
                    <a:pt x="1078" y="772"/>
                    <a:pt x="1078" y="772"/>
                    <a:pt x="1078" y="772"/>
                  </a:cubicBezTo>
                  <a:cubicBezTo>
                    <a:pt x="1077" y="816"/>
                    <a:pt x="1044" y="873"/>
                    <a:pt x="1005" y="895"/>
                  </a:cubicBezTo>
                  <a:cubicBezTo>
                    <a:pt x="609" y="1122"/>
                    <a:pt x="609" y="1122"/>
                    <a:pt x="609" y="1122"/>
                  </a:cubicBezTo>
                  <a:cubicBezTo>
                    <a:pt x="591" y="1132"/>
                    <a:pt x="565" y="1138"/>
                    <a:pt x="538" y="1138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6" name="íṩḻíďé">
              <a:extLst>
                <a:ext uri="{FF2B5EF4-FFF2-40B4-BE49-F238E27FC236}">
                  <a16:creationId xmlns:a16="http://schemas.microsoft.com/office/drawing/2014/main" id="{1F1DF192-077D-451C-97DB-FACE2EE2113E}"/>
                </a:ext>
              </a:extLst>
            </p:cNvPr>
            <p:cNvSpPr/>
            <p:nvPr/>
          </p:nvSpPr>
          <p:spPr bwMode="auto">
            <a:xfrm>
              <a:off x="838979" y="2077193"/>
              <a:ext cx="2250251" cy="2322213"/>
            </a:xfrm>
            <a:custGeom>
              <a:avLst/>
              <a:gdLst>
                <a:gd name="T0" fmla="*/ 83 w 947"/>
                <a:gd name="T1" fmla="*/ 784 h 979"/>
                <a:gd name="T2" fmla="*/ 0 w 947"/>
                <a:gd name="T3" fmla="*/ 643 h 979"/>
                <a:gd name="T4" fmla="*/ 3 w 947"/>
                <a:gd name="T5" fmla="*/ 243 h 979"/>
                <a:gd name="T6" fmla="*/ 94 w 947"/>
                <a:gd name="T7" fmla="*/ 116 h 979"/>
                <a:gd name="T8" fmla="*/ 378 w 947"/>
                <a:gd name="T9" fmla="*/ 18 h 979"/>
                <a:gd name="T10" fmla="*/ 558 w 947"/>
                <a:gd name="T11" fmla="*/ 17 h 979"/>
                <a:gd name="T12" fmla="*/ 857 w 947"/>
                <a:gd name="T13" fmla="*/ 117 h 979"/>
                <a:gd name="T14" fmla="*/ 946 w 947"/>
                <a:gd name="T15" fmla="*/ 243 h 979"/>
                <a:gd name="T16" fmla="*/ 938 w 947"/>
                <a:gd name="T17" fmla="*/ 642 h 979"/>
                <a:gd name="T18" fmla="*/ 853 w 947"/>
                <a:gd name="T19" fmla="*/ 783 h 979"/>
                <a:gd name="T20" fmla="*/ 550 w 947"/>
                <a:gd name="T21" fmla="*/ 953 h 979"/>
                <a:gd name="T22" fmla="*/ 384 w 947"/>
                <a:gd name="T23" fmla="*/ 953 h 979"/>
                <a:gd name="T24" fmla="*/ 83 w 947"/>
                <a:gd name="T25" fmla="*/ 784 h 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47" h="979">
                  <a:moveTo>
                    <a:pt x="83" y="784"/>
                  </a:moveTo>
                  <a:cubicBezTo>
                    <a:pt x="37" y="759"/>
                    <a:pt x="0" y="695"/>
                    <a:pt x="0" y="643"/>
                  </a:cubicBezTo>
                  <a:cubicBezTo>
                    <a:pt x="3" y="243"/>
                    <a:pt x="3" y="243"/>
                    <a:pt x="3" y="243"/>
                  </a:cubicBezTo>
                  <a:cubicBezTo>
                    <a:pt x="4" y="191"/>
                    <a:pt x="44" y="134"/>
                    <a:pt x="94" y="116"/>
                  </a:cubicBezTo>
                  <a:cubicBezTo>
                    <a:pt x="378" y="18"/>
                    <a:pt x="378" y="18"/>
                    <a:pt x="378" y="18"/>
                  </a:cubicBezTo>
                  <a:cubicBezTo>
                    <a:pt x="427" y="1"/>
                    <a:pt x="508" y="0"/>
                    <a:pt x="558" y="17"/>
                  </a:cubicBezTo>
                  <a:cubicBezTo>
                    <a:pt x="857" y="117"/>
                    <a:pt x="857" y="117"/>
                    <a:pt x="857" y="117"/>
                  </a:cubicBezTo>
                  <a:cubicBezTo>
                    <a:pt x="907" y="134"/>
                    <a:pt x="947" y="191"/>
                    <a:pt x="946" y="243"/>
                  </a:cubicBezTo>
                  <a:cubicBezTo>
                    <a:pt x="938" y="642"/>
                    <a:pt x="938" y="642"/>
                    <a:pt x="938" y="642"/>
                  </a:cubicBezTo>
                  <a:cubicBezTo>
                    <a:pt x="937" y="694"/>
                    <a:pt x="899" y="758"/>
                    <a:pt x="853" y="783"/>
                  </a:cubicBezTo>
                  <a:cubicBezTo>
                    <a:pt x="550" y="953"/>
                    <a:pt x="550" y="953"/>
                    <a:pt x="550" y="953"/>
                  </a:cubicBezTo>
                  <a:cubicBezTo>
                    <a:pt x="505" y="979"/>
                    <a:pt x="430" y="979"/>
                    <a:pt x="384" y="953"/>
                  </a:cubicBezTo>
                  <a:lnTo>
                    <a:pt x="83" y="784"/>
                  </a:lnTo>
                  <a:close/>
                </a:path>
              </a:pathLst>
            </a:custGeom>
            <a:blipFill dpi="0"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tile tx="-1111250" ty="863600" sx="50000" sy="50000" flip="none" algn="ctr"/>
            </a:blipFill>
            <a:ln w="76200">
              <a:solidFill>
                <a:schemeClr val="bg1"/>
              </a:solidFill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47" name="ïSlíḓé">
              <a:extLst>
                <a:ext uri="{FF2B5EF4-FFF2-40B4-BE49-F238E27FC236}">
                  <a16:creationId xmlns:a16="http://schemas.microsoft.com/office/drawing/2014/main" id="{74FB96CF-7BC4-4AEA-BEF1-12FD477CEADA}"/>
                </a:ext>
              </a:extLst>
            </p:cNvPr>
            <p:cNvSpPr/>
            <p:nvPr/>
          </p:nvSpPr>
          <p:spPr bwMode="auto">
            <a:xfrm>
              <a:off x="1109695" y="2031503"/>
              <a:ext cx="1708819" cy="512875"/>
            </a:xfrm>
            <a:custGeom>
              <a:avLst/>
              <a:gdLst>
                <a:gd name="T0" fmla="*/ 716 w 719"/>
                <a:gd name="T1" fmla="*/ 0 h 216"/>
                <a:gd name="T2" fmla="*/ 362 w 719"/>
                <a:gd name="T3" fmla="*/ 0 h 216"/>
                <a:gd name="T4" fmla="*/ 359 w 719"/>
                <a:gd name="T5" fmla="*/ 0 h 216"/>
                <a:gd name="T6" fmla="*/ 359 w 719"/>
                <a:gd name="T7" fmla="*/ 0 h 216"/>
                <a:gd name="T8" fmla="*/ 356 w 719"/>
                <a:gd name="T9" fmla="*/ 0 h 216"/>
                <a:gd name="T10" fmla="*/ 2 w 719"/>
                <a:gd name="T11" fmla="*/ 0 h 216"/>
                <a:gd name="T12" fmla="*/ 0 w 719"/>
                <a:gd name="T13" fmla="*/ 0 h 216"/>
                <a:gd name="T14" fmla="*/ 39 w 719"/>
                <a:gd name="T15" fmla="*/ 9 h 216"/>
                <a:gd name="T16" fmla="*/ 46 w 719"/>
                <a:gd name="T17" fmla="*/ 13 h 216"/>
                <a:gd name="T18" fmla="*/ 49 w 719"/>
                <a:gd name="T19" fmla="*/ 14 h 216"/>
                <a:gd name="T20" fmla="*/ 53 w 719"/>
                <a:gd name="T21" fmla="*/ 17 h 216"/>
                <a:gd name="T22" fmla="*/ 56 w 719"/>
                <a:gd name="T23" fmla="*/ 19 h 216"/>
                <a:gd name="T24" fmla="*/ 59 w 719"/>
                <a:gd name="T25" fmla="*/ 22 h 216"/>
                <a:gd name="T26" fmla="*/ 63 w 719"/>
                <a:gd name="T27" fmla="*/ 25 h 216"/>
                <a:gd name="T28" fmla="*/ 64 w 719"/>
                <a:gd name="T29" fmla="*/ 27 h 216"/>
                <a:gd name="T30" fmla="*/ 70 w 719"/>
                <a:gd name="T31" fmla="*/ 33 h 216"/>
                <a:gd name="T32" fmla="*/ 71 w 719"/>
                <a:gd name="T33" fmla="*/ 34 h 216"/>
                <a:gd name="T34" fmla="*/ 75 w 719"/>
                <a:gd name="T35" fmla="*/ 38 h 216"/>
                <a:gd name="T36" fmla="*/ 76 w 719"/>
                <a:gd name="T37" fmla="*/ 40 h 216"/>
                <a:gd name="T38" fmla="*/ 77 w 719"/>
                <a:gd name="T39" fmla="*/ 41 h 216"/>
                <a:gd name="T40" fmla="*/ 78 w 719"/>
                <a:gd name="T41" fmla="*/ 43 h 216"/>
                <a:gd name="T42" fmla="*/ 81 w 719"/>
                <a:gd name="T43" fmla="*/ 47 h 216"/>
                <a:gd name="T44" fmla="*/ 81 w 719"/>
                <a:gd name="T45" fmla="*/ 48 h 216"/>
                <a:gd name="T46" fmla="*/ 81 w 719"/>
                <a:gd name="T47" fmla="*/ 48 h 216"/>
                <a:gd name="T48" fmla="*/ 81 w 719"/>
                <a:gd name="T49" fmla="*/ 48 h 216"/>
                <a:gd name="T50" fmla="*/ 86 w 719"/>
                <a:gd name="T51" fmla="*/ 59 h 216"/>
                <a:gd name="T52" fmla="*/ 86 w 719"/>
                <a:gd name="T53" fmla="*/ 59 h 216"/>
                <a:gd name="T54" fmla="*/ 96 w 719"/>
                <a:gd name="T55" fmla="*/ 95 h 216"/>
                <a:gd name="T56" fmla="*/ 96 w 719"/>
                <a:gd name="T57" fmla="*/ 98 h 216"/>
                <a:gd name="T58" fmla="*/ 111 w 719"/>
                <a:gd name="T59" fmla="*/ 166 h 216"/>
                <a:gd name="T60" fmla="*/ 192 w 719"/>
                <a:gd name="T61" fmla="*/ 216 h 216"/>
                <a:gd name="T62" fmla="*/ 356 w 719"/>
                <a:gd name="T63" fmla="*/ 216 h 216"/>
                <a:gd name="T64" fmla="*/ 359 w 719"/>
                <a:gd name="T65" fmla="*/ 216 h 216"/>
                <a:gd name="T66" fmla="*/ 359 w 719"/>
                <a:gd name="T67" fmla="*/ 216 h 216"/>
                <a:gd name="T68" fmla="*/ 362 w 719"/>
                <a:gd name="T69" fmla="*/ 216 h 216"/>
                <a:gd name="T70" fmla="*/ 526 w 719"/>
                <a:gd name="T71" fmla="*/ 216 h 216"/>
                <a:gd name="T72" fmla="*/ 607 w 719"/>
                <a:gd name="T73" fmla="*/ 166 h 216"/>
                <a:gd name="T74" fmla="*/ 622 w 719"/>
                <a:gd name="T75" fmla="*/ 98 h 216"/>
                <a:gd name="T76" fmla="*/ 622 w 719"/>
                <a:gd name="T77" fmla="*/ 96 h 216"/>
                <a:gd name="T78" fmla="*/ 632 w 719"/>
                <a:gd name="T79" fmla="*/ 59 h 216"/>
                <a:gd name="T80" fmla="*/ 637 w 719"/>
                <a:gd name="T81" fmla="*/ 48 h 216"/>
                <a:gd name="T82" fmla="*/ 654 w 719"/>
                <a:gd name="T83" fmla="*/ 27 h 216"/>
                <a:gd name="T84" fmla="*/ 656 w 719"/>
                <a:gd name="T85" fmla="*/ 25 h 216"/>
                <a:gd name="T86" fmla="*/ 659 w 719"/>
                <a:gd name="T87" fmla="*/ 22 h 216"/>
                <a:gd name="T88" fmla="*/ 662 w 719"/>
                <a:gd name="T89" fmla="*/ 19 h 216"/>
                <a:gd name="T90" fmla="*/ 665 w 719"/>
                <a:gd name="T91" fmla="*/ 17 h 216"/>
                <a:gd name="T92" fmla="*/ 669 w 719"/>
                <a:gd name="T93" fmla="*/ 14 h 216"/>
                <a:gd name="T94" fmla="*/ 672 w 719"/>
                <a:gd name="T95" fmla="*/ 13 h 216"/>
                <a:gd name="T96" fmla="*/ 679 w 719"/>
                <a:gd name="T97" fmla="*/ 9 h 216"/>
                <a:gd name="T98" fmla="*/ 719 w 719"/>
                <a:gd name="T99" fmla="*/ 0 h 216"/>
                <a:gd name="T100" fmla="*/ 716 w 719"/>
                <a:gd name="T101" fmla="*/ 0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19" h="216">
                  <a:moveTo>
                    <a:pt x="716" y="0"/>
                  </a:moveTo>
                  <a:cubicBezTo>
                    <a:pt x="362" y="0"/>
                    <a:pt x="362" y="0"/>
                    <a:pt x="362" y="0"/>
                  </a:cubicBezTo>
                  <a:cubicBezTo>
                    <a:pt x="359" y="0"/>
                    <a:pt x="359" y="0"/>
                    <a:pt x="359" y="0"/>
                  </a:cubicBezTo>
                  <a:cubicBezTo>
                    <a:pt x="359" y="0"/>
                    <a:pt x="359" y="0"/>
                    <a:pt x="359" y="0"/>
                  </a:cubicBezTo>
                  <a:cubicBezTo>
                    <a:pt x="356" y="0"/>
                    <a:pt x="356" y="0"/>
                    <a:pt x="356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13" y="0"/>
                    <a:pt x="27" y="4"/>
                    <a:pt x="39" y="9"/>
                  </a:cubicBezTo>
                  <a:cubicBezTo>
                    <a:pt x="42" y="10"/>
                    <a:pt x="44" y="12"/>
                    <a:pt x="46" y="13"/>
                  </a:cubicBezTo>
                  <a:cubicBezTo>
                    <a:pt x="47" y="13"/>
                    <a:pt x="48" y="14"/>
                    <a:pt x="49" y="14"/>
                  </a:cubicBezTo>
                  <a:cubicBezTo>
                    <a:pt x="50" y="15"/>
                    <a:pt x="52" y="16"/>
                    <a:pt x="53" y="17"/>
                  </a:cubicBezTo>
                  <a:cubicBezTo>
                    <a:pt x="54" y="18"/>
                    <a:pt x="55" y="19"/>
                    <a:pt x="56" y="19"/>
                  </a:cubicBezTo>
                  <a:cubicBezTo>
                    <a:pt x="57" y="20"/>
                    <a:pt x="58" y="21"/>
                    <a:pt x="59" y="22"/>
                  </a:cubicBezTo>
                  <a:cubicBezTo>
                    <a:pt x="60" y="23"/>
                    <a:pt x="61" y="24"/>
                    <a:pt x="63" y="25"/>
                  </a:cubicBezTo>
                  <a:cubicBezTo>
                    <a:pt x="63" y="25"/>
                    <a:pt x="64" y="26"/>
                    <a:pt x="64" y="27"/>
                  </a:cubicBezTo>
                  <a:cubicBezTo>
                    <a:pt x="67" y="29"/>
                    <a:pt x="69" y="31"/>
                    <a:pt x="70" y="33"/>
                  </a:cubicBezTo>
                  <a:cubicBezTo>
                    <a:pt x="71" y="33"/>
                    <a:pt x="71" y="34"/>
                    <a:pt x="71" y="34"/>
                  </a:cubicBezTo>
                  <a:cubicBezTo>
                    <a:pt x="72" y="35"/>
                    <a:pt x="73" y="37"/>
                    <a:pt x="75" y="38"/>
                  </a:cubicBezTo>
                  <a:cubicBezTo>
                    <a:pt x="75" y="39"/>
                    <a:pt x="75" y="39"/>
                    <a:pt x="76" y="40"/>
                  </a:cubicBezTo>
                  <a:cubicBezTo>
                    <a:pt x="76" y="40"/>
                    <a:pt x="76" y="40"/>
                    <a:pt x="77" y="41"/>
                  </a:cubicBezTo>
                  <a:cubicBezTo>
                    <a:pt x="77" y="41"/>
                    <a:pt x="77" y="42"/>
                    <a:pt x="78" y="43"/>
                  </a:cubicBezTo>
                  <a:cubicBezTo>
                    <a:pt x="79" y="44"/>
                    <a:pt x="80" y="46"/>
                    <a:pt x="81" y="47"/>
                  </a:cubicBezTo>
                  <a:cubicBezTo>
                    <a:pt x="81" y="47"/>
                    <a:pt x="81" y="48"/>
                    <a:pt x="81" y="48"/>
                  </a:cubicBezTo>
                  <a:cubicBezTo>
                    <a:pt x="81" y="48"/>
                    <a:pt x="81" y="48"/>
                    <a:pt x="81" y="48"/>
                  </a:cubicBezTo>
                  <a:cubicBezTo>
                    <a:pt x="81" y="48"/>
                    <a:pt x="81" y="48"/>
                    <a:pt x="81" y="48"/>
                  </a:cubicBezTo>
                  <a:cubicBezTo>
                    <a:pt x="83" y="52"/>
                    <a:pt x="85" y="55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91" y="70"/>
                    <a:pt x="94" y="83"/>
                    <a:pt x="96" y="95"/>
                  </a:cubicBezTo>
                  <a:cubicBezTo>
                    <a:pt x="96" y="96"/>
                    <a:pt x="96" y="97"/>
                    <a:pt x="96" y="98"/>
                  </a:cubicBezTo>
                  <a:cubicBezTo>
                    <a:pt x="99" y="121"/>
                    <a:pt x="101" y="145"/>
                    <a:pt x="111" y="166"/>
                  </a:cubicBezTo>
                  <a:cubicBezTo>
                    <a:pt x="127" y="199"/>
                    <a:pt x="155" y="216"/>
                    <a:pt x="192" y="216"/>
                  </a:cubicBezTo>
                  <a:cubicBezTo>
                    <a:pt x="192" y="216"/>
                    <a:pt x="356" y="216"/>
                    <a:pt x="356" y="216"/>
                  </a:cubicBezTo>
                  <a:cubicBezTo>
                    <a:pt x="356" y="216"/>
                    <a:pt x="357" y="216"/>
                    <a:pt x="359" y="216"/>
                  </a:cubicBezTo>
                  <a:cubicBezTo>
                    <a:pt x="359" y="216"/>
                    <a:pt x="359" y="216"/>
                    <a:pt x="359" y="216"/>
                  </a:cubicBezTo>
                  <a:cubicBezTo>
                    <a:pt x="361" y="216"/>
                    <a:pt x="362" y="216"/>
                    <a:pt x="362" y="216"/>
                  </a:cubicBezTo>
                  <a:cubicBezTo>
                    <a:pt x="362" y="216"/>
                    <a:pt x="526" y="216"/>
                    <a:pt x="526" y="216"/>
                  </a:cubicBezTo>
                  <a:cubicBezTo>
                    <a:pt x="563" y="216"/>
                    <a:pt x="591" y="199"/>
                    <a:pt x="607" y="166"/>
                  </a:cubicBezTo>
                  <a:cubicBezTo>
                    <a:pt x="618" y="145"/>
                    <a:pt x="619" y="121"/>
                    <a:pt x="622" y="98"/>
                  </a:cubicBezTo>
                  <a:cubicBezTo>
                    <a:pt x="622" y="98"/>
                    <a:pt x="622" y="97"/>
                    <a:pt x="622" y="96"/>
                  </a:cubicBezTo>
                  <a:cubicBezTo>
                    <a:pt x="624" y="83"/>
                    <a:pt x="627" y="71"/>
                    <a:pt x="632" y="59"/>
                  </a:cubicBezTo>
                  <a:cubicBezTo>
                    <a:pt x="633" y="55"/>
                    <a:pt x="635" y="51"/>
                    <a:pt x="637" y="48"/>
                  </a:cubicBezTo>
                  <a:cubicBezTo>
                    <a:pt x="642" y="40"/>
                    <a:pt x="647" y="33"/>
                    <a:pt x="654" y="27"/>
                  </a:cubicBezTo>
                  <a:cubicBezTo>
                    <a:pt x="654" y="26"/>
                    <a:pt x="655" y="25"/>
                    <a:pt x="656" y="25"/>
                  </a:cubicBezTo>
                  <a:cubicBezTo>
                    <a:pt x="657" y="24"/>
                    <a:pt x="658" y="23"/>
                    <a:pt x="659" y="22"/>
                  </a:cubicBezTo>
                  <a:cubicBezTo>
                    <a:pt x="660" y="21"/>
                    <a:pt x="661" y="20"/>
                    <a:pt x="662" y="19"/>
                  </a:cubicBezTo>
                  <a:cubicBezTo>
                    <a:pt x="663" y="19"/>
                    <a:pt x="664" y="18"/>
                    <a:pt x="665" y="17"/>
                  </a:cubicBezTo>
                  <a:cubicBezTo>
                    <a:pt x="667" y="16"/>
                    <a:pt x="668" y="15"/>
                    <a:pt x="669" y="14"/>
                  </a:cubicBezTo>
                  <a:cubicBezTo>
                    <a:pt x="670" y="14"/>
                    <a:pt x="671" y="13"/>
                    <a:pt x="672" y="13"/>
                  </a:cubicBezTo>
                  <a:cubicBezTo>
                    <a:pt x="674" y="12"/>
                    <a:pt x="676" y="10"/>
                    <a:pt x="679" y="9"/>
                  </a:cubicBezTo>
                  <a:cubicBezTo>
                    <a:pt x="691" y="4"/>
                    <a:pt x="705" y="0"/>
                    <a:pt x="719" y="0"/>
                  </a:cubicBezTo>
                  <a:cubicBezTo>
                    <a:pt x="718" y="0"/>
                    <a:pt x="717" y="0"/>
                    <a:pt x="716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none" lIns="91440" tIns="45720" rIns="91440" bIns="45720" anchor="ctr" anchorCtr="1" compatLnSpc="1">
              <a:prstTxWarp prst="textNoShape">
                <a:avLst/>
              </a:prstTxWarp>
              <a:normAutofit/>
            </a:bodyPr>
            <a:lstStyle/>
            <a:p>
              <a:pPr algn="ctr"/>
              <a:r>
                <a:rPr lang="en-US" altLang="zh-CN" sz="1600" b="1" dirty="0">
                  <a:solidFill>
                    <a:schemeClr val="bg1"/>
                  </a:solidFill>
                </a:rPr>
                <a:t>Keyword</a:t>
              </a:r>
              <a:endParaRPr lang="zh-CN" altLang="en-US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48" name="íŝḻïdé">
            <a:extLst>
              <a:ext uri="{FF2B5EF4-FFF2-40B4-BE49-F238E27FC236}">
                <a16:creationId xmlns:a16="http://schemas.microsoft.com/office/drawing/2014/main" id="{3E48F73B-7774-4B0C-93C9-A0CF09C40198}"/>
              </a:ext>
            </a:extLst>
          </p:cNvPr>
          <p:cNvSpPr/>
          <p:nvPr/>
        </p:nvSpPr>
        <p:spPr>
          <a:xfrm>
            <a:off x="8295697" y="5079659"/>
            <a:ext cx="3028800" cy="968462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pPr algn="ctr">
              <a:lnSpc>
                <a:spcPct val="150000"/>
              </a:lnSpc>
              <a:tabLst>
                <a:tab pos="228594" algn="l"/>
              </a:tabLst>
              <a:defRPr/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</a:rPr>
              <a:t>Click here to add content, content to match the title. </a:t>
            </a:r>
          </a:p>
        </p:txBody>
      </p:sp>
      <p:sp>
        <p:nvSpPr>
          <p:cNvPr id="49" name="í$ļíḍê">
            <a:extLst>
              <a:ext uri="{FF2B5EF4-FFF2-40B4-BE49-F238E27FC236}">
                <a16:creationId xmlns:a16="http://schemas.microsoft.com/office/drawing/2014/main" id="{29A15E71-232C-438C-8CC6-9A4F57E9647F}"/>
              </a:ext>
            </a:extLst>
          </p:cNvPr>
          <p:cNvSpPr/>
          <p:nvPr/>
        </p:nvSpPr>
        <p:spPr>
          <a:xfrm>
            <a:off x="8296385" y="4741105"/>
            <a:ext cx="3028112" cy="338554"/>
          </a:xfrm>
          <a:prstGeom prst="rect">
            <a:avLst/>
          </a:prstGeom>
        </p:spPr>
        <p:txBody>
          <a:bodyPr wrap="none">
            <a:normAutofit fontScale="92500" lnSpcReduction="10000"/>
          </a:bodyPr>
          <a:lstStyle/>
          <a:p>
            <a:pPr algn="ctr"/>
            <a:r>
              <a:rPr lang="en-US" altLang="zh-CN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Add title text</a:t>
            </a:r>
          </a:p>
        </p:txBody>
      </p:sp>
    </p:spTree>
    <p:extLst>
      <p:ext uri="{BB962C8B-B14F-4D97-AF65-F5344CB8AC3E}">
        <p14:creationId xmlns:p14="http://schemas.microsoft.com/office/powerpoint/2010/main" val="80596474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  <p:bldP spid="17" grpId="0" animBg="1"/>
      <p:bldP spid="2" grpId="0"/>
      <p:bldP spid="21" grpId="0" animBg="1"/>
      <p:bldP spid="23" grpId="0" animBg="1"/>
      <p:bldP spid="24" grpId="0" animBg="1"/>
      <p:bldP spid="29" grpId="0"/>
      <p:bldP spid="30" grpId="0"/>
      <p:bldP spid="42" grpId="0"/>
      <p:bldP spid="43" grpId="0"/>
      <p:bldP spid="48" grpId="0"/>
      <p:bldP spid="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椭圆 33">
            <a:extLst>
              <a:ext uri="{FF2B5EF4-FFF2-40B4-BE49-F238E27FC236}">
                <a16:creationId xmlns:a16="http://schemas.microsoft.com/office/drawing/2014/main" id="{084F1028-A25C-7C16-4B36-F1E5EC23F1D4}"/>
              </a:ext>
            </a:extLst>
          </p:cNvPr>
          <p:cNvSpPr/>
          <p:nvPr/>
        </p:nvSpPr>
        <p:spPr>
          <a:xfrm>
            <a:off x="965574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椭圆 34">
            <a:extLst>
              <a:ext uri="{FF2B5EF4-FFF2-40B4-BE49-F238E27FC236}">
                <a16:creationId xmlns:a16="http://schemas.microsoft.com/office/drawing/2014/main" id="{AFEEBF84-F8EF-8ABD-427C-D282B510C42A}"/>
              </a:ext>
            </a:extLst>
          </p:cNvPr>
          <p:cNvSpPr/>
          <p:nvPr/>
        </p:nvSpPr>
        <p:spPr>
          <a:xfrm>
            <a:off x="1339430" y="355967"/>
            <a:ext cx="71439" cy="7143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椭圆 35">
            <a:extLst>
              <a:ext uri="{FF2B5EF4-FFF2-40B4-BE49-F238E27FC236}">
                <a16:creationId xmlns:a16="http://schemas.microsoft.com/office/drawing/2014/main" id="{66FDEB6C-1FC2-F964-4FB3-E3DA769ED00B}"/>
              </a:ext>
            </a:extLst>
          </p:cNvPr>
          <p:cNvSpPr/>
          <p:nvPr/>
        </p:nvSpPr>
        <p:spPr>
          <a:xfrm>
            <a:off x="1749223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>
            <a:extLst>
              <a:ext uri="{FF2B5EF4-FFF2-40B4-BE49-F238E27FC236}">
                <a16:creationId xmlns:a16="http://schemas.microsoft.com/office/drawing/2014/main" id="{C09BB2E6-7A14-6D92-A490-0079AB26A9CA}"/>
              </a:ext>
            </a:extLst>
          </p:cNvPr>
          <p:cNvSpPr/>
          <p:nvPr/>
        </p:nvSpPr>
        <p:spPr>
          <a:xfrm>
            <a:off x="2133297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椭圆 38" hidden="1">
            <a:extLst>
              <a:ext uri="{FF2B5EF4-FFF2-40B4-BE49-F238E27FC236}">
                <a16:creationId xmlns:a16="http://schemas.microsoft.com/office/drawing/2014/main" id="{5877CABB-3C24-FEC4-E397-EB50E93DD011}"/>
              </a:ext>
            </a:extLst>
          </p:cNvPr>
          <p:cNvSpPr/>
          <p:nvPr/>
        </p:nvSpPr>
        <p:spPr>
          <a:xfrm rot="10800000">
            <a:off x="10415695" y="769506"/>
            <a:ext cx="171160" cy="17116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椭圆 39" hidden="1">
            <a:extLst>
              <a:ext uri="{FF2B5EF4-FFF2-40B4-BE49-F238E27FC236}">
                <a16:creationId xmlns:a16="http://schemas.microsoft.com/office/drawing/2014/main" id="{E5475CA2-6836-6B74-9A9B-38439C5C6A78}"/>
              </a:ext>
            </a:extLst>
          </p:cNvPr>
          <p:cNvSpPr/>
          <p:nvPr/>
        </p:nvSpPr>
        <p:spPr>
          <a:xfrm rot="10800000">
            <a:off x="10825490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椭圆 40" hidden="1">
            <a:extLst>
              <a:ext uri="{FF2B5EF4-FFF2-40B4-BE49-F238E27FC236}">
                <a16:creationId xmlns:a16="http://schemas.microsoft.com/office/drawing/2014/main" id="{607B05FA-79B2-628B-5064-B6EE92614398}"/>
              </a:ext>
            </a:extLst>
          </p:cNvPr>
          <p:cNvSpPr/>
          <p:nvPr/>
        </p:nvSpPr>
        <p:spPr>
          <a:xfrm rot="10800000">
            <a:off x="11209563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18710910-0329-4DCD-8066-A4D64FBB182D}"/>
              </a:ext>
            </a:extLst>
          </p:cNvPr>
          <p:cNvSpPr/>
          <p:nvPr/>
        </p:nvSpPr>
        <p:spPr>
          <a:xfrm>
            <a:off x="0" y="699831"/>
            <a:ext cx="1188000" cy="36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38100">
            <a:noFill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zh-CN" sz="105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9B9DA19F-3B7F-443F-855B-71A8E01187B0}"/>
              </a:ext>
            </a:extLst>
          </p:cNvPr>
          <p:cNvGrpSpPr/>
          <p:nvPr/>
        </p:nvGrpSpPr>
        <p:grpSpPr>
          <a:xfrm>
            <a:off x="555847" y="664562"/>
            <a:ext cx="3367259" cy="471604"/>
            <a:chOff x="7035800" y="1761672"/>
            <a:chExt cx="3367258" cy="471604"/>
          </a:xfrm>
        </p:grpSpPr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FABBF01D-67E7-4B72-ABAE-C3DADB95F1B3}"/>
                </a:ext>
              </a:extLst>
            </p:cNvPr>
            <p:cNvSpPr/>
            <p:nvPr/>
          </p:nvSpPr>
          <p:spPr>
            <a:xfrm>
              <a:off x="7035800" y="1761672"/>
              <a:ext cx="660400" cy="471604"/>
            </a:xfrm>
            <a:prstGeom prst="rect">
              <a:avLst/>
            </a:prstGeom>
          </p:spPr>
          <p:txBody>
            <a:bodyPr wrap="square" anchor="ctr" anchorCtr="0">
              <a:noAutofit/>
            </a:bodyPr>
            <a:lstStyle/>
            <a:p>
              <a:pPr marR="0" lvl="0" indent="0" algn="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2400" b="1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04.</a:t>
              </a:r>
              <a:endParaRPr lang="zh-CN" altLang="zh-CN" sz="2400" b="1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489A4632-E494-4A91-ABAB-F8C6C520376F}"/>
                </a:ext>
              </a:extLst>
            </p:cNvPr>
            <p:cNvSpPr/>
            <p:nvPr/>
          </p:nvSpPr>
          <p:spPr>
            <a:xfrm>
              <a:off x="7698095" y="1761672"/>
              <a:ext cx="2704963" cy="471604"/>
            </a:xfrm>
            <a:prstGeom prst="rect">
              <a:avLst/>
            </a:prstGeom>
          </p:spPr>
          <p:txBody>
            <a:bodyPr wrap="square" anchor="ctr" anchorCtr="0">
              <a:noAutofit/>
            </a:bodyPr>
            <a:lstStyle/>
            <a:p>
              <a:r>
                <a:rPr lang="en-US" altLang="zh-CN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0827770" y="750792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LOGO</a:t>
            </a:r>
            <a:endParaRPr lang="zh-CN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椭圆 20">
            <a:extLst>
              <a:ext uri="{FF2B5EF4-FFF2-40B4-BE49-F238E27FC236}">
                <a16:creationId xmlns:a16="http://schemas.microsoft.com/office/drawing/2014/main" id="{1F29B12E-FEEE-59D7-F7A0-D9AAA0E466A9}"/>
              </a:ext>
            </a:extLst>
          </p:cNvPr>
          <p:cNvSpPr/>
          <p:nvPr/>
        </p:nvSpPr>
        <p:spPr>
          <a:xfrm rot="10800000">
            <a:off x="11805922" y="5647622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>
            <a:extLst>
              <a:ext uri="{FF2B5EF4-FFF2-40B4-BE49-F238E27FC236}">
                <a16:creationId xmlns:a16="http://schemas.microsoft.com/office/drawing/2014/main" id="{D7077B8C-0B40-CB35-1A5C-B37C58442261}"/>
              </a:ext>
            </a:extLst>
          </p:cNvPr>
          <p:cNvSpPr/>
          <p:nvPr/>
        </p:nvSpPr>
        <p:spPr>
          <a:xfrm rot="10800000">
            <a:off x="11799946" y="6022923"/>
            <a:ext cx="75167" cy="75167"/>
          </a:xfrm>
          <a:prstGeom prst="ellipse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>
            <a:extLst>
              <a:ext uri="{FF2B5EF4-FFF2-40B4-BE49-F238E27FC236}">
                <a16:creationId xmlns:a16="http://schemas.microsoft.com/office/drawing/2014/main" id="{EA6D7360-D1D7-D052-1461-9DCA434AE75A}"/>
              </a:ext>
            </a:extLst>
          </p:cNvPr>
          <p:cNvSpPr/>
          <p:nvPr/>
        </p:nvSpPr>
        <p:spPr>
          <a:xfrm rot="10800000">
            <a:off x="11799945" y="6411439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42BBF7DD-C180-4465-AACD-54DDF3FF6D83}"/>
              </a:ext>
            </a:extLst>
          </p:cNvPr>
          <p:cNvSpPr/>
          <p:nvPr/>
        </p:nvSpPr>
        <p:spPr>
          <a:xfrm>
            <a:off x="7062370" y="2581278"/>
            <a:ext cx="4397375" cy="3533849"/>
          </a:xfrm>
          <a:prstGeom prst="rect">
            <a:avLst/>
          </a:prstGeom>
          <a:solidFill>
            <a:srgbClr val="BFBFB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 sz="1400" dirty="0">
              <a:cs typeface="+mn-ea"/>
              <a:sym typeface="+mn-lt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4F8FB9C9-2A59-4CAC-99D3-1E6D28D58289}"/>
              </a:ext>
            </a:extLst>
          </p:cNvPr>
          <p:cNvSpPr/>
          <p:nvPr/>
        </p:nvSpPr>
        <p:spPr>
          <a:xfrm>
            <a:off x="812417" y="3638551"/>
            <a:ext cx="5429251" cy="2476575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AC7DDB88-39B8-46BC-95B1-F92C1AD1415E}"/>
              </a:ext>
            </a:extLst>
          </p:cNvPr>
          <p:cNvSpPr/>
          <p:nvPr/>
        </p:nvSpPr>
        <p:spPr>
          <a:xfrm>
            <a:off x="7451305" y="1895477"/>
            <a:ext cx="3619499" cy="3809999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90628613-F746-461F-8DCF-96ED1BA824CB}"/>
              </a:ext>
            </a:extLst>
          </p:cNvPr>
          <p:cNvSpPr txBox="1"/>
          <p:nvPr/>
        </p:nvSpPr>
        <p:spPr>
          <a:xfrm>
            <a:off x="1056857" y="3899537"/>
            <a:ext cx="4028245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zh-CN" sz="20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2000" b="1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graphicFrame>
        <p:nvGraphicFramePr>
          <p:cNvPr id="29" name="图表 28">
            <a:extLst>
              <a:ext uri="{FF2B5EF4-FFF2-40B4-BE49-F238E27FC236}">
                <a16:creationId xmlns:a16="http://schemas.microsoft.com/office/drawing/2014/main" id="{44618BCA-3815-4E04-AD11-EA937D1DB8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23158265"/>
              </p:ext>
            </p:extLst>
          </p:nvPr>
        </p:nvGraphicFramePr>
        <p:xfrm>
          <a:off x="1040585" y="4318560"/>
          <a:ext cx="4842307" cy="17451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0" name="图表 29">
            <a:extLst>
              <a:ext uri="{FF2B5EF4-FFF2-40B4-BE49-F238E27FC236}">
                <a16:creationId xmlns:a16="http://schemas.microsoft.com/office/drawing/2014/main" id="{1C658E49-FF48-42D3-8121-11F2157D79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47521292"/>
              </p:ext>
            </p:extLst>
          </p:nvPr>
        </p:nvGraphicFramePr>
        <p:xfrm>
          <a:off x="7598930" y="2397427"/>
          <a:ext cx="3363911" cy="2860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" name="椭圆 30">
            <a:extLst>
              <a:ext uri="{FF2B5EF4-FFF2-40B4-BE49-F238E27FC236}">
                <a16:creationId xmlns:a16="http://schemas.microsoft.com/office/drawing/2014/main" id="{56C65DCD-4ADB-4283-8CA0-2CB271BB80F9}"/>
              </a:ext>
            </a:extLst>
          </p:cNvPr>
          <p:cNvSpPr/>
          <p:nvPr/>
        </p:nvSpPr>
        <p:spPr>
          <a:xfrm>
            <a:off x="8744310" y="3111500"/>
            <a:ext cx="1073151" cy="107315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152400" dist="139700" dir="5400000" sx="97000" sy="97000" algn="t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2" name="任意多边形: 形状 10">
            <a:extLst>
              <a:ext uri="{FF2B5EF4-FFF2-40B4-BE49-F238E27FC236}">
                <a16:creationId xmlns:a16="http://schemas.microsoft.com/office/drawing/2014/main" id="{9B4C0FA0-3290-431A-990B-C6189755D452}"/>
              </a:ext>
            </a:extLst>
          </p:cNvPr>
          <p:cNvSpPr/>
          <p:nvPr/>
        </p:nvSpPr>
        <p:spPr>
          <a:xfrm>
            <a:off x="8973553" y="3355447"/>
            <a:ext cx="614664" cy="566704"/>
          </a:xfrm>
          <a:custGeom>
            <a:avLst/>
            <a:gdLst>
              <a:gd name="connsiteX0" fmla="*/ 469488 w 578320"/>
              <a:gd name="connsiteY0" fmla="*/ 312166 h 533197"/>
              <a:gd name="connsiteX1" fmla="*/ 523904 w 578320"/>
              <a:gd name="connsiteY1" fmla="*/ 363740 h 533197"/>
              <a:gd name="connsiteX2" fmla="*/ 523904 w 578320"/>
              <a:gd name="connsiteY2" fmla="*/ 376634 h 533197"/>
              <a:gd name="connsiteX3" fmla="*/ 527594 w 578320"/>
              <a:gd name="connsiteY3" fmla="*/ 391369 h 533197"/>
              <a:gd name="connsiteX4" fmla="*/ 512837 w 578320"/>
              <a:gd name="connsiteY4" fmla="*/ 411630 h 533197"/>
              <a:gd name="connsiteX5" fmla="*/ 498080 w 578320"/>
              <a:gd name="connsiteY5" fmla="*/ 440180 h 533197"/>
              <a:gd name="connsiteX6" fmla="*/ 529438 w 578320"/>
              <a:gd name="connsiteY6" fmla="*/ 475176 h 533197"/>
              <a:gd name="connsiteX7" fmla="*/ 578320 w 578320"/>
              <a:gd name="connsiteY7" fmla="*/ 518462 h 533197"/>
              <a:gd name="connsiteX8" fmla="*/ 485168 w 578320"/>
              <a:gd name="connsiteY8" fmla="*/ 533197 h 533197"/>
              <a:gd name="connsiteX9" fmla="*/ 477789 w 578320"/>
              <a:gd name="connsiteY9" fmla="*/ 486228 h 533197"/>
              <a:gd name="connsiteX10" fmla="*/ 481478 w 578320"/>
              <a:gd name="connsiteY10" fmla="*/ 479781 h 533197"/>
              <a:gd name="connsiteX11" fmla="*/ 480556 w 578320"/>
              <a:gd name="connsiteY11" fmla="*/ 477939 h 533197"/>
              <a:gd name="connsiteX12" fmla="*/ 471333 w 578320"/>
              <a:gd name="connsiteY12" fmla="*/ 466888 h 533197"/>
              <a:gd name="connsiteX13" fmla="*/ 467644 w 578320"/>
              <a:gd name="connsiteY13" fmla="*/ 466888 h 533197"/>
              <a:gd name="connsiteX14" fmla="*/ 458421 w 578320"/>
              <a:gd name="connsiteY14" fmla="*/ 477939 h 533197"/>
              <a:gd name="connsiteX15" fmla="*/ 458421 w 578320"/>
              <a:gd name="connsiteY15" fmla="*/ 479781 h 533197"/>
              <a:gd name="connsiteX16" fmla="*/ 462110 w 578320"/>
              <a:gd name="connsiteY16" fmla="*/ 486228 h 533197"/>
              <a:gd name="connsiteX17" fmla="*/ 454732 w 578320"/>
              <a:gd name="connsiteY17" fmla="*/ 533197 h 533197"/>
              <a:gd name="connsiteX18" fmla="*/ 361579 w 578320"/>
              <a:gd name="connsiteY18" fmla="*/ 518462 h 533197"/>
              <a:gd name="connsiteX19" fmla="*/ 409539 w 578320"/>
              <a:gd name="connsiteY19" fmla="*/ 475176 h 533197"/>
              <a:gd name="connsiteX20" fmla="*/ 440897 w 578320"/>
              <a:gd name="connsiteY20" fmla="*/ 440180 h 533197"/>
              <a:gd name="connsiteX21" fmla="*/ 427063 w 578320"/>
              <a:gd name="connsiteY21" fmla="*/ 411630 h 533197"/>
              <a:gd name="connsiteX22" fmla="*/ 411383 w 578320"/>
              <a:gd name="connsiteY22" fmla="*/ 391369 h 533197"/>
              <a:gd name="connsiteX23" fmla="*/ 415995 w 578320"/>
              <a:gd name="connsiteY23" fmla="*/ 376634 h 533197"/>
              <a:gd name="connsiteX24" fmla="*/ 415995 w 578320"/>
              <a:gd name="connsiteY24" fmla="*/ 363740 h 533197"/>
              <a:gd name="connsiteX25" fmla="*/ 469488 w 578320"/>
              <a:gd name="connsiteY25" fmla="*/ 312166 h 533197"/>
              <a:gd name="connsiteX26" fmla="*/ 107909 w 578320"/>
              <a:gd name="connsiteY26" fmla="*/ 312166 h 533197"/>
              <a:gd name="connsiteX27" fmla="*/ 162325 w 578320"/>
              <a:gd name="connsiteY27" fmla="*/ 363740 h 533197"/>
              <a:gd name="connsiteX28" fmla="*/ 162325 w 578320"/>
              <a:gd name="connsiteY28" fmla="*/ 376634 h 533197"/>
              <a:gd name="connsiteX29" fmla="*/ 166937 w 578320"/>
              <a:gd name="connsiteY29" fmla="*/ 391369 h 533197"/>
              <a:gd name="connsiteX30" fmla="*/ 151257 w 578320"/>
              <a:gd name="connsiteY30" fmla="*/ 411630 h 533197"/>
              <a:gd name="connsiteX31" fmla="*/ 137423 w 578320"/>
              <a:gd name="connsiteY31" fmla="*/ 440180 h 533197"/>
              <a:gd name="connsiteX32" fmla="*/ 167859 w 578320"/>
              <a:gd name="connsiteY32" fmla="*/ 475176 h 533197"/>
              <a:gd name="connsiteX33" fmla="*/ 216741 w 578320"/>
              <a:gd name="connsiteY33" fmla="*/ 518462 h 533197"/>
              <a:gd name="connsiteX34" fmla="*/ 123588 w 578320"/>
              <a:gd name="connsiteY34" fmla="*/ 533197 h 533197"/>
              <a:gd name="connsiteX35" fmla="*/ 116210 w 578320"/>
              <a:gd name="connsiteY35" fmla="*/ 486228 h 533197"/>
              <a:gd name="connsiteX36" fmla="*/ 119899 w 578320"/>
              <a:gd name="connsiteY36" fmla="*/ 479781 h 533197"/>
              <a:gd name="connsiteX37" fmla="*/ 119899 w 578320"/>
              <a:gd name="connsiteY37" fmla="*/ 477939 h 533197"/>
              <a:gd name="connsiteX38" fmla="*/ 109754 w 578320"/>
              <a:gd name="connsiteY38" fmla="*/ 466888 h 533197"/>
              <a:gd name="connsiteX39" fmla="*/ 106987 w 578320"/>
              <a:gd name="connsiteY39" fmla="*/ 466888 h 533197"/>
              <a:gd name="connsiteX40" fmla="*/ 96842 w 578320"/>
              <a:gd name="connsiteY40" fmla="*/ 477939 h 533197"/>
              <a:gd name="connsiteX41" fmla="*/ 96842 w 578320"/>
              <a:gd name="connsiteY41" fmla="*/ 479781 h 533197"/>
              <a:gd name="connsiteX42" fmla="*/ 100531 w 578320"/>
              <a:gd name="connsiteY42" fmla="*/ 486228 h 533197"/>
              <a:gd name="connsiteX43" fmla="*/ 93152 w 578320"/>
              <a:gd name="connsiteY43" fmla="*/ 533197 h 533197"/>
              <a:gd name="connsiteX44" fmla="*/ 0 w 578320"/>
              <a:gd name="connsiteY44" fmla="*/ 518462 h 533197"/>
              <a:gd name="connsiteX45" fmla="*/ 48882 w 578320"/>
              <a:gd name="connsiteY45" fmla="*/ 475176 h 533197"/>
              <a:gd name="connsiteX46" fmla="*/ 79318 w 578320"/>
              <a:gd name="connsiteY46" fmla="*/ 440180 h 533197"/>
              <a:gd name="connsiteX47" fmla="*/ 65483 w 578320"/>
              <a:gd name="connsiteY47" fmla="*/ 411630 h 533197"/>
              <a:gd name="connsiteX48" fmla="*/ 49804 w 578320"/>
              <a:gd name="connsiteY48" fmla="*/ 391369 h 533197"/>
              <a:gd name="connsiteX49" fmla="*/ 54416 w 578320"/>
              <a:gd name="connsiteY49" fmla="*/ 376634 h 533197"/>
              <a:gd name="connsiteX50" fmla="*/ 54416 w 578320"/>
              <a:gd name="connsiteY50" fmla="*/ 363740 h 533197"/>
              <a:gd name="connsiteX51" fmla="*/ 107909 w 578320"/>
              <a:gd name="connsiteY51" fmla="*/ 312166 h 533197"/>
              <a:gd name="connsiteX52" fmla="*/ 288717 w 578320"/>
              <a:gd name="connsiteY52" fmla="*/ 237601 h 533197"/>
              <a:gd name="connsiteX53" fmla="*/ 303485 w 578320"/>
              <a:gd name="connsiteY53" fmla="*/ 252338 h 533197"/>
              <a:gd name="connsiteX54" fmla="*/ 303485 w 578320"/>
              <a:gd name="connsiteY54" fmla="*/ 331547 h 533197"/>
              <a:gd name="connsiteX55" fmla="*/ 384708 w 578320"/>
              <a:gd name="connsiteY55" fmla="*/ 398782 h 533197"/>
              <a:gd name="connsiteX56" fmla="*/ 386554 w 578320"/>
              <a:gd name="connsiteY56" fmla="*/ 419045 h 533197"/>
              <a:gd name="connsiteX57" fmla="*/ 375478 w 578320"/>
              <a:gd name="connsiteY57" fmla="*/ 423650 h 533197"/>
              <a:gd name="connsiteX58" fmla="*/ 366248 w 578320"/>
              <a:gd name="connsiteY58" fmla="*/ 420887 h 533197"/>
              <a:gd name="connsiteX59" fmla="*/ 288717 w 578320"/>
              <a:gd name="connsiteY59" fmla="*/ 356415 h 533197"/>
              <a:gd name="connsiteX60" fmla="*/ 212108 w 578320"/>
              <a:gd name="connsiteY60" fmla="*/ 420887 h 533197"/>
              <a:gd name="connsiteX61" fmla="*/ 191802 w 578320"/>
              <a:gd name="connsiteY61" fmla="*/ 419045 h 533197"/>
              <a:gd name="connsiteX62" fmla="*/ 193648 w 578320"/>
              <a:gd name="connsiteY62" fmla="*/ 398782 h 533197"/>
              <a:gd name="connsiteX63" fmla="*/ 274872 w 578320"/>
              <a:gd name="connsiteY63" fmla="*/ 331547 h 533197"/>
              <a:gd name="connsiteX64" fmla="*/ 274872 w 578320"/>
              <a:gd name="connsiteY64" fmla="*/ 252338 h 533197"/>
              <a:gd name="connsiteX65" fmla="*/ 288717 w 578320"/>
              <a:gd name="connsiteY65" fmla="*/ 237601 h 533197"/>
              <a:gd name="connsiteX66" fmla="*/ 288699 w 578320"/>
              <a:gd name="connsiteY66" fmla="*/ 0 h 533197"/>
              <a:gd name="connsiteX67" fmla="*/ 343115 w 578320"/>
              <a:gd name="connsiteY67" fmla="*/ 50653 h 533197"/>
              <a:gd name="connsiteX68" fmla="*/ 343115 w 578320"/>
              <a:gd name="connsiteY68" fmla="*/ 63546 h 533197"/>
              <a:gd name="connsiteX69" fmla="*/ 346805 w 578320"/>
              <a:gd name="connsiteY69" fmla="*/ 78282 h 533197"/>
              <a:gd name="connsiteX70" fmla="*/ 332048 w 578320"/>
              <a:gd name="connsiteY70" fmla="*/ 98543 h 533197"/>
              <a:gd name="connsiteX71" fmla="*/ 318213 w 578320"/>
              <a:gd name="connsiteY71" fmla="*/ 127093 h 533197"/>
              <a:gd name="connsiteX72" fmla="*/ 348649 w 578320"/>
              <a:gd name="connsiteY72" fmla="*/ 163010 h 533197"/>
              <a:gd name="connsiteX73" fmla="*/ 397531 w 578320"/>
              <a:gd name="connsiteY73" fmla="*/ 206295 h 533197"/>
              <a:gd name="connsiteX74" fmla="*/ 304379 w 578320"/>
              <a:gd name="connsiteY74" fmla="*/ 220110 h 533197"/>
              <a:gd name="connsiteX75" fmla="*/ 297000 w 578320"/>
              <a:gd name="connsiteY75" fmla="*/ 173141 h 533197"/>
              <a:gd name="connsiteX76" fmla="*/ 300689 w 578320"/>
              <a:gd name="connsiteY76" fmla="*/ 167615 h 533197"/>
              <a:gd name="connsiteX77" fmla="*/ 300689 w 578320"/>
              <a:gd name="connsiteY77" fmla="*/ 164852 h 533197"/>
              <a:gd name="connsiteX78" fmla="*/ 290544 w 578320"/>
              <a:gd name="connsiteY78" fmla="*/ 154722 h 533197"/>
              <a:gd name="connsiteX79" fmla="*/ 287777 w 578320"/>
              <a:gd name="connsiteY79" fmla="*/ 154722 h 533197"/>
              <a:gd name="connsiteX80" fmla="*/ 277632 w 578320"/>
              <a:gd name="connsiteY80" fmla="*/ 164852 h 533197"/>
              <a:gd name="connsiteX81" fmla="*/ 277632 w 578320"/>
              <a:gd name="connsiteY81" fmla="*/ 167615 h 533197"/>
              <a:gd name="connsiteX82" fmla="*/ 281321 w 578320"/>
              <a:gd name="connsiteY82" fmla="*/ 173141 h 533197"/>
              <a:gd name="connsiteX83" fmla="*/ 273943 w 578320"/>
              <a:gd name="connsiteY83" fmla="*/ 221031 h 533197"/>
              <a:gd name="connsiteX84" fmla="*/ 180790 w 578320"/>
              <a:gd name="connsiteY84" fmla="*/ 206295 h 533197"/>
              <a:gd name="connsiteX85" fmla="*/ 228750 w 578320"/>
              <a:gd name="connsiteY85" fmla="*/ 163010 h 533197"/>
              <a:gd name="connsiteX86" fmla="*/ 260108 w 578320"/>
              <a:gd name="connsiteY86" fmla="*/ 127093 h 533197"/>
              <a:gd name="connsiteX87" fmla="*/ 246274 w 578320"/>
              <a:gd name="connsiteY87" fmla="*/ 98543 h 533197"/>
              <a:gd name="connsiteX88" fmla="*/ 230594 w 578320"/>
              <a:gd name="connsiteY88" fmla="*/ 78282 h 533197"/>
              <a:gd name="connsiteX89" fmla="*/ 235206 w 578320"/>
              <a:gd name="connsiteY89" fmla="*/ 63546 h 533197"/>
              <a:gd name="connsiteX90" fmla="*/ 235206 w 578320"/>
              <a:gd name="connsiteY90" fmla="*/ 50653 h 533197"/>
              <a:gd name="connsiteX91" fmla="*/ 288699 w 578320"/>
              <a:gd name="connsiteY91" fmla="*/ 0 h 533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</a:cxnLst>
            <a:rect l="l" t="t" r="r" b="b"/>
            <a:pathLst>
              <a:path w="578320" h="533197">
                <a:moveTo>
                  <a:pt x="469488" y="312166"/>
                </a:moveTo>
                <a:cubicBezTo>
                  <a:pt x="499002" y="312166"/>
                  <a:pt x="523904" y="335190"/>
                  <a:pt x="523904" y="363740"/>
                </a:cubicBezTo>
                <a:lnTo>
                  <a:pt x="523904" y="376634"/>
                </a:lnTo>
                <a:cubicBezTo>
                  <a:pt x="523904" y="376634"/>
                  <a:pt x="529438" y="381238"/>
                  <a:pt x="527594" y="391369"/>
                </a:cubicBezTo>
                <a:cubicBezTo>
                  <a:pt x="526671" y="404262"/>
                  <a:pt x="512837" y="411630"/>
                  <a:pt x="512837" y="411630"/>
                </a:cubicBezTo>
                <a:cubicBezTo>
                  <a:pt x="512837" y="411630"/>
                  <a:pt x="509147" y="430970"/>
                  <a:pt x="498080" y="440180"/>
                </a:cubicBezTo>
                <a:cubicBezTo>
                  <a:pt x="494391" y="467809"/>
                  <a:pt x="513759" y="470572"/>
                  <a:pt x="529438" y="475176"/>
                </a:cubicBezTo>
                <a:cubicBezTo>
                  <a:pt x="555263" y="483465"/>
                  <a:pt x="578320" y="485307"/>
                  <a:pt x="578320" y="518462"/>
                </a:cubicBezTo>
                <a:cubicBezTo>
                  <a:pt x="578320" y="525829"/>
                  <a:pt x="543273" y="532276"/>
                  <a:pt x="485168" y="533197"/>
                </a:cubicBezTo>
                <a:lnTo>
                  <a:pt x="477789" y="486228"/>
                </a:lnTo>
                <a:lnTo>
                  <a:pt x="481478" y="479781"/>
                </a:lnTo>
                <a:cubicBezTo>
                  <a:pt x="481478" y="478860"/>
                  <a:pt x="481478" y="477939"/>
                  <a:pt x="480556" y="477939"/>
                </a:cubicBezTo>
                <a:lnTo>
                  <a:pt x="471333" y="466888"/>
                </a:lnTo>
                <a:cubicBezTo>
                  <a:pt x="470411" y="465967"/>
                  <a:pt x="468566" y="465967"/>
                  <a:pt x="467644" y="466888"/>
                </a:cubicBezTo>
                <a:lnTo>
                  <a:pt x="458421" y="477939"/>
                </a:lnTo>
                <a:cubicBezTo>
                  <a:pt x="457499" y="477939"/>
                  <a:pt x="457499" y="478860"/>
                  <a:pt x="458421" y="479781"/>
                </a:cubicBezTo>
                <a:lnTo>
                  <a:pt x="462110" y="486228"/>
                </a:lnTo>
                <a:lnTo>
                  <a:pt x="454732" y="533197"/>
                </a:lnTo>
                <a:cubicBezTo>
                  <a:pt x="396627" y="532276"/>
                  <a:pt x="361579" y="525829"/>
                  <a:pt x="361579" y="518462"/>
                </a:cubicBezTo>
                <a:cubicBezTo>
                  <a:pt x="361579" y="485307"/>
                  <a:pt x="384637" y="483465"/>
                  <a:pt x="409539" y="475176"/>
                </a:cubicBezTo>
                <a:cubicBezTo>
                  <a:pt x="425218" y="470572"/>
                  <a:pt x="444586" y="466888"/>
                  <a:pt x="440897" y="440180"/>
                </a:cubicBezTo>
                <a:cubicBezTo>
                  <a:pt x="430752" y="430970"/>
                  <a:pt x="427063" y="411630"/>
                  <a:pt x="427063" y="411630"/>
                </a:cubicBezTo>
                <a:cubicBezTo>
                  <a:pt x="427063" y="411630"/>
                  <a:pt x="413228" y="404262"/>
                  <a:pt x="411383" y="391369"/>
                </a:cubicBezTo>
                <a:cubicBezTo>
                  <a:pt x="410461" y="381238"/>
                  <a:pt x="415995" y="376634"/>
                  <a:pt x="415995" y="376634"/>
                </a:cubicBezTo>
                <a:lnTo>
                  <a:pt x="415995" y="363740"/>
                </a:lnTo>
                <a:cubicBezTo>
                  <a:pt x="415995" y="335190"/>
                  <a:pt x="439975" y="312166"/>
                  <a:pt x="469488" y="312166"/>
                </a:cubicBezTo>
                <a:close/>
                <a:moveTo>
                  <a:pt x="107909" y="312166"/>
                </a:moveTo>
                <a:cubicBezTo>
                  <a:pt x="138345" y="312166"/>
                  <a:pt x="162325" y="335190"/>
                  <a:pt x="162325" y="363740"/>
                </a:cubicBezTo>
                <a:lnTo>
                  <a:pt x="162325" y="376634"/>
                </a:lnTo>
                <a:cubicBezTo>
                  <a:pt x="162325" y="376634"/>
                  <a:pt x="167859" y="381238"/>
                  <a:pt x="166937" y="391369"/>
                </a:cubicBezTo>
                <a:cubicBezTo>
                  <a:pt x="165092" y="404262"/>
                  <a:pt x="151257" y="411630"/>
                  <a:pt x="151257" y="411630"/>
                </a:cubicBezTo>
                <a:cubicBezTo>
                  <a:pt x="151257" y="411630"/>
                  <a:pt x="147568" y="430970"/>
                  <a:pt x="137423" y="440180"/>
                </a:cubicBezTo>
                <a:cubicBezTo>
                  <a:pt x="132811" y="467809"/>
                  <a:pt x="152180" y="470572"/>
                  <a:pt x="167859" y="475176"/>
                </a:cubicBezTo>
                <a:cubicBezTo>
                  <a:pt x="193684" y="483465"/>
                  <a:pt x="216741" y="485307"/>
                  <a:pt x="216741" y="518462"/>
                </a:cubicBezTo>
                <a:cubicBezTo>
                  <a:pt x="216741" y="525829"/>
                  <a:pt x="181693" y="532276"/>
                  <a:pt x="123588" y="533197"/>
                </a:cubicBezTo>
                <a:lnTo>
                  <a:pt x="116210" y="486228"/>
                </a:lnTo>
                <a:lnTo>
                  <a:pt x="119899" y="479781"/>
                </a:lnTo>
                <a:cubicBezTo>
                  <a:pt x="120821" y="478860"/>
                  <a:pt x="119899" y="477939"/>
                  <a:pt x="119899" y="477939"/>
                </a:cubicBezTo>
                <a:lnTo>
                  <a:pt x="109754" y="466888"/>
                </a:lnTo>
                <a:cubicBezTo>
                  <a:pt x="108832" y="465967"/>
                  <a:pt x="107909" y="465967"/>
                  <a:pt x="106987" y="466888"/>
                </a:cubicBezTo>
                <a:lnTo>
                  <a:pt x="96842" y="477939"/>
                </a:lnTo>
                <a:cubicBezTo>
                  <a:pt x="96842" y="477939"/>
                  <a:pt x="95919" y="478860"/>
                  <a:pt x="96842" y="479781"/>
                </a:cubicBezTo>
                <a:lnTo>
                  <a:pt x="100531" y="486228"/>
                </a:lnTo>
                <a:lnTo>
                  <a:pt x="93152" y="533197"/>
                </a:lnTo>
                <a:cubicBezTo>
                  <a:pt x="35047" y="532276"/>
                  <a:pt x="0" y="525829"/>
                  <a:pt x="0" y="518462"/>
                </a:cubicBezTo>
                <a:cubicBezTo>
                  <a:pt x="0" y="485307"/>
                  <a:pt x="23057" y="483465"/>
                  <a:pt x="48882" y="475176"/>
                </a:cubicBezTo>
                <a:cubicBezTo>
                  <a:pt x="64561" y="470572"/>
                  <a:pt x="83929" y="466888"/>
                  <a:pt x="79318" y="440180"/>
                </a:cubicBezTo>
                <a:cubicBezTo>
                  <a:pt x="69173" y="430970"/>
                  <a:pt x="65483" y="411630"/>
                  <a:pt x="65483" y="411630"/>
                </a:cubicBezTo>
                <a:cubicBezTo>
                  <a:pt x="65483" y="411630"/>
                  <a:pt x="51649" y="404262"/>
                  <a:pt x="49804" y="391369"/>
                </a:cubicBezTo>
                <a:cubicBezTo>
                  <a:pt x="48882" y="381238"/>
                  <a:pt x="54416" y="376634"/>
                  <a:pt x="54416" y="376634"/>
                </a:cubicBezTo>
                <a:lnTo>
                  <a:pt x="54416" y="363740"/>
                </a:lnTo>
                <a:cubicBezTo>
                  <a:pt x="54416" y="335190"/>
                  <a:pt x="78396" y="312166"/>
                  <a:pt x="107909" y="312166"/>
                </a:cubicBezTo>
                <a:close/>
                <a:moveTo>
                  <a:pt x="288717" y="237601"/>
                </a:moveTo>
                <a:cubicBezTo>
                  <a:pt x="297024" y="237601"/>
                  <a:pt x="303485" y="244048"/>
                  <a:pt x="303485" y="252338"/>
                </a:cubicBezTo>
                <a:lnTo>
                  <a:pt x="303485" y="331547"/>
                </a:lnTo>
                <a:lnTo>
                  <a:pt x="384708" y="398782"/>
                </a:lnTo>
                <a:cubicBezTo>
                  <a:pt x="390246" y="403387"/>
                  <a:pt x="391169" y="412598"/>
                  <a:pt x="386554" y="419045"/>
                </a:cubicBezTo>
                <a:cubicBezTo>
                  <a:pt x="383785" y="421808"/>
                  <a:pt x="379170" y="423650"/>
                  <a:pt x="375478" y="423650"/>
                </a:cubicBezTo>
                <a:cubicBezTo>
                  <a:pt x="371786" y="423650"/>
                  <a:pt x="369017" y="422729"/>
                  <a:pt x="366248" y="420887"/>
                </a:cubicBezTo>
                <a:lnTo>
                  <a:pt x="288717" y="356415"/>
                </a:lnTo>
                <a:lnTo>
                  <a:pt x="212108" y="420887"/>
                </a:lnTo>
                <a:cubicBezTo>
                  <a:pt x="205647" y="425492"/>
                  <a:pt x="196417" y="424571"/>
                  <a:pt x="191802" y="419045"/>
                </a:cubicBezTo>
                <a:cubicBezTo>
                  <a:pt x="186264" y="412598"/>
                  <a:pt x="187187" y="403387"/>
                  <a:pt x="193648" y="398782"/>
                </a:cubicBezTo>
                <a:lnTo>
                  <a:pt x="274872" y="331547"/>
                </a:lnTo>
                <a:lnTo>
                  <a:pt x="274872" y="252338"/>
                </a:lnTo>
                <a:cubicBezTo>
                  <a:pt x="274872" y="244048"/>
                  <a:pt x="281333" y="237601"/>
                  <a:pt x="288717" y="237601"/>
                </a:cubicBezTo>
                <a:close/>
                <a:moveTo>
                  <a:pt x="288699" y="0"/>
                </a:moveTo>
                <a:cubicBezTo>
                  <a:pt x="318213" y="0"/>
                  <a:pt x="343115" y="22103"/>
                  <a:pt x="343115" y="50653"/>
                </a:cubicBezTo>
                <a:lnTo>
                  <a:pt x="343115" y="63546"/>
                </a:lnTo>
                <a:cubicBezTo>
                  <a:pt x="343115" y="63546"/>
                  <a:pt x="348649" y="68151"/>
                  <a:pt x="346805" y="78282"/>
                </a:cubicBezTo>
                <a:cubicBezTo>
                  <a:pt x="345882" y="92096"/>
                  <a:pt x="332048" y="98543"/>
                  <a:pt x="332048" y="98543"/>
                </a:cubicBezTo>
                <a:cubicBezTo>
                  <a:pt x="332048" y="98543"/>
                  <a:pt x="328358" y="117883"/>
                  <a:pt x="318213" y="127093"/>
                </a:cubicBezTo>
                <a:cubicBezTo>
                  <a:pt x="313602" y="154722"/>
                  <a:pt x="332970" y="157484"/>
                  <a:pt x="348649" y="163010"/>
                </a:cubicBezTo>
                <a:cubicBezTo>
                  <a:pt x="374474" y="171299"/>
                  <a:pt x="397531" y="172220"/>
                  <a:pt x="397531" y="206295"/>
                </a:cubicBezTo>
                <a:cubicBezTo>
                  <a:pt x="397531" y="212742"/>
                  <a:pt x="362484" y="219189"/>
                  <a:pt x="304379" y="220110"/>
                </a:cubicBezTo>
                <a:lnTo>
                  <a:pt x="297000" y="173141"/>
                </a:lnTo>
                <a:lnTo>
                  <a:pt x="300689" y="167615"/>
                </a:lnTo>
                <a:cubicBezTo>
                  <a:pt x="300689" y="166694"/>
                  <a:pt x="300689" y="165773"/>
                  <a:pt x="300689" y="164852"/>
                </a:cubicBezTo>
                <a:lnTo>
                  <a:pt x="290544" y="154722"/>
                </a:lnTo>
                <a:cubicBezTo>
                  <a:pt x="289622" y="153801"/>
                  <a:pt x="287777" y="153801"/>
                  <a:pt x="287777" y="154722"/>
                </a:cubicBezTo>
                <a:lnTo>
                  <a:pt x="277632" y="164852"/>
                </a:lnTo>
                <a:cubicBezTo>
                  <a:pt x="276710" y="165773"/>
                  <a:pt x="276710" y="166694"/>
                  <a:pt x="277632" y="167615"/>
                </a:cubicBezTo>
                <a:lnTo>
                  <a:pt x="281321" y="173141"/>
                </a:lnTo>
                <a:lnTo>
                  <a:pt x="273943" y="221031"/>
                </a:lnTo>
                <a:cubicBezTo>
                  <a:pt x="215838" y="219189"/>
                  <a:pt x="180790" y="212742"/>
                  <a:pt x="180790" y="206295"/>
                </a:cubicBezTo>
                <a:cubicBezTo>
                  <a:pt x="180790" y="172220"/>
                  <a:pt x="203848" y="171299"/>
                  <a:pt x="228750" y="163010"/>
                </a:cubicBezTo>
                <a:cubicBezTo>
                  <a:pt x="244429" y="157484"/>
                  <a:pt x="264720" y="154722"/>
                  <a:pt x="260108" y="127093"/>
                </a:cubicBezTo>
                <a:cubicBezTo>
                  <a:pt x="249963" y="117883"/>
                  <a:pt x="246274" y="98543"/>
                  <a:pt x="246274" y="98543"/>
                </a:cubicBezTo>
                <a:cubicBezTo>
                  <a:pt x="246274" y="98543"/>
                  <a:pt x="232439" y="92096"/>
                  <a:pt x="230594" y="78282"/>
                </a:cubicBezTo>
                <a:cubicBezTo>
                  <a:pt x="229672" y="68151"/>
                  <a:pt x="235206" y="63546"/>
                  <a:pt x="235206" y="63546"/>
                </a:cubicBezTo>
                <a:lnTo>
                  <a:pt x="235206" y="50653"/>
                </a:lnTo>
                <a:cubicBezTo>
                  <a:pt x="235206" y="22103"/>
                  <a:pt x="259186" y="0"/>
                  <a:pt x="288699" y="0"/>
                </a:cubicBezTo>
                <a:close/>
              </a:path>
            </a:pathLst>
          </a:custGeom>
          <a:solidFill>
            <a:srgbClr val="BFBFBF"/>
          </a:solidFill>
          <a:ln w="2055" cap="flat">
            <a:noFill/>
            <a:prstDash val="solid"/>
            <a:miter/>
          </a:ln>
        </p:spPr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3" name="组合 32">
            <a:extLst>
              <a:ext uri="{FF2B5EF4-FFF2-40B4-BE49-F238E27FC236}">
                <a16:creationId xmlns:a16="http://schemas.microsoft.com/office/drawing/2014/main" id="{52127613-0BFC-4988-AA99-9D7DB8A70AAA}"/>
              </a:ext>
            </a:extLst>
          </p:cNvPr>
          <p:cNvGrpSpPr/>
          <p:nvPr/>
        </p:nvGrpSpPr>
        <p:grpSpPr>
          <a:xfrm>
            <a:off x="8461735" y="1747837"/>
            <a:ext cx="1638300" cy="481752"/>
            <a:chOff x="8420100" y="1371600"/>
            <a:chExt cx="1638300" cy="481752"/>
          </a:xfrm>
          <a:solidFill>
            <a:schemeClr val="accent2"/>
          </a:solidFill>
        </p:grpSpPr>
        <p:sp>
          <p:nvSpPr>
            <p:cNvPr id="42" name="矩形: 圆角 20">
              <a:extLst>
                <a:ext uri="{FF2B5EF4-FFF2-40B4-BE49-F238E27FC236}">
                  <a16:creationId xmlns:a16="http://schemas.microsoft.com/office/drawing/2014/main" id="{2B14153D-74EC-4122-A35A-DF4489B7E00C}"/>
                </a:ext>
              </a:extLst>
            </p:cNvPr>
            <p:cNvSpPr/>
            <p:nvPr/>
          </p:nvSpPr>
          <p:spPr>
            <a:xfrm>
              <a:off x="8420100" y="1371600"/>
              <a:ext cx="1638300" cy="381000"/>
            </a:xfrm>
            <a:prstGeom prst="roundRect">
              <a:avLst>
                <a:gd name="adj" fmla="val 50000"/>
              </a:avLst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altLang="zh-CN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3" name="等腰三角形 42">
              <a:extLst>
                <a:ext uri="{FF2B5EF4-FFF2-40B4-BE49-F238E27FC236}">
                  <a16:creationId xmlns:a16="http://schemas.microsoft.com/office/drawing/2014/main" id="{107AB110-AC31-473A-A4D3-7210C0522820}"/>
                </a:ext>
              </a:extLst>
            </p:cNvPr>
            <p:cNvSpPr/>
            <p:nvPr/>
          </p:nvSpPr>
          <p:spPr>
            <a:xfrm rot="10800000">
              <a:off x="9166239" y="1691504"/>
              <a:ext cx="138113" cy="161848"/>
            </a:xfrm>
            <a:prstGeom prst="triangl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46" name="文本框 45">
            <a:extLst>
              <a:ext uri="{FF2B5EF4-FFF2-40B4-BE49-F238E27FC236}">
                <a16:creationId xmlns:a16="http://schemas.microsoft.com/office/drawing/2014/main" id="{9A43E2AF-5E60-4263-96F7-BE593CE1D9E1}"/>
              </a:ext>
            </a:extLst>
          </p:cNvPr>
          <p:cNvSpPr txBox="1"/>
          <p:nvPr/>
        </p:nvSpPr>
        <p:spPr>
          <a:xfrm>
            <a:off x="1272973" y="2267980"/>
            <a:ext cx="2117033" cy="6136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id="{AE2AFC27-E295-424A-87E0-F04C61C39F99}"/>
              </a:ext>
            </a:extLst>
          </p:cNvPr>
          <p:cNvSpPr txBox="1"/>
          <p:nvPr/>
        </p:nvSpPr>
        <p:spPr>
          <a:xfrm>
            <a:off x="1272971" y="1687071"/>
            <a:ext cx="1900724" cy="3965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48" name="直接连接符 47">
            <a:extLst>
              <a:ext uri="{FF2B5EF4-FFF2-40B4-BE49-F238E27FC236}">
                <a16:creationId xmlns:a16="http://schemas.microsoft.com/office/drawing/2014/main" id="{D903AD84-C2CB-4167-A3DE-FC7F33087B7C}"/>
              </a:ext>
            </a:extLst>
          </p:cNvPr>
          <p:cNvCxnSpPr>
            <a:cxnSpLocks/>
          </p:cNvCxnSpPr>
          <p:nvPr/>
        </p:nvCxnSpPr>
        <p:spPr>
          <a:xfrm>
            <a:off x="1374476" y="2163271"/>
            <a:ext cx="1496563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文本框 48">
            <a:extLst>
              <a:ext uri="{FF2B5EF4-FFF2-40B4-BE49-F238E27FC236}">
                <a16:creationId xmlns:a16="http://schemas.microsoft.com/office/drawing/2014/main" id="{484C58E2-C970-410F-95D4-BD770349BB57}"/>
              </a:ext>
            </a:extLst>
          </p:cNvPr>
          <p:cNvSpPr txBox="1"/>
          <p:nvPr/>
        </p:nvSpPr>
        <p:spPr>
          <a:xfrm>
            <a:off x="1272971" y="1439171"/>
            <a:ext cx="1900724" cy="3139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1200" b="1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ENTER THE TITLE</a:t>
            </a:r>
          </a:p>
        </p:txBody>
      </p:sp>
      <p:sp>
        <p:nvSpPr>
          <p:cNvPr id="50" name="椭圆 49">
            <a:extLst>
              <a:ext uri="{FF2B5EF4-FFF2-40B4-BE49-F238E27FC236}">
                <a16:creationId xmlns:a16="http://schemas.microsoft.com/office/drawing/2014/main" id="{8CF4592E-883F-446E-ACBE-1DEFF22413A1}"/>
              </a:ext>
            </a:extLst>
          </p:cNvPr>
          <p:cNvSpPr/>
          <p:nvPr/>
        </p:nvSpPr>
        <p:spPr>
          <a:xfrm>
            <a:off x="829560" y="1663345"/>
            <a:ext cx="407325" cy="407325"/>
          </a:xfrm>
          <a:prstGeom prst="ellipse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1" name="dollar-bag_17794">
            <a:extLst>
              <a:ext uri="{FF2B5EF4-FFF2-40B4-BE49-F238E27FC236}">
                <a16:creationId xmlns:a16="http://schemas.microsoft.com/office/drawing/2014/main" id="{B18214B2-F35B-480D-A362-66E9355AE1AF}"/>
              </a:ext>
            </a:extLst>
          </p:cNvPr>
          <p:cNvSpPr/>
          <p:nvPr/>
        </p:nvSpPr>
        <p:spPr>
          <a:xfrm>
            <a:off x="962617" y="1775823"/>
            <a:ext cx="141212" cy="182366"/>
          </a:xfrm>
          <a:custGeom>
            <a:avLst/>
            <a:gdLst>
              <a:gd name="T0" fmla="*/ 3250 w 3635"/>
              <a:gd name="T1" fmla="*/ 2043 h 4701"/>
              <a:gd name="T2" fmla="*/ 2365 w 3635"/>
              <a:gd name="T3" fmla="*/ 1417 h 4701"/>
              <a:gd name="T4" fmla="*/ 2500 w 3635"/>
              <a:gd name="T5" fmla="*/ 1414 h 4701"/>
              <a:gd name="T6" fmla="*/ 3193 w 3635"/>
              <a:gd name="T7" fmla="*/ 1490 h 4701"/>
              <a:gd name="T8" fmla="*/ 3332 w 3635"/>
              <a:gd name="T9" fmla="*/ 1453 h 4701"/>
              <a:gd name="T10" fmla="*/ 2904 w 3635"/>
              <a:gd name="T11" fmla="*/ 1344 h 4701"/>
              <a:gd name="T12" fmla="*/ 2345 w 3635"/>
              <a:gd name="T13" fmla="*/ 1358 h 4701"/>
              <a:gd name="T14" fmla="*/ 2555 w 3635"/>
              <a:gd name="T15" fmla="*/ 1321 h 4701"/>
              <a:gd name="T16" fmla="*/ 3115 w 3635"/>
              <a:gd name="T17" fmla="*/ 1087 h 4701"/>
              <a:gd name="T18" fmla="*/ 3164 w 3635"/>
              <a:gd name="T19" fmla="*/ 986 h 4701"/>
              <a:gd name="T20" fmla="*/ 2816 w 3635"/>
              <a:gd name="T21" fmla="*/ 1081 h 4701"/>
              <a:gd name="T22" fmla="*/ 2629 w 3635"/>
              <a:gd name="T23" fmla="*/ 1209 h 4701"/>
              <a:gd name="T24" fmla="*/ 2181 w 3635"/>
              <a:gd name="T25" fmla="*/ 1292 h 4701"/>
              <a:gd name="T26" fmla="*/ 2603 w 3635"/>
              <a:gd name="T27" fmla="*/ 126 h 4701"/>
              <a:gd name="T28" fmla="*/ 2312 w 3635"/>
              <a:gd name="T29" fmla="*/ 78 h 4701"/>
              <a:gd name="T30" fmla="*/ 1847 w 3635"/>
              <a:gd name="T31" fmla="*/ 174 h 4701"/>
              <a:gd name="T32" fmla="*/ 1664 w 3635"/>
              <a:gd name="T33" fmla="*/ 170 h 4701"/>
              <a:gd name="T34" fmla="*/ 1483 w 3635"/>
              <a:gd name="T35" fmla="*/ 165 h 4701"/>
              <a:gd name="T36" fmla="*/ 893 w 3635"/>
              <a:gd name="T37" fmla="*/ 359 h 4701"/>
              <a:gd name="T38" fmla="*/ 1466 w 3635"/>
              <a:gd name="T39" fmla="*/ 1398 h 4701"/>
              <a:gd name="T40" fmla="*/ 115 w 3635"/>
              <a:gd name="T41" fmla="*/ 2775 h 4701"/>
              <a:gd name="T42" fmla="*/ 402 w 3635"/>
              <a:gd name="T43" fmla="*/ 4149 h 4701"/>
              <a:gd name="T44" fmla="*/ 1817 w 3635"/>
              <a:gd name="T45" fmla="*/ 4701 h 4701"/>
              <a:gd name="T46" fmla="*/ 3515 w 3635"/>
              <a:gd name="T47" fmla="*/ 3556 h 4701"/>
              <a:gd name="T48" fmla="*/ 3250 w 3635"/>
              <a:gd name="T49" fmla="*/ 2043 h 4701"/>
              <a:gd name="T50" fmla="*/ 1605 w 3635"/>
              <a:gd name="T51" fmla="*/ 329 h 4701"/>
              <a:gd name="T52" fmla="*/ 1781 w 3635"/>
              <a:gd name="T53" fmla="*/ 333 h 4701"/>
              <a:gd name="T54" fmla="*/ 1970 w 3635"/>
              <a:gd name="T55" fmla="*/ 338 h 4701"/>
              <a:gd name="T56" fmla="*/ 2287 w 3635"/>
              <a:gd name="T57" fmla="*/ 306 h 4701"/>
              <a:gd name="T58" fmla="*/ 2077 w 3635"/>
              <a:gd name="T59" fmla="*/ 444 h 4701"/>
              <a:gd name="T60" fmla="*/ 1157 w 3635"/>
              <a:gd name="T61" fmla="*/ 446 h 4701"/>
              <a:gd name="T62" fmla="*/ 1605 w 3635"/>
              <a:gd name="T63" fmla="*/ 329 h 4701"/>
              <a:gd name="T64" fmla="*/ 1874 w 3635"/>
              <a:gd name="T65" fmla="*/ 3776 h 4701"/>
              <a:gd name="T66" fmla="*/ 1874 w 3635"/>
              <a:gd name="T67" fmla="*/ 4034 h 4701"/>
              <a:gd name="T68" fmla="*/ 1717 w 3635"/>
              <a:gd name="T69" fmla="*/ 4034 h 4701"/>
              <a:gd name="T70" fmla="*/ 1717 w 3635"/>
              <a:gd name="T71" fmla="*/ 3786 h 4701"/>
              <a:gd name="T72" fmla="*/ 1340 w 3635"/>
              <a:gd name="T73" fmla="*/ 3677 h 4701"/>
              <a:gd name="T74" fmla="*/ 1400 w 3635"/>
              <a:gd name="T75" fmla="*/ 3510 h 4701"/>
              <a:gd name="T76" fmla="*/ 1755 w 3635"/>
              <a:gd name="T77" fmla="*/ 3617 h 4701"/>
              <a:gd name="T78" fmla="*/ 2034 w 3635"/>
              <a:gd name="T79" fmla="*/ 3374 h 4701"/>
              <a:gd name="T80" fmla="*/ 1769 w 3635"/>
              <a:gd name="T81" fmla="*/ 3079 h 4701"/>
              <a:gd name="T82" fmla="*/ 1360 w 3635"/>
              <a:gd name="T83" fmla="*/ 2647 h 4701"/>
              <a:gd name="T84" fmla="*/ 1732 w 3635"/>
              <a:gd name="T85" fmla="*/ 2248 h 4701"/>
              <a:gd name="T86" fmla="*/ 1732 w 3635"/>
              <a:gd name="T87" fmla="*/ 2000 h 4701"/>
              <a:gd name="T88" fmla="*/ 1889 w 3635"/>
              <a:gd name="T89" fmla="*/ 2000 h 4701"/>
              <a:gd name="T90" fmla="*/ 1888 w 3635"/>
              <a:gd name="T91" fmla="*/ 2240 h 4701"/>
              <a:gd name="T92" fmla="*/ 2211 w 3635"/>
              <a:gd name="T93" fmla="*/ 2327 h 4701"/>
              <a:gd name="T94" fmla="*/ 2149 w 3635"/>
              <a:gd name="T95" fmla="*/ 2491 h 4701"/>
              <a:gd name="T96" fmla="*/ 1836 w 3635"/>
              <a:gd name="T97" fmla="*/ 2404 h 4701"/>
              <a:gd name="T98" fmla="*/ 1589 w 3635"/>
              <a:gd name="T99" fmla="*/ 2620 h 4701"/>
              <a:gd name="T100" fmla="*/ 1881 w 3635"/>
              <a:gd name="T101" fmla="*/ 2902 h 4701"/>
              <a:gd name="T102" fmla="*/ 2265 w 3635"/>
              <a:gd name="T103" fmla="*/ 3354 h 4701"/>
              <a:gd name="T104" fmla="*/ 1874 w 3635"/>
              <a:gd name="T105" fmla="*/ 3776 h 4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3635" h="4701">
                <a:moveTo>
                  <a:pt x="3250" y="2043"/>
                </a:moveTo>
                <a:cubicBezTo>
                  <a:pt x="3034" y="1723"/>
                  <a:pt x="2729" y="1509"/>
                  <a:pt x="2365" y="1417"/>
                </a:cubicBezTo>
                <a:cubicBezTo>
                  <a:pt x="2410" y="1417"/>
                  <a:pt x="2456" y="1416"/>
                  <a:pt x="2500" y="1414"/>
                </a:cubicBezTo>
                <a:cubicBezTo>
                  <a:pt x="2679" y="1408"/>
                  <a:pt x="3072" y="1316"/>
                  <a:pt x="3193" y="1490"/>
                </a:cubicBezTo>
                <a:cubicBezTo>
                  <a:pt x="3217" y="1524"/>
                  <a:pt x="3342" y="1468"/>
                  <a:pt x="3332" y="1453"/>
                </a:cubicBezTo>
                <a:cubicBezTo>
                  <a:pt x="3242" y="1324"/>
                  <a:pt x="3042" y="1341"/>
                  <a:pt x="2904" y="1344"/>
                </a:cubicBezTo>
                <a:cubicBezTo>
                  <a:pt x="2730" y="1349"/>
                  <a:pt x="2528" y="1384"/>
                  <a:pt x="2345" y="1358"/>
                </a:cubicBezTo>
                <a:cubicBezTo>
                  <a:pt x="2415" y="1351"/>
                  <a:pt x="2485" y="1340"/>
                  <a:pt x="2555" y="1321"/>
                </a:cubicBezTo>
                <a:cubicBezTo>
                  <a:pt x="2757" y="1266"/>
                  <a:pt x="2892" y="1086"/>
                  <a:pt x="3115" y="1087"/>
                </a:cubicBezTo>
                <a:cubicBezTo>
                  <a:pt x="3139" y="1081"/>
                  <a:pt x="3202" y="987"/>
                  <a:pt x="3164" y="986"/>
                </a:cubicBezTo>
                <a:cubicBezTo>
                  <a:pt x="3034" y="986"/>
                  <a:pt x="2929" y="1016"/>
                  <a:pt x="2816" y="1081"/>
                </a:cubicBezTo>
                <a:cubicBezTo>
                  <a:pt x="2751" y="1118"/>
                  <a:pt x="2692" y="1168"/>
                  <a:pt x="2629" y="1209"/>
                </a:cubicBezTo>
                <a:cubicBezTo>
                  <a:pt x="2499" y="1292"/>
                  <a:pt x="2336" y="1296"/>
                  <a:pt x="2181" y="1292"/>
                </a:cubicBezTo>
                <a:cubicBezTo>
                  <a:pt x="2457" y="910"/>
                  <a:pt x="2694" y="338"/>
                  <a:pt x="2603" y="126"/>
                </a:cubicBezTo>
                <a:cubicBezTo>
                  <a:pt x="2560" y="25"/>
                  <a:pt x="2452" y="0"/>
                  <a:pt x="2312" y="78"/>
                </a:cubicBezTo>
                <a:cubicBezTo>
                  <a:pt x="2162" y="163"/>
                  <a:pt x="1992" y="174"/>
                  <a:pt x="1847" y="174"/>
                </a:cubicBezTo>
                <a:cubicBezTo>
                  <a:pt x="1786" y="174"/>
                  <a:pt x="1724" y="172"/>
                  <a:pt x="1664" y="170"/>
                </a:cubicBezTo>
                <a:cubicBezTo>
                  <a:pt x="1603" y="167"/>
                  <a:pt x="1542" y="165"/>
                  <a:pt x="1483" y="165"/>
                </a:cubicBezTo>
                <a:cubicBezTo>
                  <a:pt x="1287" y="165"/>
                  <a:pt x="1064" y="188"/>
                  <a:pt x="893" y="359"/>
                </a:cubicBezTo>
                <a:cubicBezTo>
                  <a:pt x="759" y="498"/>
                  <a:pt x="939" y="1065"/>
                  <a:pt x="1466" y="1398"/>
                </a:cubicBezTo>
                <a:cubicBezTo>
                  <a:pt x="532" y="1536"/>
                  <a:pt x="256" y="2162"/>
                  <a:pt x="115" y="2775"/>
                </a:cubicBezTo>
                <a:cubicBezTo>
                  <a:pt x="0" y="3275"/>
                  <a:pt x="105" y="3776"/>
                  <a:pt x="402" y="4149"/>
                </a:cubicBezTo>
                <a:cubicBezTo>
                  <a:pt x="686" y="4505"/>
                  <a:pt x="1337" y="4701"/>
                  <a:pt x="1817" y="4701"/>
                </a:cubicBezTo>
                <a:cubicBezTo>
                  <a:pt x="2946" y="4701"/>
                  <a:pt x="3375" y="4232"/>
                  <a:pt x="3515" y="3556"/>
                </a:cubicBezTo>
                <a:cubicBezTo>
                  <a:pt x="3635" y="3033"/>
                  <a:pt x="3536" y="2467"/>
                  <a:pt x="3250" y="2043"/>
                </a:cubicBezTo>
                <a:close/>
                <a:moveTo>
                  <a:pt x="1605" y="329"/>
                </a:moveTo>
                <a:cubicBezTo>
                  <a:pt x="1663" y="329"/>
                  <a:pt x="1722" y="331"/>
                  <a:pt x="1781" y="333"/>
                </a:cubicBezTo>
                <a:cubicBezTo>
                  <a:pt x="1844" y="335"/>
                  <a:pt x="1907" y="338"/>
                  <a:pt x="1970" y="338"/>
                </a:cubicBezTo>
                <a:cubicBezTo>
                  <a:pt x="2064" y="338"/>
                  <a:pt x="2174" y="332"/>
                  <a:pt x="2287" y="306"/>
                </a:cubicBezTo>
                <a:cubicBezTo>
                  <a:pt x="2216" y="349"/>
                  <a:pt x="2145" y="396"/>
                  <a:pt x="2077" y="444"/>
                </a:cubicBezTo>
                <a:cubicBezTo>
                  <a:pt x="1745" y="672"/>
                  <a:pt x="1482" y="852"/>
                  <a:pt x="1157" y="446"/>
                </a:cubicBezTo>
                <a:cubicBezTo>
                  <a:pt x="1285" y="345"/>
                  <a:pt x="1447" y="329"/>
                  <a:pt x="1605" y="329"/>
                </a:cubicBezTo>
                <a:close/>
                <a:moveTo>
                  <a:pt x="1874" y="3776"/>
                </a:moveTo>
                <a:lnTo>
                  <a:pt x="1874" y="4034"/>
                </a:lnTo>
                <a:lnTo>
                  <a:pt x="1717" y="4034"/>
                </a:lnTo>
                <a:lnTo>
                  <a:pt x="1717" y="3786"/>
                </a:lnTo>
                <a:cubicBezTo>
                  <a:pt x="1574" y="3783"/>
                  <a:pt x="1427" y="3738"/>
                  <a:pt x="1340" y="3677"/>
                </a:cubicBezTo>
                <a:lnTo>
                  <a:pt x="1400" y="3510"/>
                </a:lnTo>
                <a:cubicBezTo>
                  <a:pt x="1487" y="3567"/>
                  <a:pt x="1616" y="3617"/>
                  <a:pt x="1755" y="3617"/>
                </a:cubicBezTo>
                <a:cubicBezTo>
                  <a:pt x="1930" y="3617"/>
                  <a:pt x="2034" y="3515"/>
                  <a:pt x="2034" y="3374"/>
                </a:cubicBezTo>
                <a:cubicBezTo>
                  <a:pt x="2034" y="3238"/>
                  <a:pt x="1953" y="3153"/>
                  <a:pt x="1769" y="3079"/>
                </a:cubicBezTo>
                <a:cubicBezTo>
                  <a:pt x="1517" y="2979"/>
                  <a:pt x="1360" y="2863"/>
                  <a:pt x="1360" y="2647"/>
                </a:cubicBezTo>
                <a:cubicBezTo>
                  <a:pt x="1360" y="2441"/>
                  <a:pt x="1506" y="2285"/>
                  <a:pt x="1732" y="2248"/>
                </a:cubicBezTo>
                <a:lnTo>
                  <a:pt x="1732" y="2000"/>
                </a:lnTo>
                <a:lnTo>
                  <a:pt x="1889" y="2000"/>
                </a:lnTo>
                <a:lnTo>
                  <a:pt x="1888" y="2240"/>
                </a:lnTo>
                <a:cubicBezTo>
                  <a:pt x="2035" y="2245"/>
                  <a:pt x="2136" y="2285"/>
                  <a:pt x="2211" y="2327"/>
                </a:cubicBezTo>
                <a:lnTo>
                  <a:pt x="2149" y="2491"/>
                </a:lnTo>
                <a:cubicBezTo>
                  <a:pt x="2097" y="2461"/>
                  <a:pt x="1995" y="2404"/>
                  <a:pt x="1836" y="2404"/>
                </a:cubicBezTo>
                <a:cubicBezTo>
                  <a:pt x="1645" y="2404"/>
                  <a:pt x="1589" y="2518"/>
                  <a:pt x="1589" y="2620"/>
                </a:cubicBezTo>
                <a:cubicBezTo>
                  <a:pt x="1589" y="2746"/>
                  <a:pt x="1665" y="2811"/>
                  <a:pt x="1881" y="2902"/>
                </a:cubicBezTo>
                <a:cubicBezTo>
                  <a:pt x="2136" y="3007"/>
                  <a:pt x="2265" y="3133"/>
                  <a:pt x="2265" y="3354"/>
                </a:cubicBezTo>
                <a:cubicBezTo>
                  <a:pt x="2265" y="3552"/>
                  <a:pt x="2129" y="3736"/>
                  <a:pt x="1874" y="377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52" name="文本框 51">
            <a:extLst>
              <a:ext uri="{FF2B5EF4-FFF2-40B4-BE49-F238E27FC236}">
                <a16:creationId xmlns:a16="http://schemas.microsoft.com/office/drawing/2014/main" id="{3458D4B6-0893-4100-A344-BEAE7EDAFF86}"/>
              </a:ext>
            </a:extLst>
          </p:cNvPr>
          <p:cNvSpPr txBox="1"/>
          <p:nvPr/>
        </p:nvSpPr>
        <p:spPr>
          <a:xfrm>
            <a:off x="4092253" y="2267980"/>
            <a:ext cx="2117033" cy="6136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53" name="文本框 52">
            <a:extLst>
              <a:ext uri="{FF2B5EF4-FFF2-40B4-BE49-F238E27FC236}">
                <a16:creationId xmlns:a16="http://schemas.microsoft.com/office/drawing/2014/main" id="{2F026638-13E1-4C69-8CA2-0080F6DAE764}"/>
              </a:ext>
            </a:extLst>
          </p:cNvPr>
          <p:cNvSpPr txBox="1"/>
          <p:nvPr/>
        </p:nvSpPr>
        <p:spPr>
          <a:xfrm>
            <a:off x="4092251" y="1687071"/>
            <a:ext cx="1900724" cy="3965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54" name="直接连接符 53">
            <a:extLst>
              <a:ext uri="{FF2B5EF4-FFF2-40B4-BE49-F238E27FC236}">
                <a16:creationId xmlns:a16="http://schemas.microsoft.com/office/drawing/2014/main" id="{2B6C8D6D-49B9-4F62-87BA-EF588A6D9B9B}"/>
              </a:ext>
            </a:extLst>
          </p:cNvPr>
          <p:cNvCxnSpPr>
            <a:cxnSpLocks/>
          </p:cNvCxnSpPr>
          <p:nvPr/>
        </p:nvCxnSpPr>
        <p:spPr>
          <a:xfrm>
            <a:off x="4193754" y="2163271"/>
            <a:ext cx="1496563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文本框 54">
            <a:extLst>
              <a:ext uri="{FF2B5EF4-FFF2-40B4-BE49-F238E27FC236}">
                <a16:creationId xmlns:a16="http://schemas.microsoft.com/office/drawing/2014/main" id="{13873A7C-7621-4071-9E19-057A207D122D}"/>
              </a:ext>
            </a:extLst>
          </p:cNvPr>
          <p:cNvSpPr txBox="1"/>
          <p:nvPr/>
        </p:nvSpPr>
        <p:spPr>
          <a:xfrm>
            <a:off x="4092251" y="1439171"/>
            <a:ext cx="1900724" cy="3139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1200" b="1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ENTER THE TITLE</a:t>
            </a:r>
          </a:p>
        </p:txBody>
      </p:sp>
      <p:sp>
        <p:nvSpPr>
          <p:cNvPr id="56" name="椭圆 55">
            <a:extLst>
              <a:ext uri="{FF2B5EF4-FFF2-40B4-BE49-F238E27FC236}">
                <a16:creationId xmlns:a16="http://schemas.microsoft.com/office/drawing/2014/main" id="{A36F65D7-9625-4F7A-A817-66FACDAEC041}"/>
              </a:ext>
            </a:extLst>
          </p:cNvPr>
          <p:cNvSpPr/>
          <p:nvPr/>
        </p:nvSpPr>
        <p:spPr>
          <a:xfrm>
            <a:off x="3648840" y="1663345"/>
            <a:ext cx="407325" cy="407325"/>
          </a:xfrm>
          <a:prstGeom prst="ellipse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7" name="dollar-bag_17794">
            <a:extLst>
              <a:ext uri="{FF2B5EF4-FFF2-40B4-BE49-F238E27FC236}">
                <a16:creationId xmlns:a16="http://schemas.microsoft.com/office/drawing/2014/main" id="{11796969-C0F0-465E-9C7F-898202B2708C}"/>
              </a:ext>
            </a:extLst>
          </p:cNvPr>
          <p:cNvSpPr/>
          <p:nvPr/>
        </p:nvSpPr>
        <p:spPr>
          <a:xfrm>
            <a:off x="3781895" y="1775823"/>
            <a:ext cx="141212" cy="182366"/>
          </a:xfrm>
          <a:custGeom>
            <a:avLst/>
            <a:gdLst>
              <a:gd name="T0" fmla="*/ 3250 w 3635"/>
              <a:gd name="T1" fmla="*/ 2043 h 4701"/>
              <a:gd name="T2" fmla="*/ 2365 w 3635"/>
              <a:gd name="T3" fmla="*/ 1417 h 4701"/>
              <a:gd name="T4" fmla="*/ 2500 w 3635"/>
              <a:gd name="T5" fmla="*/ 1414 h 4701"/>
              <a:gd name="T6" fmla="*/ 3193 w 3635"/>
              <a:gd name="T7" fmla="*/ 1490 h 4701"/>
              <a:gd name="T8" fmla="*/ 3332 w 3635"/>
              <a:gd name="T9" fmla="*/ 1453 h 4701"/>
              <a:gd name="T10" fmla="*/ 2904 w 3635"/>
              <a:gd name="T11" fmla="*/ 1344 h 4701"/>
              <a:gd name="T12" fmla="*/ 2345 w 3635"/>
              <a:gd name="T13" fmla="*/ 1358 h 4701"/>
              <a:gd name="T14" fmla="*/ 2555 w 3635"/>
              <a:gd name="T15" fmla="*/ 1321 h 4701"/>
              <a:gd name="T16" fmla="*/ 3115 w 3635"/>
              <a:gd name="T17" fmla="*/ 1087 h 4701"/>
              <a:gd name="T18" fmla="*/ 3164 w 3635"/>
              <a:gd name="T19" fmla="*/ 986 h 4701"/>
              <a:gd name="T20" fmla="*/ 2816 w 3635"/>
              <a:gd name="T21" fmla="*/ 1081 h 4701"/>
              <a:gd name="T22" fmla="*/ 2629 w 3635"/>
              <a:gd name="T23" fmla="*/ 1209 h 4701"/>
              <a:gd name="T24" fmla="*/ 2181 w 3635"/>
              <a:gd name="T25" fmla="*/ 1292 h 4701"/>
              <a:gd name="T26" fmla="*/ 2603 w 3635"/>
              <a:gd name="T27" fmla="*/ 126 h 4701"/>
              <a:gd name="T28" fmla="*/ 2312 w 3635"/>
              <a:gd name="T29" fmla="*/ 78 h 4701"/>
              <a:gd name="T30" fmla="*/ 1847 w 3635"/>
              <a:gd name="T31" fmla="*/ 174 h 4701"/>
              <a:gd name="T32" fmla="*/ 1664 w 3635"/>
              <a:gd name="T33" fmla="*/ 170 h 4701"/>
              <a:gd name="T34" fmla="*/ 1483 w 3635"/>
              <a:gd name="T35" fmla="*/ 165 h 4701"/>
              <a:gd name="T36" fmla="*/ 893 w 3635"/>
              <a:gd name="T37" fmla="*/ 359 h 4701"/>
              <a:gd name="T38" fmla="*/ 1466 w 3635"/>
              <a:gd name="T39" fmla="*/ 1398 h 4701"/>
              <a:gd name="T40" fmla="*/ 115 w 3635"/>
              <a:gd name="T41" fmla="*/ 2775 h 4701"/>
              <a:gd name="T42" fmla="*/ 402 w 3635"/>
              <a:gd name="T43" fmla="*/ 4149 h 4701"/>
              <a:gd name="T44" fmla="*/ 1817 w 3635"/>
              <a:gd name="T45" fmla="*/ 4701 h 4701"/>
              <a:gd name="T46" fmla="*/ 3515 w 3635"/>
              <a:gd name="T47" fmla="*/ 3556 h 4701"/>
              <a:gd name="T48" fmla="*/ 3250 w 3635"/>
              <a:gd name="T49" fmla="*/ 2043 h 4701"/>
              <a:gd name="T50" fmla="*/ 1605 w 3635"/>
              <a:gd name="T51" fmla="*/ 329 h 4701"/>
              <a:gd name="T52" fmla="*/ 1781 w 3635"/>
              <a:gd name="T53" fmla="*/ 333 h 4701"/>
              <a:gd name="T54" fmla="*/ 1970 w 3635"/>
              <a:gd name="T55" fmla="*/ 338 h 4701"/>
              <a:gd name="T56" fmla="*/ 2287 w 3635"/>
              <a:gd name="T57" fmla="*/ 306 h 4701"/>
              <a:gd name="T58" fmla="*/ 2077 w 3635"/>
              <a:gd name="T59" fmla="*/ 444 h 4701"/>
              <a:gd name="T60" fmla="*/ 1157 w 3635"/>
              <a:gd name="T61" fmla="*/ 446 h 4701"/>
              <a:gd name="T62" fmla="*/ 1605 w 3635"/>
              <a:gd name="T63" fmla="*/ 329 h 4701"/>
              <a:gd name="T64" fmla="*/ 1874 w 3635"/>
              <a:gd name="T65" fmla="*/ 3776 h 4701"/>
              <a:gd name="T66" fmla="*/ 1874 w 3635"/>
              <a:gd name="T67" fmla="*/ 4034 h 4701"/>
              <a:gd name="T68" fmla="*/ 1717 w 3635"/>
              <a:gd name="T69" fmla="*/ 4034 h 4701"/>
              <a:gd name="T70" fmla="*/ 1717 w 3635"/>
              <a:gd name="T71" fmla="*/ 3786 h 4701"/>
              <a:gd name="T72" fmla="*/ 1340 w 3635"/>
              <a:gd name="T73" fmla="*/ 3677 h 4701"/>
              <a:gd name="T74" fmla="*/ 1400 w 3635"/>
              <a:gd name="T75" fmla="*/ 3510 h 4701"/>
              <a:gd name="T76" fmla="*/ 1755 w 3635"/>
              <a:gd name="T77" fmla="*/ 3617 h 4701"/>
              <a:gd name="T78" fmla="*/ 2034 w 3635"/>
              <a:gd name="T79" fmla="*/ 3374 h 4701"/>
              <a:gd name="T80" fmla="*/ 1769 w 3635"/>
              <a:gd name="T81" fmla="*/ 3079 h 4701"/>
              <a:gd name="T82" fmla="*/ 1360 w 3635"/>
              <a:gd name="T83" fmla="*/ 2647 h 4701"/>
              <a:gd name="T84" fmla="*/ 1732 w 3635"/>
              <a:gd name="T85" fmla="*/ 2248 h 4701"/>
              <a:gd name="T86" fmla="*/ 1732 w 3635"/>
              <a:gd name="T87" fmla="*/ 2000 h 4701"/>
              <a:gd name="T88" fmla="*/ 1889 w 3635"/>
              <a:gd name="T89" fmla="*/ 2000 h 4701"/>
              <a:gd name="T90" fmla="*/ 1888 w 3635"/>
              <a:gd name="T91" fmla="*/ 2240 h 4701"/>
              <a:gd name="T92" fmla="*/ 2211 w 3635"/>
              <a:gd name="T93" fmla="*/ 2327 h 4701"/>
              <a:gd name="T94" fmla="*/ 2149 w 3635"/>
              <a:gd name="T95" fmla="*/ 2491 h 4701"/>
              <a:gd name="T96" fmla="*/ 1836 w 3635"/>
              <a:gd name="T97" fmla="*/ 2404 h 4701"/>
              <a:gd name="T98" fmla="*/ 1589 w 3635"/>
              <a:gd name="T99" fmla="*/ 2620 h 4701"/>
              <a:gd name="T100" fmla="*/ 1881 w 3635"/>
              <a:gd name="T101" fmla="*/ 2902 h 4701"/>
              <a:gd name="T102" fmla="*/ 2265 w 3635"/>
              <a:gd name="T103" fmla="*/ 3354 h 4701"/>
              <a:gd name="T104" fmla="*/ 1874 w 3635"/>
              <a:gd name="T105" fmla="*/ 3776 h 4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3635" h="4701">
                <a:moveTo>
                  <a:pt x="3250" y="2043"/>
                </a:moveTo>
                <a:cubicBezTo>
                  <a:pt x="3034" y="1723"/>
                  <a:pt x="2729" y="1509"/>
                  <a:pt x="2365" y="1417"/>
                </a:cubicBezTo>
                <a:cubicBezTo>
                  <a:pt x="2410" y="1417"/>
                  <a:pt x="2456" y="1416"/>
                  <a:pt x="2500" y="1414"/>
                </a:cubicBezTo>
                <a:cubicBezTo>
                  <a:pt x="2679" y="1408"/>
                  <a:pt x="3072" y="1316"/>
                  <a:pt x="3193" y="1490"/>
                </a:cubicBezTo>
                <a:cubicBezTo>
                  <a:pt x="3217" y="1524"/>
                  <a:pt x="3342" y="1468"/>
                  <a:pt x="3332" y="1453"/>
                </a:cubicBezTo>
                <a:cubicBezTo>
                  <a:pt x="3242" y="1324"/>
                  <a:pt x="3042" y="1341"/>
                  <a:pt x="2904" y="1344"/>
                </a:cubicBezTo>
                <a:cubicBezTo>
                  <a:pt x="2730" y="1349"/>
                  <a:pt x="2528" y="1384"/>
                  <a:pt x="2345" y="1358"/>
                </a:cubicBezTo>
                <a:cubicBezTo>
                  <a:pt x="2415" y="1351"/>
                  <a:pt x="2485" y="1340"/>
                  <a:pt x="2555" y="1321"/>
                </a:cubicBezTo>
                <a:cubicBezTo>
                  <a:pt x="2757" y="1266"/>
                  <a:pt x="2892" y="1086"/>
                  <a:pt x="3115" y="1087"/>
                </a:cubicBezTo>
                <a:cubicBezTo>
                  <a:pt x="3139" y="1081"/>
                  <a:pt x="3202" y="987"/>
                  <a:pt x="3164" y="986"/>
                </a:cubicBezTo>
                <a:cubicBezTo>
                  <a:pt x="3034" y="986"/>
                  <a:pt x="2929" y="1016"/>
                  <a:pt x="2816" y="1081"/>
                </a:cubicBezTo>
                <a:cubicBezTo>
                  <a:pt x="2751" y="1118"/>
                  <a:pt x="2692" y="1168"/>
                  <a:pt x="2629" y="1209"/>
                </a:cubicBezTo>
                <a:cubicBezTo>
                  <a:pt x="2499" y="1292"/>
                  <a:pt x="2336" y="1296"/>
                  <a:pt x="2181" y="1292"/>
                </a:cubicBezTo>
                <a:cubicBezTo>
                  <a:pt x="2457" y="910"/>
                  <a:pt x="2694" y="338"/>
                  <a:pt x="2603" y="126"/>
                </a:cubicBezTo>
                <a:cubicBezTo>
                  <a:pt x="2560" y="25"/>
                  <a:pt x="2452" y="0"/>
                  <a:pt x="2312" y="78"/>
                </a:cubicBezTo>
                <a:cubicBezTo>
                  <a:pt x="2162" y="163"/>
                  <a:pt x="1992" y="174"/>
                  <a:pt x="1847" y="174"/>
                </a:cubicBezTo>
                <a:cubicBezTo>
                  <a:pt x="1786" y="174"/>
                  <a:pt x="1724" y="172"/>
                  <a:pt x="1664" y="170"/>
                </a:cubicBezTo>
                <a:cubicBezTo>
                  <a:pt x="1603" y="167"/>
                  <a:pt x="1542" y="165"/>
                  <a:pt x="1483" y="165"/>
                </a:cubicBezTo>
                <a:cubicBezTo>
                  <a:pt x="1287" y="165"/>
                  <a:pt x="1064" y="188"/>
                  <a:pt x="893" y="359"/>
                </a:cubicBezTo>
                <a:cubicBezTo>
                  <a:pt x="759" y="498"/>
                  <a:pt x="939" y="1065"/>
                  <a:pt x="1466" y="1398"/>
                </a:cubicBezTo>
                <a:cubicBezTo>
                  <a:pt x="532" y="1536"/>
                  <a:pt x="256" y="2162"/>
                  <a:pt x="115" y="2775"/>
                </a:cubicBezTo>
                <a:cubicBezTo>
                  <a:pt x="0" y="3275"/>
                  <a:pt x="105" y="3776"/>
                  <a:pt x="402" y="4149"/>
                </a:cubicBezTo>
                <a:cubicBezTo>
                  <a:pt x="686" y="4505"/>
                  <a:pt x="1337" y="4701"/>
                  <a:pt x="1817" y="4701"/>
                </a:cubicBezTo>
                <a:cubicBezTo>
                  <a:pt x="2946" y="4701"/>
                  <a:pt x="3375" y="4232"/>
                  <a:pt x="3515" y="3556"/>
                </a:cubicBezTo>
                <a:cubicBezTo>
                  <a:pt x="3635" y="3033"/>
                  <a:pt x="3536" y="2467"/>
                  <a:pt x="3250" y="2043"/>
                </a:cubicBezTo>
                <a:close/>
                <a:moveTo>
                  <a:pt x="1605" y="329"/>
                </a:moveTo>
                <a:cubicBezTo>
                  <a:pt x="1663" y="329"/>
                  <a:pt x="1722" y="331"/>
                  <a:pt x="1781" y="333"/>
                </a:cubicBezTo>
                <a:cubicBezTo>
                  <a:pt x="1844" y="335"/>
                  <a:pt x="1907" y="338"/>
                  <a:pt x="1970" y="338"/>
                </a:cubicBezTo>
                <a:cubicBezTo>
                  <a:pt x="2064" y="338"/>
                  <a:pt x="2174" y="332"/>
                  <a:pt x="2287" y="306"/>
                </a:cubicBezTo>
                <a:cubicBezTo>
                  <a:pt x="2216" y="349"/>
                  <a:pt x="2145" y="396"/>
                  <a:pt x="2077" y="444"/>
                </a:cubicBezTo>
                <a:cubicBezTo>
                  <a:pt x="1745" y="672"/>
                  <a:pt x="1482" y="852"/>
                  <a:pt x="1157" y="446"/>
                </a:cubicBezTo>
                <a:cubicBezTo>
                  <a:pt x="1285" y="345"/>
                  <a:pt x="1447" y="329"/>
                  <a:pt x="1605" y="329"/>
                </a:cubicBezTo>
                <a:close/>
                <a:moveTo>
                  <a:pt x="1874" y="3776"/>
                </a:moveTo>
                <a:lnTo>
                  <a:pt x="1874" y="4034"/>
                </a:lnTo>
                <a:lnTo>
                  <a:pt x="1717" y="4034"/>
                </a:lnTo>
                <a:lnTo>
                  <a:pt x="1717" y="3786"/>
                </a:lnTo>
                <a:cubicBezTo>
                  <a:pt x="1574" y="3783"/>
                  <a:pt x="1427" y="3738"/>
                  <a:pt x="1340" y="3677"/>
                </a:cubicBezTo>
                <a:lnTo>
                  <a:pt x="1400" y="3510"/>
                </a:lnTo>
                <a:cubicBezTo>
                  <a:pt x="1487" y="3567"/>
                  <a:pt x="1616" y="3617"/>
                  <a:pt x="1755" y="3617"/>
                </a:cubicBezTo>
                <a:cubicBezTo>
                  <a:pt x="1930" y="3617"/>
                  <a:pt x="2034" y="3515"/>
                  <a:pt x="2034" y="3374"/>
                </a:cubicBezTo>
                <a:cubicBezTo>
                  <a:pt x="2034" y="3238"/>
                  <a:pt x="1953" y="3153"/>
                  <a:pt x="1769" y="3079"/>
                </a:cubicBezTo>
                <a:cubicBezTo>
                  <a:pt x="1517" y="2979"/>
                  <a:pt x="1360" y="2863"/>
                  <a:pt x="1360" y="2647"/>
                </a:cubicBezTo>
                <a:cubicBezTo>
                  <a:pt x="1360" y="2441"/>
                  <a:pt x="1506" y="2285"/>
                  <a:pt x="1732" y="2248"/>
                </a:cubicBezTo>
                <a:lnTo>
                  <a:pt x="1732" y="2000"/>
                </a:lnTo>
                <a:lnTo>
                  <a:pt x="1889" y="2000"/>
                </a:lnTo>
                <a:lnTo>
                  <a:pt x="1888" y="2240"/>
                </a:lnTo>
                <a:cubicBezTo>
                  <a:pt x="2035" y="2245"/>
                  <a:pt x="2136" y="2285"/>
                  <a:pt x="2211" y="2327"/>
                </a:cubicBezTo>
                <a:lnTo>
                  <a:pt x="2149" y="2491"/>
                </a:lnTo>
                <a:cubicBezTo>
                  <a:pt x="2097" y="2461"/>
                  <a:pt x="1995" y="2404"/>
                  <a:pt x="1836" y="2404"/>
                </a:cubicBezTo>
                <a:cubicBezTo>
                  <a:pt x="1645" y="2404"/>
                  <a:pt x="1589" y="2518"/>
                  <a:pt x="1589" y="2620"/>
                </a:cubicBezTo>
                <a:cubicBezTo>
                  <a:pt x="1589" y="2746"/>
                  <a:pt x="1665" y="2811"/>
                  <a:pt x="1881" y="2902"/>
                </a:cubicBezTo>
                <a:cubicBezTo>
                  <a:pt x="2136" y="3007"/>
                  <a:pt x="2265" y="3133"/>
                  <a:pt x="2265" y="3354"/>
                </a:cubicBezTo>
                <a:cubicBezTo>
                  <a:pt x="2265" y="3552"/>
                  <a:pt x="2129" y="3736"/>
                  <a:pt x="1874" y="377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1002714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25" decel="100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" accel="100000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25" decel="100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" accel="100000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25" decel="100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" accel="100000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25" decel="100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" accel="100000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25" decel="100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" accel="100000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25" decel="100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" accel="100000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2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25" decel="100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5" accel="100000" fill="hold">
                                          <p:stCondLst>
                                            <p:cond delay="225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25" decel="100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5" accel="100000" fill="hold">
                                          <p:stCondLst>
                                            <p:cond delay="225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25" decel="100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5" accel="100000" fill="hold">
                                          <p:stCondLst>
                                            <p:cond delay="225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2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25" decel="100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5" accel="100000" fill="hold">
                                          <p:stCondLst>
                                            <p:cond delay="225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25" decel="100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5" accel="100000" fill="hold">
                                          <p:stCondLst>
                                            <p:cond delay="225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2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25" decel="100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5" accel="100000" fill="hold">
                                          <p:stCondLst>
                                            <p:cond delay="225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  <p:bldP spid="17" grpId="0" animBg="1"/>
      <p:bldP spid="2" grpId="0"/>
      <p:bldP spid="21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/>
      <p:bldGraphic spid="29" grpId="0">
        <p:bldAsOne/>
      </p:bldGraphic>
      <p:bldGraphic spid="30" grpId="0">
        <p:bldAsOne/>
      </p:bldGraphic>
      <p:bldP spid="31" grpId="0" animBg="1"/>
      <p:bldP spid="32" grpId="0" animBg="1"/>
      <p:bldP spid="46" grpId="0"/>
      <p:bldP spid="47" grpId="0"/>
      <p:bldP spid="49" grpId="0"/>
      <p:bldP spid="50" grpId="0" animBg="1"/>
      <p:bldP spid="51" grpId="0" animBg="1"/>
      <p:bldP spid="52" grpId="0"/>
      <p:bldP spid="53" grpId="0"/>
      <p:bldP spid="55" grpId="0"/>
      <p:bldP spid="56" grpId="0" animBg="1"/>
      <p:bldP spid="5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椭圆 33">
            <a:extLst>
              <a:ext uri="{FF2B5EF4-FFF2-40B4-BE49-F238E27FC236}">
                <a16:creationId xmlns:a16="http://schemas.microsoft.com/office/drawing/2014/main" id="{084F1028-A25C-7C16-4B36-F1E5EC23F1D4}"/>
              </a:ext>
            </a:extLst>
          </p:cNvPr>
          <p:cNvSpPr/>
          <p:nvPr/>
        </p:nvSpPr>
        <p:spPr>
          <a:xfrm>
            <a:off x="965574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椭圆 34">
            <a:extLst>
              <a:ext uri="{FF2B5EF4-FFF2-40B4-BE49-F238E27FC236}">
                <a16:creationId xmlns:a16="http://schemas.microsoft.com/office/drawing/2014/main" id="{AFEEBF84-F8EF-8ABD-427C-D282B510C42A}"/>
              </a:ext>
            </a:extLst>
          </p:cNvPr>
          <p:cNvSpPr/>
          <p:nvPr/>
        </p:nvSpPr>
        <p:spPr>
          <a:xfrm>
            <a:off x="1339430" y="355967"/>
            <a:ext cx="71439" cy="7143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椭圆 35">
            <a:extLst>
              <a:ext uri="{FF2B5EF4-FFF2-40B4-BE49-F238E27FC236}">
                <a16:creationId xmlns:a16="http://schemas.microsoft.com/office/drawing/2014/main" id="{66FDEB6C-1FC2-F964-4FB3-E3DA769ED00B}"/>
              </a:ext>
            </a:extLst>
          </p:cNvPr>
          <p:cNvSpPr/>
          <p:nvPr/>
        </p:nvSpPr>
        <p:spPr>
          <a:xfrm>
            <a:off x="1749223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>
            <a:extLst>
              <a:ext uri="{FF2B5EF4-FFF2-40B4-BE49-F238E27FC236}">
                <a16:creationId xmlns:a16="http://schemas.microsoft.com/office/drawing/2014/main" id="{C09BB2E6-7A14-6D92-A490-0079AB26A9CA}"/>
              </a:ext>
            </a:extLst>
          </p:cNvPr>
          <p:cNvSpPr/>
          <p:nvPr/>
        </p:nvSpPr>
        <p:spPr>
          <a:xfrm>
            <a:off x="2133297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椭圆 38" hidden="1">
            <a:extLst>
              <a:ext uri="{FF2B5EF4-FFF2-40B4-BE49-F238E27FC236}">
                <a16:creationId xmlns:a16="http://schemas.microsoft.com/office/drawing/2014/main" id="{5877CABB-3C24-FEC4-E397-EB50E93DD011}"/>
              </a:ext>
            </a:extLst>
          </p:cNvPr>
          <p:cNvSpPr/>
          <p:nvPr/>
        </p:nvSpPr>
        <p:spPr>
          <a:xfrm rot="10800000">
            <a:off x="10415695" y="769506"/>
            <a:ext cx="171160" cy="17116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椭圆 39" hidden="1">
            <a:extLst>
              <a:ext uri="{FF2B5EF4-FFF2-40B4-BE49-F238E27FC236}">
                <a16:creationId xmlns:a16="http://schemas.microsoft.com/office/drawing/2014/main" id="{E5475CA2-6836-6B74-9A9B-38439C5C6A78}"/>
              </a:ext>
            </a:extLst>
          </p:cNvPr>
          <p:cNvSpPr/>
          <p:nvPr/>
        </p:nvSpPr>
        <p:spPr>
          <a:xfrm rot="10800000">
            <a:off x="10825490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椭圆 40" hidden="1">
            <a:extLst>
              <a:ext uri="{FF2B5EF4-FFF2-40B4-BE49-F238E27FC236}">
                <a16:creationId xmlns:a16="http://schemas.microsoft.com/office/drawing/2014/main" id="{607B05FA-79B2-628B-5064-B6EE92614398}"/>
              </a:ext>
            </a:extLst>
          </p:cNvPr>
          <p:cNvSpPr/>
          <p:nvPr/>
        </p:nvSpPr>
        <p:spPr>
          <a:xfrm rot="10800000">
            <a:off x="11209563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18710910-0329-4DCD-8066-A4D64FBB182D}"/>
              </a:ext>
            </a:extLst>
          </p:cNvPr>
          <p:cNvSpPr/>
          <p:nvPr/>
        </p:nvSpPr>
        <p:spPr>
          <a:xfrm>
            <a:off x="0" y="699831"/>
            <a:ext cx="1188000" cy="36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38100">
            <a:noFill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zh-CN" sz="105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9B9DA19F-3B7F-443F-855B-71A8E01187B0}"/>
              </a:ext>
            </a:extLst>
          </p:cNvPr>
          <p:cNvGrpSpPr/>
          <p:nvPr/>
        </p:nvGrpSpPr>
        <p:grpSpPr>
          <a:xfrm>
            <a:off x="555847" y="664562"/>
            <a:ext cx="2956523" cy="471604"/>
            <a:chOff x="7035800" y="1761672"/>
            <a:chExt cx="2956522" cy="471604"/>
          </a:xfrm>
        </p:grpSpPr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FABBF01D-67E7-4B72-ABAE-C3DADB95F1B3}"/>
                </a:ext>
              </a:extLst>
            </p:cNvPr>
            <p:cNvSpPr/>
            <p:nvPr/>
          </p:nvSpPr>
          <p:spPr>
            <a:xfrm>
              <a:off x="7035800" y="1761672"/>
              <a:ext cx="660400" cy="471604"/>
            </a:xfrm>
            <a:prstGeom prst="rect">
              <a:avLst/>
            </a:prstGeom>
          </p:spPr>
          <p:txBody>
            <a:bodyPr wrap="square" anchor="ctr" anchorCtr="0">
              <a:noAutofit/>
            </a:bodyPr>
            <a:lstStyle/>
            <a:p>
              <a:pPr marR="0" lvl="0" indent="0" algn="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2400" b="1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05.</a:t>
              </a:r>
              <a:endParaRPr lang="zh-CN" altLang="zh-CN" sz="2400" b="1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489A4632-E494-4A91-ABAB-F8C6C520376F}"/>
                </a:ext>
              </a:extLst>
            </p:cNvPr>
            <p:cNvSpPr/>
            <p:nvPr/>
          </p:nvSpPr>
          <p:spPr>
            <a:xfrm>
              <a:off x="7698094" y="1761672"/>
              <a:ext cx="2294228" cy="471604"/>
            </a:xfrm>
            <a:prstGeom prst="rect">
              <a:avLst/>
            </a:prstGeom>
          </p:spPr>
          <p:txBody>
            <a:bodyPr wrap="square" anchor="ctr" anchorCtr="0">
              <a:noAutofit/>
            </a:bodyPr>
            <a:lstStyle/>
            <a:p>
              <a:r>
                <a:rPr lang="en-US" altLang="zh-CN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0827770" y="750792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LOGO</a:t>
            </a:r>
            <a:endParaRPr lang="zh-CN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椭圆 20">
            <a:extLst>
              <a:ext uri="{FF2B5EF4-FFF2-40B4-BE49-F238E27FC236}">
                <a16:creationId xmlns:a16="http://schemas.microsoft.com/office/drawing/2014/main" id="{1F29B12E-FEEE-59D7-F7A0-D9AAA0E466A9}"/>
              </a:ext>
            </a:extLst>
          </p:cNvPr>
          <p:cNvSpPr/>
          <p:nvPr/>
        </p:nvSpPr>
        <p:spPr>
          <a:xfrm rot="10800000">
            <a:off x="11805922" y="5647622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>
            <a:extLst>
              <a:ext uri="{FF2B5EF4-FFF2-40B4-BE49-F238E27FC236}">
                <a16:creationId xmlns:a16="http://schemas.microsoft.com/office/drawing/2014/main" id="{D7077B8C-0B40-CB35-1A5C-B37C58442261}"/>
              </a:ext>
            </a:extLst>
          </p:cNvPr>
          <p:cNvSpPr/>
          <p:nvPr/>
        </p:nvSpPr>
        <p:spPr>
          <a:xfrm rot="10800000">
            <a:off x="11799946" y="6022923"/>
            <a:ext cx="75167" cy="75167"/>
          </a:xfrm>
          <a:prstGeom prst="ellipse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>
            <a:extLst>
              <a:ext uri="{FF2B5EF4-FFF2-40B4-BE49-F238E27FC236}">
                <a16:creationId xmlns:a16="http://schemas.microsoft.com/office/drawing/2014/main" id="{EA6D7360-D1D7-D052-1461-9DCA434AE75A}"/>
              </a:ext>
            </a:extLst>
          </p:cNvPr>
          <p:cNvSpPr/>
          <p:nvPr/>
        </p:nvSpPr>
        <p:spPr>
          <a:xfrm rot="10800000">
            <a:off x="11799945" y="6411439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平行四边形 24">
            <a:extLst>
              <a:ext uri="{FF2B5EF4-FFF2-40B4-BE49-F238E27FC236}">
                <a16:creationId xmlns:a16="http://schemas.microsoft.com/office/drawing/2014/main" id="{40B71327-E65F-42FE-A6C9-EA99398D7010}"/>
              </a:ext>
            </a:extLst>
          </p:cNvPr>
          <p:cNvSpPr/>
          <p:nvPr/>
        </p:nvSpPr>
        <p:spPr>
          <a:xfrm>
            <a:off x="3991897" y="4035734"/>
            <a:ext cx="8622891" cy="198693"/>
          </a:xfrm>
          <a:prstGeom prst="parallelogram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6" name="平行四边形 25">
            <a:extLst>
              <a:ext uri="{FF2B5EF4-FFF2-40B4-BE49-F238E27FC236}">
                <a16:creationId xmlns:a16="http://schemas.microsoft.com/office/drawing/2014/main" id="{555C124D-E1A4-4A97-88D2-57878A27CDC0}"/>
              </a:ext>
            </a:extLst>
          </p:cNvPr>
          <p:cNvSpPr/>
          <p:nvPr/>
        </p:nvSpPr>
        <p:spPr>
          <a:xfrm>
            <a:off x="-2753032" y="1793978"/>
            <a:ext cx="10284541" cy="680474"/>
          </a:xfrm>
          <a:prstGeom prst="parallelogram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7" name="平行四边形 26">
            <a:extLst>
              <a:ext uri="{FF2B5EF4-FFF2-40B4-BE49-F238E27FC236}">
                <a16:creationId xmlns:a16="http://schemas.microsoft.com/office/drawing/2014/main" id="{02359917-EA7F-45FC-8E05-4D33E2A30D8E}"/>
              </a:ext>
            </a:extLst>
          </p:cNvPr>
          <p:cNvSpPr/>
          <p:nvPr/>
        </p:nvSpPr>
        <p:spPr>
          <a:xfrm>
            <a:off x="-3687096" y="1892300"/>
            <a:ext cx="14925367" cy="2641600"/>
          </a:xfrm>
          <a:prstGeom prst="parallelogram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4AA97A45-C838-48C6-9FAC-6F379527E7C8}"/>
              </a:ext>
            </a:extLst>
          </p:cNvPr>
          <p:cNvSpPr txBox="1"/>
          <p:nvPr/>
        </p:nvSpPr>
        <p:spPr>
          <a:xfrm>
            <a:off x="603747" y="3501153"/>
            <a:ext cx="2114259" cy="6136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43547FB6-C019-4E46-85F6-15B44A825AFF}"/>
              </a:ext>
            </a:extLst>
          </p:cNvPr>
          <p:cNvSpPr txBox="1"/>
          <p:nvPr/>
        </p:nvSpPr>
        <p:spPr>
          <a:xfrm>
            <a:off x="603747" y="2429634"/>
            <a:ext cx="2173252" cy="7571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endParaRPr lang="en-US" altLang="zh-CN" b="1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 algn="just">
              <a:lnSpc>
                <a:spcPct val="120000"/>
              </a:lnSpc>
            </a:pPr>
            <a:r>
              <a:rPr lang="en-US" altLang="zh-CN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Add title text</a:t>
            </a: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F4F307DD-32C8-45CF-BFD9-BB3652B2946F}"/>
              </a:ext>
            </a:extLst>
          </p:cNvPr>
          <p:cNvSpPr txBox="1"/>
          <p:nvPr/>
        </p:nvSpPr>
        <p:spPr>
          <a:xfrm>
            <a:off x="603747" y="2185735"/>
            <a:ext cx="1900724" cy="3139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12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ENTER THE TITLE</a:t>
            </a:r>
          </a:p>
        </p:txBody>
      </p:sp>
      <p:cxnSp>
        <p:nvCxnSpPr>
          <p:cNvPr id="31" name="直接连接符 30">
            <a:extLst>
              <a:ext uri="{FF2B5EF4-FFF2-40B4-BE49-F238E27FC236}">
                <a16:creationId xmlns:a16="http://schemas.microsoft.com/office/drawing/2014/main" id="{2D182597-FC18-47A0-9244-39D8230414A6}"/>
              </a:ext>
            </a:extLst>
          </p:cNvPr>
          <p:cNvCxnSpPr/>
          <p:nvPr/>
        </p:nvCxnSpPr>
        <p:spPr>
          <a:xfrm>
            <a:off x="704442" y="3338146"/>
            <a:ext cx="476581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本框 31">
            <a:extLst>
              <a:ext uri="{FF2B5EF4-FFF2-40B4-BE49-F238E27FC236}">
                <a16:creationId xmlns:a16="http://schemas.microsoft.com/office/drawing/2014/main" id="{23ECD4AC-07D2-44E7-9504-8CD9BEF920E1}"/>
              </a:ext>
            </a:extLst>
          </p:cNvPr>
          <p:cNvSpPr txBox="1"/>
          <p:nvPr/>
        </p:nvSpPr>
        <p:spPr>
          <a:xfrm>
            <a:off x="3307617" y="3501153"/>
            <a:ext cx="2114259" cy="6136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55582E38-2474-4FA7-843F-3E1BCACDD875}"/>
              </a:ext>
            </a:extLst>
          </p:cNvPr>
          <p:cNvSpPr txBox="1"/>
          <p:nvPr/>
        </p:nvSpPr>
        <p:spPr>
          <a:xfrm>
            <a:off x="3307618" y="2429634"/>
            <a:ext cx="2173252" cy="7571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endParaRPr lang="en-US" altLang="zh-CN" b="1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 algn="just">
              <a:lnSpc>
                <a:spcPct val="120000"/>
              </a:lnSpc>
            </a:pPr>
            <a:r>
              <a:rPr lang="en-US" altLang="zh-CN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Add title text</a:t>
            </a:r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D7C9274C-18B3-43A4-BD68-443119A612AF}"/>
              </a:ext>
            </a:extLst>
          </p:cNvPr>
          <p:cNvSpPr txBox="1"/>
          <p:nvPr/>
        </p:nvSpPr>
        <p:spPr>
          <a:xfrm>
            <a:off x="3307618" y="2185735"/>
            <a:ext cx="1900724" cy="3139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12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ENTER THE TITLE</a:t>
            </a:r>
          </a:p>
        </p:txBody>
      </p:sp>
      <p:cxnSp>
        <p:nvCxnSpPr>
          <p:cNvPr id="43" name="直接连接符 42">
            <a:extLst>
              <a:ext uri="{FF2B5EF4-FFF2-40B4-BE49-F238E27FC236}">
                <a16:creationId xmlns:a16="http://schemas.microsoft.com/office/drawing/2014/main" id="{861CF816-3F44-4413-B35C-378C0A6870F0}"/>
              </a:ext>
            </a:extLst>
          </p:cNvPr>
          <p:cNvCxnSpPr/>
          <p:nvPr/>
        </p:nvCxnSpPr>
        <p:spPr>
          <a:xfrm>
            <a:off x="3408312" y="3338146"/>
            <a:ext cx="476581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文本框 45">
            <a:extLst>
              <a:ext uri="{FF2B5EF4-FFF2-40B4-BE49-F238E27FC236}">
                <a16:creationId xmlns:a16="http://schemas.microsoft.com/office/drawing/2014/main" id="{7D0E7F83-EF9A-4892-BDB6-F4612BB910E9}"/>
              </a:ext>
            </a:extLst>
          </p:cNvPr>
          <p:cNvSpPr txBox="1"/>
          <p:nvPr/>
        </p:nvSpPr>
        <p:spPr>
          <a:xfrm>
            <a:off x="6011489" y="3501153"/>
            <a:ext cx="2114259" cy="6136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id="{5ABFCF25-A98D-4300-8FAF-4ED5859A5ECD}"/>
              </a:ext>
            </a:extLst>
          </p:cNvPr>
          <p:cNvSpPr txBox="1"/>
          <p:nvPr/>
        </p:nvSpPr>
        <p:spPr>
          <a:xfrm>
            <a:off x="6011489" y="2429634"/>
            <a:ext cx="2173252" cy="7571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endParaRPr lang="en-US" altLang="zh-CN" b="1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 algn="just">
              <a:lnSpc>
                <a:spcPct val="120000"/>
              </a:lnSpc>
            </a:pPr>
            <a:r>
              <a:rPr lang="en-US" altLang="zh-CN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Add title text</a:t>
            </a:r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id="{DF4E3C88-2490-412A-97B9-BB026F7CCE41}"/>
              </a:ext>
            </a:extLst>
          </p:cNvPr>
          <p:cNvSpPr txBox="1"/>
          <p:nvPr/>
        </p:nvSpPr>
        <p:spPr>
          <a:xfrm>
            <a:off x="6011489" y="2185735"/>
            <a:ext cx="1900724" cy="3139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12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ENTER THE TITLE</a:t>
            </a:r>
          </a:p>
        </p:txBody>
      </p:sp>
      <p:cxnSp>
        <p:nvCxnSpPr>
          <p:cNvPr id="49" name="直接连接符 48">
            <a:extLst>
              <a:ext uri="{FF2B5EF4-FFF2-40B4-BE49-F238E27FC236}">
                <a16:creationId xmlns:a16="http://schemas.microsoft.com/office/drawing/2014/main" id="{2AD1C49C-3D55-4C30-A7BE-9EAB8930F2DE}"/>
              </a:ext>
            </a:extLst>
          </p:cNvPr>
          <p:cNvCxnSpPr/>
          <p:nvPr/>
        </p:nvCxnSpPr>
        <p:spPr>
          <a:xfrm>
            <a:off x="6112184" y="3338146"/>
            <a:ext cx="476581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文本框 49">
            <a:extLst>
              <a:ext uri="{FF2B5EF4-FFF2-40B4-BE49-F238E27FC236}">
                <a16:creationId xmlns:a16="http://schemas.microsoft.com/office/drawing/2014/main" id="{62B53F90-B343-4B63-88CF-BE2D4FFA115C}"/>
              </a:ext>
            </a:extLst>
          </p:cNvPr>
          <p:cNvSpPr txBox="1"/>
          <p:nvPr/>
        </p:nvSpPr>
        <p:spPr>
          <a:xfrm>
            <a:off x="737097" y="4827336"/>
            <a:ext cx="5839081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1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text content, such as keywords, some brief introductions, etc. Click here to add content, content to match the title. </a:t>
            </a: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1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text content, such as keywords, some brief introductions, etc. Click here to add content, content to match the title. </a:t>
            </a:r>
          </a:p>
        </p:txBody>
      </p:sp>
      <p:sp>
        <p:nvSpPr>
          <p:cNvPr id="51" name="弧形 50">
            <a:extLst>
              <a:ext uri="{FF2B5EF4-FFF2-40B4-BE49-F238E27FC236}">
                <a16:creationId xmlns:a16="http://schemas.microsoft.com/office/drawing/2014/main" id="{1D57E2D0-79D3-45DC-860D-F5C6AAA9625B}"/>
              </a:ext>
            </a:extLst>
          </p:cNvPr>
          <p:cNvSpPr/>
          <p:nvPr/>
        </p:nvSpPr>
        <p:spPr>
          <a:xfrm>
            <a:off x="7852433" y="4944270"/>
            <a:ext cx="888911" cy="888911"/>
          </a:xfrm>
          <a:prstGeom prst="arc">
            <a:avLst>
              <a:gd name="adj1" fmla="val 2870499"/>
              <a:gd name="adj2" fmla="val 2659076"/>
            </a:avLst>
          </a:prstGeom>
          <a:ln w="127000" cap="rnd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2" name="文本框 51">
            <a:extLst>
              <a:ext uri="{FF2B5EF4-FFF2-40B4-BE49-F238E27FC236}">
                <a16:creationId xmlns:a16="http://schemas.microsoft.com/office/drawing/2014/main" id="{C6008067-7580-4517-A4D9-BC515C585FAE}"/>
              </a:ext>
            </a:extLst>
          </p:cNvPr>
          <p:cNvSpPr txBox="1"/>
          <p:nvPr/>
        </p:nvSpPr>
        <p:spPr>
          <a:xfrm>
            <a:off x="7877728" y="5194922"/>
            <a:ext cx="838321" cy="3508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4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50%</a:t>
            </a:r>
          </a:p>
        </p:txBody>
      </p:sp>
      <p:sp>
        <p:nvSpPr>
          <p:cNvPr id="53" name="弧形 52">
            <a:extLst>
              <a:ext uri="{FF2B5EF4-FFF2-40B4-BE49-F238E27FC236}">
                <a16:creationId xmlns:a16="http://schemas.microsoft.com/office/drawing/2014/main" id="{07162655-BC2C-4FEF-BF5B-1E0133A3671F}"/>
              </a:ext>
            </a:extLst>
          </p:cNvPr>
          <p:cNvSpPr/>
          <p:nvPr/>
        </p:nvSpPr>
        <p:spPr>
          <a:xfrm>
            <a:off x="7852433" y="4944270"/>
            <a:ext cx="888911" cy="888911"/>
          </a:xfrm>
          <a:prstGeom prst="arc">
            <a:avLst>
              <a:gd name="adj1" fmla="val 13039727"/>
              <a:gd name="adj2" fmla="val 2659076"/>
            </a:avLst>
          </a:prstGeom>
          <a:ln w="101600" cap="rnd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4" name="弧形 53">
            <a:extLst>
              <a:ext uri="{FF2B5EF4-FFF2-40B4-BE49-F238E27FC236}">
                <a16:creationId xmlns:a16="http://schemas.microsoft.com/office/drawing/2014/main" id="{6E1D3943-35B2-493C-9A19-D357ABCF7613}"/>
              </a:ext>
            </a:extLst>
          </p:cNvPr>
          <p:cNvSpPr/>
          <p:nvPr/>
        </p:nvSpPr>
        <p:spPr>
          <a:xfrm>
            <a:off x="9497799" y="4944270"/>
            <a:ext cx="888911" cy="888911"/>
          </a:xfrm>
          <a:prstGeom prst="arc">
            <a:avLst>
              <a:gd name="adj1" fmla="val 2870499"/>
              <a:gd name="adj2" fmla="val 2659076"/>
            </a:avLst>
          </a:prstGeom>
          <a:ln w="127000" cap="rnd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5" name="文本框 54">
            <a:extLst>
              <a:ext uri="{FF2B5EF4-FFF2-40B4-BE49-F238E27FC236}">
                <a16:creationId xmlns:a16="http://schemas.microsoft.com/office/drawing/2014/main" id="{EF79F786-5E76-452C-A33D-E8EBD542B99F}"/>
              </a:ext>
            </a:extLst>
          </p:cNvPr>
          <p:cNvSpPr txBox="1"/>
          <p:nvPr/>
        </p:nvSpPr>
        <p:spPr>
          <a:xfrm>
            <a:off x="9523094" y="5194922"/>
            <a:ext cx="838321" cy="3508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4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13%</a:t>
            </a:r>
          </a:p>
        </p:txBody>
      </p:sp>
      <p:sp>
        <p:nvSpPr>
          <p:cNvPr id="56" name="弧形 55">
            <a:extLst>
              <a:ext uri="{FF2B5EF4-FFF2-40B4-BE49-F238E27FC236}">
                <a16:creationId xmlns:a16="http://schemas.microsoft.com/office/drawing/2014/main" id="{0DFE7ED0-35B6-4A11-8632-DB5E155C1D8F}"/>
              </a:ext>
            </a:extLst>
          </p:cNvPr>
          <p:cNvSpPr/>
          <p:nvPr/>
        </p:nvSpPr>
        <p:spPr>
          <a:xfrm>
            <a:off x="9497799" y="4944270"/>
            <a:ext cx="888911" cy="888911"/>
          </a:xfrm>
          <a:prstGeom prst="arc">
            <a:avLst>
              <a:gd name="adj1" fmla="val 13039727"/>
              <a:gd name="adj2" fmla="val 2659076"/>
            </a:avLst>
          </a:prstGeom>
          <a:ln w="101600" cap="rnd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57" name="图片 56" descr="战斗机在飞行&#10;&#10;低可信度描述已自动生成">
            <a:extLst>
              <a:ext uri="{FF2B5EF4-FFF2-40B4-BE49-F238E27FC236}">
                <a16:creationId xmlns:a16="http://schemas.microsoft.com/office/drawing/2014/main" id="{4953B1F1-2713-4AA8-8DE8-68245228461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39243" y="483833"/>
            <a:ext cx="3810532" cy="5077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53004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3" presetClass="entr" presetSubtype="272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272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3" presetClass="entr" presetSubtype="27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3" presetClass="entr" presetSubtype="272" fill="hold" grpId="0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3" presetClass="entr" presetSubtype="272" fill="hold" grpId="0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3" presetClass="entr" presetSubtype="272" fill="hold" grpId="0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3" presetClass="entr" presetSubtype="272" fill="hold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3" presetClass="entr" presetSubtype="272" fill="hold" grpId="0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3" presetClass="entr" presetSubtype="272" fill="hold" grpId="0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3" presetClass="entr" presetSubtype="272" fill="hold" grpId="0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3" presetClass="entr" presetSubtype="272" fill="hold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3" presetClass="entr" presetSubtype="272" fill="hold" grpId="0" nodeType="withEffect">
                                  <p:stCondLst>
                                    <p:cond delay="2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2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2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  <p:bldP spid="17" grpId="0" animBg="1"/>
      <p:bldP spid="2" grpId="0"/>
      <p:bldP spid="21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/>
      <p:bldP spid="29" grpId="0"/>
      <p:bldP spid="30" grpId="0"/>
      <p:bldP spid="32" grpId="0"/>
      <p:bldP spid="33" grpId="0"/>
      <p:bldP spid="42" grpId="0"/>
      <p:bldP spid="46" grpId="0"/>
      <p:bldP spid="47" grpId="0"/>
      <p:bldP spid="48" grpId="0"/>
      <p:bldP spid="50" grpId="0"/>
      <p:bldP spid="51" grpId="0" animBg="1"/>
      <p:bldP spid="52" grpId="0"/>
      <p:bldP spid="53" grpId="0" animBg="1"/>
      <p:bldP spid="54" grpId="0" animBg="1"/>
      <p:bldP spid="55" grpId="0"/>
      <p:bldP spid="5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椭圆 33">
            <a:extLst>
              <a:ext uri="{FF2B5EF4-FFF2-40B4-BE49-F238E27FC236}">
                <a16:creationId xmlns:a16="http://schemas.microsoft.com/office/drawing/2014/main" id="{084F1028-A25C-7C16-4B36-F1E5EC23F1D4}"/>
              </a:ext>
            </a:extLst>
          </p:cNvPr>
          <p:cNvSpPr/>
          <p:nvPr/>
        </p:nvSpPr>
        <p:spPr>
          <a:xfrm>
            <a:off x="965574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椭圆 34">
            <a:extLst>
              <a:ext uri="{FF2B5EF4-FFF2-40B4-BE49-F238E27FC236}">
                <a16:creationId xmlns:a16="http://schemas.microsoft.com/office/drawing/2014/main" id="{AFEEBF84-F8EF-8ABD-427C-D282B510C42A}"/>
              </a:ext>
            </a:extLst>
          </p:cNvPr>
          <p:cNvSpPr/>
          <p:nvPr/>
        </p:nvSpPr>
        <p:spPr>
          <a:xfrm>
            <a:off x="1339430" y="355967"/>
            <a:ext cx="71439" cy="7143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椭圆 35">
            <a:extLst>
              <a:ext uri="{FF2B5EF4-FFF2-40B4-BE49-F238E27FC236}">
                <a16:creationId xmlns:a16="http://schemas.microsoft.com/office/drawing/2014/main" id="{66FDEB6C-1FC2-F964-4FB3-E3DA769ED00B}"/>
              </a:ext>
            </a:extLst>
          </p:cNvPr>
          <p:cNvSpPr/>
          <p:nvPr/>
        </p:nvSpPr>
        <p:spPr>
          <a:xfrm>
            <a:off x="1749223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>
            <a:extLst>
              <a:ext uri="{FF2B5EF4-FFF2-40B4-BE49-F238E27FC236}">
                <a16:creationId xmlns:a16="http://schemas.microsoft.com/office/drawing/2014/main" id="{C09BB2E6-7A14-6D92-A490-0079AB26A9CA}"/>
              </a:ext>
            </a:extLst>
          </p:cNvPr>
          <p:cNvSpPr/>
          <p:nvPr/>
        </p:nvSpPr>
        <p:spPr>
          <a:xfrm>
            <a:off x="2133297" y="368830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椭圆 38" hidden="1">
            <a:extLst>
              <a:ext uri="{FF2B5EF4-FFF2-40B4-BE49-F238E27FC236}">
                <a16:creationId xmlns:a16="http://schemas.microsoft.com/office/drawing/2014/main" id="{5877CABB-3C24-FEC4-E397-EB50E93DD011}"/>
              </a:ext>
            </a:extLst>
          </p:cNvPr>
          <p:cNvSpPr/>
          <p:nvPr/>
        </p:nvSpPr>
        <p:spPr>
          <a:xfrm rot="10800000">
            <a:off x="10415695" y="769506"/>
            <a:ext cx="171160" cy="17116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椭圆 39" hidden="1">
            <a:extLst>
              <a:ext uri="{FF2B5EF4-FFF2-40B4-BE49-F238E27FC236}">
                <a16:creationId xmlns:a16="http://schemas.microsoft.com/office/drawing/2014/main" id="{E5475CA2-6836-6B74-9A9B-38439C5C6A78}"/>
              </a:ext>
            </a:extLst>
          </p:cNvPr>
          <p:cNvSpPr/>
          <p:nvPr/>
        </p:nvSpPr>
        <p:spPr>
          <a:xfrm rot="10800000">
            <a:off x="10825490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椭圆 40" hidden="1">
            <a:extLst>
              <a:ext uri="{FF2B5EF4-FFF2-40B4-BE49-F238E27FC236}">
                <a16:creationId xmlns:a16="http://schemas.microsoft.com/office/drawing/2014/main" id="{607B05FA-79B2-628B-5064-B6EE92614398}"/>
              </a:ext>
            </a:extLst>
          </p:cNvPr>
          <p:cNvSpPr/>
          <p:nvPr/>
        </p:nvSpPr>
        <p:spPr>
          <a:xfrm rot="10800000">
            <a:off x="11209563" y="782372"/>
            <a:ext cx="45719" cy="4571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18710910-0329-4DCD-8066-A4D64FBB182D}"/>
              </a:ext>
            </a:extLst>
          </p:cNvPr>
          <p:cNvSpPr/>
          <p:nvPr/>
        </p:nvSpPr>
        <p:spPr>
          <a:xfrm>
            <a:off x="0" y="699831"/>
            <a:ext cx="1188000" cy="36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38100">
            <a:noFill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zh-CN" sz="105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9B9DA19F-3B7F-443F-855B-71A8E01187B0}"/>
              </a:ext>
            </a:extLst>
          </p:cNvPr>
          <p:cNvGrpSpPr/>
          <p:nvPr/>
        </p:nvGrpSpPr>
        <p:grpSpPr>
          <a:xfrm>
            <a:off x="555847" y="664562"/>
            <a:ext cx="3194723" cy="471604"/>
            <a:chOff x="7035800" y="1761672"/>
            <a:chExt cx="3194722" cy="471604"/>
          </a:xfrm>
        </p:grpSpPr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FABBF01D-67E7-4B72-ABAE-C3DADB95F1B3}"/>
                </a:ext>
              </a:extLst>
            </p:cNvPr>
            <p:cNvSpPr/>
            <p:nvPr/>
          </p:nvSpPr>
          <p:spPr>
            <a:xfrm>
              <a:off x="7035800" y="1761672"/>
              <a:ext cx="660400" cy="471604"/>
            </a:xfrm>
            <a:prstGeom prst="rect">
              <a:avLst/>
            </a:prstGeom>
          </p:spPr>
          <p:txBody>
            <a:bodyPr wrap="square" anchor="ctr" anchorCtr="0">
              <a:noAutofit/>
            </a:bodyPr>
            <a:lstStyle/>
            <a:p>
              <a:pPr marR="0" lvl="0" indent="0" algn="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2400" b="1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06.</a:t>
              </a:r>
              <a:endParaRPr lang="zh-CN" altLang="zh-CN" sz="2400" b="1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489A4632-E494-4A91-ABAB-F8C6C520376F}"/>
                </a:ext>
              </a:extLst>
            </p:cNvPr>
            <p:cNvSpPr/>
            <p:nvPr/>
          </p:nvSpPr>
          <p:spPr>
            <a:xfrm>
              <a:off x="7698094" y="1761672"/>
              <a:ext cx="2532428" cy="471604"/>
            </a:xfrm>
            <a:prstGeom prst="rect">
              <a:avLst/>
            </a:prstGeom>
          </p:spPr>
          <p:txBody>
            <a:bodyPr wrap="square" anchor="ctr" anchorCtr="0">
              <a:noAutofit/>
            </a:bodyPr>
            <a:lstStyle/>
            <a:p>
              <a:r>
                <a:rPr lang="en-US" altLang="zh-CN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0827770" y="750792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LOGO</a:t>
            </a:r>
            <a:endParaRPr lang="zh-CN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椭圆 20">
            <a:extLst>
              <a:ext uri="{FF2B5EF4-FFF2-40B4-BE49-F238E27FC236}">
                <a16:creationId xmlns:a16="http://schemas.microsoft.com/office/drawing/2014/main" id="{1F29B12E-FEEE-59D7-F7A0-D9AAA0E466A9}"/>
              </a:ext>
            </a:extLst>
          </p:cNvPr>
          <p:cNvSpPr/>
          <p:nvPr/>
        </p:nvSpPr>
        <p:spPr>
          <a:xfrm rot="10800000">
            <a:off x="11805922" y="5647622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>
            <a:extLst>
              <a:ext uri="{FF2B5EF4-FFF2-40B4-BE49-F238E27FC236}">
                <a16:creationId xmlns:a16="http://schemas.microsoft.com/office/drawing/2014/main" id="{D7077B8C-0B40-CB35-1A5C-B37C58442261}"/>
              </a:ext>
            </a:extLst>
          </p:cNvPr>
          <p:cNvSpPr/>
          <p:nvPr/>
        </p:nvSpPr>
        <p:spPr>
          <a:xfrm rot="10800000">
            <a:off x="11799946" y="6022923"/>
            <a:ext cx="75167" cy="75167"/>
          </a:xfrm>
          <a:prstGeom prst="ellipse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>
            <a:extLst>
              <a:ext uri="{FF2B5EF4-FFF2-40B4-BE49-F238E27FC236}">
                <a16:creationId xmlns:a16="http://schemas.microsoft.com/office/drawing/2014/main" id="{EA6D7360-D1D7-D052-1461-9DCA434AE75A}"/>
              </a:ext>
            </a:extLst>
          </p:cNvPr>
          <p:cNvSpPr/>
          <p:nvPr/>
        </p:nvSpPr>
        <p:spPr>
          <a:xfrm rot="10800000">
            <a:off x="11799945" y="6411439"/>
            <a:ext cx="75167" cy="7516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îsļíḍé">
            <a:extLst>
              <a:ext uri="{FF2B5EF4-FFF2-40B4-BE49-F238E27FC236}">
                <a16:creationId xmlns:a16="http://schemas.microsoft.com/office/drawing/2014/main" id="{F9E9C977-2F0D-4645-AD20-D69C5F8013CA}"/>
              </a:ext>
            </a:extLst>
          </p:cNvPr>
          <p:cNvSpPr txBox="1"/>
          <p:nvPr/>
        </p:nvSpPr>
        <p:spPr>
          <a:xfrm>
            <a:off x="913732" y="1896584"/>
            <a:ext cx="4882899" cy="1042172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ctr" anchorCtr="0">
            <a:normAutofit/>
          </a:bodyPr>
          <a:lstStyle/>
          <a:p>
            <a:pPr>
              <a:lnSpc>
                <a:spcPct val="150000"/>
              </a:lnSpc>
              <a:buSzPct val="25000"/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</a:rPr>
              <a:t>Click here to add text content, such as keywords, some brief introductions, etc.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58" name="í$lidé">
            <a:extLst>
              <a:ext uri="{FF2B5EF4-FFF2-40B4-BE49-F238E27FC236}">
                <a16:creationId xmlns:a16="http://schemas.microsoft.com/office/drawing/2014/main" id="{D1F4849E-3332-4F08-A0CC-745B8F11693D}"/>
              </a:ext>
            </a:extLst>
          </p:cNvPr>
          <p:cNvCxnSpPr/>
          <p:nvPr/>
        </p:nvCxnSpPr>
        <p:spPr>
          <a:xfrm flipH="1">
            <a:off x="977899" y="2938756"/>
            <a:ext cx="5688000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prstDash val="sysDash"/>
            <a:round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iŝlidè">
            <a:extLst>
              <a:ext uri="{FF2B5EF4-FFF2-40B4-BE49-F238E27FC236}">
                <a16:creationId xmlns:a16="http://schemas.microsoft.com/office/drawing/2014/main" id="{797F2DB3-C5A6-4638-BAF1-D727FC2B1BB9}"/>
              </a:ext>
            </a:extLst>
          </p:cNvPr>
          <p:cNvGrpSpPr/>
          <p:nvPr/>
        </p:nvGrpSpPr>
        <p:grpSpPr>
          <a:xfrm>
            <a:off x="1553955" y="3411758"/>
            <a:ext cx="745568" cy="745567"/>
            <a:chOff x="1403857" y="3774747"/>
            <a:chExt cx="1063118" cy="1063116"/>
          </a:xfrm>
        </p:grpSpPr>
        <p:sp>
          <p:nvSpPr>
            <p:cNvPr id="60" name="í$ľîďé">
              <a:extLst>
                <a:ext uri="{FF2B5EF4-FFF2-40B4-BE49-F238E27FC236}">
                  <a16:creationId xmlns:a16="http://schemas.microsoft.com/office/drawing/2014/main" id="{1DAE0472-8CF0-4B03-BD48-AF444FDB6BAC}"/>
                </a:ext>
              </a:extLst>
            </p:cNvPr>
            <p:cNvSpPr/>
            <p:nvPr/>
          </p:nvSpPr>
          <p:spPr>
            <a:xfrm>
              <a:off x="1403857" y="3774747"/>
              <a:ext cx="1063118" cy="106311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BFBFB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61" name="îṡ1iḋê">
              <a:extLst>
                <a:ext uri="{FF2B5EF4-FFF2-40B4-BE49-F238E27FC236}">
                  <a16:creationId xmlns:a16="http://schemas.microsoft.com/office/drawing/2014/main" id="{CF4D5821-2636-4859-AEB2-5828D152AB4A}"/>
                </a:ext>
              </a:extLst>
            </p:cNvPr>
            <p:cNvSpPr/>
            <p:nvPr/>
          </p:nvSpPr>
          <p:spPr bwMode="auto">
            <a:xfrm>
              <a:off x="1680081" y="4060667"/>
              <a:ext cx="510670" cy="491275"/>
            </a:xfrm>
            <a:custGeom>
              <a:avLst/>
              <a:gdLst>
                <a:gd name="connsiteX0" fmla="*/ 195114 w 608814"/>
                <a:gd name="connsiteY0" fmla="*/ 351627 h 585693"/>
                <a:gd name="connsiteX1" fmla="*/ 258290 w 608814"/>
                <a:gd name="connsiteY1" fmla="*/ 351627 h 585693"/>
                <a:gd name="connsiteX2" fmla="*/ 282731 w 608814"/>
                <a:gd name="connsiteY2" fmla="*/ 376018 h 585693"/>
                <a:gd name="connsiteX3" fmla="*/ 282731 w 608814"/>
                <a:gd name="connsiteY3" fmla="*/ 561210 h 585693"/>
                <a:gd name="connsiteX4" fmla="*/ 258290 w 608814"/>
                <a:gd name="connsiteY4" fmla="*/ 585693 h 585693"/>
                <a:gd name="connsiteX5" fmla="*/ 195114 w 608814"/>
                <a:gd name="connsiteY5" fmla="*/ 585693 h 585693"/>
                <a:gd name="connsiteX6" fmla="*/ 170673 w 608814"/>
                <a:gd name="connsiteY6" fmla="*/ 561210 h 585693"/>
                <a:gd name="connsiteX7" fmla="*/ 170673 w 608814"/>
                <a:gd name="connsiteY7" fmla="*/ 376018 h 585693"/>
                <a:gd name="connsiteX8" fmla="*/ 195114 w 608814"/>
                <a:gd name="connsiteY8" fmla="*/ 351627 h 585693"/>
                <a:gd name="connsiteX9" fmla="*/ 358100 w 608814"/>
                <a:gd name="connsiteY9" fmla="*/ 249872 h 585693"/>
                <a:gd name="connsiteX10" fmla="*/ 421316 w 608814"/>
                <a:gd name="connsiteY10" fmla="*/ 249872 h 585693"/>
                <a:gd name="connsiteX11" fmla="*/ 445737 w 608814"/>
                <a:gd name="connsiteY11" fmla="*/ 274267 h 585693"/>
                <a:gd name="connsiteX12" fmla="*/ 445737 w 608814"/>
                <a:gd name="connsiteY12" fmla="*/ 561206 h 585693"/>
                <a:gd name="connsiteX13" fmla="*/ 421316 w 608814"/>
                <a:gd name="connsiteY13" fmla="*/ 585693 h 585693"/>
                <a:gd name="connsiteX14" fmla="*/ 358100 w 608814"/>
                <a:gd name="connsiteY14" fmla="*/ 585693 h 585693"/>
                <a:gd name="connsiteX15" fmla="*/ 333679 w 608814"/>
                <a:gd name="connsiteY15" fmla="*/ 561206 h 585693"/>
                <a:gd name="connsiteX16" fmla="*/ 333679 w 608814"/>
                <a:gd name="connsiteY16" fmla="*/ 274267 h 585693"/>
                <a:gd name="connsiteX17" fmla="*/ 358100 w 608814"/>
                <a:gd name="connsiteY17" fmla="*/ 249872 h 585693"/>
                <a:gd name="connsiteX18" fmla="*/ 140260 w 608814"/>
                <a:gd name="connsiteY18" fmla="*/ 224680 h 585693"/>
                <a:gd name="connsiteX19" fmla="*/ 191844 w 608814"/>
                <a:gd name="connsiteY19" fmla="*/ 276122 h 585693"/>
                <a:gd name="connsiteX20" fmla="*/ 140260 w 608814"/>
                <a:gd name="connsiteY20" fmla="*/ 327564 h 585693"/>
                <a:gd name="connsiteX21" fmla="*/ 88676 w 608814"/>
                <a:gd name="connsiteY21" fmla="*/ 276122 h 585693"/>
                <a:gd name="connsiteX22" fmla="*/ 140260 w 608814"/>
                <a:gd name="connsiteY22" fmla="*/ 224680 h 585693"/>
                <a:gd name="connsiteX23" fmla="*/ 521177 w 608814"/>
                <a:gd name="connsiteY23" fmla="*/ 148117 h 585693"/>
                <a:gd name="connsiteX24" fmla="*/ 584301 w 608814"/>
                <a:gd name="connsiteY24" fmla="*/ 148117 h 585693"/>
                <a:gd name="connsiteX25" fmla="*/ 608814 w 608814"/>
                <a:gd name="connsiteY25" fmla="*/ 172601 h 585693"/>
                <a:gd name="connsiteX26" fmla="*/ 608814 w 608814"/>
                <a:gd name="connsiteY26" fmla="*/ 561209 h 585693"/>
                <a:gd name="connsiteX27" fmla="*/ 584301 w 608814"/>
                <a:gd name="connsiteY27" fmla="*/ 585693 h 585693"/>
                <a:gd name="connsiteX28" fmla="*/ 521177 w 608814"/>
                <a:gd name="connsiteY28" fmla="*/ 585693 h 585693"/>
                <a:gd name="connsiteX29" fmla="*/ 496756 w 608814"/>
                <a:gd name="connsiteY29" fmla="*/ 561209 h 585693"/>
                <a:gd name="connsiteX30" fmla="*/ 496756 w 608814"/>
                <a:gd name="connsiteY30" fmla="*/ 172601 h 585693"/>
                <a:gd name="connsiteX31" fmla="*/ 521177 w 608814"/>
                <a:gd name="connsiteY31" fmla="*/ 148117 h 585693"/>
                <a:gd name="connsiteX32" fmla="*/ 116229 w 608814"/>
                <a:gd name="connsiteY32" fmla="*/ 131322 h 585693"/>
                <a:gd name="connsiteX33" fmla="*/ 164246 w 608814"/>
                <a:gd name="connsiteY33" fmla="*/ 131322 h 585693"/>
                <a:gd name="connsiteX34" fmla="*/ 184061 w 608814"/>
                <a:gd name="connsiteY34" fmla="*/ 151113 h 585693"/>
                <a:gd name="connsiteX35" fmla="*/ 184061 w 608814"/>
                <a:gd name="connsiteY35" fmla="*/ 171457 h 585693"/>
                <a:gd name="connsiteX36" fmla="*/ 208669 w 608814"/>
                <a:gd name="connsiteY36" fmla="*/ 186094 h 585693"/>
                <a:gd name="connsiteX37" fmla="*/ 226641 w 608814"/>
                <a:gd name="connsiteY37" fmla="*/ 175692 h 585693"/>
                <a:gd name="connsiteX38" fmla="*/ 253737 w 608814"/>
                <a:gd name="connsiteY38" fmla="*/ 182964 h 585693"/>
                <a:gd name="connsiteX39" fmla="*/ 277792 w 608814"/>
                <a:gd name="connsiteY39" fmla="*/ 224572 h 585693"/>
                <a:gd name="connsiteX40" fmla="*/ 279727 w 608814"/>
                <a:gd name="connsiteY40" fmla="*/ 239577 h 585693"/>
                <a:gd name="connsiteX41" fmla="*/ 270511 w 608814"/>
                <a:gd name="connsiteY41" fmla="*/ 251544 h 585693"/>
                <a:gd name="connsiteX42" fmla="*/ 252355 w 608814"/>
                <a:gd name="connsiteY42" fmla="*/ 262038 h 585693"/>
                <a:gd name="connsiteX43" fmla="*/ 253829 w 608814"/>
                <a:gd name="connsiteY43" fmla="*/ 276122 h 585693"/>
                <a:gd name="connsiteX44" fmla="*/ 252355 w 608814"/>
                <a:gd name="connsiteY44" fmla="*/ 290206 h 585693"/>
                <a:gd name="connsiteX45" fmla="*/ 270511 w 608814"/>
                <a:gd name="connsiteY45" fmla="*/ 300700 h 585693"/>
                <a:gd name="connsiteX46" fmla="*/ 278714 w 608814"/>
                <a:gd name="connsiteY46" fmla="*/ 325094 h 585693"/>
                <a:gd name="connsiteX47" fmla="*/ 258253 w 608814"/>
                <a:gd name="connsiteY47" fmla="*/ 321136 h 585693"/>
                <a:gd name="connsiteX48" fmla="*/ 195858 w 608814"/>
                <a:gd name="connsiteY48" fmla="*/ 321136 h 585693"/>
                <a:gd name="connsiteX49" fmla="*/ 212171 w 608814"/>
                <a:gd name="connsiteY49" fmla="*/ 276122 h 585693"/>
                <a:gd name="connsiteX50" fmla="*/ 140191 w 608814"/>
                <a:gd name="connsiteY50" fmla="*/ 204320 h 585693"/>
                <a:gd name="connsiteX51" fmla="*/ 68304 w 608814"/>
                <a:gd name="connsiteY51" fmla="*/ 276122 h 585693"/>
                <a:gd name="connsiteX52" fmla="*/ 140191 w 608814"/>
                <a:gd name="connsiteY52" fmla="*/ 348016 h 585693"/>
                <a:gd name="connsiteX53" fmla="*/ 148486 w 608814"/>
                <a:gd name="connsiteY53" fmla="*/ 347095 h 585693"/>
                <a:gd name="connsiteX54" fmla="*/ 140099 w 608814"/>
                <a:gd name="connsiteY54" fmla="*/ 376000 h 585693"/>
                <a:gd name="connsiteX55" fmla="*/ 140099 w 608814"/>
                <a:gd name="connsiteY55" fmla="*/ 420922 h 585693"/>
                <a:gd name="connsiteX56" fmla="*/ 116229 w 608814"/>
                <a:gd name="connsiteY56" fmla="*/ 420922 h 585693"/>
                <a:gd name="connsiteX57" fmla="*/ 96413 w 608814"/>
                <a:gd name="connsiteY57" fmla="*/ 401131 h 585693"/>
                <a:gd name="connsiteX58" fmla="*/ 96413 w 608814"/>
                <a:gd name="connsiteY58" fmla="*/ 380787 h 585693"/>
                <a:gd name="connsiteX59" fmla="*/ 71806 w 608814"/>
                <a:gd name="connsiteY59" fmla="*/ 366150 h 585693"/>
                <a:gd name="connsiteX60" fmla="*/ 53742 w 608814"/>
                <a:gd name="connsiteY60" fmla="*/ 376552 h 585693"/>
                <a:gd name="connsiteX61" fmla="*/ 38719 w 608814"/>
                <a:gd name="connsiteY61" fmla="*/ 378577 h 585693"/>
                <a:gd name="connsiteX62" fmla="*/ 26738 w 608814"/>
                <a:gd name="connsiteY62" fmla="*/ 369372 h 585693"/>
                <a:gd name="connsiteX63" fmla="*/ 2683 w 608814"/>
                <a:gd name="connsiteY63" fmla="*/ 327764 h 585693"/>
                <a:gd name="connsiteX64" fmla="*/ 9872 w 608814"/>
                <a:gd name="connsiteY64" fmla="*/ 300700 h 585693"/>
                <a:gd name="connsiteX65" fmla="*/ 28120 w 608814"/>
                <a:gd name="connsiteY65" fmla="*/ 290206 h 585693"/>
                <a:gd name="connsiteX66" fmla="*/ 26645 w 608814"/>
                <a:gd name="connsiteY66" fmla="*/ 276122 h 585693"/>
                <a:gd name="connsiteX67" fmla="*/ 28120 w 608814"/>
                <a:gd name="connsiteY67" fmla="*/ 262038 h 585693"/>
                <a:gd name="connsiteX68" fmla="*/ 9872 w 608814"/>
                <a:gd name="connsiteY68" fmla="*/ 251544 h 585693"/>
                <a:gd name="connsiteX69" fmla="*/ 2683 w 608814"/>
                <a:gd name="connsiteY69" fmla="*/ 224572 h 585693"/>
                <a:gd name="connsiteX70" fmla="*/ 26738 w 608814"/>
                <a:gd name="connsiteY70" fmla="*/ 182964 h 585693"/>
                <a:gd name="connsiteX71" fmla="*/ 38719 w 608814"/>
                <a:gd name="connsiteY71" fmla="*/ 173759 h 585693"/>
                <a:gd name="connsiteX72" fmla="*/ 53742 w 608814"/>
                <a:gd name="connsiteY72" fmla="*/ 175692 h 585693"/>
                <a:gd name="connsiteX73" fmla="*/ 71806 w 608814"/>
                <a:gd name="connsiteY73" fmla="*/ 186094 h 585693"/>
                <a:gd name="connsiteX74" fmla="*/ 96413 w 608814"/>
                <a:gd name="connsiteY74" fmla="*/ 171457 h 585693"/>
                <a:gd name="connsiteX75" fmla="*/ 96413 w 608814"/>
                <a:gd name="connsiteY75" fmla="*/ 151113 h 585693"/>
                <a:gd name="connsiteX76" fmla="*/ 116229 w 608814"/>
                <a:gd name="connsiteY76" fmla="*/ 131322 h 585693"/>
                <a:gd name="connsiteX77" fmla="*/ 445756 w 608814"/>
                <a:gd name="connsiteY77" fmla="*/ 83476 h 585693"/>
                <a:gd name="connsiteX78" fmla="*/ 414140 w 608814"/>
                <a:gd name="connsiteY78" fmla="*/ 115044 h 585693"/>
                <a:gd name="connsiteX79" fmla="*/ 445756 w 608814"/>
                <a:gd name="connsiteY79" fmla="*/ 146520 h 585693"/>
                <a:gd name="connsiteX80" fmla="*/ 477371 w 608814"/>
                <a:gd name="connsiteY80" fmla="*/ 115044 h 585693"/>
                <a:gd name="connsiteX81" fmla="*/ 445756 w 608814"/>
                <a:gd name="connsiteY81" fmla="*/ 83476 h 585693"/>
                <a:gd name="connsiteX82" fmla="*/ 426676 w 608814"/>
                <a:gd name="connsiteY82" fmla="*/ 0 h 585693"/>
                <a:gd name="connsiteX83" fmla="*/ 464835 w 608814"/>
                <a:gd name="connsiteY83" fmla="*/ 0 h 585693"/>
                <a:gd name="connsiteX84" fmla="*/ 480597 w 608814"/>
                <a:gd name="connsiteY84" fmla="*/ 15738 h 585693"/>
                <a:gd name="connsiteX85" fmla="*/ 480597 w 608814"/>
                <a:gd name="connsiteY85" fmla="*/ 31936 h 585693"/>
                <a:gd name="connsiteX86" fmla="*/ 500138 w 608814"/>
                <a:gd name="connsiteY86" fmla="*/ 43533 h 585693"/>
                <a:gd name="connsiteX87" fmla="*/ 514425 w 608814"/>
                <a:gd name="connsiteY87" fmla="*/ 35249 h 585693"/>
                <a:gd name="connsiteX88" fmla="*/ 535901 w 608814"/>
                <a:gd name="connsiteY88" fmla="*/ 40956 h 585693"/>
                <a:gd name="connsiteX89" fmla="*/ 554981 w 608814"/>
                <a:gd name="connsiteY89" fmla="*/ 73996 h 585693"/>
                <a:gd name="connsiteX90" fmla="*/ 556640 w 608814"/>
                <a:gd name="connsiteY90" fmla="*/ 85961 h 585693"/>
                <a:gd name="connsiteX91" fmla="*/ 549266 w 608814"/>
                <a:gd name="connsiteY91" fmla="*/ 95440 h 585693"/>
                <a:gd name="connsiteX92" fmla="*/ 534887 w 608814"/>
                <a:gd name="connsiteY92" fmla="*/ 103815 h 585693"/>
                <a:gd name="connsiteX93" fmla="*/ 535993 w 608814"/>
                <a:gd name="connsiteY93" fmla="*/ 115044 h 585693"/>
                <a:gd name="connsiteX94" fmla="*/ 535717 w 608814"/>
                <a:gd name="connsiteY94" fmla="*/ 117621 h 585693"/>
                <a:gd name="connsiteX95" fmla="*/ 521153 w 608814"/>
                <a:gd name="connsiteY95" fmla="*/ 117621 h 585693"/>
                <a:gd name="connsiteX96" fmla="*/ 466126 w 608814"/>
                <a:gd name="connsiteY96" fmla="*/ 172565 h 585693"/>
                <a:gd name="connsiteX97" fmla="*/ 466126 w 608814"/>
                <a:gd name="connsiteY97" fmla="*/ 229719 h 585693"/>
                <a:gd name="connsiteX98" fmla="*/ 466126 w 608814"/>
                <a:gd name="connsiteY98" fmla="*/ 242604 h 585693"/>
                <a:gd name="connsiteX99" fmla="*/ 453590 w 608814"/>
                <a:gd name="connsiteY99" fmla="*/ 229995 h 585693"/>
                <a:gd name="connsiteX100" fmla="*/ 421330 w 608814"/>
                <a:gd name="connsiteY100" fmla="*/ 219319 h 585693"/>
                <a:gd name="connsiteX101" fmla="*/ 411928 w 608814"/>
                <a:gd name="connsiteY101" fmla="*/ 219319 h 585693"/>
                <a:gd name="connsiteX102" fmla="*/ 410914 w 608814"/>
                <a:gd name="connsiteY102" fmla="*/ 214257 h 585693"/>
                <a:gd name="connsiteX103" fmla="*/ 410914 w 608814"/>
                <a:gd name="connsiteY103" fmla="*/ 198059 h 585693"/>
                <a:gd name="connsiteX104" fmla="*/ 391373 w 608814"/>
                <a:gd name="connsiteY104" fmla="*/ 186463 h 585693"/>
                <a:gd name="connsiteX105" fmla="*/ 377086 w 608814"/>
                <a:gd name="connsiteY105" fmla="*/ 194746 h 585693"/>
                <a:gd name="connsiteX106" fmla="*/ 365104 w 608814"/>
                <a:gd name="connsiteY106" fmla="*/ 196310 h 585693"/>
                <a:gd name="connsiteX107" fmla="*/ 355610 w 608814"/>
                <a:gd name="connsiteY107" fmla="*/ 189040 h 585693"/>
                <a:gd name="connsiteX108" fmla="*/ 336530 w 608814"/>
                <a:gd name="connsiteY108" fmla="*/ 155999 h 585693"/>
                <a:gd name="connsiteX109" fmla="*/ 342245 w 608814"/>
                <a:gd name="connsiteY109" fmla="*/ 134463 h 585693"/>
                <a:gd name="connsiteX110" fmla="*/ 356716 w 608814"/>
                <a:gd name="connsiteY110" fmla="*/ 126180 h 585693"/>
                <a:gd name="connsiteX111" fmla="*/ 355518 w 608814"/>
                <a:gd name="connsiteY111" fmla="*/ 115044 h 585693"/>
                <a:gd name="connsiteX112" fmla="*/ 356716 w 608814"/>
                <a:gd name="connsiteY112" fmla="*/ 103815 h 585693"/>
                <a:gd name="connsiteX113" fmla="*/ 342245 w 608814"/>
                <a:gd name="connsiteY113" fmla="*/ 95440 h 585693"/>
                <a:gd name="connsiteX114" fmla="*/ 336530 w 608814"/>
                <a:gd name="connsiteY114" fmla="*/ 73996 h 585693"/>
                <a:gd name="connsiteX115" fmla="*/ 355610 w 608814"/>
                <a:gd name="connsiteY115" fmla="*/ 40956 h 585693"/>
                <a:gd name="connsiteX116" fmla="*/ 365104 w 608814"/>
                <a:gd name="connsiteY116" fmla="*/ 33685 h 585693"/>
                <a:gd name="connsiteX117" fmla="*/ 377086 w 608814"/>
                <a:gd name="connsiteY117" fmla="*/ 35249 h 585693"/>
                <a:gd name="connsiteX118" fmla="*/ 391373 w 608814"/>
                <a:gd name="connsiteY118" fmla="*/ 43533 h 585693"/>
                <a:gd name="connsiteX119" fmla="*/ 410914 w 608814"/>
                <a:gd name="connsiteY119" fmla="*/ 31936 h 585693"/>
                <a:gd name="connsiteX120" fmla="*/ 410914 w 608814"/>
                <a:gd name="connsiteY120" fmla="*/ 15738 h 585693"/>
                <a:gd name="connsiteX121" fmla="*/ 426676 w 608814"/>
                <a:gd name="connsiteY121" fmla="*/ 0 h 585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608814" h="585693">
                  <a:moveTo>
                    <a:pt x="195114" y="351627"/>
                  </a:moveTo>
                  <a:lnTo>
                    <a:pt x="258290" y="351627"/>
                  </a:lnTo>
                  <a:cubicBezTo>
                    <a:pt x="271848" y="351627"/>
                    <a:pt x="282731" y="362580"/>
                    <a:pt x="282731" y="376018"/>
                  </a:cubicBezTo>
                  <a:lnTo>
                    <a:pt x="282731" y="561210"/>
                  </a:lnTo>
                  <a:cubicBezTo>
                    <a:pt x="282731" y="574740"/>
                    <a:pt x="271848" y="585693"/>
                    <a:pt x="258290" y="585693"/>
                  </a:cubicBezTo>
                  <a:lnTo>
                    <a:pt x="195114" y="585693"/>
                  </a:lnTo>
                  <a:cubicBezTo>
                    <a:pt x="181556" y="585693"/>
                    <a:pt x="170673" y="574740"/>
                    <a:pt x="170673" y="561210"/>
                  </a:cubicBezTo>
                  <a:lnTo>
                    <a:pt x="170673" y="376018"/>
                  </a:lnTo>
                  <a:cubicBezTo>
                    <a:pt x="170673" y="362580"/>
                    <a:pt x="181556" y="351627"/>
                    <a:pt x="195114" y="351627"/>
                  </a:cubicBezTo>
                  <a:close/>
                  <a:moveTo>
                    <a:pt x="358100" y="249872"/>
                  </a:moveTo>
                  <a:lnTo>
                    <a:pt x="421316" y="249872"/>
                  </a:lnTo>
                  <a:cubicBezTo>
                    <a:pt x="434771" y="249872"/>
                    <a:pt x="445737" y="260735"/>
                    <a:pt x="445737" y="274267"/>
                  </a:cubicBezTo>
                  <a:lnTo>
                    <a:pt x="445737" y="561206"/>
                  </a:lnTo>
                  <a:cubicBezTo>
                    <a:pt x="445737" y="574738"/>
                    <a:pt x="434771" y="585693"/>
                    <a:pt x="421316" y="585693"/>
                  </a:cubicBezTo>
                  <a:lnTo>
                    <a:pt x="358100" y="585693"/>
                  </a:lnTo>
                  <a:cubicBezTo>
                    <a:pt x="344645" y="585693"/>
                    <a:pt x="333679" y="574738"/>
                    <a:pt x="333679" y="561206"/>
                  </a:cubicBezTo>
                  <a:lnTo>
                    <a:pt x="333679" y="274267"/>
                  </a:lnTo>
                  <a:cubicBezTo>
                    <a:pt x="333679" y="260735"/>
                    <a:pt x="344645" y="249872"/>
                    <a:pt x="358100" y="249872"/>
                  </a:cubicBezTo>
                  <a:close/>
                  <a:moveTo>
                    <a:pt x="140260" y="224680"/>
                  </a:moveTo>
                  <a:cubicBezTo>
                    <a:pt x="168749" y="224680"/>
                    <a:pt x="191844" y="247711"/>
                    <a:pt x="191844" y="276122"/>
                  </a:cubicBezTo>
                  <a:cubicBezTo>
                    <a:pt x="191844" y="304533"/>
                    <a:pt x="168749" y="327564"/>
                    <a:pt x="140260" y="327564"/>
                  </a:cubicBezTo>
                  <a:cubicBezTo>
                    <a:pt x="111771" y="327564"/>
                    <a:pt x="88676" y="304533"/>
                    <a:pt x="88676" y="276122"/>
                  </a:cubicBezTo>
                  <a:cubicBezTo>
                    <a:pt x="88676" y="247711"/>
                    <a:pt x="111771" y="224680"/>
                    <a:pt x="140260" y="224680"/>
                  </a:cubicBezTo>
                  <a:close/>
                  <a:moveTo>
                    <a:pt x="521177" y="148117"/>
                  </a:moveTo>
                  <a:lnTo>
                    <a:pt x="584301" y="148117"/>
                  </a:lnTo>
                  <a:cubicBezTo>
                    <a:pt x="597848" y="148117"/>
                    <a:pt x="608814" y="159070"/>
                    <a:pt x="608814" y="172601"/>
                  </a:cubicBezTo>
                  <a:lnTo>
                    <a:pt x="608814" y="561209"/>
                  </a:lnTo>
                  <a:cubicBezTo>
                    <a:pt x="608814" y="574740"/>
                    <a:pt x="597848" y="585693"/>
                    <a:pt x="584301" y="585693"/>
                  </a:cubicBezTo>
                  <a:lnTo>
                    <a:pt x="521177" y="585693"/>
                  </a:lnTo>
                  <a:cubicBezTo>
                    <a:pt x="507722" y="585693"/>
                    <a:pt x="496756" y="574740"/>
                    <a:pt x="496756" y="561209"/>
                  </a:cubicBezTo>
                  <a:lnTo>
                    <a:pt x="496756" y="172601"/>
                  </a:lnTo>
                  <a:cubicBezTo>
                    <a:pt x="496756" y="159070"/>
                    <a:pt x="507722" y="148117"/>
                    <a:pt x="521177" y="148117"/>
                  </a:cubicBezTo>
                  <a:close/>
                  <a:moveTo>
                    <a:pt x="116229" y="131322"/>
                  </a:moveTo>
                  <a:lnTo>
                    <a:pt x="164246" y="131322"/>
                  </a:lnTo>
                  <a:cubicBezTo>
                    <a:pt x="175214" y="131322"/>
                    <a:pt x="184061" y="140159"/>
                    <a:pt x="184061" y="151113"/>
                  </a:cubicBezTo>
                  <a:lnTo>
                    <a:pt x="184061" y="171457"/>
                  </a:lnTo>
                  <a:cubicBezTo>
                    <a:pt x="193001" y="175231"/>
                    <a:pt x="201019" y="180386"/>
                    <a:pt x="208669" y="186094"/>
                  </a:cubicBezTo>
                  <a:lnTo>
                    <a:pt x="226641" y="175692"/>
                  </a:lnTo>
                  <a:cubicBezTo>
                    <a:pt x="236134" y="170261"/>
                    <a:pt x="248300" y="173482"/>
                    <a:pt x="253737" y="182964"/>
                  </a:cubicBezTo>
                  <a:lnTo>
                    <a:pt x="277792" y="224572"/>
                  </a:lnTo>
                  <a:cubicBezTo>
                    <a:pt x="280465" y="229083"/>
                    <a:pt x="281110" y="234514"/>
                    <a:pt x="279727" y="239577"/>
                  </a:cubicBezTo>
                  <a:cubicBezTo>
                    <a:pt x="278437" y="244640"/>
                    <a:pt x="275119" y="248966"/>
                    <a:pt x="270511" y="251544"/>
                  </a:cubicBezTo>
                  <a:lnTo>
                    <a:pt x="252355" y="262038"/>
                  </a:lnTo>
                  <a:cubicBezTo>
                    <a:pt x="253000" y="266733"/>
                    <a:pt x="253829" y="271335"/>
                    <a:pt x="253829" y="276122"/>
                  </a:cubicBezTo>
                  <a:cubicBezTo>
                    <a:pt x="253829" y="281001"/>
                    <a:pt x="253000" y="285604"/>
                    <a:pt x="252355" y="290206"/>
                  </a:cubicBezTo>
                  <a:lnTo>
                    <a:pt x="270511" y="300700"/>
                  </a:lnTo>
                  <a:cubicBezTo>
                    <a:pt x="279174" y="305671"/>
                    <a:pt x="282308" y="316165"/>
                    <a:pt x="278714" y="325094"/>
                  </a:cubicBezTo>
                  <a:cubicBezTo>
                    <a:pt x="272354" y="322609"/>
                    <a:pt x="265442" y="321136"/>
                    <a:pt x="258253" y="321136"/>
                  </a:cubicBezTo>
                  <a:lnTo>
                    <a:pt x="195858" y="321136"/>
                  </a:lnTo>
                  <a:cubicBezTo>
                    <a:pt x="205904" y="308709"/>
                    <a:pt x="212171" y="293244"/>
                    <a:pt x="212171" y="276122"/>
                  </a:cubicBezTo>
                  <a:cubicBezTo>
                    <a:pt x="212171" y="236539"/>
                    <a:pt x="179914" y="204320"/>
                    <a:pt x="140191" y="204320"/>
                  </a:cubicBezTo>
                  <a:cubicBezTo>
                    <a:pt x="100561" y="204320"/>
                    <a:pt x="68304" y="236539"/>
                    <a:pt x="68304" y="276122"/>
                  </a:cubicBezTo>
                  <a:cubicBezTo>
                    <a:pt x="68304" y="315797"/>
                    <a:pt x="100561" y="348016"/>
                    <a:pt x="140191" y="348016"/>
                  </a:cubicBezTo>
                  <a:cubicBezTo>
                    <a:pt x="143048" y="348016"/>
                    <a:pt x="145721" y="347463"/>
                    <a:pt x="148486" y="347095"/>
                  </a:cubicBezTo>
                  <a:cubicBezTo>
                    <a:pt x="143233" y="355564"/>
                    <a:pt x="140099" y="365414"/>
                    <a:pt x="140099" y="376000"/>
                  </a:cubicBezTo>
                  <a:lnTo>
                    <a:pt x="140099" y="420922"/>
                  </a:lnTo>
                  <a:lnTo>
                    <a:pt x="116229" y="420922"/>
                  </a:lnTo>
                  <a:cubicBezTo>
                    <a:pt x="105261" y="420922"/>
                    <a:pt x="96413" y="412085"/>
                    <a:pt x="96413" y="401131"/>
                  </a:cubicBezTo>
                  <a:lnTo>
                    <a:pt x="96413" y="380787"/>
                  </a:lnTo>
                  <a:cubicBezTo>
                    <a:pt x="87474" y="377013"/>
                    <a:pt x="79455" y="371950"/>
                    <a:pt x="71806" y="366150"/>
                  </a:cubicBezTo>
                  <a:lnTo>
                    <a:pt x="53742" y="376552"/>
                  </a:lnTo>
                  <a:cubicBezTo>
                    <a:pt x="49226" y="379222"/>
                    <a:pt x="43788" y="379866"/>
                    <a:pt x="38719" y="378577"/>
                  </a:cubicBezTo>
                  <a:cubicBezTo>
                    <a:pt x="33650" y="377197"/>
                    <a:pt x="29318" y="373883"/>
                    <a:pt x="26738" y="369372"/>
                  </a:cubicBezTo>
                  <a:lnTo>
                    <a:pt x="2683" y="327764"/>
                  </a:lnTo>
                  <a:cubicBezTo>
                    <a:pt x="-2847" y="318282"/>
                    <a:pt x="471" y="306131"/>
                    <a:pt x="9872" y="300700"/>
                  </a:cubicBezTo>
                  <a:lnTo>
                    <a:pt x="28120" y="290206"/>
                  </a:lnTo>
                  <a:cubicBezTo>
                    <a:pt x="27475" y="285604"/>
                    <a:pt x="26645" y="281001"/>
                    <a:pt x="26645" y="276122"/>
                  </a:cubicBezTo>
                  <a:cubicBezTo>
                    <a:pt x="26645" y="271335"/>
                    <a:pt x="27475" y="266733"/>
                    <a:pt x="28120" y="262038"/>
                  </a:cubicBezTo>
                  <a:lnTo>
                    <a:pt x="9872" y="251544"/>
                  </a:lnTo>
                  <a:cubicBezTo>
                    <a:pt x="471" y="246113"/>
                    <a:pt x="-2847" y="233962"/>
                    <a:pt x="2683" y="224572"/>
                  </a:cubicBezTo>
                  <a:lnTo>
                    <a:pt x="26738" y="182964"/>
                  </a:lnTo>
                  <a:cubicBezTo>
                    <a:pt x="29318" y="178361"/>
                    <a:pt x="33650" y="175139"/>
                    <a:pt x="38719" y="173759"/>
                  </a:cubicBezTo>
                  <a:cubicBezTo>
                    <a:pt x="43788" y="172378"/>
                    <a:pt x="49226" y="173114"/>
                    <a:pt x="53742" y="175692"/>
                  </a:cubicBezTo>
                  <a:lnTo>
                    <a:pt x="71806" y="186094"/>
                  </a:lnTo>
                  <a:cubicBezTo>
                    <a:pt x="79455" y="180386"/>
                    <a:pt x="87474" y="175231"/>
                    <a:pt x="96413" y="171457"/>
                  </a:cubicBezTo>
                  <a:lnTo>
                    <a:pt x="96413" y="151113"/>
                  </a:lnTo>
                  <a:cubicBezTo>
                    <a:pt x="96413" y="140159"/>
                    <a:pt x="105261" y="131322"/>
                    <a:pt x="116229" y="131322"/>
                  </a:cubicBezTo>
                  <a:close/>
                  <a:moveTo>
                    <a:pt x="445756" y="83476"/>
                  </a:moveTo>
                  <a:cubicBezTo>
                    <a:pt x="428335" y="83476"/>
                    <a:pt x="414140" y="97557"/>
                    <a:pt x="414140" y="115044"/>
                  </a:cubicBezTo>
                  <a:cubicBezTo>
                    <a:pt x="414140" y="132438"/>
                    <a:pt x="428335" y="146520"/>
                    <a:pt x="445756" y="146520"/>
                  </a:cubicBezTo>
                  <a:cubicBezTo>
                    <a:pt x="463176" y="146520"/>
                    <a:pt x="477371" y="132438"/>
                    <a:pt x="477371" y="115044"/>
                  </a:cubicBezTo>
                  <a:cubicBezTo>
                    <a:pt x="477371" y="97557"/>
                    <a:pt x="463176" y="83476"/>
                    <a:pt x="445756" y="83476"/>
                  </a:cubicBezTo>
                  <a:close/>
                  <a:moveTo>
                    <a:pt x="426676" y="0"/>
                  </a:moveTo>
                  <a:lnTo>
                    <a:pt x="464835" y="0"/>
                  </a:lnTo>
                  <a:cubicBezTo>
                    <a:pt x="473500" y="0"/>
                    <a:pt x="480597" y="7087"/>
                    <a:pt x="480597" y="15738"/>
                  </a:cubicBezTo>
                  <a:lnTo>
                    <a:pt x="480597" y="31936"/>
                  </a:lnTo>
                  <a:cubicBezTo>
                    <a:pt x="487694" y="34881"/>
                    <a:pt x="494054" y="38931"/>
                    <a:pt x="500138" y="43533"/>
                  </a:cubicBezTo>
                  <a:lnTo>
                    <a:pt x="514425" y="35249"/>
                  </a:lnTo>
                  <a:cubicBezTo>
                    <a:pt x="521983" y="30924"/>
                    <a:pt x="531569" y="33501"/>
                    <a:pt x="535901" y="40956"/>
                  </a:cubicBezTo>
                  <a:lnTo>
                    <a:pt x="554981" y="73996"/>
                  </a:lnTo>
                  <a:cubicBezTo>
                    <a:pt x="557101" y="77585"/>
                    <a:pt x="557654" y="81911"/>
                    <a:pt x="556640" y="85961"/>
                  </a:cubicBezTo>
                  <a:cubicBezTo>
                    <a:pt x="555534" y="89918"/>
                    <a:pt x="552861" y="93415"/>
                    <a:pt x="549266" y="95440"/>
                  </a:cubicBezTo>
                  <a:lnTo>
                    <a:pt x="534887" y="103815"/>
                  </a:lnTo>
                  <a:cubicBezTo>
                    <a:pt x="535348" y="107497"/>
                    <a:pt x="535993" y="111178"/>
                    <a:pt x="535993" y="115044"/>
                  </a:cubicBezTo>
                  <a:cubicBezTo>
                    <a:pt x="535993" y="115872"/>
                    <a:pt x="535809" y="116700"/>
                    <a:pt x="535717" y="117621"/>
                  </a:cubicBezTo>
                  <a:lnTo>
                    <a:pt x="521153" y="117621"/>
                  </a:lnTo>
                  <a:cubicBezTo>
                    <a:pt x="490828" y="117621"/>
                    <a:pt x="466126" y="142286"/>
                    <a:pt x="466126" y="172565"/>
                  </a:cubicBezTo>
                  <a:lnTo>
                    <a:pt x="466126" y="229719"/>
                  </a:lnTo>
                  <a:lnTo>
                    <a:pt x="466126" y="242604"/>
                  </a:lnTo>
                  <a:cubicBezTo>
                    <a:pt x="462715" y="237726"/>
                    <a:pt x="458383" y="233493"/>
                    <a:pt x="453590" y="229995"/>
                  </a:cubicBezTo>
                  <a:cubicBezTo>
                    <a:pt x="444465" y="223369"/>
                    <a:pt x="433404" y="219319"/>
                    <a:pt x="421330" y="219319"/>
                  </a:cubicBezTo>
                  <a:lnTo>
                    <a:pt x="411928" y="219319"/>
                  </a:lnTo>
                  <a:cubicBezTo>
                    <a:pt x="411375" y="217755"/>
                    <a:pt x="410914" y="216098"/>
                    <a:pt x="410914" y="214257"/>
                  </a:cubicBezTo>
                  <a:lnTo>
                    <a:pt x="410914" y="198059"/>
                  </a:lnTo>
                  <a:cubicBezTo>
                    <a:pt x="403817" y="195114"/>
                    <a:pt x="397457" y="191064"/>
                    <a:pt x="391373" y="186463"/>
                  </a:cubicBezTo>
                  <a:lnTo>
                    <a:pt x="377086" y="194746"/>
                  </a:lnTo>
                  <a:cubicBezTo>
                    <a:pt x="373492" y="196863"/>
                    <a:pt x="369160" y="197415"/>
                    <a:pt x="365104" y="196310"/>
                  </a:cubicBezTo>
                  <a:cubicBezTo>
                    <a:pt x="361140" y="195206"/>
                    <a:pt x="357638" y="192629"/>
                    <a:pt x="355610" y="189040"/>
                  </a:cubicBezTo>
                  <a:lnTo>
                    <a:pt x="336530" y="155999"/>
                  </a:lnTo>
                  <a:cubicBezTo>
                    <a:pt x="332198" y="148452"/>
                    <a:pt x="334687" y="138881"/>
                    <a:pt x="342245" y="134463"/>
                  </a:cubicBezTo>
                  <a:lnTo>
                    <a:pt x="356716" y="126180"/>
                  </a:lnTo>
                  <a:cubicBezTo>
                    <a:pt x="356163" y="122498"/>
                    <a:pt x="355518" y="118817"/>
                    <a:pt x="355518" y="115044"/>
                  </a:cubicBezTo>
                  <a:cubicBezTo>
                    <a:pt x="355518" y="111178"/>
                    <a:pt x="356163" y="107497"/>
                    <a:pt x="356716" y="103815"/>
                  </a:cubicBezTo>
                  <a:lnTo>
                    <a:pt x="342245" y="95440"/>
                  </a:lnTo>
                  <a:cubicBezTo>
                    <a:pt x="334687" y="91115"/>
                    <a:pt x="332198" y="81543"/>
                    <a:pt x="336530" y="73996"/>
                  </a:cubicBezTo>
                  <a:lnTo>
                    <a:pt x="355610" y="40956"/>
                  </a:lnTo>
                  <a:cubicBezTo>
                    <a:pt x="357638" y="37366"/>
                    <a:pt x="361140" y="34789"/>
                    <a:pt x="365104" y="33685"/>
                  </a:cubicBezTo>
                  <a:cubicBezTo>
                    <a:pt x="369160" y="32580"/>
                    <a:pt x="373492" y="33133"/>
                    <a:pt x="377086" y="35249"/>
                  </a:cubicBezTo>
                  <a:lnTo>
                    <a:pt x="391373" y="43533"/>
                  </a:lnTo>
                  <a:cubicBezTo>
                    <a:pt x="397457" y="38931"/>
                    <a:pt x="403817" y="34881"/>
                    <a:pt x="410914" y="31936"/>
                  </a:cubicBezTo>
                  <a:lnTo>
                    <a:pt x="410914" y="15738"/>
                  </a:lnTo>
                  <a:cubicBezTo>
                    <a:pt x="410914" y="7087"/>
                    <a:pt x="418011" y="0"/>
                    <a:pt x="426676" y="0"/>
                  </a:cubicBezTo>
                  <a:close/>
                </a:path>
              </a:pathLst>
            </a:custGeom>
            <a:solidFill>
              <a:srgbClr val="BFBFBF"/>
            </a:solidFill>
            <a:ln>
              <a:solidFill>
                <a:srgbClr val="BFBFBF"/>
              </a:solidFill>
            </a:ln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</p:grpSp>
      <p:sp>
        <p:nvSpPr>
          <p:cNvPr id="62" name="îṣļïḍè">
            <a:extLst>
              <a:ext uri="{FF2B5EF4-FFF2-40B4-BE49-F238E27FC236}">
                <a16:creationId xmlns:a16="http://schemas.microsoft.com/office/drawing/2014/main" id="{972B20A2-DE86-4297-A6F0-CFD96513F57F}"/>
              </a:ext>
            </a:extLst>
          </p:cNvPr>
          <p:cNvSpPr txBox="1"/>
          <p:nvPr/>
        </p:nvSpPr>
        <p:spPr bwMode="auto">
          <a:xfrm>
            <a:off x="913729" y="4327109"/>
            <a:ext cx="2026019" cy="441805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b">
            <a:normAutofit/>
          </a:bodyPr>
          <a:lstStyle>
            <a:defPPr>
              <a:defRPr lang="zh-CN"/>
            </a:defPPr>
            <a:lvl1pPr marL="0" algn="l" defTabSz="913765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zh-CN" b="1" dirty="0"/>
              <a:t>Add title text</a:t>
            </a:r>
          </a:p>
        </p:txBody>
      </p:sp>
      <p:sp>
        <p:nvSpPr>
          <p:cNvPr id="63" name="iŝliḍé">
            <a:extLst>
              <a:ext uri="{FF2B5EF4-FFF2-40B4-BE49-F238E27FC236}">
                <a16:creationId xmlns:a16="http://schemas.microsoft.com/office/drawing/2014/main" id="{4E167F21-B0C8-4F33-94A0-0035A17D0489}"/>
              </a:ext>
            </a:extLst>
          </p:cNvPr>
          <p:cNvSpPr/>
          <p:nvPr/>
        </p:nvSpPr>
        <p:spPr bwMode="auto">
          <a:xfrm>
            <a:off x="1088541" y="4768913"/>
            <a:ext cx="1676395" cy="869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Autofit/>
          </a:bodyPr>
          <a:lstStyle>
            <a:defPPr>
              <a:defRPr lang="zh-CN"/>
            </a:defPPr>
            <a:lvl1pPr marL="0" algn="l" defTabSz="913765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</a:rPr>
              <a:t>Click here to add content, content to match the title. 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64" name="ïṣḻïḓé">
            <a:extLst>
              <a:ext uri="{FF2B5EF4-FFF2-40B4-BE49-F238E27FC236}">
                <a16:creationId xmlns:a16="http://schemas.microsoft.com/office/drawing/2014/main" id="{FF8F6C96-2842-466A-81FC-61E5CAEA2908}"/>
              </a:ext>
            </a:extLst>
          </p:cNvPr>
          <p:cNvGrpSpPr/>
          <p:nvPr/>
        </p:nvGrpSpPr>
        <p:grpSpPr>
          <a:xfrm>
            <a:off x="3556855" y="3411758"/>
            <a:ext cx="745568" cy="745567"/>
            <a:chOff x="3316225" y="3508010"/>
            <a:chExt cx="745568" cy="745567"/>
          </a:xfrm>
        </p:grpSpPr>
        <p:sp>
          <p:nvSpPr>
            <p:cNvPr id="65" name="íšliďé">
              <a:extLst>
                <a:ext uri="{FF2B5EF4-FFF2-40B4-BE49-F238E27FC236}">
                  <a16:creationId xmlns:a16="http://schemas.microsoft.com/office/drawing/2014/main" id="{61CD2A39-3A92-4BFB-8D29-F89900F5D300}"/>
                </a:ext>
              </a:extLst>
            </p:cNvPr>
            <p:cNvSpPr/>
            <p:nvPr/>
          </p:nvSpPr>
          <p:spPr>
            <a:xfrm>
              <a:off x="3316225" y="3508010"/>
              <a:ext cx="745568" cy="745567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BFBFB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66" name="îş1ïdè">
              <a:extLst>
                <a:ext uri="{FF2B5EF4-FFF2-40B4-BE49-F238E27FC236}">
                  <a16:creationId xmlns:a16="http://schemas.microsoft.com/office/drawing/2014/main" id="{C2D8FA00-241A-4566-A8EB-E24C804F1FA9}"/>
                </a:ext>
              </a:extLst>
            </p:cNvPr>
            <p:cNvSpPr/>
            <p:nvPr/>
          </p:nvSpPr>
          <p:spPr bwMode="auto">
            <a:xfrm>
              <a:off x="3509942" y="3702040"/>
              <a:ext cx="358134" cy="357506"/>
            </a:xfrm>
            <a:custGeom>
              <a:avLst/>
              <a:gdLst>
                <a:gd name="connsiteX0" fmla="*/ 360585 w 604110"/>
                <a:gd name="connsiteY0" fmla="*/ 233916 h 603052"/>
                <a:gd name="connsiteX1" fmla="*/ 380012 w 604110"/>
                <a:gd name="connsiteY1" fmla="*/ 241933 h 603052"/>
                <a:gd name="connsiteX2" fmla="*/ 380012 w 604110"/>
                <a:gd name="connsiteY2" fmla="*/ 280718 h 603052"/>
                <a:gd name="connsiteX3" fmla="*/ 297635 w 604110"/>
                <a:gd name="connsiteY3" fmla="*/ 362947 h 603052"/>
                <a:gd name="connsiteX4" fmla="*/ 278277 w 604110"/>
                <a:gd name="connsiteY4" fmla="*/ 371033 h 603052"/>
                <a:gd name="connsiteX5" fmla="*/ 258781 w 604110"/>
                <a:gd name="connsiteY5" fmla="*/ 362947 h 603052"/>
                <a:gd name="connsiteX6" fmla="*/ 222260 w 604110"/>
                <a:gd name="connsiteY6" fmla="*/ 326355 h 603052"/>
                <a:gd name="connsiteX7" fmla="*/ 222260 w 604110"/>
                <a:gd name="connsiteY7" fmla="*/ 287707 h 603052"/>
                <a:gd name="connsiteX8" fmla="*/ 260977 w 604110"/>
                <a:gd name="connsiteY8" fmla="*/ 287707 h 603052"/>
                <a:gd name="connsiteX9" fmla="*/ 278277 w 604110"/>
                <a:gd name="connsiteY9" fmla="*/ 304838 h 603052"/>
                <a:gd name="connsiteX10" fmla="*/ 341158 w 604110"/>
                <a:gd name="connsiteY10" fmla="*/ 241933 h 603052"/>
                <a:gd name="connsiteX11" fmla="*/ 360585 w 604110"/>
                <a:gd name="connsiteY11" fmla="*/ 233916 h 603052"/>
                <a:gd name="connsiteX12" fmla="*/ 274595 w 604110"/>
                <a:gd name="connsiteY12" fmla="*/ 54823 h 603052"/>
                <a:gd name="connsiteX13" fmla="*/ 274595 w 604110"/>
                <a:gd name="connsiteY13" fmla="*/ 89087 h 603052"/>
                <a:gd name="connsiteX14" fmla="*/ 254001 w 604110"/>
                <a:gd name="connsiteY14" fmla="*/ 115676 h 603052"/>
                <a:gd name="connsiteX15" fmla="*/ 204436 w 604110"/>
                <a:gd name="connsiteY15" fmla="*/ 136235 h 603052"/>
                <a:gd name="connsiteX16" fmla="*/ 171073 w 604110"/>
                <a:gd name="connsiteY16" fmla="*/ 131986 h 603052"/>
                <a:gd name="connsiteX17" fmla="*/ 146771 w 604110"/>
                <a:gd name="connsiteY17" fmla="*/ 107727 h 603052"/>
                <a:gd name="connsiteX18" fmla="*/ 107916 w 604110"/>
                <a:gd name="connsiteY18" fmla="*/ 146514 h 603052"/>
                <a:gd name="connsiteX19" fmla="*/ 132218 w 604110"/>
                <a:gd name="connsiteY19" fmla="*/ 170773 h 603052"/>
                <a:gd name="connsiteX20" fmla="*/ 136474 w 604110"/>
                <a:gd name="connsiteY20" fmla="*/ 204078 h 603052"/>
                <a:gd name="connsiteX21" fmla="*/ 115879 w 604110"/>
                <a:gd name="connsiteY21" fmla="*/ 253556 h 603052"/>
                <a:gd name="connsiteX22" fmla="*/ 89244 w 604110"/>
                <a:gd name="connsiteY22" fmla="*/ 274115 h 603052"/>
                <a:gd name="connsiteX23" fmla="*/ 54919 w 604110"/>
                <a:gd name="connsiteY23" fmla="*/ 274115 h 603052"/>
                <a:gd name="connsiteX24" fmla="*/ 54919 w 604110"/>
                <a:gd name="connsiteY24" fmla="*/ 328937 h 603052"/>
                <a:gd name="connsiteX25" fmla="*/ 89244 w 604110"/>
                <a:gd name="connsiteY25" fmla="*/ 328937 h 603052"/>
                <a:gd name="connsiteX26" fmla="*/ 115879 w 604110"/>
                <a:gd name="connsiteY26" fmla="*/ 349496 h 603052"/>
                <a:gd name="connsiteX27" fmla="*/ 136474 w 604110"/>
                <a:gd name="connsiteY27" fmla="*/ 398974 h 603052"/>
                <a:gd name="connsiteX28" fmla="*/ 132218 w 604110"/>
                <a:gd name="connsiteY28" fmla="*/ 432279 h 603052"/>
                <a:gd name="connsiteX29" fmla="*/ 107916 w 604110"/>
                <a:gd name="connsiteY29" fmla="*/ 456538 h 603052"/>
                <a:gd name="connsiteX30" fmla="*/ 146771 w 604110"/>
                <a:gd name="connsiteY30" fmla="*/ 495325 h 603052"/>
                <a:gd name="connsiteX31" fmla="*/ 171073 w 604110"/>
                <a:gd name="connsiteY31" fmla="*/ 471066 h 603052"/>
                <a:gd name="connsiteX32" fmla="*/ 204436 w 604110"/>
                <a:gd name="connsiteY32" fmla="*/ 466817 h 603052"/>
                <a:gd name="connsiteX33" fmla="*/ 254001 w 604110"/>
                <a:gd name="connsiteY33" fmla="*/ 487376 h 603052"/>
                <a:gd name="connsiteX34" fmla="*/ 274595 w 604110"/>
                <a:gd name="connsiteY34" fmla="*/ 513965 h 603052"/>
                <a:gd name="connsiteX35" fmla="*/ 274595 w 604110"/>
                <a:gd name="connsiteY35" fmla="*/ 548229 h 603052"/>
                <a:gd name="connsiteX36" fmla="*/ 329515 w 604110"/>
                <a:gd name="connsiteY36" fmla="*/ 548229 h 603052"/>
                <a:gd name="connsiteX37" fmla="*/ 329515 w 604110"/>
                <a:gd name="connsiteY37" fmla="*/ 513965 h 603052"/>
                <a:gd name="connsiteX38" fmla="*/ 350109 w 604110"/>
                <a:gd name="connsiteY38" fmla="*/ 487376 h 603052"/>
                <a:gd name="connsiteX39" fmla="*/ 399674 w 604110"/>
                <a:gd name="connsiteY39" fmla="*/ 466817 h 603052"/>
                <a:gd name="connsiteX40" fmla="*/ 433037 w 604110"/>
                <a:gd name="connsiteY40" fmla="*/ 471066 h 603052"/>
                <a:gd name="connsiteX41" fmla="*/ 457339 w 604110"/>
                <a:gd name="connsiteY41" fmla="*/ 495325 h 603052"/>
                <a:gd name="connsiteX42" fmla="*/ 496194 w 604110"/>
                <a:gd name="connsiteY42" fmla="*/ 456538 h 603052"/>
                <a:gd name="connsiteX43" fmla="*/ 471892 w 604110"/>
                <a:gd name="connsiteY43" fmla="*/ 432279 h 603052"/>
                <a:gd name="connsiteX44" fmla="*/ 467636 w 604110"/>
                <a:gd name="connsiteY44" fmla="*/ 398974 h 603052"/>
                <a:gd name="connsiteX45" fmla="*/ 488231 w 604110"/>
                <a:gd name="connsiteY45" fmla="*/ 349496 h 603052"/>
                <a:gd name="connsiteX46" fmla="*/ 514866 w 604110"/>
                <a:gd name="connsiteY46" fmla="*/ 328937 h 603052"/>
                <a:gd name="connsiteX47" fmla="*/ 549191 w 604110"/>
                <a:gd name="connsiteY47" fmla="*/ 328937 h 603052"/>
                <a:gd name="connsiteX48" fmla="*/ 549191 w 604110"/>
                <a:gd name="connsiteY48" fmla="*/ 274115 h 603052"/>
                <a:gd name="connsiteX49" fmla="*/ 514866 w 604110"/>
                <a:gd name="connsiteY49" fmla="*/ 274115 h 603052"/>
                <a:gd name="connsiteX50" fmla="*/ 488231 w 604110"/>
                <a:gd name="connsiteY50" fmla="*/ 253556 h 603052"/>
                <a:gd name="connsiteX51" fmla="*/ 467636 w 604110"/>
                <a:gd name="connsiteY51" fmla="*/ 204078 h 603052"/>
                <a:gd name="connsiteX52" fmla="*/ 471892 w 604110"/>
                <a:gd name="connsiteY52" fmla="*/ 170773 h 603052"/>
                <a:gd name="connsiteX53" fmla="*/ 496194 w 604110"/>
                <a:gd name="connsiteY53" fmla="*/ 146514 h 603052"/>
                <a:gd name="connsiteX54" fmla="*/ 457339 w 604110"/>
                <a:gd name="connsiteY54" fmla="*/ 107727 h 603052"/>
                <a:gd name="connsiteX55" fmla="*/ 433037 w 604110"/>
                <a:gd name="connsiteY55" fmla="*/ 131986 h 603052"/>
                <a:gd name="connsiteX56" fmla="*/ 399674 w 604110"/>
                <a:gd name="connsiteY56" fmla="*/ 136235 h 603052"/>
                <a:gd name="connsiteX57" fmla="*/ 350109 w 604110"/>
                <a:gd name="connsiteY57" fmla="*/ 115676 h 603052"/>
                <a:gd name="connsiteX58" fmla="*/ 329515 w 604110"/>
                <a:gd name="connsiteY58" fmla="*/ 89087 h 603052"/>
                <a:gd name="connsiteX59" fmla="*/ 329515 w 604110"/>
                <a:gd name="connsiteY59" fmla="*/ 54823 h 603052"/>
                <a:gd name="connsiteX60" fmla="*/ 247136 w 604110"/>
                <a:gd name="connsiteY60" fmla="*/ 0 h 603052"/>
                <a:gd name="connsiteX61" fmla="*/ 356974 w 604110"/>
                <a:gd name="connsiteY61" fmla="*/ 0 h 603052"/>
                <a:gd name="connsiteX62" fmla="*/ 384434 w 604110"/>
                <a:gd name="connsiteY62" fmla="*/ 27411 h 603052"/>
                <a:gd name="connsiteX63" fmla="*/ 384434 w 604110"/>
                <a:gd name="connsiteY63" fmla="*/ 68940 h 603052"/>
                <a:gd name="connsiteX64" fmla="*/ 408598 w 604110"/>
                <a:gd name="connsiteY64" fmla="*/ 78945 h 603052"/>
                <a:gd name="connsiteX65" fmla="*/ 437980 w 604110"/>
                <a:gd name="connsiteY65" fmla="*/ 49615 h 603052"/>
                <a:gd name="connsiteX66" fmla="*/ 457339 w 604110"/>
                <a:gd name="connsiteY66" fmla="*/ 41528 h 603052"/>
                <a:gd name="connsiteX67" fmla="*/ 476835 w 604110"/>
                <a:gd name="connsiteY67" fmla="*/ 49615 h 603052"/>
                <a:gd name="connsiteX68" fmla="*/ 554408 w 604110"/>
                <a:gd name="connsiteY68" fmla="*/ 127052 h 603052"/>
                <a:gd name="connsiteX69" fmla="*/ 554408 w 604110"/>
                <a:gd name="connsiteY69" fmla="*/ 165839 h 603052"/>
                <a:gd name="connsiteX70" fmla="*/ 525026 w 604110"/>
                <a:gd name="connsiteY70" fmla="*/ 195170 h 603052"/>
                <a:gd name="connsiteX71" fmla="*/ 535049 w 604110"/>
                <a:gd name="connsiteY71" fmla="*/ 219292 h 603052"/>
                <a:gd name="connsiteX72" fmla="*/ 576650 w 604110"/>
                <a:gd name="connsiteY72" fmla="*/ 219292 h 603052"/>
                <a:gd name="connsiteX73" fmla="*/ 604110 w 604110"/>
                <a:gd name="connsiteY73" fmla="*/ 246703 h 603052"/>
                <a:gd name="connsiteX74" fmla="*/ 604110 w 604110"/>
                <a:gd name="connsiteY74" fmla="*/ 356349 h 603052"/>
                <a:gd name="connsiteX75" fmla="*/ 576650 w 604110"/>
                <a:gd name="connsiteY75" fmla="*/ 383760 h 603052"/>
                <a:gd name="connsiteX76" fmla="*/ 535187 w 604110"/>
                <a:gd name="connsiteY76" fmla="*/ 383760 h 603052"/>
                <a:gd name="connsiteX77" fmla="*/ 525026 w 604110"/>
                <a:gd name="connsiteY77" fmla="*/ 407882 h 603052"/>
                <a:gd name="connsiteX78" fmla="*/ 554408 w 604110"/>
                <a:gd name="connsiteY78" fmla="*/ 437213 h 603052"/>
                <a:gd name="connsiteX79" fmla="*/ 554408 w 604110"/>
                <a:gd name="connsiteY79" fmla="*/ 476000 h 603052"/>
                <a:gd name="connsiteX80" fmla="*/ 476835 w 604110"/>
                <a:gd name="connsiteY80" fmla="*/ 553437 h 603052"/>
                <a:gd name="connsiteX81" fmla="*/ 437980 w 604110"/>
                <a:gd name="connsiteY81" fmla="*/ 553437 h 603052"/>
                <a:gd name="connsiteX82" fmla="*/ 408598 w 604110"/>
                <a:gd name="connsiteY82" fmla="*/ 524107 h 603052"/>
                <a:gd name="connsiteX83" fmla="*/ 384434 w 604110"/>
                <a:gd name="connsiteY83" fmla="*/ 534112 h 603052"/>
                <a:gd name="connsiteX84" fmla="*/ 384434 w 604110"/>
                <a:gd name="connsiteY84" fmla="*/ 575641 h 603052"/>
                <a:gd name="connsiteX85" fmla="*/ 356974 w 604110"/>
                <a:gd name="connsiteY85" fmla="*/ 603052 h 603052"/>
                <a:gd name="connsiteX86" fmla="*/ 247136 w 604110"/>
                <a:gd name="connsiteY86" fmla="*/ 603052 h 603052"/>
                <a:gd name="connsiteX87" fmla="*/ 219676 w 604110"/>
                <a:gd name="connsiteY87" fmla="*/ 575641 h 603052"/>
                <a:gd name="connsiteX88" fmla="*/ 219676 w 604110"/>
                <a:gd name="connsiteY88" fmla="*/ 534112 h 603052"/>
                <a:gd name="connsiteX89" fmla="*/ 195512 w 604110"/>
                <a:gd name="connsiteY89" fmla="*/ 524107 h 603052"/>
                <a:gd name="connsiteX90" fmla="*/ 166130 w 604110"/>
                <a:gd name="connsiteY90" fmla="*/ 553437 h 603052"/>
                <a:gd name="connsiteX91" fmla="*/ 127275 w 604110"/>
                <a:gd name="connsiteY91" fmla="*/ 553437 h 603052"/>
                <a:gd name="connsiteX92" fmla="*/ 49702 w 604110"/>
                <a:gd name="connsiteY92" fmla="*/ 476000 h 603052"/>
                <a:gd name="connsiteX93" fmla="*/ 41601 w 604110"/>
                <a:gd name="connsiteY93" fmla="*/ 456538 h 603052"/>
                <a:gd name="connsiteX94" fmla="*/ 49702 w 604110"/>
                <a:gd name="connsiteY94" fmla="*/ 437213 h 603052"/>
                <a:gd name="connsiteX95" fmla="*/ 79083 w 604110"/>
                <a:gd name="connsiteY95" fmla="*/ 407882 h 603052"/>
                <a:gd name="connsiteX96" fmla="*/ 69061 w 604110"/>
                <a:gd name="connsiteY96" fmla="*/ 383760 h 603052"/>
                <a:gd name="connsiteX97" fmla="*/ 27460 w 604110"/>
                <a:gd name="connsiteY97" fmla="*/ 383760 h 603052"/>
                <a:gd name="connsiteX98" fmla="*/ 0 w 604110"/>
                <a:gd name="connsiteY98" fmla="*/ 356349 h 603052"/>
                <a:gd name="connsiteX99" fmla="*/ 0 w 604110"/>
                <a:gd name="connsiteY99" fmla="*/ 246703 h 603052"/>
                <a:gd name="connsiteX100" fmla="*/ 27460 w 604110"/>
                <a:gd name="connsiteY100" fmla="*/ 219292 h 603052"/>
                <a:gd name="connsiteX101" fmla="*/ 69061 w 604110"/>
                <a:gd name="connsiteY101" fmla="*/ 219292 h 603052"/>
                <a:gd name="connsiteX102" fmla="*/ 79083 w 604110"/>
                <a:gd name="connsiteY102" fmla="*/ 195170 h 603052"/>
                <a:gd name="connsiteX103" fmla="*/ 49702 w 604110"/>
                <a:gd name="connsiteY103" fmla="*/ 165839 h 603052"/>
                <a:gd name="connsiteX104" fmla="*/ 49702 w 604110"/>
                <a:gd name="connsiteY104" fmla="*/ 127052 h 603052"/>
                <a:gd name="connsiteX105" fmla="*/ 127275 w 604110"/>
                <a:gd name="connsiteY105" fmla="*/ 49615 h 603052"/>
                <a:gd name="connsiteX106" fmla="*/ 166130 w 604110"/>
                <a:gd name="connsiteY106" fmla="*/ 49615 h 603052"/>
                <a:gd name="connsiteX107" fmla="*/ 195512 w 604110"/>
                <a:gd name="connsiteY107" fmla="*/ 78945 h 603052"/>
                <a:gd name="connsiteX108" fmla="*/ 219676 w 604110"/>
                <a:gd name="connsiteY108" fmla="*/ 68940 h 603052"/>
                <a:gd name="connsiteX109" fmla="*/ 219676 w 604110"/>
                <a:gd name="connsiteY109" fmla="*/ 27411 h 603052"/>
                <a:gd name="connsiteX110" fmla="*/ 247136 w 604110"/>
                <a:gd name="connsiteY110" fmla="*/ 0 h 603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</a:cxnLst>
              <a:rect l="l" t="t" r="r" b="b"/>
              <a:pathLst>
                <a:path w="604110" h="603052">
                  <a:moveTo>
                    <a:pt x="360585" y="233916"/>
                  </a:moveTo>
                  <a:cubicBezTo>
                    <a:pt x="367621" y="233916"/>
                    <a:pt x="374658" y="236588"/>
                    <a:pt x="380012" y="241933"/>
                  </a:cubicBezTo>
                  <a:cubicBezTo>
                    <a:pt x="390721" y="252623"/>
                    <a:pt x="390721" y="270028"/>
                    <a:pt x="380012" y="280718"/>
                  </a:cubicBezTo>
                  <a:lnTo>
                    <a:pt x="297635" y="362947"/>
                  </a:lnTo>
                  <a:cubicBezTo>
                    <a:pt x="292281" y="368292"/>
                    <a:pt x="285279" y="371033"/>
                    <a:pt x="278277" y="371033"/>
                  </a:cubicBezTo>
                  <a:cubicBezTo>
                    <a:pt x="271137" y="371033"/>
                    <a:pt x="264135" y="368292"/>
                    <a:pt x="258781" y="362947"/>
                  </a:cubicBezTo>
                  <a:lnTo>
                    <a:pt x="222260" y="326355"/>
                  </a:lnTo>
                  <a:cubicBezTo>
                    <a:pt x="211414" y="315665"/>
                    <a:pt x="211414" y="298397"/>
                    <a:pt x="222260" y="287707"/>
                  </a:cubicBezTo>
                  <a:cubicBezTo>
                    <a:pt x="232969" y="276880"/>
                    <a:pt x="250268" y="276880"/>
                    <a:pt x="260977" y="287707"/>
                  </a:cubicBezTo>
                  <a:lnTo>
                    <a:pt x="278277" y="304838"/>
                  </a:lnTo>
                  <a:lnTo>
                    <a:pt x="341158" y="241933"/>
                  </a:lnTo>
                  <a:cubicBezTo>
                    <a:pt x="346512" y="236588"/>
                    <a:pt x="353549" y="233916"/>
                    <a:pt x="360585" y="233916"/>
                  </a:cubicBezTo>
                  <a:close/>
                  <a:moveTo>
                    <a:pt x="274595" y="54823"/>
                  </a:moveTo>
                  <a:lnTo>
                    <a:pt x="274595" y="89087"/>
                  </a:lnTo>
                  <a:cubicBezTo>
                    <a:pt x="274595" y="101696"/>
                    <a:pt x="266083" y="112524"/>
                    <a:pt x="254001" y="115676"/>
                  </a:cubicBezTo>
                  <a:cubicBezTo>
                    <a:pt x="236701" y="120199"/>
                    <a:pt x="219951" y="127052"/>
                    <a:pt x="204436" y="136235"/>
                  </a:cubicBezTo>
                  <a:cubicBezTo>
                    <a:pt x="193590" y="142540"/>
                    <a:pt x="179860" y="140895"/>
                    <a:pt x="171073" y="131986"/>
                  </a:cubicBezTo>
                  <a:lnTo>
                    <a:pt x="146771" y="107727"/>
                  </a:lnTo>
                  <a:lnTo>
                    <a:pt x="107916" y="146514"/>
                  </a:lnTo>
                  <a:lnTo>
                    <a:pt x="132218" y="170773"/>
                  </a:lnTo>
                  <a:cubicBezTo>
                    <a:pt x="141142" y="179545"/>
                    <a:pt x="142790" y="193251"/>
                    <a:pt x="136474" y="204078"/>
                  </a:cubicBezTo>
                  <a:cubicBezTo>
                    <a:pt x="127275" y="219566"/>
                    <a:pt x="120410" y="236287"/>
                    <a:pt x="115879" y="253556"/>
                  </a:cubicBezTo>
                  <a:cubicBezTo>
                    <a:pt x="112721" y="265617"/>
                    <a:pt x="101875" y="274115"/>
                    <a:pt x="89244" y="274115"/>
                  </a:cubicBezTo>
                  <a:lnTo>
                    <a:pt x="54919" y="274115"/>
                  </a:lnTo>
                  <a:lnTo>
                    <a:pt x="54919" y="328937"/>
                  </a:lnTo>
                  <a:lnTo>
                    <a:pt x="89244" y="328937"/>
                  </a:lnTo>
                  <a:cubicBezTo>
                    <a:pt x="101875" y="328937"/>
                    <a:pt x="112721" y="337435"/>
                    <a:pt x="115879" y="349496"/>
                  </a:cubicBezTo>
                  <a:cubicBezTo>
                    <a:pt x="120410" y="366765"/>
                    <a:pt x="127275" y="383486"/>
                    <a:pt x="136474" y="398974"/>
                  </a:cubicBezTo>
                  <a:cubicBezTo>
                    <a:pt x="142790" y="409801"/>
                    <a:pt x="141142" y="423507"/>
                    <a:pt x="132218" y="432279"/>
                  </a:cubicBezTo>
                  <a:lnTo>
                    <a:pt x="107916" y="456538"/>
                  </a:lnTo>
                  <a:lnTo>
                    <a:pt x="146771" y="495325"/>
                  </a:lnTo>
                  <a:lnTo>
                    <a:pt x="171073" y="471066"/>
                  </a:lnTo>
                  <a:cubicBezTo>
                    <a:pt x="179860" y="462157"/>
                    <a:pt x="193590" y="460512"/>
                    <a:pt x="204436" y="466817"/>
                  </a:cubicBezTo>
                  <a:cubicBezTo>
                    <a:pt x="219951" y="476000"/>
                    <a:pt x="236701" y="482853"/>
                    <a:pt x="254001" y="487376"/>
                  </a:cubicBezTo>
                  <a:cubicBezTo>
                    <a:pt x="266083" y="490528"/>
                    <a:pt x="274595" y="501356"/>
                    <a:pt x="274595" y="513965"/>
                  </a:cubicBezTo>
                  <a:lnTo>
                    <a:pt x="274595" y="548229"/>
                  </a:lnTo>
                  <a:lnTo>
                    <a:pt x="329515" y="548229"/>
                  </a:lnTo>
                  <a:lnTo>
                    <a:pt x="329515" y="513965"/>
                  </a:lnTo>
                  <a:cubicBezTo>
                    <a:pt x="329515" y="501356"/>
                    <a:pt x="338027" y="490528"/>
                    <a:pt x="350109" y="487376"/>
                  </a:cubicBezTo>
                  <a:cubicBezTo>
                    <a:pt x="367409" y="482853"/>
                    <a:pt x="384159" y="476000"/>
                    <a:pt x="399674" y="466817"/>
                  </a:cubicBezTo>
                  <a:cubicBezTo>
                    <a:pt x="410520" y="460512"/>
                    <a:pt x="424250" y="462157"/>
                    <a:pt x="433037" y="471066"/>
                  </a:cubicBezTo>
                  <a:lnTo>
                    <a:pt x="457339" y="495325"/>
                  </a:lnTo>
                  <a:lnTo>
                    <a:pt x="496194" y="456538"/>
                  </a:lnTo>
                  <a:lnTo>
                    <a:pt x="471892" y="432279"/>
                  </a:lnTo>
                  <a:cubicBezTo>
                    <a:pt x="462968" y="423507"/>
                    <a:pt x="461320" y="409801"/>
                    <a:pt x="467636" y="398974"/>
                  </a:cubicBezTo>
                  <a:cubicBezTo>
                    <a:pt x="476835" y="383486"/>
                    <a:pt x="483700" y="366765"/>
                    <a:pt x="488231" y="349496"/>
                  </a:cubicBezTo>
                  <a:cubicBezTo>
                    <a:pt x="491389" y="337435"/>
                    <a:pt x="502235" y="328937"/>
                    <a:pt x="514866" y="328937"/>
                  </a:cubicBezTo>
                  <a:lnTo>
                    <a:pt x="549191" y="328937"/>
                  </a:lnTo>
                  <a:lnTo>
                    <a:pt x="549191" y="274115"/>
                  </a:lnTo>
                  <a:lnTo>
                    <a:pt x="514866" y="274115"/>
                  </a:lnTo>
                  <a:cubicBezTo>
                    <a:pt x="502235" y="274115"/>
                    <a:pt x="491389" y="265617"/>
                    <a:pt x="488231" y="253556"/>
                  </a:cubicBezTo>
                  <a:cubicBezTo>
                    <a:pt x="483700" y="236287"/>
                    <a:pt x="476835" y="219566"/>
                    <a:pt x="467636" y="204078"/>
                  </a:cubicBezTo>
                  <a:cubicBezTo>
                    <a:pt x="461320" y="193251"/>
                    <a:pt x="462968" y="179545"/>
                    <a:pt x="471892" y="170773"/>
                  </a:cubicBezTo>
                  <a:lnTo>
                    <a:pt x="496194" y="146514"/>
                  </a:lnTo>
                  <a:lnTo>
                    <a:pt x="457339" y="107727"/>
                  </a:lnTo>
                  <a:lnTo>
                    <a:pt x="433037" y="131986"/>
                  </a:lnTo>
                  <a:cubicBezTo>
                    <a:pt x="424250" y="140895"/>
                    <a:pt x="410520" y="142540"/>
                    <a:pt x="399674" y="136235"/>
                  </a:cubicBezTo>
                  <a:cubicBezTo>
                    <a:pt x="384159" y="127052"/>
                    <a:pt x="367409" y="120199"/>
                    <a:pt x="350109" y="115676"/>
                  </a:cubicBezTo>
                  <a:cubicBezTo>
                    <a:pt x="338027" y="112524"/>
                    <a:pt x="329515" y="101696"/>
                    <a:pt x="329515" y="89087"/>
                  </a:cubicBezTo>
                  <a:lnTo>
                    <a:pt x="329515" y="54823"/>
                  </a:lnTo>
                  <a:close/>
                  <a:moveTo>
                    <a:pt x="247136" y="0"/>
                  </a:moveTo>
                  <a:lnTo>
                    <a:pt x="356974" y="0"/>
                  </a:lnTo>
                  <a:cubicBezTo>
                    <a:pt x="372077" y="0"/>
                    <a:pt x="384434" y="12335"/>
                    <a:pt x="384434" y="27411"/>
                  </a:cubicBezTo>
                  <a:lnTo>
                    <a:pt x="384434" y="68940"/>
                  </a:lnTo>
                  <a:cubicBezTo>
                    <a:pt x="392672" y="71818"/>
                    <a:pt x="400772" y="75107"/>
                    <a:pt x="408598" y="78945"/>
                  </a:cubicBezTo>
                  <a:lnTo>
                    <a:pt x="437980" y="49615"/>
                  </a:lnTo>
                  <a:cubicBezTo>
                    <a:pt x="443060" y="44407"/>
                    <a:pt x="450062" y="41528"/>
                    <a:pt x="457339" y="41528"/>
                  </a:cubicBezTo>
                  <a:cubicBezTo>
                    <a:pt x="464616" y="41528"/>
                    <a:pt x="471618" y="44407"/>
                    <a:pt x="476835" y="49615"/>
                  </a:cubicBezTo>
                  <a:lnTo>
                    <a:pt x="554408" y="127052"/>
                  </a:lnTo>
                  <a:cubicBezTo>
                    <a:pt x="565255" y="137743"/>
                    <a:pt x="565255" y="155149"/>
                    <a:pt x="554408" y="165839"/>
                  </a:cubicBezTo>
                  <a:lnTo>
                    <a:pt x="525026" y="195170"/>
                  </a:lnTo>
                  <a:cubicBezTo>
                    <a:pt x="528871" y="202982"/>
                    <a:pt x="532166" y="211068"/>
                    <a:pt x="535049" y="219292"/>
                  </a:cubicBezTo>
                  <a:lnTo>
                    <a:pt x="576650" y="219292"/>
                  </a:lnTo>
                  <a:cubicBezTo>
                    <a:pt x="591753" y="219292"/>
                    <a:pt x="604110" y="231627"/>
                    <a:pt x="604110" y="246703"/>
                  </a:cubicBezTo>
                  <a:lnTo>
                    <a:pt x="604110" y="356349"/>
                  </a:lnTo>
                  <a:cubicBezTo>
                    <a:pt x="604110" y="371425"/>
                    <a:pt x="591753" y="383760"/>
                    <a:pt x="576650" y="383760"/>
                  </a:cubicBezTo>
                  <a:lnTo>
                    <a:pt x="535187" y="383760"/>
                  </a:lnTo>
                  <a:cubicBezTo>
                    <a:pt x="532166" y="391984"/>
                    <a:pt x="528871" y="400070"/>
                    <a:pt x="525026" y="407882"/>
                  </a:cubicBezTo>
                  <a:lnTo>
                    <a:pt x="554408" y="437213"/>
                  </a:lnTo>
                  <a:cubicBezTo>
                    <a:pt x="565255" y="447903"/>
                    <a:pt x="565255" y="465309"/>
                    <a:pt x="554408" y="476000"/>
                  </a:cubicBezTo>
                  <a:lnTo>
                    <a:pt x="476835" y="553437"/>
                  </a:lnTo>
                  <a:cubicBezTo>
                    <a:pt x="466126" y="564265"/>
                    <a:pt x="448689" y="564265"/>
                    <a:pt x="437980" y="553437"/>
                  </a:cubicBezTo>
                  <a:lnTo>
                    <a:pt x="408598" y="524107"/>
                  </a:lnTo>
                  <a:cubicBezTo>
                    <a:pt x="400772" y="527945"/>
                    <a:pt x="392672" y="531234"/>
                    <a:pt x="384434" y="534112"/>
                  </a:cubicBezTo>
                  <a:lnTo>
                    <a:pt x="384434" y="575641"/>
                  </a:lnTo>
                  <a:cubicBezTo>
                    <a:pt x="384434" y="590717"/>
                    <a:pt x="372077" y="603052"/>
                    <a:pt x="356974" y="603052"/>
                  </a:cubicBezTo>
                  <a:lnTo>
                    <a:pt x="247136" y="603052"/>
                  </a:lnTo>
                  <a:cubicBezTo>
                    <a:pt x="232033" y="603052"/>
                    <a:pt x="219676" y="590717"/>
                    <a:pt x="219676" y="575641"/>
                  </a:cubicBezTo>
                  <a:lnTo>
                    <a:pt x="219676" y="534112"/>
                  </a:lnTo>
                  <a:cubicBezTo>
                    <a:pt x="211438" y="531234"/>
                    <a:pt x="203338" y="527945"/>
                    <a:pt x="195512" y="524107"/>
                  </a:cubicBezTo>
                  <a:lnTo>
                    <a:pt x="166130" y="553437"/>
                  </a:lnTo>
                  <a:cubicBezTo>
                    <a:pt x="155421" y="564265"/>
                    <a:pt x="137984" y="564265"/>
                    <a:pt x="127275" y="553437"/>
                  </a:cubicBezTo>
                  <a:lnTo>
                    <a:pt x="49702" y="476000"/>
                  </a:lnTo>
                  <a:cubicBezTo>
                    <a:pt x="44484" y="470792"/>
                    <a:pt x="41601" y="463802"/>
                    <a:pt x="41601" y="456538"/>
                  </a:cubicBezTo>
                  <a:cubicBezTo>
                    <a:pt x="41601" y="449274"/>
                    <a:pt x="44484" y="442284"/>
                    <a:pt x="49702" y="437213"/>
                  </a:cubicBezTo>
                  <a:lnTo>
                    <a:pt x="79083" y="407882"/>
                  </a:lnTo>
                  <a:cubicBezTo>
                    <a:pt x="75239" y="400070"/>
                    <a:pt x="71944" y="391984"/>
                    <a:pt x="69061" y="383760"/>
                  </a:cubicBezTo>
                  <a:lnTo>
                    <a:pt x="27460" y="383760"/>
                  </a:lnTo>
                  <a:cubicBezTo>
                    <a:pt x="12357" y="383760"/>
                    <a:pt x="0" y="371425"/>
                    <a:pt x="0" y="356349"/>
                  </a:cubicBezTo>
                  <a:lnTo>
                    <a:pt x="0" y="246703"/>
                  </a:lnTo>
                  <a:cubicBezTo>
                    <a:pt x="0" y="231627"/>
                    <a:pt x="12357" y="219292"/>
                    <a:pt x="27460" y="219292"/>
                  </a:cubicBezTo>
                  <a:lnTo>
                    <a:pt x="69061" y="219292"/>
                  </a:lnTo>
                  <a:cubicBezTo>
                    <a:pt x="71944" y="211068"/>
                    <a:pt x="75239" y="202982"/>
                    <a:pt x="79083" y="195170"/>
                  </a:cubicBezTo>
                  <a:lnTo>
                    <a:pt x="49702" y="165839"/>
                  </a:lnTo>
                  <a:cubicBezTo>
                    <a:pt x="38855" y="155149"/>
                    <a:pt x="38855" y="137743"/>
                    <a:pt x="49702" y="127052"/>
                  </a:cubicBezTo>
                  <a:lnTo>
                    <a:pt x="127275" y="49615"/>
                  </a:lnTo>
                  <a:cubicBezTo>
                    <a:pt x="137984" y="38787"/>
                    <a:pt x="155421" y="38787"/>
                    <a:pt x="166130" y="49615"/>
                  </a:cubicBezTo>
                  <a:lnTo>
                    <a:pt x="195512" y="78945"/>
                  </a:lnTo>
                  <a:cubicBezTo>
                    <a:pt x="203338" y="75107"/>
                    <a:pt x="211438" y="71818"/>
                    <a:pt x="219676" y="68940"/>
                  </a:cubicBezTo>
                  <a:lnTo>
                    <a:pt x="219676" y="27411"/>
                  </a:lnTo>
                  <a:cubicBezTo>
                    <a:pt x="219676" y="12335"/>
                    <a:pt x="232033" y="0"/>
                    <a:pt x="247136" y="0"/>
                  </a:cubicBez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</p:grpSp>
      <p:sp>
        <p:nvSpPr>
          <p:cNvPr id="67" name="îšḻiḑè">
            <a:extLst>
              <a:ext uri="{FF2B5EF4-FFF2-40B4-BE49-F238E27FC236}">
                <a16:creationId xmlns:a16="http://schemas.microsoft.com/office/drawing/2014/main" id="{CE6565E5-39F9-4C3F-96A3-EF3F7B31CCB3}"/>
              </a:ext>
            </a:extLst>
          </p:cNvPr>
          <p:cNvSpPr txBox="1"/>
          <p:nvPr/>
        </p:nvSpPr>
        <p:spPr bwMode="auto">
          <a:xfrm>
            <a:off x="2916629" y="4327109"/>
            <a:ext cx="2026019" cy="441805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b">
            <a:normAutofit/>
          </a:bodyPr>
          <a:lstStyle>
            <a:defPPr>
              <a:defRPr lang="zh-CN"/>
            </a:defPPr>
            <a:lvl1pPr marL="0" algn="l" defTabSz="913765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zh-CN" b="1" dirty="0"/>
              <a:t>Add title text</a:t>
            </a:r>
            <a:endParaRPr lang="zh-CN" altLang="en-US" b="1" dirty="0"/>
          </a:p>
        </p:txBody>
      </p:sp>
      <p:sp>
        <p:nvSpPr>
          <p:cNvPr id="68" name="ïś1ïḋê">
            <a:extLst>
              <a:ext uri="{FF2B5EF4-FFF2-40B4-BE49-F238E27FC236}">
                <a16:creationId xmlns:a16="http://schemas.microsoft.com/office/drawing/2014/main" id="{A5988E8E-119A-45C2-B713-CD3CDE7127ED}"/>
              </a:ext>
            </a:extLst>
          </p:cNvPr>
          <p:cNvSpPr/>
          <p:nvPr/>
        </p:nvSpPr>
        <p:spPr bwMode="auto">
          <a:xfrm>
            <a:off x="3091441" y="4768913"/>
            <a:ext cx="1676395" cy="869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Autofit/>
          </a:bodyPr>
          <a:lstStyle>
            <a:defPPr>
              <a:defRPr lang="zh-CN"/>
            </a:defPPr>
            <a:lvl1pPr marL="0" algn="l" defTabSz="913765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</a:rPr>
              <a:t>Click here to add content, content to match the title. 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9" name="iṡļïdê">
            <a:extLst>
              <a:ext uri="{FF2B5EF4-FFF2-40B4-BE49-F238E27FC236}">
                <a16:creationId xmlns:a16="http://schemas.microsoft.com/office/drawing/2014/main" id="{C6C1EC65-57C3-414B-94AF-97EDED392EE3}"/>
              </a:ext>
            </a:extLst>
          </p:cNvPr>
          <p:cNvSpPr/>
          <p:nvPr/>
        </p:nvSpPr>
        <p:spPr>
          <a:xfrm>
            <a:off x="5559755" y="3411758"/>
            <a:ext cx="745568" cy="745567"/>
          </a:xfrm>
          <a:prstGeom prst="ellipse">
            <a:avLst/>
          </a:prstGeom>
          <a:solidFill>
            <a:schemeClr val="bg1"/>
          </a:solidFill>
          <a:ln w="28575">
            <a:solidFill>
              <a:srgbClr val="BFBF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/>
          <a:p>
            <a:pPr algn="ctr"/>
            <a:endParaRPr lang="en-US"/>
          </a:p>
        </p:txBody>
      </p:sp>
      <p:sp>
        <p:nvSpPr>
          <p:cNvPr id="70" name="iślíďe">
            <a:extLst>
              <a:ext uri="{FF2B5EF4-FFF2-40B4-BE49-F238E27FC236}">
                <a16:creationId xmlns:a16="http://schemas.microsoft.com/office/drawing/2014/main" id="{41771B75-7DD0-47AF-AB89-D82B295D415E}"/>
              </a:ext>
            </a:extLst>
          </p:cNvPr>
          <p:cNvSpPr/>
          <p:nvPr/>
        </p:nvSpPr>
        <p:spPr bwMode="auto">
          <a:xfrm>
            <a:off x="5753642" y="3605478"/>
            <a:ext cx="357799" cy="358133"/>
          </a:xfrm>
          <a:custGeom>
            <a:avLst/>
            <a:gdLst>
              <a:gd name="connsiteX0" fmla="*/ 30698 w 606862"/>
              <a:gd name="connsiteY0" fmla="*/ 546106 h 607427"/>
              <a:gd name="connsiteX1" fmla="*/ 576164 w 606862"/>
              <a:gd name="connsiteY1" fmla="*/ 546106 h 607427"/>
              <a:gd name="connsiteX2" fmla="*/ 606862 w 606862"/>
              <a:gd name="connsiteY2" fmla="*/ 576767 h 607427"/>
              <a:gd name="connsiteX3" fmla="*/ 576164 w 606862"/>
              <a:gd name="connsiteY3" fmla="*/ 607427 h 607427"/>
              <a:gd name="connsiteX4" fmla="*/ 30698 w 606862"/>
              <a:gd name="connsiteY4" fmla="*/ 607427 h 607427"/>
              <a:gd name="connsiteX5" fmla="*/ 0 w 606862"/>
              <a:gd name="connsiteY5" fmla="*/ 576767 h 607427"/>
              <a:gd name="connsiteX6" fmla="*/ 30698 w 606862"/>
              <a:gd name="connsiteY6" fmla="*/ 546106 h 607427"/>
              <a:gd name="connsiteX7" fmla="*/ 198504 w 606862"/>
              <a:gd name="connsiteY7" fmla="*/ 351416 h 607427"/>
              <a:gd name="connsiteX8" fmla="*/ 270873 w 606862"/>
              <a:gd name="connsiteY8" fmla="*/ 351416 h 607427"/>
              <a:gd name="connsiteX9" fmla="*/ 283319 w 606862"/>
              <a:gd name="connsiteY9" fmla="*/ 363842 h 607427"/>
              <a:gd name="connsiteX10" fmla="*/ 283319 w 606862"/>
              <a:gd name="connsiteY10" fmla="*/ 492893 h 607427"/>
              <a:gd name="connsiteX11" fmla="*/ 270873 w 606862"/>
              <a:gd name="connsiteY11" fmla="*/ 505319 h 607427"/>
              <a:gd name="connsiteX12" fmla="*/ 198504 w 606862"/>
              <a:gd name="connsiteY12" fmla="*/ 505319 h 607427"/>
              <a:gd name="connsiteX13" fmla="*/ 186151 w 606862"/>
              <a:gd name="connsiteY13" fmla="*/ 492893 h 607427"/>
              <a:gd name="connsiteX14" fmla="*/ 186151 w 606862"/>
              <a:gd name="connsiteY14" fmla="*/ 363842 h 607427"/>
              <a:gd name="connsiteX15" fmla="*/ 198504 w 606862"/>
              <a:gd name="connsiteY15" fmla="*/ 351416 h 607427"/>
              <a:gd name="connsiteX16" fmla="*/ 61066 w 606862"/>
              <a:gd name="connsiteY16" fmla="*/ 296728 h 607427"/>
              <a:gd name="connsiteX17" fmla="*/ 133435 w 606862"/>
              <a:gd name="connsiteY17" fmla="*/ 296728 h 607427"/>
              <a:gd name="connsiteX18" fmla="*/ 145788 w 606862"/>
              <a:gd name="connsiteY18" fmla="*/ 309155 h 607427"/>
              <a:gd name="connsiteX19" fmla="*/ 145788 w 606862"/>
              <a:gd name="connsiteY19" fmla="*/ 492892 h 607427"/>
              <a:gd name="connsiteX20" fmla="*/ 133435 w 606862"/>
              <a:gd name="connsiteY20" fmla="*/ 505319 h 607427"/>
              <a:gd name="connsiteX21" fmla="*/ 61066 w 606862"/>
              <a:gd name="connsiteY21" fmla="*/ 505319 h 607427"/>
              <a:gd name="connsiteX22" fmla="*/ 48620 w 606862"/>
              <a:gd name="connsiteY22" fmla="*/ 492892 h 607427"/>
              <a:gd name="connsiteX23" fmla="*/ 48620 w 606862"/>
              <a:gd name="connsiteY23" fmla="*/ 309155 h 607427"/>
              <a:gd name="connsiteX24" fmla="*/ 61066 w 606862"/>
              <a:gd name="connsiteY24" fmla="*/ 296728 h 607427"/>
              <a:gd name="connsiteX25" fmla="*/ 336059 w 606862"/>
              <a:gd name="connsiteY25" fmla="*/ 197654 h 607427"/>
              <a:gd name="connsiteX26" fmla="*/ 408428 w 606862"/>
              <a:gd name="connsiteY26" fmla="*/ 197654 h 607427"/>
              <a:gd name="connsiteX27" fmla="*/ 420781 w 606862"/>
              <a:gd name="connsiteY27" fmla="*/ 210078 h 607427"/>
              <a:gd name="connsiteX28" fmla="*/ 420781 w 606862"/>
              <a:gd name="connsiteY28" fmla="*/ 492895 h 607427"/>
              <a:gd name="connsiteX29" fmla="*/ 408428 w 606862"/>
              <a:gd name="connsiteY29" fmla="*/ 505319 h 607427"/>
              <a:gd name="connsiteX30" fmla="*/ 336059 w 606862"/>
              <a:gd name="connsiteY30" fmla="*/ 505319 h 607427"/>
              <a:gd name="connsiteX31" fmla="*/ 323613 w 606862"/>
              <a:gd name="connsiteY31" fmla="*/ 492895 h 607427"/>
              <a:gd name="connsiteX32" fmla="*/ 323613 w 606862"/>
              <a:gd name="connsiteY32" fmla="*/ 210078 h 607427"/>
              <a:gd name="connsiteX33" fmla="*/ 336059 w 606862"/>
              <a:gd name="connsiteY33" fmla="*/ 197654 h 607427"/>
              <a:gd name="connsiteX34" fmla="*/ 473498 w 606862"/>
              <a:gd name="connsiteY34" fmla="*/ 88277 h 607427"/>
              <a:gd name="connsiteX35" fmla="*/ 545960 w 606862"/>
              <a:gd name="connsiteY35" fmla="*/ 88277 h 607427"/>
              <a:gd name="connsiteX36" fmla="*/ 558313 w 606862"/>
              <a:gd name="connsiteY36" fmla="*/ 100703 h 607427"/>
              <a:gd name="connsiteX37" fmla="*/ 558313 w 606862"/>
              <a:gd name="connsiteY37" fmla="*/ 492893 h 607427"/>
              <a:gd name="connsiteX38" fmla="*/ 545960 w 606862"/>
              <a:gd name="connsiteY38" fmla="*/ 505319 h 607427"/>
              <a:gd name="connsiteX39" fmla="*/ 473498 w 606862"/>
              <a:gd name="connsiteY39" fmla="*/ 505319 h 607427"/>
              <a:gd name="connsiteX40" fmla="*/ 461145 w 606862"/>
              <a:gd name="connsiteY40" fmla="*/ 492893 h 607427"/>
              <a:gd name="connsiteX41" fmla="*/ 461145 w 606862"/>
              <a:gd name="connsiteY41" fmla="*/ 100703 h 607427"/>
              <a:gd name="connsiteX42" fmla="*/ 473498 w 606862"/>
              <a:gd name="connsiteY42" fmla="*/ 88277 h 607427"/>
              <a:gd name="connsiteX43" fmla="*/ 308658 w 606862"/>
              <a:gd name="connsiteY43" fmla="*/ 0 h 607427"/>
              <a:gd name="connsiteX44" fmla="*/ 465470 w 606862"/>
              <a:gd name="connsiteY44" fmla="*/ 276 h 607427"/>
              <a:gd name="connsiteX45" fmla="*/ 469158 w 606862"/>
              <a:gd name="connsiteY45" fmla="*/ 2577 h 607427"/>
              <a:gd name="connsiteX46" fmla="*/ 468697 w 606862"/>
              <a:gd name="connsiteY46" fmla="*/ 6903 h 607427"/>
              <a:gd name="connsiteX47" fmla="*/ 373282 w 606862"/>
              <a:gd name="connsiteY47" fmla="*/ 131166 h 607427"/>
              <a:gd name="connsiteX48" fmla="*/ 369318 w 606862"/>
              <a:gd name="connsiteY48" fmla="*/ 132455 h 607427"/>
              <a:gd name="connsiteX49" fmla="*/ 366644 w 606862"/>
              <a:gd name="connsiteY49" fmla="*/ 129141 h 607427"/>
              <a:gd name="connsiteX50" fmla="*/ 363141 w 606862"/>
              <a:gd name="connsiteY50" fmla="*/ 77411 h 607427"/>
              <a:gd name="connsiteX51" fmla="*/ 249197 w 606862"/>
              <a:gd name="connsiteY51" fmla="*/ 133467 h 607427"/>
              <a:gd name="connsiteX52" fmla="*/ 186786 w 606862"/>
              <a:gd name="connsiteY52" fmla="*/ 238308 h 607427"/>
              <a:gd name="connsiteX53" fmla="*/ 169178 w 606862"/>
              <a:gd name="connsiteY53" fmla="*/ 248249 h 607427"/>
              <a:gd name="connsiteX54" fmla="*/ 161434 w 606862"/>
              <a:gd name="connsiteY54" fmla="*/ 246776 h 607427"/>
              <a:gd name="connsiteX55" fmla="*/ 22875 w 606862"/>
              <a:gd name="connsiteY55" fmla="*/ 189708 h 607427"/>
              <a:gd name="connsiteX56" fmla="*/ 11813 w 606862"/>
              <a:gd name="connsiteY56" fmla="*/ 163014 h 607427"/>
              <a:gd name="connsiteX57" fmla="*/ 38547 w 606862"/>
              <a:gd name="connsiteY57" fmla="*/ 151969 h 607427"/>
              <a:gd name="connsiteX58" fmla="*/ 160696 w 606862"/>
              <a:gd name="connsiteY58" fmla="*/ 202226 h 607427"/>
              <a:gd name="connsiteX59" fmla="*/ 217116 w 606862"/>
              <a:gd name="connsiteY59" fmla="*/ 107326 h 607427"/>
              <a:gd name="connsiteX60" fmla="*/ 225689 w 606862"/>
              <a:gd name="connsiteY60" fmla="*/ 99410 h 607427"/>
              <a:gd name="connsiteX61" fmla="*/ 345072 w 606862"/>
              <a:gd name="connsiteY61" fmla="*/ 40777 h 607427"/>
              <a:gd name="connsiteX62" fmla="*/ 306169 w 606862"/>
              <a:gd name="connsiteY62" fmla="*/ 6443 h 607427"/>
              <a:gd name="connsiteX63" fmla="*/ 305155 w 606862"/>
              <a:gd name="connsiteY63" fmla="*/ 2393 h 607427"/>
              <a:gd name="connsiteX64" fmla="*/ 308658 w 606862"/>
              <a:gd name="connsiteY64" fmla="*/ 0 h 607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606862" h="607427">
                <a:moveTo>
                  <a:pt x="30698" y="546106"/>
                </a:moveTo>
                <a:lnTo>
                  <a:pt x="576164" y="546106"/>
                </a:lnTo>
                <a:cubicBezTo>
                  <a:pt x="593126" y="546106"/>
                  <a:pt x="606862" y="559825"/>
                  <a:pt x="606862" y="576767"/>
                </a:cubicBezTo>
                <a:cubicBezTo>
                  <a:pt x="606862" y="593708"/>
                  <a:pt x="593126" y="607427"/>
                  <a:pt x="576164" y="607427"/>
                </a:cubicBezTo>
                <a:lnTo>
                  <a:pt x="30698" y="607427"/>
                </a:lnTo>
                <a:cubicBezTo>
                  <a:pt x="13736" y="607427"/>
                  <a:pt x="0" y="593708"/>
                  <a:pt x="0" y="576767"/>
                </a:cubicBezTo>
                <a:cubicBezTo>
                  <a:pt x="0" y="559825"/>
                  <a:pt x="13736" y="546106"/>
                  <a:pt x="30698" y="546106"/>
                </a:cubicBezTo>
                <a:close/>
                <a:moveTo>
                  <a:pt x="198504" y="351416"/>
                </a:moveTo>
                <a:lnTo>
                  <a:pt x="270873" y="351416"/>
                </a:lnTo>
                <a:cubicBezTo>
                  <a:pt x="277788" y="351416"/>
                  <a:pt x="283319" y="357031"/>
                  <a:pt x="283319" y="363842"/>
                </a:cubicBezTo>
                <a:lnTo>
                  <a:pt x="283319" y="492893"/>
                </a:lnTo>
                <a:cubicBezTo>
                  <a:pt x="283319" y="499704"/>
                  <a:pt x="277788" y="505319"/>
                  <a:pt x="270873" y="505319"/>
                </a:cubicBezTo>
                <a:lnTo>
                  <a:pt x="198504" y="505319"/>
                </a:lnTo>
                <a:cubicBezTo>
                  <a:pt x="191682" y="505319"/>
                  <a:pt x="186151" y="499704"/>
                  <a:pt x="186151" y="492893"/>
                </a:cubicBezTo>
                <a:lnTo>
                  <a:pt x="186151" y="363842"/>
                </a:lnTo>
                <a:cubicBezTo>
                  <a:pt x="186151" y="357031"/>
                  <a:pt x="191682" y="351416"/>
                  <a:pt x="198504" y="351416"/>
                </a:cubicBezTo>
                <a:close/>
                <a:moveTo>
                  <a:pt x="61066" y="296728"/>
                </a:moveTo>
                <a:lnTo>
                  <a:pt x="133435" y="296728"/>
                </a:lnTo>
                <a:cubicBezTo>
                  <a:pt x="140257" y="296728"/>
                  <a:pt x="145788" y="302343"/>
                  <a:pt x="145788" y="309155"/>
                </a:cubicBezTo>
                <a:lnTo>
                  <a:pt x="145788" y="492892"/>
                </a:lnTo>
                <a:cubicBezTo>
                  <a:pt x="145788" y="499704"/>
                  <a:pt x="140257" y="505319"/>
                  <a:pt x="133435" y="505319"/>
                </a:cubicBezTo>
                <a:lnTo>
                  <a:pt x="61066" y="505319"/>
                </a:lnTo>
                <a:cubicBezTo>
                  <a:pt x="54244" y="505319"/>
                  <a:pt x="48620" y="499704"/>
                  <a:pt x="48620" y="492892"/>
                </a:cubicBezTo>
                <a:lnTo>
                  <a:pt x="48620" y="309155"/>
                </a:lnTo>
                <a:cubicBezTo>
                  <a:pt x="48620" y="302343"/>
                  <a:pt x="54244" y="296728"/>
                  <a:pt x="61066" y="296728"/>
                </a:cubicBezTo>
                <a:close/>
                <a:moveTo>
                  <a:pt x="336059" y="197654"/>
                </a:moveTo>
                <a:lnTo>
                  <a:pt x="408428" y="197654"/>
                </a:lnTo>
                <a:cubicBezTo>
                  <a:pt x="415250" y="197654"/>
                  <a:pt x="420781" y="203268"/>
                  <a:pt x="420781" y="210078"/>
                </a:cubicBezTo>
                <a:lnTo>
                  <a:pt x="420781" y="492895"/>
                </a:lnTo>
                <a:cubicBezTo>
                  <a:pt x="420781" y="499705"/>
                  <a:pt x="415250" y="505319"/>
                  <a:pt x="408428" y="505319"/>
                </a:cubicBezTo>
                <a:lnTo>
                  <a:pt x="336059" y="505319"/>
                </a:lnTo>
                <a:cubicBezTo>
                  <a:pt x="329237" y="505319"/>
                  <a:pt x="323613" y="499705"/>
                  <a:pt x="323613" y="492895"/>
                </a:cubicBezTo>
                <a:lnTo>
                  <a:pt x="323613" y="210078"/>
                </a:lnTo>
                <a:cubicBezTo>
                  <a:pt x="323613" y="203268"/>
                  <a:pt x="329237" y="197654"/>
                  <a:pt x="336059" y="197654"/>
                </a:cubicBezTo>
                <a:close/>
                <a:moveTo>
                  <a:pt x="473498" y="88277"/>
                </a:moveTo>
                <a:lnTo>
                  <a:pt x="545960" y="88277"/>
                </a:lnTo>
                <a:cubicBezTo>
                  <a:pt x="552782" y="88277"/>
                  <a:pt x="558313" y="93800"/>
                  <a:pt x="558313" y="100703"/>
                </a:cubicBezTo>
                <a:lnTo>
                  <a:pt x="558313" y="492893"/>
                </a:lnTo>
                <a:cubicBezTo>
                  <a:pt x="558313" y="499704"/>
                  <a:pt x="552782" y="505319"/>
                  <a:pt x="545960" y="505319"/>
                </a:cubicBezTo>
                <a:lnTo>
                  <a:pt x="473498" y="505319"/>
                </a:lnTo>
                <a:cubicBezTo>
                  <a:pt x="466676" y="505319"/>
                  <a:pt x="461145" y="499704"/>
                  <a:pt x="461145" y="492893"/>
                </a:cubicBezTo>
                <a:lnTo>
                  <a:pt x="461145" y="100703"/>
                </a:lnTo>
                <a:cubicBezTo>
                  <a:pt x="461145" y="93800"/>
                  <a:pt x="466676" y="88277"/>
                  <a:pt x="473498" y="88277"/>
                </a:cubicBezTo>
                <a:close/>
                <a:moveTo>
                  <a:pt x="308658" y="0"/>
                </a:moveTo>
                <a:lnTo>
                  <a:pt x="465470" y="276"/>
                </a:lnTo>
                <a:cubicBezTo>
                  <a:pt x="467037" y="276"/>
                  <a:pt x="468420" y="1197"/>
                  <a:pt x="469158" y="2577"/>
                </a:cubicBezTo>
                <a:cubicBezTo>
                  <a:pt x="469895" y="3958"/>
                  <a:pt x="469711" y="5615"/>
                  <a:pt x="468697" y="6903"/>
                </a:cubicBezTo>
                <a:lnTo>
                  <a:pt x="373282" y="131166"/>
                </a:lnTo>
                <a:cubicBezTo>
                  <a:pt x="372360" y="132363"/>
                  <a:pt x="370701" y="132915"/>
                  <a:pt x="369318" y="132455"/>
                </a:cubicBezTo>
                <a:cubicBezTo>
                  <a:pt x="367843" y="131994"/>
                  <a:pt x="366737" y="130706"/>
                  <a:pt x="366644" y="129141"/>
                </a:cubicBezTo>
                <a:lnTo>
                  <a:pt x="363141" y="77411"/>
                </a:lnTo>
                <a:lnTo>
                  <a:pt x="249197" y="133467"/>
                </a:lnTo>
                <a:lnTo>
                  <a:pt x="186786" y="238308"/>
                </a:lnTo>
                <a:cubicBezTo>
                  <a:pt x="183006" y="244659"/>
                  <a:pt x="176276" y="248249"/>
                  <a:pt x="169178" y="248249"/>
                </a:cubicBezTo>
                <a:cubicBezTo>
                  <a:pt x="166596" y="248249"/>
                  <a:pt x="164015" y="247789"/>
                  <a:pt x="161434" y="246776"/>
                </a:cubicBezTo>
                <a:lnTo>
                  <a:pt x="22875" y="189708"/>
                </a:lnTo>
                <a:cubicBezTo>
                  <a:pt x="12458" y="185381"/>
                  <a:pt x="7480" y="173507"/>
                  <a:pt x="11813" y="163014"/>
                </a:cubicBezTo>
                <a:cubicBezTo>
                  <a:pt x="16053" y="152613"/>
                  <a:pt x="28038" y="147642"/>
                  <a:pt x="38547" y="151969"/>
                </a:cubicBezTo>
                <a:lnTo>
                  <a:pt x="160696" y="202226"/>
                </a:lnTo>
                <a:lnTo>
                  <a:pt x="217116" y="107326"/>
                </a:lnTo>
                <a:cubicBezTo>
                  <a:pt x="219144" y="103920"/>
                  <a:pt x="222094" y="101251"/>
                  <a:pt x="225689" y="99410"/>
                </a:cubicBezTo>
                <a:lnTo>
                  <a:pt x="345072" y="40777"/>
                </a:lnTo>
                <a:lnTo>
                  <a:pt x="306169" y="6443"/>
                </a:lnTo>
                <a:cubicBezTo>
                  <a:pt x="305063" y="5431"/>
                  <a:pt x="304602" y="3774"/>
                  <a:pt x="305155" y="2393"/>
                </a:cubicBezTo>
                <a:cubicBezTo>
                  <a:pt x="305708" y="920"/>
                  <a:pt x="307091" y="0"/>
                  <a:pt x="308658" y="0"/>
                </a:cubicBezTo>
                <a:close/>
              </a:path>
            </a:pathLst>
          </a:custGeom>
          <a:solidFill>
            <a:srgbClr val="BFBFBF"/>
          </a:solidFill>
          <a:ln>
            <a:noFill/>
          </a:ln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71" name="îSḷïďé">
            <a:extLst>
              <a:ext uri="{FF2B5EF4-FFF2-40B4-BE49-F238E27FC236}">
                <a16:creationId xmlns:a16="http://schemas.microsoft.com/office/drawing/2014/main" id="{501612FA-50CB-452B-9148-684E9DEED546}"/>
              </a:ext>
            </a:extLst>
          </p:cNvPr>
          <p:cNvSpPr txBox="1"/>
          <p:nvPr/>
        </p:nvSpPr>
        <p:spPr bwMode="auto">
          <a:xfrm>
            <a:off x="4919529" y="4327109"/>
            <a:ext cx="2026019" cy="441805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b">
            <a:normAutofit/>
          </a:bodyPr>
          <a:lstStyle>
            <a:defPPr>
              <a:defRPr lang="zh-CN"/>
            </a:defPPr>
            <a:lvl1pPr marL="0" algn="l" defTabSz="913765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zh-CN" b="1" dirty="0"/>
              <a:t>Add title text</a:t>
            </a:r>
          </a:p>
        </p:txBody>
      </p:sp>
      <p:sp>
        <p:nvSpPr>
          <p:cNvPr id="72" name="îṡlíďe">
            <a:extLst>
              <a:ext uri="{FF2B5EF4-FFF2-40B4-BE49-F238E27FC236}">
                <a16:creationId xmlns:a16="http://schemas.microsoft.com/office/drawing/2014/main" id="{1E5DEB24-AE2D-4147-A907-08220F33B818}"/>
              </a:ext>
            </a:extLst>
          </p:cNvPr>
          <p:cNvSpPr/>
          <p:nvPr/>
        </p:nvSpPr>
        <p:spPr bwMode="auto">
          <a:xfrm>
            <a:off x="5094341" y="4768913"/>
            <a:ext cx="1676395" cy="869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Autofit/>
          </a:bodyPr>
          <a:lstStyle>
            <a:defPPr>
              <a:defRPr lang="zh-CN"/>
            </a:defPPr>
            <a:lvl1pPr marL="0" algn="l" defTabSz="913765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</a:rPr>
              <a:t>Click here to add content, content to match the title. 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73" name="î$ḻiḑê">
            <a:extLst>
              <a:ext uri="{FF2B5EF4-FFF2-40B4-BE49-F238E27FC236}">
                <a16:creationId xmlns:a16="http://schemas.microsoft.com/office/drawing/2014/main" id="{DAF543ED-78D1-4E0B-8237-61FCEA09D447}"/>
              </a:ext>
            </a:extLst>
          </p:cNvPr>
          <p:cNvGrpSpPr/>
          <p:nvPr/>
        </p:nvGrpSpPr>
        <p:grpSpPr>
          <a:xfrm>
            <a:off x="2928190" y="4466225"/>
            <a:ext cx="2002900" cy="981525"/>
            <a:chOff x="2687559" y="4423359"/>
            <a:chExt cx="2002900" cy="1120641"/>
          </a:xfrm>
        </p:grpSpPr>
        <p:cxnSp>
          <p:nvCxnSpPr>
            <p:cNvPr id="74" name="îslíḍê">
              <a:extLst>
                <a:ext uri="{FF2B5EF4-FFF2-40B4-BE49-F238E27FC236}">
                  <a16:creationId xmlns:a16="http://schemas.microsoft.com/office/drawing/2014/main" id="{8770E553-9A9D-4BD7-86E2-B6ED08BD2F18}"/>
                </a:ext>
              </a:extLst>
            </p:cNvPr>
            <p:cNvCxnSpPr/>
            <p:nvPr/>
          </p:nvCxnSpPr>
          <p:spPr>
            <a:xfrm>
              <a:off x="2687559" y="4423359"/>
              <a:ext cx="0" cy="1120641"/>
            </a:xfrm>
            <a:prstGeom prst="line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ïś1ïḓè">
              <a:extLst>
                <a:ext uri="{FF2B5EF4-FFF2-40B4-BE49-F238E27FC236}">
                  <a16:creationId xmlns:a16="http://schemas.microsoft.com/office/drawing/2014/main" id="{413A8831-DF51-4CD9-A878-B475FBB7BFD0}"/>
                </a:ext>
              </a:extLst>
            </p:cNvPr>
            <p:cNvCxnSpPr/>
            <p:nvPr/>
          </p:nvCxnSpPr>
          <p:spPr>
            <a:xfrm>
              <a:off x="4690459" y="4423359"/>
              <a:ext cx="0" cy="1120641"/>
            </a:xfrm>
            <a:prstGeom prst="line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文本框 75">
            <a:extLst>
              <a:ext uri="{FF2B5EF4-FFF2-40B4-BE49-F238E27FC236}">
                <a16:creationId xmlns:a16="http://schemas.microsoft.com/office/drawing/2014/main" id="{34F6B0B7-9C0E-47CF-828E-513C14009E19}"/>
              </a:ext>
            </a:extLst>
          </p:cNvPr>
          <p:cNvSpPr txBox="1"/>
          <p:nvPr/>
        </p:nvSpPr>
        <p:spPr>
          <a:xfrm>
            <a:off x="913730" y="1680005"/>
            <a:ext cx="2439076" cy="4303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000" b="1" dirty="0">
                <a:solidFill>
                  <a:srgbClr val="404040"/>
                </a:solidFill>
                <a:cs typeface="+mn-ea"/>
                <a:sym typeface="+mn-lt"/>
              </a:rPr>
              <a:t>Add title text</a:t>
            </a:r>
            <a:endParaRPr lang="zh-CN" altLang="en-US" sz="2000" b="1" dirty="0">
              <a:solidFill>
                <a:srgbClr val="404040"/>
              </a:solidFill>
              <a:cs typeface="+mn-ea"/>
              <a:sym typeface="+mn-lt"/>
            </a:endParaRPr>
          </a:p>
        </p:txBody>
      </p:sp>
      <p:sp>
        <p:nvSpPr>
          <p:cNvPr id="45" name="îṣḻïḓé">
            <a:extLst>
              <a:ext uri="{FF2B5EF4-FFF2-40B4-BE49-F238E27FC236}">
                <a16:creationId xmlns:a16="http://schemas.microsoft.com/office/drawing/2014/main" id="{550D28B1-AFB5-4092-B92A-12BCFC8442D6}"/>
              </a:ext>
            </a:extLst>
          </p:cNvPr>
          <p:cNvSpPr/>
          <p:nvPr/>
        </p:nvSpPr>
        <p:spPr>
          <a:xfrm>
            <a:off x="7440295" y="3665174"/>
            <a:ext cx="3731652" cy="1901434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77" name="îṣḻïḓé">
            <a:extLst>
              <a:ext uri="{FF2B5EF4-FFF2-40B4-BE49-F238E27FC236}">
                <a16:creationId xmlns:a16="http://schemas.microsoft.com/office/drawing/2014/main" id="{550D28B1-AFB5-4092-B92A-12BCFC8442D6}"/>
              </a:ext>
            </a:extLst>
          </p:cNvPr>
          <p:cNvSpPr/>
          <p:nvPr/>
        </p:nvSpPr>
        <p:spPr>
          <a:xfrm>
            <a:off x="7440295" y="1680003"/>
            <a:ext cx="3731652" cy="1901434"/>
          </a:xfrm>
          <a:prstGeom prst="rect">
            <a:avLst/>
          </a:prstGeo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182490670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800" decel="100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800" decel="100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800" decel="100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800" decel="100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800" decel="100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800" decel="100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800" decel="100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800" decel="100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800" decel="100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800" decel="100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800" decel="100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800" decel="100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800" decel="10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800" decel="100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800" decel="100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800" decel="100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800" decel="100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800" decel="100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800" decel="100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800" decel="100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800" decel="100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800" decel="100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800" decel="100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800" decel="100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800" decel="100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800" decel="100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800" decel="100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800" decel="100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800" decel="100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800" decel="100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800" decel="100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800" decel="100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800" decel="100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800" decel="100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800" decel="100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800" decel="100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800" decel="100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  <p:bldP spid="17" grpId="0" animBg="1"/>
      <p:bldP spid="2" grpId="0"/>
      <p:bldP spid="21" grpId="0" animBg="1"/>
      <p:bldP spid="23" grpId="0" animBg="1"/>
      <p:bldP spid="24" grpId="0" animBg="1"/>
      <p:bldP spid="57" grpId="0"/>
      <p:bldP spid="62" grpId="0"/>
      <p:bldP spid="63" grpId="0"/>
      <p:bldP spid="67" grpId="0"/>
      <p:bldP spid="68" grpId="0"/>
      <p:bldP spid="69" grpId="0" animBg="1"/>
      <p:bldP spid="70" grpId="0" animBg="1"/>
      <p:bldP spid="71" grpId="0"/>
      <p:bldP spid="72" grpId="0"/>
      <p:bldP spid="76" grpId="0"/>
      <p:bldP spid="45" grpId="0" animBg="1"/>
      <p:bldP spid="7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GUIDESSETTING" val="{&quot;Id&quot;:&quot;9689b7ac-1447-4a07-a281-6be1bf47c5ea&quot;,&quot;Name&quot;:&quot;觅知网要求&quot;,&quot;Kind&quot;:&quot;Custom&quot;,&quot;OldGuidesSetting&quot;:{&quot;HeaderHeight&quot;:15.0,&quot;FooterHeight&quot;:9.0,&quot;SideMargin&quot;:5.5,&quot;TopMargin&quot;:0.0,&quot;BottomMargin&quot;:0.0,&quot;IntervalMargin&quot;:1.5}}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70790_5*m_h_i*1_3_5"/>
  <p:tag name="KSO_WM_TEMPLATE_CATEGORY" val="diagram"/>
  <p:tag name="KSO_WM_TEMPLATE_INDEX" val="20170790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3_5"/>
  <p:tag name="KSO_WM_UNIT_LINE_FORE_SCHEMECOLOR_INDEX" val="15"/>
  <p:tag name="KSO_WM_UNIT_LINE_FILL_TYPE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70790_5*m_h_i*1_6_5"/>
  <p:tag name="KSO_WM_TEMPLATE_CATEGORY" val="diagram"/>
  <p:tag name="KSO_WM_TEMPLATE_INDEX" val="20170790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6_5"/>
  <p:tag name="KSO_WM_UNIT_LINE_FORE_SCHEMECOLOR_INDEX" val="15"/>
  <p:tag name="KSO_WM_UNIT_LINE_FILL_TYPE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70790_5*m_i*1_1"/>
  <p:tag name="KSO_WM_TEMPLATE_CATEGORY" val="diagram"/>
  <p:tag name="KSO_WM_TEMPLATE_INDEX" val="20170790"/>
  <p:tag name="KSO_WM_UNIT_LAYERLEVEL" val="1_1"/>
  <p:tag name="KSO_WM_TAG_VERSION" val="1.0"/>
  <p:tag name="KSO_WM_DIAGRAM_GROUP_CODE" val="m1-1"/>
  <p:tag name="KSO_WM_UNIT_LINE_FORE_SCHEMECOLOR_INDEX" val="15"/>
  <p:tag name="KSO_WM_UNIT_LINE_FILL_TYPE" val="2"/>
  <p:tag name="KSO_WM_UNIT_TEXT_FILL_FORE_SCHEMECOLOR_INDEX" val="2"/>
  <p:tag name="KSO_WM_UNIT_TEXT_FILL_TYPE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70790_5*m_i*1_2"/>
  <p:tag name="KSO_WM_TEMPLATE_CATEGORY" val="diagram"/>
  <p:tag name="KSO_WM_TEMPLATE_INDEX" val="20170790"/>
  <p:tag name="KSO_WM_UNIT_LAYERLEVEL" val="1_1"/>
  <p:tag name="KSO_WM_TAG_VERSION" val="1.0"/>
  <p:tag name="KSO_WM_DIAGRAM_GROUP_CODE" val="m1-1"/>
  <p:tag name="KSO_WM_UNIT_FILL_FORE_SCHEMECOLOR_INDEX" val="15"/>
  <p:tag name="KSO_WM_UNIT_FILL_TYPE" val="1"/>
  <p:tag name="KSO_WM_UNIT_TEXT_FILL_FORE_SCHEMECOLOR_INDEX" val="2"/>
  <p:tag name="KSO_WM_UNIT_TEXT_FILL_TYPE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70790_5*m_h_i*1_4_5"/>
  <p:tag name="KSO_WM_TEMPLATE_CATEGORY" val="diagram"/>
  <p:tag name="KSO_WM_TEMPLATE_INDEX" val="20170790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4_5"/>
  <p:tag name="KSO_WM_UNIT_LINE_FORE_SCHEMECOLOR_INDEX" val="15"/>
  <p:tag name="KSO_WM_UNIT_LINE_FILL_TYPE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70790_5*m_h_i*1_5_5"/>
  <p:tag name="KSO_WM_TEMPLATE_CATEGORY" val="diagram"/>
  <p:tag name="KSO_WM_TEMPLATE_INDEX" val="20170790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5_5"/>
  <p:tag name="KSO_WM_UNIT_LINE_FORE_SCHEMECOLOR_INDEX" val="15"/>
  <p:tag name="KSO_WM_UNIT_LINE_FILL_TYPE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70790_5*m_h_i*1_6_5"/>
  <p:tag name="KSO_WM_TEMPLATE_CATEGORY" val="diagram"/>
  <p:tag name="KSO_WM_TEMPLATE_INDEX" val="20170790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6_5"/>
  <p:tag name="KSO_WM_UNIT_LINE_FORE_SCHEMECOLOR_INDEX" val="15"/>
  <p:tag name="KSO_WM_UNIT_LINE_FILL_TYPE" val="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70790_5*m_h_i*1_6_4"/>
  <p:tag name="KSO_WM_TEMPLATE_CATEGORY" val="diagram"/>
  <p:tag name="KSO_WM_TEMPLATE_INDEX" val="20170790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6_4"/>
  <p:tag name="KSO_WM_UNIT_LINE_FORE_SCHEMECOLOR_INDEX" val="5"/>
  <p:tag name="KSO_WM_UNIT_LINE_FILL_TYPE" val="2"/>
  <p:tag name="KSO_WM_UNIT_TEXT_FILL_FORE_SCHEMECOLOR_INDEX" val="2"/>
  <p:tag name="KSO_WM_UNIT_TEXT_FILL_TYPE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70790_5*m_h_i*1_6_3"/>
  <p:tag name="KSO_WM_TEMPLATE_CATEGORY" val="diagram"/>
  <p:tag name="KSO_WM_TEMPLATE_INDEX" val="20170790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6_3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70790_5*m_h_i*1_6_2"/>
  <p:tag name="KSO_WM_TEMPLATE_CATEGORY" val="diagram"/>
  <p:tag name="KSO_WM_TEMPLATE_INDEX" val="20170790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6_2"/>
  <p:tag name="KSO_WM_UNIT_LINE_FORE_SCHEMECOLOR_INDEX" val="5"/>
  <p:tag name="KSO_WM_UNIT_LINE_FILL_TYPE" val="2"/>
  <p:tag name="KSO_WM_UNIT_TEXT_FILL_FORE_SCHEMECOLOR_INDEX" val="2"/>
  <p:tag name="KSO_WM_UNIT_TEXT_FILL_TYPE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35806;#6177;#175705;#170886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70790_5*m_h_i*1_6_1"/>
  <p:tag name="KSO_WM_TEMPLATE_CATEGORY" val="diagram"/>
  <p:tag name="KSO_WM_TEMPLATE_INDEX" val="20170790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6_1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70790_5*m_h_i*1_6_4"/>
  <p:tag name="KSO_WM_TEMPLATE_CATEGORY" val="diagram"/>
  <p:tag name="KSO_WM_TEMPLATE_INDEX" val="20170790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6_4"/>
  <p:tag name="KSO_WM_UNIT_LINE_FORE_SCHEMECOLOR_INDEX" val="5"/>
  <p:tag name="KSO_WM_UNIT_LINE_FILL_TYPE" val="2"/>
  <p:tag name="KSO_WM_UNIT_TEXT_FILL_FORE_SCHEMECOLOR_INDEX" val="2"/>
  <p:tag name="KSO_WM_UNIT_TEXT_FILL_TYPE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70790_5*m_h_i*1_6_3"/>
  <p:tag name="KSO_WM_TEMPLATE_CATEGORY" val="diagram"/>
  <p:tag name="KSO_WM_TEMPLATE_INDEX" val="20170790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6_3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70790_5*m_h_i*1_6_2"/>
  <p:tag name="KSO_WM_TEMPLATE_CATEGORY" val="diagram"/>
  <p:tag name="KSO_WM_TEMPLATE_INDEX" val="20170790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6_2"/>
  <p:tag name="KSO_WM_UNIT_LINE_FORE_SCHEMECOLOR_INDEX" val="5"/>
  <p:tag name="KSO_WM_UNIT_LINE_FILL_TYPE" val="2"/>
  <p:tag name="KSO_WM_UNIT_TEXT_FILL_FORE_SCHEMECOLOR_INDEX" val="2"/>
  <p:tag name="KSO_WM_UNIT_TEXT_FILL_TYPE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70790_5*m_h_i*1_6_1"/>
  <p:tag name="KSO_WM_TEMPLATE_CATEGORY" val="diagram"/>
  <p:tag name="KSO_WM_TEMPLATE_INDEX" val="20170790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6_1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70790_5*m_h_i*1_6_4"/>
  <p:tag name="KSO_WM_TEMPLATE_CATEGORY" val="diagram"/>
  <p:tag name="KSO_WM_TEMPLATE_INDEX" val="20170790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6_4"/>
  <p:tag name="KSO_WM_UNIT_LINE_FORE_SCHEMECOLOR_INDEX" val="5"/>
  <p:tag name="KSO_WM_UNIT_LINE_FILL_TYPE" val="2"/>
  <p:tag name="KSO_WM_UNIT_TEXT_FILL_FORE_SCHEMECOLOR_INDEX" val="2"/>
  <p:tag name="KSO_WM_UNIT_TEXT_FILL_TYPE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70790_5*m_h_i*1_6_3"/>
  <p:tag name="KSO_WM_TEMPLATE_CATEGORY" val="diagram"/>
  <p:tag name="KSO_WM_TEMPLATE_INDEX" val="20170790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6_3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70790_5*m_h_i*1_6_2"/>
  <p:tag name="KSO_WM_TEMPLATE_CATEGORY" val="diagram"/>
  <p:tag name="KSO_WM_TEMPLATE_INDEX" val="20170790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6_2"/>
  <p:tag name="KSO_WM_UNIT_LINE_FORE_SCHEMECOLOR_INDEX" val="5"/>
  <p:tag name="KSO_WM_UNIT_LINE_FILL_TYPE" val="2"/>
  <p:tag name="KSO_WM_UNIT_TEXT_FILL_FORE_SCHEMECOLOR_INDEX" val="2"/>
  <p:tag name="KSO_WM_UNIT_TEXT_FILL_TYPE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70790_5*m_h_i*1_6_1"/>
  <p:tag name="KSO_WM_TEMPLATE_CATEGORY" val="diagram"/>
  <p:tag name="KSO_WM_TEMPLATE_INDEX" val="20170790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6_1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70790_5*m_h_i*1_6_4"/>
  <p:tag name="KSO_WM_TEMPLATE_CATEGORY" val="diagram"/>
  <p:tag name="KSO_WM_TEMPLATE_INDEX" val="20170790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6_4"/>
  <p:tag name="KSO_WM_UNIT_LINE_FORE_SCHEMECOLOR_INDEX" val="5"/>
  <p:tag name="KSO_WM_UNIT_LINE_FILL_TYPE" val="2"/>
  <p:tag name="KSO_WM_UNIT_TEXT_FILL_FORE_SCHEMECOLOR_INDEX" val="2"/>
  <p:tag name="KSO_WM_UNIT_TEXT_FILL_TYPE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06"/>
  <p:tag name="KSO_WM_UNIT_TYPE" val="m_h_a"/>
  <p:tag name="KSO_WM_UNIT_INDEX" val="1_4_1"/>
  <p:tag name="KSO_WM_UNIT_ID" val="diagram20186206_2*m_h_a*1_4_1"/>
  <p:tag name="KSO_WM_UNIT_LAYERLEVEL" val="1_1_1"/>
  <p:tag name="KSO_WM_UNIT_VALUE" val="12"/>
  <p:tag name="KSO_WM_UNIT_HIGHLIGHT" val="0"/>
  <p:tag name="KSO_WM_UNIT_COMPATIBLE" val="0"/>
  <p:tag name="KSO_WM_UNIT_CLEAR" val="0"/>
  <p:tag name="KSO_WM_BEAUTIFY_FLAG" val="#wm#"/>
  <p:tag name="KSO_WM_TAG_VERSION" val="1.0"/>
  <p:tag name="KSO_WM_DIAGRAM_GROUP_CODE" val="m1-1"/>
  <p:tag name="KSO_WM_UNIT_PRESET_TEXT" val="Text Here"/>
  <p:tag name="KSO_WM_UNIT_FILL_FORE_SCHEMECOLOR_INDEX" val="5"/>
  <p:tag name="KSO_WM_UNIT_FILL_TYPE" val="1"/>
  <p:tag name="KSO_WM_UNIT_TEXT_FILL_FORE_SCHEMECOLOR_INDEX" val="14"/>
  <p:tag name="KSO_WM_UNIT_TEXT_FILL_TYPE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70790_5*m_h_i*1_6_3"/>
  <p:tag name="KSO_WM_TEMPLATE_CATEGORY" val="diagram"/>
  <p:tag name="KSO_WM_TEMPLATE_INDEX" val="20170790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6_3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70790_5*m_h_i*1_6_2"/>
  <p:tag name="KSO_WM_TEMPLATE_CATEGORY" val="diagram"/>
  <p:tag name="KSO_WM_TEMPLATE_INDEX" val="20170790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6_2"/>
  <p:tag name="KSO_WM_UNIT_LINE_FORE_SCHEMECOLOR_INDEX" val="5"/>
  <p:tag name="KSO_WM_UNIT_LINE_FILL_TYPE" val="2"/>
  <p:tag name="KSO_WM_UNIT_TEXT_FILL_FORE_SCHEMECOLOR_INDEX" val="2"/>
  <p:tag name="KSO_WM_UNIT_TEXT_FILL_TYPE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70790_5*m_h_i*1_6_1"/>
  <p:tag name="KSO_WM_TEMPLATE_CATEGORY" val="diagram"/>
  <p:tag name="KSO_WM_TEMPLATE_INDEX" val="20170790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6_1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70790_5*m_h_i*1_5_3"/>
  <p:tag name="KSO_WM_TEMPLATE_CATEGORY" val="diagram"/>
  <p:tag name="KSO_WM_TEMPLATE_INDEX" val="20170790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5_3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70790_5*m_h_i*1_5_4"/>
  <p:tag name="KSO_WM_TEMPLATE_CATEGORY" val="diagram"/>
  <p:tag name="KSO_WM_TEMPLATE_INDEX" val="20170790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5_4"/>
  <p:tag name="KSO_WM_UNIT_LINE_FORE_SCHEMECOLOR_INDEX" val="5"/>
  <p:tag name="KSO_WM_UNIT_LINE_FILL_TYPE" val="2"/>
  <p:tag name="KSO_WM_UNIT_TEXT_FILL_FORE_SCHEMECOLOR_INDEX" val="2"/>
  <p:tag name="KSO_WM_UNIT_TEXT_FILL_TYPE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70790_5*m_h_i*1_5_1"/>
  <p:tag name="KSO_WM_TEMPLATE_CATEGORY" val="diagram"/>
  <p:tag name="KSO_WM_TEMPLATE_INDEX" val="20170790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5_1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70790_5*m_h_i*1_5_2"/>
  <p:tag name="KSO_WM_TEMPLATE_CATEGORY" val="diagram"/>
  <p:tag name="KSO_WM_TEMPLATE_INDEX" val="20170790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5_2"/>
  <p:tag name="KSO_WM_UNIT_LINE_FORE_SCHEMECOLOR_INDEX" val="5"/>
  <p:tag name="KSO_WM_UNIT_LINE_FILL_TYPE" val="2"/>
  <p:tag name="KSO_WM_UNIT_TEXT_FILL_FORE_SCHEMECOLOR_INDEX" val="2"/>
  <p:tag name="KSO_WM_UNIT_TEXT_FILL_TYPE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70790_5*m_h_i*1_4_3"/>
  <p:tag name="KSO_WM_TEMPLATE_CATEGORY" val="diagram"/>
  <p:tag name="KSO_WM_TEMPLATE_INDEX" val="20170790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4_3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70790_5*m_h_i*1_4_4"/>
  <p:tag name="KSO_WM_TEMPLATE_CATEGORY" val="diagram"/>
  <p:tag name="KSO_WM_TEMPLATE_INDEX" val="20170790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4_4"/>
  <p:tag name="KSO_WM_UNIT_LINE_FORE_SCHEMECOLOR_INDEX" val="5"/>
  <p:tag name="KSO_WM_UNIT_LINE_FILL_TYPE" val="2"/>
  <p:tag name="KSO_WM_UNIT_TEXT_FILL_FORE_SCHEMECOLOR_INDEX" val="2"/>
  <p:tag name="KSO_WM_UNIT_TEXT_FILL_TYPE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70790_5*m_h_i*1_4_1"/>
  <p:tag name="KSO_WM_TEMPLATE_CATEGORY" val="diagram"/>
  <p:tag name="KSO_WM_TEMPLATE_INDEX" val="20170790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4_1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20186206"/>
  <p:tag name="KSO_WM_UNIT_TYPE" val="m_h_f"/>
  <p:tag name="KSO_WM_UNIT_INDEX" val="1_4_1"/>
  <p:tag name="KSO_WM_UNIT_ID" val="diagram20186206_2*m_h_f*1_4_1"/>
  <p:tag name="KSO_WM_UNIT_LAYERLEVEL" val="1_1_1"/>
  <p:tag name="KSO_WM_UNIT_VALUE" val="120"/>
  <p:tag name="KSO_WM_UNIT_HIGHLIGHT" val="0"/>
  <p:tag name="KSO_WM_UNIT_COMPATIBLE" val="0"/>
  <p:tag name="KSO_WM_UNIT_CLEAR" val="0"/>
  <p:tag name="KSO_WM_BEAUTIFY_FLAG" val="#wm#"/>
  <p:tag name="KSO_WM_TAG_VERSION" val="1.0"/>
  <p:tag name="KSO_WM_DIAGRAM_GROUP_CODE" val="m1-1"/>
  <p:tag name="KSO_WM_UNIT_PRESET_TEXT" val="Supporting text here.&#10;Supporting text here."/>
  <p:tag name="KSO_WM_UNIT_FILL_FORE_SCHEMECOLOR_INDEX" val="5"/>
  <p:tag name="KSO_WM_UNIT_FILL_TYPE" val="1"/>
  <p:tag name="KSO_WM_UNIT_TEXT_FILL_FORE_SCHEMECOLOR_INDEX" val="13"/>
  <p:tag name="KSO_WM_UNIT_TEXT_FILL_TYPE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70790_5*m_h_i*1_4_2"/>
  <p:tag name="KSO_WM_TEMPLATE_CATEGORY" val="diagram"/>
  <p:tag name="KSO_WM_TEMPLATE_INDEX" val="20170790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4_2"/>
  <p:tag name="KSO_WM_UNIT_LINE_FORE_SCHEMECOLOR_INDEX" val="5"/>
  <p:tag name="KSO_WM_UNIT_LINE_FILL_TYPE" val="2"/>
  <p:tag name="KSO_WM_UNIT_TEXT_FILL_FORE_SCHEMECOLOR_INDEX" val="2"/>
  <p:tag name="KSO_WM_UNIT_TEXT_FILL_TYPE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70790_5*m_h_i*1_3_3"/>
  <p:tag name="KSO_WM_TEMPLATE_CATEGORY" val="diagram"/>
  <p:tag name="KSO_WM_TEMPLATE_INDEX" val="20170790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3_3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70790_5*m_h_i*1_3_4"/>
  <p:tag name="KSO_WM_TEMPLATE_CATEGORY" val="diagram"/>
  <p:tag name="KSO_WM_TEMPLATE_INDEX" val="20170790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3_4"/>
  <p:tag name="KSO_WM_UNIT_LINE_FORE_SCHEMECOLOR_INDEX" val="5"/>
  <p:tag name="KSO_WM_UNIT_LINE_FILL_TYPE" val="2"/>
  <p:tag name="KSO_WM_UNIT_TEXT_FILL_FORE_SCHEMECOLOR_INDEX" val="2"/>
  <p:tag name="KSO_WM_UNIT_TEXT_FILL_TYPE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70790_5*m_h_i*1_3_1"/>
  <p:tag name="KSO_WM_TEMPLATE_CATEGORY" val="diagram"/>
  <p:tag name="KSO_WM_TEMPLATE_INDEX" val="20170790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3_1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70790_5*m_h_i*1_3_2"/>
  <p:tag name="KSO_WM_TEMPLATE_CATEGORY" val="diagram"/>
  <p:tag name="KSO_WM_TEMPLATE_INDEX" val="20170790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3_2"/>
  <p:tag name="KSO_WM_UNIT_LINE_FORE_SCHEMECOLOR_INDEX" val="5"/>
  <p:tag name="KSO_WM_UNIT_LINE_FILL_TYPE" val="2"/>
  <p:tag name="KSO_WM_UNIT_TEXT_FILL_FORE_SCHEMECOLOR_INDEX" val="2"/>
  <p:tag name="KSO_WM_UNIT_TEXT_FILL_TYPE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70790_5*m_h_i*1_2_3"/>
  <p:tag name="KSO_WM_TEMPLATE_CATEGORY" val="diagram"/>
  <p:tag name="KSO_WM_TEMPLATE_INDEX" val="20170790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2_3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70790_5*m_h_i*1_2_4"/>
  <p:tag name="KSO_WM_TEMPLATE_CATEGORY" val="diagram"/>
  <p:tag name="KSO_WM_TEMPLATE_INDEX" val="20170790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2_4"/>
  <p:tag name="KSO_WM_UNIT_LINE_FORE_SCHEMECOLOR_INDEX" val="5"/>
  <p:tag name="KSO_WM_UNIT_LINE_FILL_TYPE" val="2"/>
  <p:tag name="KSO_WM_UNIT_TEXT_FILL_FORE_SCHEMECOLOR_INDEX" val="2"/>
  <p:tag name="KSO_WM_UNIT_TEXT_FILL_TYPE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70790_5*m_h_i*1_2_1"/>
  <p:tag name="KSO_WM_TEMPLATE_CATEGORY" val="diagram"/>
  <p:tag name="KSO_WM_TEMPLATE_INDEX" val="20170790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2_1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70790_5*m_h_i*1_2_2"/>
  <p:tag name="KSO_WM_TEMPLATE_CATEGORY" val="diagram"/>
  <p:tag name="KSO_WM_TEMPLATE_INDEX" val="20170790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2_2"/>
  <p:tag name="KSO_WM_UNIT_LINE_FORE_SCHEMECOLOR_INDEX" val="5"/>
  <p:tag name="KSO_WM_UNIT_LINE_FILL_TYPE" val="2"/>
  <p:tag name="KSO_WM_UNIT_TEXT_FILL_FORE_SCHEMECOLOR_INDEX" val="2"/>
  <p:tag name="KSO_WM_UNIT_TEXT_FILL_TYPE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70790_5*m_h_i*1_1_3"/>
  <p:tag name="KSO_WM_TEMPLATE_CATEGORY" val="diagram"/>
  <p:tag name="KSO_WM_TEMPLATE_INDEX" val="20170790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1_3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diagram"/>
  <p:tag name="KSO_WM_TEMPLATE_INDEX" val="20186206"/>
  <p:tag name="KSO_WM_UNIT_TYPE" val="m_h_d"/>
  <p:tag name="KSO_WM_UNIT_INDEX" val="1_4_1"/>
  <p:tag name="KSO_WM_UNIT_ID" val="diagram20186206_2*m_h_d*1_4_1"/>
  <p:tag name="KSO_WM_UNIT_LAYERLEVEL" val="1_1_1"/>
  <p:tag name="KSO_WM_UNIT_VALUE" val="394*575"/>
  <p:tag name="KSO_WM_UNIT_HIGHLIGHT" val="0"/>
  <p:tag name="KSO_WM_UNIT_COMPATIBLE" val="0"/>
  <p:tag name="KSO_WM_UNIT_CLEAR" val="0"/>
  <p:tag name="KSO_WM_DIAGRAM_GROUP_CODE" val="m1-1"/>
  <p:tag name="KSO_WM_BEAUTIFY_FLAG" val="#wm#"/>
  <p:tag name="KSO_WM_UNIT_TEXT_FILL_FORE_SCHEMECOLOR_INDEX" val="2"/>
  <p:tag name="KSO_WM_UNIT_TEXT_FILL_TYPE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70790_5*m_h_i*1_1_4"/>
  <p:tag name="KSO_WM_TEMPLATE_CATEGORY" val="diagram"/>
  <p:tag name="KSO_WM_TEMPLATE_INDEX" val="20170790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1_4"/>
  <p:tag name="KSO_WM_UNIT_LINE_FORE_SCHEMECOLOR_INDEX" val="5"/>
  <p:tag name="KSO_WM_UNIT_LINE_FILL_TYPE" val="2"/>
  <p:tag name="KSO_WM_UNIT_TEXT_FILL_FORE_SCHEMECOLOR_INDEX" val="2"/>
  <p:tag name="KSO_WM_UNIT_TEXT_FILL_TYPE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70790_5*m_h_i*1_1_1"/>
  <p:tag name="KSO_WM_TEMPLATE_CATEGORY" val="diagram"/>
  <p:tag name="KSO_WM_TEMPLATE_INDEX" val="20170790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1_1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70790_5*m_h_i*1_1_2"/>
  <p:tag name="KSO_WM_TEMPLATE_CATEGORY" val="diagram"/>
  <p:tag name="KSO_WM_TEMPLATE_INDEX" val="20170790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1_2"/>
  <p:tag name="KSO_WM_UNIT_LINE_FORE_SCHEMECOLOR_INDEX" val="5"/>
  <p:tag name="KSO_WM_UNIT_LINE_FILL_TYPE" val="2"/>
  <p:tag name="KSO_WM_UNIT_TEXT_FILL_FORE_SCHEMECOLOR_INDEX" val="2"/>
  <p:tag name="KSO_WM_UNIT_TEXT_FILL_TYPE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51354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70790_5*m_h_i*1_6_5"/>
  <p:tag name="KSO_WM_TEMPLATE_CATEGORY" val="diagram"/>
  <p:tag name="KSO_WM_TEMPLATE_INDEX" val="20170790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6_5"/>
  <p:tag name="KSO_WM_UNIT_LINE_FORE_SCHEMECOLOR_INDEX" val="15"/>
  <p:tag name="KSO_WM_UNIT_LINE_FILL_TYPE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70790_5*m_h_i*1_2_5"/>
  <p:tag name="KSO_WM_TEMPLATE_CATEGORY" val="diagram"/>
  <p:tag name="KSO_WM_TEMPLATE_INDEX" val="20170790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2_5"/>
  <p:tag name="KSO_WM_UNIT_LINE_FORE_SCHEMECOLOR_INDEX" val="15"/>
  <p:tag name="KSO_WM_UNIT_LINE_FILL_TYPE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70790_5*m_h_i*1_6_5"/>
  <p:tag name="KSO_WM_TEMPLATE_CATEGORY" val="diagram"/>
  <p:tag name="KSO_WM_TEMPLATE_INDEX" val="20170790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6_5"/>
  <p:tag name="KSO_WM_UNIT_LINE_FORE_SCHEMECOLOR_INDEX" val="15"/>
  <p:tag name="KSO_WM_UNIT_LINE_FILL_TYPE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170790_5*m_h_i*1_1_5"/>
  <p:tag name="KSO_WM_TEMPLATE_CATEGORY" val="diagram"/>
  <p:tag name="KSO_WM_TEMPLATE_INDEX" val="20170790"/>
  <p:tag name="KSO_WM_UNIT_LAYERLEVEL" val="1_1_1"/>
  <p:tag name="KSO_WM_TAG_VERSION" val="1.0"/>
  <p:tag name="KSO_WM_DIAGRAM_GROUP_CODE" val="m1-1"/>
  <p:tag name="KSO_WM_UNIT_LINE_FORE_SCHEMECOLOR_INDEX" val="15"/>
  <p:tag name="KSO_WM_UNIT_LINE_FILL_TYPE" val="2"/>
</p:tagLst>
</file>

<file path=ppt/theme/theme1.xml><?xml version="1.0" encoding="utf-8"?>
<a:theme xmlns:a="http://schemas.openxmlformats.org/drawingml/2006/main" name="www.freeppt7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z14tjpuc">
      <a:majorFont>
        <a:latin typeface="阿里巴巴普惠体"/>
        <a:ea typeface="阿里巴巴普惠体"/>
        <a:cs typeface=""/>
      </a:majorFont>
      <a:minorFont>
        <a:latin typeface="阿里巴巴普惠体"/>
        <a:ea typeface="阿里巴巴普惠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jpppt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1565</TotalTime>
  <Words>1491</Words>
  <Application>Microsoft Office PowerPoint</Application>
  <PresentationFormat>宽屏</PresentationFormat>
  <Paragraphs>319</Paragraphs>
  <Slides>26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26</vt:i4>
      </vt:variant>
    </vt:vector>
  </HeadingPairs>
  <TitlesOfParts>
    <vt:vector size="37" baseType="lpstr">
      <vt:lpstr>阿里巴巴普惠体</vt:lpstr>
      <vt:lpstr>阿里巴巴普惠体 Heavy</vt:lpstr>
      <vt:lpstr>阿里巴巴普惠体 Light</vt:lpstr>
      <vt:lpstr>阿里巴巴普惠体 Medium</vt:lpstr>
      <vt:lpstr>等线</vt:lpstr>
      <vt:lpstr>微软雅黑</vt:lpstr>
      <vt:lpstr>Arial</vt:lpstr>
      <vt:lpstr>MS Reference Sans Serif</vt:lpstr>
      <vt:lpstr>Wingdings</vt:lpstr>
      <vt:lpstr>www.freeppt7.com</vt:lpstr>
      <vt:lpstr>www.jpppt.com</vt:lpstr>
      <vt:lpstr>Insert the Subtitle of Your Presentation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THANK YOU</vt:lpstr>
      <vt:lpstr>PowerPoint 演示文稿</vt:lpstr>
    </vt:vector>
  </TitlesOfParts>
  <Manager>第一PPT</Manager>
  <Company>第一PPT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公司宣传介绍</dc:title>
  <dc:creator>第一PPT，www.1ppt.com</dc:creator>
  <cp:keywords>www.1ppt.com</cp:keywords>
  <dc:description>第一PPT</dc:description>
  <cp:lastModifiedBy>kaiweiliu9209@outlook.com</cp:lastModifiedBy>
  <cp:revision>140</cp:revision>
  <dcterms:created xsi:type="dcterms:W3CDTF">2022-09-02T01:28:38Z</dcterms:created>
  <dcterms:modified xsi:type="dcterms:W3CDTF">2024-07-24T14:15:18Z</dcterms:modified>
</cp:coreProperties>
</file>