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5"/>
    <p:sldMasterId id="2147483660" r:id="rId26"/>
  </p:sldMasterIdLst>
  <p:notesMasterIdLst>
    <p:notesMasterId r:id="rId51"/>
  </p:notesMasterIdLst>
  <p:handoutMasterIdLst>
    <p:handoutMasterId r:id="rId52"/>
  </p:handoutMasterIdLst>
  <p:sldIdLst>
    <p:sldId id="265" r:id="rId27"/>
    <p:sldId id="266" r:id="rId28"/>
    <p:sldId id="267" r:id="rId29"/>
    <p:sldId id="280" r:id="rId30"/>
    <p:sldId id="281" r:id="rId31"/>
    <p:sldId id="284" r:id="rId32"/>
    <p:sldId id="270" r:id="rId33"/>
    <p:sldId id="287" r:id="rId34"/>
    <p:sldId id="276" r:id="rId35"/>
    <p:sldId id="274" r:id="rId36"/>
    <p:sldId id="283" r:id="rId37"/>
    <p:sldId id="279" r:id="rId38"/>
    <p:sldId id="288" r:id="rId39"/>
    <p:sldId id="273" r:id="rId40"/>
    <p:sldId id="272" r:id="rId41"/>
    <p:sldId id="275" r:id="rId42"/>
    <p:sldId id="278" r:id="rId43"/>
    <p:sldId id="289" r:id="rId44"/>
    <p:sldId id="277" r:id="rId45"/>
    <p:sldId id="285" r:id="rId46"/>
    <p:sldId id="271" r:id="rId47"/>
    <p:sldId id="282" r:id="rId48"/>
    <p:sldId id="290" r:id="rId49"/>
    <p:sldId id="321" r:id="rId50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32E"/>
    <a:srgbClr val="9AA3A7"/>
    <a:srgbClr val="D2D8D8"/>
    <a:srgbClr val="D4DADA"/>
    <a:srgbClr val="C2B18F"/>
    <a:srgbClr val="B8A783"/>
    <a:srgbClr val="8B6A3C"/>
    <a:srgbClr val="D5CDBA"/>
    <a:srgbClr val="987F60"/>
    <a:srgbClr val="F4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5607" autoAdjust="0"/>
  </p:normalViewPr>
  <p:slideViewPr>
    <p:cSldViewPr showGuides="1">
      <p:cViewPr varScale="1">
        <p:scale>
          <a:sx n="92" d="100"/>
          <a:sy n="92" d="100"/>
        </p:scale>
        <p:origin x="5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2.xml"/><Relationship Id="rId39" Type="http://schemas.openxmlformats.org/officeDocument/2006/relationships/slide" Target="slides/slide1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3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tags" Target="tags/tag1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0" Type="http://schemas.openxmlformats.org/officeDocument/2006/relationships/customXml" Target="../customXml/item20.xml"/><Relationship Id="rId41" Type="http://schemas.openxmlformats.org/officeDocument/2006/relationships/slide" Target="slides/slide1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2024/7/26</a:t>
            </a:fld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‹#›</a:t>
            </a:fld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83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01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5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5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51940" y="19242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5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4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5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5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觅知网-不倒翁ID:189359941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觅知网-不倒翁ID:189359941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8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觅知网-不倒翁ID:189359941" descr="山上的风景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919"/>
            <a:ext cx="12190569" cy="7888521"/>
          </a:xfrm>
          <a:prstGeom prst="rect">
            <a:avLst/>
          </a:prstGeom>
        </p:spPr>
      </p:pic>
      <p:pic>
        <p:nvPicPr>
          <p:cNvPr id="12" name="觅知网-不倒翁ID:18935994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66" y="4454517"/>
            <a:ext cx="12199036" cy="2968989"/>
          </a:xfrm>
          <a:custGeom>
            <a:avLst/>
            <a:gdLst>
              <a:gd name="connsiteX0" fmla="*/ 2079458 w 12199036"/>
              <a:gd name="connsiteY0" fmla="*/ 0 h 2968989"/>
              <a:gd name="connsiteX1" fmla="*/ 7777524 w 12199036"/>
              <a:gd name="connsiteY1" fmla="*/ 1430867 h 2968989"/>
              <a:gd name="connsiteX2" fmla="*/ 12199036 w 12199036"/>
              <a:gd name="connsiteY2" fmla="*/ 554748 h 2968989"/>
              <a:gd name="connsiteX3" fmla="*/ 12182123 w 12199036"/>
              <a:gd name="connsiteY3" fmla="*/ 2968989 h 2968989"/>
              <a:gd name="connsiteX4" fmla="*/ 0 w 12199036"/>
              <a:gd name="connsiteY4" fmla="*/ 2968989 h 2968989"/>
              <a:gd name="connsiteX5" fmla="*/ 0 w 12199036"/>
              <a:gd name="connsiteY5" fmla="*/ 821770 h 296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036" h="2968989">
                <a:moveTo>
                  <a:pt x="2079458" y="0"/>
                </a:moveTo>
                <a:cubicBezTo>
                  <a:pt x="3284227" y="625798"/>
                  <a:pt x="6090928" y="1338409"/>
                  <a:pt x="7777524" y="1430867"/>
                </a:cubicBezTo>
                <a:cubicBezTo>
                  <a:pt x="9464120" y="1523325"/>
                  <a:pt x="11422607" y="983726"/>
                  <a:pt x="12199036" y="554748"/>
                </a:cubicBezTo>
                <a:lnTo>
                  <a:pt x="12182123" y="2968989"/>
                </a:lnTo>
                <a:lnTo>
                  <a:pt x="0" y="2968989"/>
                </a:lnTo>
                <a:lnTo>
                  <a:pt x="0" y="821770"/>
                </a:lnTo>
                <a:close/>
              </a:path>
            </a:pathLst>
          </a:custGeom>
          <a:ln w="60325">
            <a:gradFill>
              <a:gsLst>
                <a:gs pos="0">
                  <a:srgbClr val="A0866D"/>
                </a:gs>
                <a:gs pos="17000">
                  <a:srgbClr val="F4F2ED"/>
                </a:gs>
                <a:gs pos="54000">
                  <a:srgbClr val="D5CDBA"/>
                </a:gs>
                <a:gs pos="36000">
                  <a:srgbClr val="987F60"/>
                </a:gs>
                <a:gs pos="97000">
                  <a:srgbClr val="C2B18F"/>
                </a:gs>
                <a:gs pos="74000">
                  <a:srgbClr val="8B6A3C"/>
                </a:gs>
              </a:gsLst>
              <a:lin ang="0" scaled="0"/>
            </a:gradFill>
          </a:ln>
        </p:spPr>
      </p:pic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5097995"/>
            <a:ext cx="1602732" cy="641439"/>
          </a:xfrm>
          <a:prstGeom prst="rect">
            <a:avLst/>
          </a:prstGeom>
        </p:spPr>
      </p:pic>
      <p:sp>
        <p:nvSpPr>
          <p:cNvPr id="6" name="觅知网-不倒翁ID:189359941"/>
          <p:cNvSpPr/>
          <p:nvPr userDrawn="1"/>
        </p:nvSpPr>
        <p:spPr>
          <a:xfrm>
            <a:off x="335360" y="351456"/>
            <a:ext cx="11521280" cy="6156220"/>
          </a:xfrm>
          <a:prstGeom prst="plaque">
            <a:avLst>
              <a:gd name="adj" fmla="val 2643"/>
            </a:avLst>
          </a:prstGeom>
          <a:solidFill>
            <a:schemeClr val="bg1">
              <a:alpha val="90000"/>
            </a:schemeClr>
          </a:solidFill>
          <a:ln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Regular" panose="020B0500000000000000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3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觅知网-不倒翁ID:189359941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觅知网-不倒翁ID:18935994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觅知网-不倒翁ID:189359941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觅知网-不倒翁ID:189359941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觅知网-不倒翁ID:189359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6" name="觅知网-不倒翁ID:1893599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觅知网-不倒翁ID:1893599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思源黑体 CN Regular" panose="020B0500000000000000" charset="-122"/>
              </a:defRPr>
            </a:lvl1pPr>
          </a:lstStyle>
          <a:p>
            <a:fld id="{A50EAC9C-6FC7-4E5F-A4AD-3226E4FF4FF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思源黑体 CN Regular" panose="020B0500000000000000" charset="-122"/>
              </a:defRPr>
            </a:lvl1pPr>
          </a:lstStyle>
          <a:p>
            <a:fld id="{CF147E54-699F-4973-B4DE-205A08FBD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思源黑体 CN Regular" panose="020B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8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15.jpe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4.jpe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4.xml"/><Relationship Id="rId15" Type="http://schemas.openxmlformats.org/officeDocument/2006/relationships/image" Target="../media/image17.jpeg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image" Target="../media/image19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18.jpeg"/><Relationship Id="rId2" Type="http://schemas.openxmlformats.org/officeDocument/2006/relationships/tags" Target="../tags/tag131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21" Type="http://schemas.openxmlformats.org/officeDocument/2006/relationships/image" Target="../media/image21.png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image" Target="../media/image20.jpe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24.sv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23.png"/><Relationship Id="rId10" Type="http://schemas.openxmlformats.org/officeDocument/2006/relationships/tags" Target="../tags/tag15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5.xml"/><Relationship Id="rId7" Type="http://schemas.openxmlformats.org/officeDocument/2006/relationships/image" Target="../media/image2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6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25.jpeg"/><Relationship Id="rId5" Type="http://schemas.openxmlformats.org/officeDocument/2006/relationships/tags" Target="../tags/tag171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10" Type="http://schemas.openxmlformats.org/officeDocument/2006/relationships/tags" Target="../tags/tag185.xml"/><Relationship Id="rId19" Type="http://schemas.openxmlformats.org/officeDocument/2006/relationships/image" Target="../media/image26.jpe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28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27.jpeg"/><Relationship Id="rId5" Type="http://schemas.openxmlformats.org/officeDocument/2006/relationships/tags" Target="../tags/tag197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29.jpeg"/><Relationship Id="rId5" Type="http://schemas.openxmlformats.org/officeDocument/2006/relationships/tags" Target="../tags/tag20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13.xml"/><Relationship Id="rId7" Type="http://schemas.openxmlformats.org/officeDocument/2006/relationships/image" Target="../media/image2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4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10" Type="http://schemas.openxmlformats.org/officeDocument/2006/relationships/image" Target="../media/image30.jpeg"/><Relationship Id="rId4" Type="http://schemas.openxmlformats.org/officeDocument/2006/relationships/tags" Target="../tags/tag218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4.jpeg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9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3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microsoft.com/office/2007/relationships/hdphoto" Target="../media/hdphoto1.wdp"/><Relationship Id="rId5" Type="http://schemas.openxmlformats.org/officeDocument/2006/relationships/tags" Target="../tags/tag239.xml"/><Relationship Id="rId10" Type="http://schemas.openxmlformats.org/officeDocument/2006/relationships/image" Target="../media/image2.png"/><Relationship Id="rId4" Type="http://schemas.openxmlformats.org/officeDocument/2006/relationships/tags" Target="../tags/tag238.xm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2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6.jpe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image" Target="../media/image7.jpe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image" Target="../media/image8.jpe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4.xml"/><Relationship Id="rId7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9.jpeg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image" Target="../media/image12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image" Target="../media/image11.sv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image" Target="../media/image10.png"/><Relationship Id="rId30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觅知网-不倒翁ID:189359941" descr="山上的风景&#10;&#10;描述已自动生成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919"/>
            <a:ext cx="12190569" cy="7888521"/>
          </a:xfrm>
          <a:prstGeom prst="rect">
            <a:avLst/>
          </a:prstGeom>
        </p:spPr>
      </p:pic>
      <p:sp>
        <p:nvSpPr>
          <p:cNvPr id="3" name="觅知网-不倒翁ID:189359941"/>
          <p:cNvSpPr txBox="1"/>
          <p:nvPr>
            <p:custDataLst>
              <p:tags r:id="rId1"/>
            </p:custDataLst>
          </p:nvPr>
        </p:nvSpPr>
        <p:spPr>
          <a:xfrm>
            <a:off x="1487488" y="1627346"/>
            <a:ext cx="9663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gradFill>
                  <a:gsLst>
                    <a:gs pos="40000">
                      <a:srgbClr val="4D832E"/>
                    </a:gs>
                    <a:gs pos="80000">
                      <a:srgbClr val="4D832E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Free PPT Templates</a:t>
            </a:r>
            <a:endParaRPr lang="zh-CN" altLang="en-US" sz="8000" dirty="0">
              <a:gradFill>
                <a:gsLst>
                  <a:gs pos="40000">
                    <a:srgbClr val="4D832E"/>
                  </a:gs>
                  <a:gs pos="80000">
                    <a:srgbClr val="4D832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觅知网-不倒翁ID:189359941"/>
          <p:cNvSpPr txBox="1"/>
          <p:nvPr>
            <p:custDataLst>
              <p:tags r:id="rId2"/>
            </p:custDataLst>
          </p:nvPr>
        </p:nvSpPr>
        <p:spPr>
          <a:xfrm>
            <a:off x="2351584" y="2754138"/>
            <a:ext cx="8424936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4D832E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Insert the Subtitle of Your Presentation</a:t>
            </a:r>
          </a:p>
        </p:txBody>
      </p:sp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5097995"/>
            <a:ext cx="1602732" cy="641439"/>
          </a:xfrm>
          <a:prstGeom prst="rect">
            <a:avLst/>
          </a:prstGeom>
        </p:spPr>
      </p:pic>
      <p:grpSp>
        <p:nvGrpSpPr>
          <p:cNvPr id="26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3766561" y="3581005"/>
            <a:ext cx="2198256" cy="544886"/>
            <a:chOff x="4997168" y="4159659"/>
            <a:chExt cx="2198256" cy="584036"/>
          </a:xfrm>
        </p:grpSpPr>
        <p:grpSp>
          <p:nvGrpSpPr>
            <p:cNvPr id="27" name="觅知网-不倒翁ID:189359941"/>
            <p:cNvGrpSpPr/>
            <p:nvPr/>
          </p:nvGrpSpPr>
          <p:grpSpPr>
            <a:xfrm>
              <a:off x="4997168" y="4159659"/>
              <a:ext cx="2198256" cy="584036"/>
              <a:chOff x="5490" y="5442"/>
              <a:chExt cx="8208" cy="1102"/>
            </a:xfrm>
          </p:grpSpPr>
          <p:sp>
            <p:nvSpPr>
              <p:cNvPr id="36" name="觅知网-不倒翁ID:189359941"/>
              <p:cNvSpPr/>
              <p:nvPr/>
            </p:nvSpPr>
            <p:spPr>
              <a:xfrm>
                <a:off x="5620" y="5521"/>
                <a:ext cx="7927" cy="945"/>
              </a:xfrm>
              <a:prstGeom prst="plaque">
                <a:avLst/>
              </a:prstGeom>
              <a:solidFill>
                <a:srgbClr val="4D83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7" name="觅知网-不倒翁ID:189359941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5490" y="5442"/>
                <a:ext cx="8208" cy="1102"/>
              </a:xfrm>
              <a:prstGeom prst="plaque">
                <a:avLst/>
              </a:prstGeom>
              <a:noFill/>
              <a:ln w="11430">
                <a:solidFill>
                  <a:srgbClr val="4D832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8" name="觅知网-不倒翁ID:189359941"/>
            <p:cNvSpPr txBox="1"/>
            <p:nvPr/>
          </p:nvSpPr>
          <p:spPr>
            <a:xfrm>
              <a:off x="5186399" y="4253004"/>
              <a:ext cx="1819791" cy="352983"/>
            </a:xfrm>
            <a:prstGeom prst="rect">
              <a:avLst/>
            </a:prstGeom>
            <a:noFill/>
            <a:effectLst/>
          </p:spPr>
          <p:txBody>
            <a:bodyPr wrap="square" lIns="82296" tIns="41148" rIns="82296" bIns="4114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freeppt7.com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8" name="觅知网-不倒翁ID:189359941"/>
          <p:cNvGrpSpPr/>
          <p:nvPr>
            <p:custDataLst>
              <p:tags r:id="rId5"/>
            </p:custDataLst>
          </p:nvPr>
        </p:nvGrpSpPr>
        <p:grpSpPr>
          <a:xfrm>
            <a:off x="6384032" y="3581005"/>
            <a:ext cx="2198256" cy="544886"/>
            <a:chOff x="4997168" y="4159659"/>
            <a:chExt cx="2198256" cy="584036"/>
          </a:xfrm>
        </p:grpSpPr>
        <p:grpSp>
          <p:nvGrpSpPr>
            <p:cNvPr id="39" name="觅知网-不倒翁ID:189359941"/>
            <p:cNvGrpSpPr/>
            <p:nvPr/>
          </p:nvGrpSpPr>
          <p:grpSpPr>
            <a:xfrm>
              <a:off x="4997168" y="4159659"/>
              <a:ext cx="2198256" cy="584036"/>
              <a:chOff x="5490" y="5442"/>
              <a:chExt cx="8208" cy="1102"/>
            </a:xfrm>
          </p:grpSpPr>
          <p:sp>
            <p:nvSpPr>
              <p:cNvPr id="41" name="觅知网-不倒翁ID:189359941"/>
              <p:cNvSpPr/>
              <p:nvPr/>
            </p:nvSpPr>
            <p:spPr>
              <a:xfrm>
                <a:off x="5620" y="5521"/>
                <a:ext cx="7927" cy="945"/>
              </a:xfrm>
              <a:prstGeom prst="plaque">
                <a:avLst/>
              </a:prstGeom>
              <a:solidFill>
                <a:srgbClr val="4D83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2" name="觅知网-不倒翁ID:189359941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5490" y="5442"/>
                <a:ext cx="8208" cy="1102"/>
              </a:xfrm>
              <a:prstGeom prst="plaque">
                <a:avLst/>
              </a:prstGeom>
              <a:noFill/>
              <a:ln w="11430">
                <a:solidFill>
                  <a:srgbClr val="4D832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40" name="觅知网-不倒翁ID:189359941"/>
            <p:cNvSpPr txBox="1"/>
            <p:nvPr/>
          </p:nvSpPr>
          <p:spPr>
            <a:xfrm>
              <a:off x="5037605" y="4253004"/>
              <a:ext cx="2117379" cy="352983"/>
            </a:xfrm>
            <a:prstGeom prst="rect">
              <a:avLst/>
            </a:prstGeom>
            <a:noFill/>
            <a:effectLst/>
          </p:spPr>
          <p:txBody>
            <a:bodyPr wrap="square" lIns="82296" tIns="41148" rIns="82296" bIns="4114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Time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XX.20XX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8" name="觅知网-不倒翁ID:189359941"/>
          <p:cNvGrpSpPr/>
          <p:nvPr/>
        </p:nvGrpSpPr>
        <p:grpSpPr>
          <a:xfrm>
            <a:off x="11210938" y="358366"/>
            <a:ext cx="618780" cy="111681"/>
            <a:chOff x="9369" y="2388"/>
            <a:chExt cx="1115" cy="201"/>
          </a:xfrm>
          <a:solidFill>
            <a:srgbClr val="2D6A5A"/>
          </a:solidFill>
        </p:grpSpPr>
        <p:sp>
          <p:nvSpPr>
            <p:cNvPr id="15" name="觅知网-不倒翁ID:189359941"/>
            <p:cNvSpPr/>
            <p:nvPr/>
          </p:nvSpPr>
          <p:spPr>
            <a:xfrm>
              <a:off x="9369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endParaRPr>
            </a:p>
          </p:txBody>
        </p:sp>
        <p:sp>
          <p:nvSpPr>
            <p:cNvPr id="16" name="觅知网-不倒翁ID:189359941"/>
            <p:cNvSpPr/>
            <p:nvPr/>
          </p:nvSpPr>
          <p:spPr>
            <a:xfrm flipH="1">
              <a:off x="967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endParaRPr>
            </a:p>
          </p:txBody>
        </p:sp>
        <p:sp>
          <p:nvSpPr>
            <p:cNvPr id="17" name="觅知网-不倒翁ID:189359941"/>
            <p:cNvSpPr/>
            <p:nvPr/>
          </p:nvSpPr>
          <p:spPr>
            <a:xfrm flipH="1">
              <a:off x="9978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/>
            <p:nvPr/>
          </p:nvSpPr>
          <p:spPr>
            <a:xfrm>
              <a:off x="1028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endParaRPr>
            </a:p>
          </p:txBody>
        </p:sp>
      </p:grpSp>
      <p:sp>
        <p:nvSpPr>
          <p:cNvPr id="21" name="觅知网-不倒翁ID:189359941"/>
          <p:cNvSpPr txBox="1"/>
          <p:nvPr/>
        </p:nvSpPr>
        <p:spPr>
          <a:xfrm>
            <a:off x="316310" y="260318"/>
            <a:ext cx="277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2400" spc="-15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1400" spc="0" dirty="0">
                <a:solidFill>
                  <a:srgbClr val="4D832E"/>
                </a:solidFill>
                <a:effectLst/>
                <a:latin typeface="Aharoni" pitchFamily="2" charset="-79"/>
                <a:ea typeface="思源黑体 CN Bold" panose="020B0800000000000000" pitchFamily="34" charset="-122"/>
                <a:cs typeface="Aharoni" pitchFamily="2" charset="-79"/>
                <a:sym typeface="思源黑体 CN Regular" panose="020B0500000000000000" charset="-122"/>
              </a:rPr>
              <a:t>YOUR LOGO</a:t>
            </a:r>
          </a:p>
        </p:txBody>
      </p:sp>
      <p:pic>
        <p:nvPicPr>
          <p:cNvPr id="12" name="觅知网-不倒翁ID:189359941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66" y="4454517"/>
            <a:ext cx="12199036" cy="2968989"/>
          </a:xfrm>
          <a:custGeom>
            <a:avLst/>
            <a:gdLst>
              <a:gd name="connsiteX0" fmla="*/ 2079458 w 12199036"/>
              <a:gd name="connsiteY0" fmla="*/ 0 h 2968989"/>
              <a:gd name="connsiteX1" fmla="*/ 7777524 w 12199036"/>
              <a:gd name="connsiteY1" fmla="*/ 1430867 h 2968989"/>
              <a:gd name="connsiteX2" fmla="*/ 12199036 w 12199036"/>
              <a:gd name="connsiteY2" fmla="*/ 554748 h 2968989"/>
              <a:gd name="connsiteX3" fmla="*/ 12182123 w 12199036"/>
              <a:gd name="connsiteY3" fmla="*/ 2968989 h 2968989"/>
              <a:gd name="connsiteX4" fmla="*/ 0 w 12199036"/>
              <a:gd name="connsiteY4" fmla="*/ 2968989 h 2968989"/>
              <a:gd name="connsiteX5" fmla="*/ 0 w 12199036"/>
              <a:gd name="connsiteY5" fmla="*/ 821770 h 296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036" h="2968989">
                <a:moveTo>
                  <a:pt x="2079458" y="0"/>
                </a:moveTo>
                <a:cubicBezTo>
                  <a:pt x="3284227" y="625798"/>
                  <a:pt x="6090928" y="1338409"/>
                  <a:pt x="7777524" y="1430867"/>
                </a:cubicBezTo>
                <a:cubicBezTo>
                  <a:pt x="9464120" y="1523325"/>
                  <a:pt x="11422607" y="983726"/>
                  <a:pt x="12199036" y="554748"/>
                </a:cubicBezTo>
                <a:lnTo>
                  <a:pt x="12182123" y="2968989"/>
                </a:lnTo>
                <a:lnTo>
                  <a:pt x="0" y="2968989"/>
                </a:lnTo>
                <a:lnTo>
                  <a:pt x="0" y="821770"/>
                </a:lnTo>
                <a:close/>
              </a:path>
            </a:pathLst>
          </a:custGeom>
          <a:ln w="60325">
            <a:gradFill>
              <a:gsLst>
                <a:gs pos="0">
                  <a:srgbClr val="A0866D"/>
                </a:gs>
                <a:gs pos="17000">
                  <a:srgbClr val="F4F2ED"/>
                </a:gs>
                <a:gs pos="54000">
                  <a:srgbClr val="D5CDBA"/>
                </a:gs>
                <a:gs pos="36000">
                  <a:srgbClr val="987F60"/>
                </a:gs>
                <a:gs pos="97000">
                  <a:srgbClr val="C2B18F"/>
                </a:gs>
                <a:gs pos="74000">
                  <a:srgbClr val="8B6A3C"/>
                </a:gs>
              </a:gsLst>
              <a:lin ang="0" scaled="0"/>
            </a:gra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(1+min((1.5/#ppt_h),(1.5/#ppt_w))*((1-$)^7))*#ppt_h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(1+min((1.5/#ppt_h),(1.5/#ppt_w))*((1-$)^7))*#ppt_w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(1+min((2/#ppt_h),(2/#ppt_w))*((1-$)^7))*#ppt_w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-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1-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10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grpSp>
        <p:nvGrpSpPr>
          <p:cNvPr id="22" name="觅知网-不倒翁ID:189359941"/>
          <p:cNvGrpSpPr/>
          <p:nvPr>
            <p:custDataLst>
              <p:tags r:id="rId2"/>
            </p:custDataLst>
          </p:nvPr>
        </p:nvGrpSpPr>
        <p:grpSpPr>
          <a:xfrm>
            <a:off x="1199456" y="1793106"/>
            <a:ext cx="1815851" cy="1815850"/>
            <a:chOff x="1277925" y="1995303"/>
            <a:chExt cx="2464488" cy="2464488"/>
          </a:xfrm>
        </p:grpSpPr>
        <p:sp>
          <p:nvSpPr>
            <p:cNvPr id="23" name="觅知网-不倒翁ID:189359941"/>
            <p:cNvSpPr/>
            <p:nvPr/>
          </p:nvSpPr>
          <p:spPr>
            <a:xfrm>
              <a:off x="1277925" y="1995303"/>
              <a:ext cx="2464488" cy="2464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pic>
          <p:nvPicPr>
            <p:cNvPr id="24" name="觅知网-不倒翁ID:18935994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3471" y="2060848"/>
              <a:ext cx="2333399" cy="2333399"/>
            </a:xfrm>
            <a:prstGeom prst="ellipse">
              <a:avLst/>
            </a:prstGeom>
          </p:spPr>
        </p:pic>
      </p:grpSp>
      <p:grpSp>
        <p:nvGrpSpPr>
          <p:cNvPr id="25" name="觅知网-不倒翁ID:189359941"/>
          <p:cNvGrpSpPr/>
          <p:nvPr>
            <p:custDataLst>
              <p:tags r:id="rId3"/>
            </p:custDataLst>
          </p:nvPr>
        </p:nvGrpSpPr>
        <p:grpSpPr>
          <a:xfrm>
            <a:off x="3109938" y="2070450"/>
            <a:ext cx="2986063" cy="1289889"/>
            <a:chOff x="2175105" y="1711229"/>
            <a:chExt cx="2986062" cy="1289889"/>
          </a:xfrm>
        </p:grpSpPr>
        <p:sp>
          <p:nvSpPr>
            <p:cNvPr id="26" name="觅知网-不倒翁ID:189359941"/>
            <p:cNvSpPr>
              <a:spLocks noChangeArrowheads="1"/>
            </p:cNvSpPr>
            <p:nvPr/>
          </p:nvSpPr>
          <p:spPr bwMode="auto">
            <a:xfrm>
              <a:off x="2175105" y="2077788"/>
              <a:ext cx="298606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27" name="觅知网-不倒翁ID:189359941"/>
            <p:cNvSpPr txBox="1"/>
            <p:nvPr/>
          </p:nvSpPr>
          <p:spPr>
            <a:xfrm>
              <a:off x="2271731" y="1711229"/>
              <a:ext cx="2257014" cy="383823"/>
            </a:xfrm>
            <a:prstGeom prst="rect">
              <a:avLst/>
            </a:prstGeom>
            <a:noFill/>
          </p:spPr>
          <p:txBody>
            <a:bodyPr vert="horz" lIns="0" tIns="48379" rIns="0" bIns="48379" rtlCol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en-GB" altLang="zh-CN" sz="20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6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8222506" y="2070450"/>
            <a:ext cx="2986063" cy="1289889"/>
            <a:chOff x="2175105" y="1711229"/>
            <a:chExt cx="2986062" cy="1289889"/>
          </a:xfrm>
        </p:grpSpPr>
        <p:sp>
          <p:nvSpPr>
            <p:cNvPr id="47" name="觅知网-不倒翁ID:189359941"/>
            <p:cNvSpPr>
              <a:spLocks noChangeArrowheads="1"/>
            </p:cNvSpPr>
            <p:nvPr/>
          </p:nvSpPr>
          <p:spPr bwMode="auto">
            <a:xfrm>
              <a:off x="2175105" y="2077788"/>
              <a:ext cx="298606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48" name="觅知网-不倒翁ID:189359941"/>
            <p:cNvSpPr txBox="1"/>
            <p:nvPr/>
          </p:nvSpPr>
          <p:spPr>
            <a:xfrm>
              <a:off x="2271731" y="1711229"/>
              <a:ext cx="2257014" cy="383823"/>
            </a:xfrm>
            <a:prstGeom prst="rect">
              <a:avLst/>
            </a:prstGeom>
            <a:noFill/>
          </p:spPr>
          <p:txBody>
            <a:bodyPr vert="horz" lIns="0" tIns="48379" rIns="0" bIns="48379" rtlCol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en-GB" altLang="zh-CN" sz="20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9" name="觅知网-不倒翁ID:189359941"/>
          <p:cNvGrpSpPr/>
          <p:nvPr>
            <p:custDataLst>
              <p:tags r:id="rId5"/>
            </p:custDataLst>
          </p:nvPr>
        </p:nvGrpSpPr>
        <p:grpSpPr>
          <a:xfrm>
            <a:off x="8222506" y="4204566"/>
            <a:ext cx="2986063" cy="1289889"/>
            <a:chOff x="2175105" y="1711229"/>
            <a:chExt cx="2986062" cy="1289889"/>
          </a:xfrm>
        </p:grpSpPr>
        <p:sp>
          <p:nvSpPr>
            <p:cNvPr id="50" name="觅知网-不倒翁ID:189359941"/>
            <p:cNvSpPr>
              <a:spLocks noChangeArrowheads="1"/>
            </p:cNvSpPr>
            <p:nvPr/>
          </p:nvSpPr>
          <p:spPr bwMode="auto">
            <a:xfrm>
              <a:off x="2175105" y="2077788"/>
              <a:ext cx="298606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51" name="觅知网-不倒翁ID:189359941"/>
            <p:cNvSpPr txBox="1"/>
            <p:nvPr/>
          </p:nvSpPr>
          <p:spPr>
            <a:xfrm>
              <a:off x="2271731" y="1711229"/>
              <a:ext cx="2257014" cy="383823"/>
            </a:xfrm>
            <a:prstGeom prst="rect">
              <a:avLst/>
            </a:prstGeom>
            <a:noFill/>
          </p:spPr>
          <p:txBody>
            <a:bodyPr vert="horz" lIns="0" tIns="48379" rIns="0" bIns="48379" rtlCol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en-GB" altLang="zh-CN" sz="20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52" name="觅知网-不倒翁ID:189359941"/>
          <p:cNvGrpSpPr/>
          <p:nvPr>
            <p:custDataLst>
              <p:tags r:id="rId6"/>
            </p:custDataLst>
          </p:nvPr>
        </p:nvGrpSpPr>
        <p:grpSpPr>
          <a:xfrm>
            <a:off x="3109938" y="4204566"/>
            <a:ext cx="2986063" cy="1289889"/>
            <a:chOff x="2175105" y="1711229"/>
            <a:chExt cx="2986062" cy="1289889"/>
          </a:xfrm>
        </p:grpSpPr>
        <p:sp>
          <p:nvSpPr>
            <p:cNvPr id="53" name="觅知网-不倒翁ID:189359941"/>
            <p:cNvSpPr>
              <a:spLocks noChangeArrowheads="1"/>
            </p:cNvSpPr>
            <p:nvPr/>
          </p:nvSpPr>
          <p:spPr bwMode="auto">
            <a:xfrm>
              <a:off x="2175105" y="2077788"/>
              <a:ext cx="298606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54" name="觅知网-不倒翁ID:189359941"/>
            <p:cNvSpPr txBox="1"/>
            <p:nvPr/>
          </p:nvSpPr>
          <p:spPr>
            <a:xfrm>
              <a:off x="2271731" y="1711229"/>
              <a:ext cx="2257014" cy="383823"/>
            </a:xfrm>
            <a:prstGeom prst="rect">
              <a:avLst/>
            </a:prstGeom>
            <a:noFill/>
          </p:spPr>
          <p:txBody>
            <a:bodyPr vert="horz" lIns="0" tIns="48379" rIns="0" bIns="48379" rtlCol="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en-GB" altLang="zh-CN" sz="20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61" name="觅知网-不倒翁ID:189359941"/>
          <p:cNvGrpSpPr/>
          <p:nvPr>
            <p:custDataLst>
              <p:tags r:id="rId7"/>
            </p:custDataLst>
          </p:nvPr>
        </p:nvGrpSpPr>
        <p:grpSpPr>
          <a:xfrm>
            <a:off x="1199456" y="3927222"/>
            <a:ext cx="1815851" cy="1815850"/>
            <a:chOff x="1277925" y="1995303"/>
            <a:chExt cx="2464488" cy="2464488"/>
          </a:xfrm>
        </p:grpSpPr>
        <p:sp>
          <p:nvSpPr>
            <p:cNvPr id="62" name="觅知网-不倒翁ID:189359941"/>
            <p:cNvSpPr/>
            <p:nvPr/>
          </p:nvSpPr>
          <p:spPr>
            <a:xfrm>
              <a:off x="1277925" y="1995303"/>
              <a:ext cx="2464488" cy="2464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pic>
          <p:nvPicPr>
            <p:cNvPr id="63" name="觅知网-不倒翁ID:18935994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3471" y="2060848"/>
              <a:ext cx="2333399" cy="2333399"/>
            </a:xfrm>
            <a:prstGeom prst="ellipse">
              <a:avLst/>
            </a:prstGeom>
          </p:spPr>
        </p:pic>
      </p:grpSp>
      <p:grpSp>
        <p:nvGrpSpPr>
          <p:cNvPr id="576" name="觅知网-不倒翁ID:189359941"/>
          <p:cNvGrpSpPr/>
          <p:nvPr>
            <p:custDataLst>
              <p:tags r:id="rId8"/>
            </p:custDataLst>
          </p:nvPr>
        </p:nvGrpSpPr>
        <p:grpSpPr>
          <a:xfrm>
            <a:off x="6312024" y="1793106"/>
            <a:ext cx="1815851" cy="1815850"/>
            <a:chOff x="1277925" y="1995303"/>
            <a:chExt cx="2464488" cy="2464488"/>
          </a:xfrm>
        </p:grpSpPr>
        <p:sp>
          <p:nvSpPr>
            <p:cNvPr id="584" name="觅知网-不倒翁ID:189359941"/>
            <p:cNvSpPr/>
            <p:nvPr/>
          </p:nvSpPr>
          <p:spPr>
            <a:xfrm>
              <a:off x="1277925" y="1995303"/>
              <a:ext cx="2464488" cy="2464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pic>
          <p:nvPicPr>
            <p:cNvPr id="585" name="觅知网-不倒翁ID:18935994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3471" y="2060848"/>
              <a:ext cx="2333399" cy="2333399"/>
            </a:xfrm>
            <a:prstGeom prst="ellipse">
              <a:avLst/>
            </a:prstGeom>
          </p:spPr>
        </p:pic>
      </p:grpSp>
      <p:grpSp>
        <p:nvGrpSpPr>
          <p:cNvPr id="586" name="觅知网-不倒翁ID:189359941"/>
          <p:cNvGrpSpPr/>
          <p:nvPr>
            <p:custDataLst>
              <p:tags r:id="rId9"/>
            </p:custDataLst>
          </p:nvPr>
        </p:nvGrpSpPr>
        <p:grpSpPr>
          <a:xfrm>
            <a:off x="6312024" y="3927222"/>
            <a:ext cx="1815851" cy="1815850"/>
            <a:chOff x="1277925" y="1995303"/>
            <a:chExt cx="2464488" cy="2464488"/>
          </a:xfrm>
        </p:grpSpPr>
        <p:sp>
          <p:nvSpPr>
            <p:cNvPr id="587" name="觅知网-不倒翁ID:189359941"/>
            <p:cNvSpPr/>
            <p:nvPr/>
          </p:nvSpPr>
          <p:spPr>
            <a:xfrm>
              <a:off x="1277925" y="1995303"/>
              <a:ext cx="2464488" cy="2464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pic>
          <p:nvPicPr>
            <p:cNvPr id="588" name="觅知网-不倒翁ID:189359941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3471" y="2060848"/>
              <a:ext cx="2333399" cy="2333399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15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grpSp>
        <p:nvGrpSpPr>
          <p:cNvPr id="2" name="觅知网-不倒翁ID:189359941"/>
          <p:cNvGrpSpPr/>
          <p:nvPr>
            <p:custDataLst>
              <p:tags r:id="rId2"/>
            </p:custDataLst>
          </p:nvPr>
        </p:nvGrpSpPr>
        <p:grpSpPr>
          <a:xfrm>
            <a:off x="911424" y="1930039"/>
            <a:ext cx="2524125" cy="3815715"/>
            <a:chOff x="1193865" y="1930038"/>
            <a:chExt cx="2524125" cy="3815715"/>
          </a:xfrm>
        </p:grpSpPr>
        <p:sp>
          <p:nvSpPr>
            <p:cNvPr id="3" name="觅知网-不倒翁ID:189359941"/>
            <p:cNvSpPr/>
            <p:nvPr/>
          </p:nvSpPr>
          <p:spPr>
            <a:xfrm>
              <a:off x="1259905" y="1930038"/>
              <a:ext cx="2458085" cy="3815715"/>
            </a:xfrm>
            <a:prstGeom prst="roundRect">
              <a:avLst>
                <a:gd name="adj" fmla="val 1799"/>
              </a:avLst>
            </a:prstGeom>
            <a:solidFill>
              <a:schemeClr val="bg1"/>
            </a:solidFill>
            <a:ln w="3175">
              <a:solidFill>
                <a:srgbClr val="CF110B">
                  <a:alpha val="5000"/>
                </a:srgbClr>
              </a:solidFill>
            </a:ln>
            <a:effectLst>
              <a:outerShdw blurRad="279400" dist="101600" dir="5400000" sx="97000" sy="97000" algn="t" rotWithShape="0">
                <a:srgbClr val="CF110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pic>
          <p:nvPicPr>
            <p:cNvPr id="4" name="觅知网-不倒翁ID:189359941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15480" y="2060848"/>
              <a:ext cx="2160270" cy="1296035"/>
            </a:xfrm>
            <a:prstGeom prst="roundRect">
              <a:avLst>
                <a:gd name="adj" fmla="val 4801"/>
              </a:avLst>
            </a:prstGeom>
          </p:spPr>
        </p:pic>
        <p:sp>
          <p:nvSpPr>
            <p:cNvPr id="5" name="觅知网-不倒翁ID:189359941"/>
            <p:cNvSpPr/>
            <p:nvPr/>
          </p:nvSpPr>
          <p:spPr>
            <a:xfrm>
              <a:off x="1259905" y="1930038"/>
              <a:ext cx="779145" cy="796290"/>
            </a:xfrm>
            <a:custGeom>
              <a:avLst/>
              <a:gdLst>
                <a:gd name="adj" fmla="val 1799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7" h="1254">
                  <a:moveTo>
                    <a:pt x="0" y="70"/>
                  </a:moveTo>
                  <a:cubicBezTo>
                    <a:pt x="-1" y="31"/>
                    <a:pt x="35" y="-1"/>
                    <a:pt x="70" y="0"/>
                  </a:cubicBezTo>
                  <a:lnTo>
                    <a:pt x="1227" y="0"/>
                  </a:lnTo>
                  <a:lnTo>
                    <a:pt x="0" y="12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C80000">
                  <a:alpha val="5000"/>
                </a:srgbClr>
              </a:solidFill>
            </a:ln>
            <a:effectLst>
              <a:outerShdw blurRad="50800" dist="25400" dir="2700000" algn="tl" rotWithShape="0">
                <a:srgbClr val="8A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grpSp>
          <p:nvGrpSpPr>
            <p:cNvPr id="6" name="觅知网-不倒翁ID:189359941"/>
            <p:cNvGrpSpPr/>
            <p:nvPr/>
          </p:nvGrpSpPr>
          <p:grpSpPr>
            <a:xfrm>
              <a:off x="1374205" y="3624135"/>
              <a:ext cx="2268220" cy="1410335"/>
              <a:chOff x="1805" y="5657"/>
              <a:chExt cx="3572" cy="2221"/>
            </a:xfrm>
          </p:grpSpPr>
          <p:grpSp>
            <p:nvGrpSpPr>
              <p:cNvPr id="8" name="觅知网-不倒翁ID:189359941"/>
              <p:cNvGrpSpPr/>
              <p:nvPr/>
            </p:nvGrpSpPr>
            <p:grpSpPr>
              <a:xfrm>
                <a:off x="1805" y="6228"/>
                <a:ext cx="3572" cy="1650"/>
                <a:chOff x="2730" y="7062"/>
                <a:chExt cx="6596" cy="1650"/>
              </a:xfrm>
            </p:grpSpPr>
            <p:sp>
              <p:nvSpPr>
                <p:cNvPr id="10" name="觅知网-不倒翁ID:189359941"/>
                <p:cNvSpPr txBox="1"/>
                <p:nvPr/>
              </p:nvSpPr>
              <p:spPr>
                <a:xfrm flipH="1">
                  <a:off x="2730" y="7062"/>
                  <a:ext cx="6596" cy="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600" dirty="0">
                      <a:solidFill>
                        <a:schemeClr val="accent1"/>
                      </a:solidFill>
                      <a:latin typeface="+mj-ea"/>
                      <a:ea typeface="+mj-ea"/>
                      <a:cs typeface="思源黑体 CN Regular" panose="020B0500000000000000" charset="-122"/>
                    </a:rPr>
                    <a:t>Fill in the description</a:t>
                  </a:r>
                  <a:endParaRPr lang="zh-CN" altLang="en-US" sz="1600" dirty="0">
                    <a:solidFill>
                      <a:schemeClr val="accent1"/>
                    </a:solidFill>
                    <a:latin typeface="+mj-ea"/>
                    <a:ea typeface="+mj-ea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1" name="觅知网-不倒翁ID:189359941"/>
                <p:cNvSpPr txBox="1"/>
                <p:nvPr/>
              </p:nvSpPr>
              <p:spPr>
                <a:xfrm flipH="1">
                  <a:off x="2741" y="7746"/>
                  <a:ext cx="6410" cy="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ea"/>
                      <a:cs typeface="思源黑体 CN Regular" panose="020B0500000000000000" charset="-122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9" name="觅知网-不倒翁ID:189359941"/>
              <p:cNvSpPr txBox="1"/>
              <p:nvPr/>
            </p:nvSpPr>
            <p:spPr>
              <a:xfrm flipH="1">
                <a:off x="1820" y="5657"/>
                <a:ext cx="3201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accent1"/>
                    </a:solidFill>
                    <a:latin typeface="+mj-ea"/>
                    <a:ea typeface="+mj-ea"/>
                    <a:cs typeface="思源黑体 CN Regular" panose="020B0500000000000000" charset="-122"/>
                  </a:rPr>
                  <a:t>Add Subtitle</a:t>
                </a:r>
                <a:endParaRPr lang="zh-CN" altLang="en-US" sz="2000" dirty="0">
                  <a:solidFill>
                    <a:schemeClr val="accent1"/>
                  </a:solidFill>
                  <a:latin typeface="+mj-ea"/>
                  <a:ea typeface="+mj-ea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7" name="觅知网-不倒翁ID:189359941"/>
            <p:cNvSpPr txBox="1"/>
            <p:nvPr/>
          </p:nvSpPr>
          <p:spPr>
            <a:xfrm>
              <a:off x="1193865" y="1980203"/>
              <a:ext cx="594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01</a:t>
              </a:r>
            </a:p>
          </p:txBody>
        </p:sp>
      </p:grpSp>
      <p:grpSp>
        <p:nvGrpSpPr>
          <p:cNvPr id="12" name="觅知网-不倒翁ID:189359941"/>
          <p:cNvGrpSpPr/>
          <p:nvPr>
            <p:custDataLst>
              <p:tags r:id="rId3"/>
            </p:custDataLst>
          </p:nvPr>
        </p:nvGrpSpPr>
        <p:grpSpPr>
          <a:xfrm>
            <a:off x="3784516" y="1930039"/>
            <a:ext cx="2524125" cy="3815715"/>
            <a:chOff x="1193865" y="1930038"/>
            <a:chExt cx="2524125" cy="3815715"/>
          </a:xfrm>
        </p:grpSpPr>
        <p:sp>
          <p:nvSpPr>
            <p:cNvPr id="13" name="觅知网-不倒翁ID:189359941"/>
            <p:cNvSpPr/>
            <p:nvPr/>
          </p:nvSpPr>
          <p:spPr>
            <a:xfrm>
              <a:off x="1259905" y="1930038"/>
              <a:ext cx="2458085" cy="3815715"/>
            </a:xfrm>
            <a:prstGeom prst="roundRect">
              <a:avLst>
                <a:gd name="adj" fmla="val 1799"/>
              </a:avLst>
            </a:prstGeom>
            <a:solidFill>
              <a:schemeClr val="bg1"/>
            </a:solidFill>
            <a:ln w="3175">
              <a:solidFill>
                <a:srgbClr val="CF110B">
                  <a:alpha val="5000"/>
                </a:srgbClr>
              </a:solidFill>
            </a:ln>
            <a:effectLst>
              <a:outerShdw blurRad="279400" dist="101600" dir="5400000" sx="97000" sy="97000" algn="t" rotWithShape="0">
                <a:srgbClr val="CF110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pic>
          <p:nvPicPr>
            <p:cNvPr id="14" name="觅知网-不倒翁ID:189359941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884" b="4884"/>
            <a:stretch>
              <a:fillRect/>
            </a:stretch>
          </p:blipFill>
          <p:spPr>
            <a:xfrm>
              <a:off x="1415480" y="2060848"/>
              <a:ext cx="2160270" cy="1296035"/>
            </a:xfrm>
            <a:prstGeom prst="roundRect">
              <a:avLst>
                <a:gd name="adj" fmla="val 4801"/>
              </a:avLst>
            </a:prstGeom>
          </p:spPr>
        </p:pic>
        <p:sp>
          <p:nvSpPr>
            <p:cNvPr id="15" name="觅知网-不倒翁ID:189359941"/>
            <p:cNvSpPr/>
            <p:nvPr/>
          </p:nvSpPr>
          <p:spPr>
            <a:xfrm>
              <a:off x="1259905" y="1930038"/>
              <a:ext cx="779145" cy="796290"/>
            </a:xfrm>
            <a:custGeom>
              <a:avLst/>
              <a:gdLst>
                <a:gd name="adj" fmla="val 1799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7" h="1254">
                  <a:moveTo>
                    <a:pt x="0" y="70"/>
                  </a:moveTo>
                  <a:cubicBezTo>
                    <a:pt x="-1" y="31"/>
                    <a:pt x="35" y="-1"/>
                    <a:pt x="70" y="0"/>
                  </a:cubicBezTo>
                  <a:lnTo>
                    <a:pt x="1227" y="0"/>
                  </a:lnTo>
                  <a:lnTo>
                    <a:pt x="0" y="12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C80000">
                  <a:alpha val="5000"/>
                </a:srgbClr>
              </a:solidFill>
            </a:ln>
            <a:effectLst>
              <a:outerShdw blurRad="50800" dist="25400" dir="2700000" algn="tl" rotWithShape="0">
                <a:srgbClr val="8A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grpSp>
          <p:nvGrpSpPr>
            <p:cNvPr id="16" name="觅知网-不倒翁ID:189359941"/>
            <p:cNvGrpSpPr/>
            <p:nvPr/>
          </p:nvGrpSpPr>
          <p:grpSpPr>
            <a:xfrm>
              <a:off x="1374205" y="3624135"/>
              <a:ext cx="2289810" cy="1410335"/>
              <a:chOff x="1805" y="5657"/>
              <a:chExt cx="3606" cy="2221"/>
            </a:xfrm>
          </p:grpSpPr>
          <p:grpSp>
            <p:nvGrpSpPr>
              <p:cNvPr id="18" name="觅知网-不倒翁ID:189359941"/>
              <p:cNvGrpSpPr/>
              <p:nvPr/>
            </p:nvGrpSpPr>
            <p:grpSpPr>
              <a:xfrm>
                <a:off x="1805" y="6228"/>
                <a:ext cx="3606" cy="1650"/>
                <a:chOff x="2730" y="7062"/>
                <a:chExt cx="6660" cy="1650"/>
              </a:xfrm>
            </p:grpSpPr>
            <p:sp>
              <p:nvSpPr>
                <p:cNvPr id="20" name="觅知网-不倒翁ID:189359941"/>
                <p:cNvSpPr txBox="1"/>
                <p:nvPr/>
              </p:nvSpPr>
              <p:spPr>
                <a:xfrm flipH="1">
                  <a:off x="2730" y="7062"/>
                  <a:ext cx="6660" cy="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600" dirty="0">
                      <a:solidFill>
                        <a:schemeClr val="accent1"/>
                      </a:solidFill>
                      <a:latin typeface="+mj-ea"/>
                      <a:ea typeface="+mj-ea"/>
                      <a:cs typeface="思源黑体 CN Regular" panose="020B0500000000000000" charset="-122"/>
                    </a:rPr>
                    <a:t>Fill in the description</a:t>
                  </a:r>
                  <a:endParaRPr lang="zh-CN" altLang="en-US" sz="1600" dirty="0">
                    <a:solidFill>
                      <a:schemeClr val="accent1"/>
                    </a:solidFill>
                    <a:latin typeface="+mj-ea"/>
                    <a:ea typeface="+mj-ea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" name="觅知网-不倒翁ID:189359941"/>
                <p:cNvSpPr txBox="1"/>
                <p:nvPr/>
              </p:nvSpPr>
              <p:spPr>
                <a:xfrm flipH="1">
                  <a:off x="2741" y="7746"/>
                  <a:ext cx="6410" cy="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ea"/>
                      <a:cs typeface="思源黑体 CN Regular" panose="020B0500000000000000" charset="-122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19" name="觅知网-不倒翁ID:189359941"/>
              <p:cNvSpPr txBox="1"/>
              <p:nvPr/>
            </p:nvSpPr>
            <p:spPr>
              <a:xfrm flipH="1">
                <a:off x="1820" y="5657"/>
                <a:ext cx="3263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accent1"/>
                    </a:solidFill>
                    <a:latin typeface="+mj-ea"/>
                    <a:ea typeface="+mj-ea"/>
                    <a:cs typeface="思源黑体 CN Regular" panose="020B0500000000000000" charset="-122"/>
                  </a:rPr>
                  <a:t>Add Subtitle</a:t>
                </a:r>
                <a:endParaRPr lang="zh-CN" altLang="en-US" sz="2000" dirty="0">
                  <a:solidFill>
                    <a:schemeClr val="accent1"/>
                  </a:solidFill>
                  <a:latin typeface="+mj-ea"/>
                  <a:ea typeface="+mj-ea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17" name="觅知网-不倒翁ID:189359941"/>
            <p:cNvSpPr txBox="1"/>
            <p:nvPr/>
          </p:nvSpPr>
          <p:spPr>
            <a:xfrm>
              <a:off x="1193865" y="1980203"/>
              <a:ext cx="594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02</a:t>
              </a:r>
            </a:p>
          </p:txBody>
        </p:sp>
      </p:grpSp>
      <p:sp>
        <p:nvSpPr>
          <p:cNvPr id="23" name="觅知网-不倒翁ID:189359941"/>
          <p:cNvSpPr/>
          <p:nvPr>
            <p:custDataLst>
              <p:tags r:id="rId4"/>
            </p:custDataLst>
          </p:nvPr>
        </p:nvSpPr>
        <p:spPr>
          <a:xfrm>
            <a:off x="6934700" y="1930040"/>
            <a:ext cx="4124261" cy="38157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86" tIns="57793" rIns="115586" bIns="57793"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4" name="觅知网-不倒翁ID:189359941"/>
          <p:cNvSpPr/>
          <p:nvPr>
            <p:custDataLst>
              <p:tags r:id="rId5"/>
            </p:custDataLst>
          </p:nvPr>
        </p:nvSpPr>
        <p:spPr>
          <a:xfrm>
            <a:off x="6816082" y="2492898"/>
            <a:ext cx="227551" cy="2639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86" tIns="57793" rIns="115586" bIns="57793"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5" name="觅知网-不倒翁ID:189359941"/>
          <p:cNvSpPr txBox="1"/>
          <p:nvPr>
            <p:custDataLst>
              <p:tags r:id="rId6"/>
            </p:custDataLst>
          </p:nvPr>
        </p:nvSpPr>
        <p:spPr>
          <a:xfrm>
            <a:off x="7678454" y="2274043"/>
            <a:ext cx="208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觅知网-不倒翁ID:189359941"/>
          <p:cNvSpPr txBox="1"/>
          <p:nvPr>
            <p:custDataLst>
              <p:tags r:id="rId7"/>
            </p:custDataLst>
          </p:nvPr>
        </p:nvSpPr>
        <p:spPr>
          <a:xfrm>
            <a:off x="7678105" y="2570664"/>
            <a:ext cx="316390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觅知网-不倒翁ID:189359941"/>
          <p:cNvSpPr/>
          <p:nvPr>
            <p:custDataLst>
              <p:tags r:id="rId8"/>
            </p:custDataLst>
          </p:nvPr>
        </p:nvSpPr>
        <p:spPr>
          <a:xfrm rot="13455380">
            <a:off x="7369844" y="2399251"/>
            <a:ext cx="168397" cy="16841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8" name="觅知网-不倒翁ID:189359941"/>
          <p:cNvSpPr txBox="1"/>
          <p:nvPr>
            <p:custDataLst>
              <p:tags r:id="rId9"/>
            </p:custDataLst>
          </p:nvPr>
        </p:nvSpPr>
        <p:spPr>
          <a:xfrm>
            <a:off x="7678453" y="3378073"/>
            <a:ext cx="208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9" name="觅知网-不倒翁ID:189359941"/>
          <p:cNvSpPr txBox="1"/>
          <p:nvPr>
            <p:custDataLst>
              <p:tags r:id="rId10"/>
            </p:custDataLst>
          </p:nvPr>
        </p:nvSpPr>
        <p:spPr>
          <a:xfrm>
            <a:off x="7677818" y="3694302"/>
            <a:ext cx="316436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觅知网-不倒翁ID:189359941"/>
          <p:cNvSpPr/>
          <p:nvPr>
            <p:custDataLst>
              <p:tags r:id="rId11"/>
            </p:custDataLst>
          </p:nvPr>
        </p:nvSpPr>
        <p:spPr>
          <a:xfrm rot="13455380">
            <a:off x="7369844" y="3490879"/>
            <a:ext cx="168397" cy="16841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1" name="觅知网-不倒翁ID:189359941"/>
          <p:cNvSpPr txBox="1"/>
          <p:nvPr>
            <p:custDataLst>
              <p:tags r:id="rId12"/>
            </p:custDataLst>
          </p:nvPr>
        </p:nvSpPr>
        <p:spPr>
          <a:xfrm>
            <a:off x="7678453" y="4502372"/>
            <a:ext cx="208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觅知网-不倒翁ID:189359941"/>
          <p:cNvSpPr txBox="1"/>
          <p:nvPr>
            <p:custDataLst>
              <p:tags r:id="rId13"/>
            </p:custDataLst>
          </p:nvPr>
        </p:nvSpPr>
        <p:spPr>
          <a:xfrm>
            <a:off x="7677819" y="4791147"/>
            <a:ext cx="316436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3" name="觅知网-不倒翁ID:189359941"/>
          <p:cNvSpPr/>
          <p:nvPr>
            <p:custDataLst>
              <p:tags r:id="rId14"/>
            </p:custDataLst>
          </p:nvPr>
        </p:nvSpPr>
        <p:spPr>
          <a:xfrm rot="13455380">
            <a:off x="7369844" y="4595052"/>
            <a:ext cx="168397" cy="16841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/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18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sp>
        <p:nvSpPr>
          <p:cNvPr id="13" name="觅知网-不倒翁ID:189359941"/>
          <p:cNvSpPr/>
          <p:nvPr>
            <p:custDataLst>
              <p:tags r:id="rId1"/>
            </p:custDataLst>
          </p:nvPr>
        </p:nvSpPr>
        <p:spPr>
          <a:xfrm>
            <a:off x="1127448" y="4997432"/>
            <a:ext cx="5954485" cy="611869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D8A174"/>
            </a:solidFill>
            <a:prstDash val="solid"/>
            <a:round/>
          </a:ln>
          <a:effectLst>
            <a:outerShdw blurRad="50800" dist="50800" dir="5400000" algn="c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14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觅知网-不倒翁ID:189359941"/>
          <p:cNvSpPr/>
          <p:nvPr>
            <p:custDataLst>
              <p:tags r:id="rId2"/>
            </p:custDataLst>
          </p:nvPr>
        </p:nvSpPr>
        <p:spPr>
          <a:xfrm>
            <a:off x="1127448" y="2194230"/>
            <a:ext cx="5954485" cy="611869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A60A0E"/>
            </a:solidFill>
            <a:prstDash val="solid"/>
            <a:round/>
          </a:ln>
          <a:effectLst>
            <a:outerShdw blurRad="508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14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5" name="觅知网-不倒翁ID:189359941"/>
          <p:cNvSpPr/>
          <p:nvPr>
            <p:custDataLst>
              <p:tags r:id="rId3"/>
            </p:custDataLst>
          </p:nvPr>
        </p:nvSpPr>
        <p:spPr>
          <a:xfrm>
            <a:off x="1127448" y="4078595"/>
            <a:ext cx="5954485" cy="611869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A60A0E"/>
            </a:solidFill>
            <a:prstDash val="solid"/>
            <a:round/>
          </a:ln>
          <a:effectLst>
            <a:outerShdw blurRad="50800" dist="50800" dir="540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14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6" name="觅知网-不倒翁ID:189359941"/>
          <p:cNvSpPr/>
          <p:nvPr>
            <p:custDataLst>
              <p:tags r:id="rId4"/>
            </p:custDataLst>
          </p:nvPr>
        </p:nvSpPr>
        <p:spPr>
          <a:xfrm>
            <a:off x="1127448" y="3120812"/>
            <a:ext cx="5954485" cy="611869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D8A174"/>
            </a:solidFill>
            <a:prstDash val="solid"/>
            <a:round/>
          </a:ln>
          <a:effectLst>
            <a:outerShdw blurRad="50800" dist="50800" dir="540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14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7" name="觅知网-不倒翁ID:189359941"/>
          <p:cNvSpPr/>
          <p:nvPr>
            <p:custDataLst>
              <p:tags r:id="rId5"/>
            </p:custDataLst>
          </p:nvPr>
        </p:nvSpPr>
        <p:spPr>
          <a:xfrm>
            <a:off x="1127450" y="4997431"/>
            <a:ext cx="3926601" cy="611868"/>
          </a:xfrm>
          <a:prstGeom prst="roundRect">
            <a:avLst/>
          </a:prstGeom>
          <a:solidFill>
            <a:schemeClr val="accent4"/>
          </a:solidFill>
          <a:ln w="57150" cap="rnd">
            <a:noFill/>
            <a:prstDash val="solid"/>
            <a:round/>
          </a:ln>
          <a:effectLst>
            <a:outerShdw blurRad="50800" dist="50800" dir="5400000" algn="c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14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觅知网-不倒翁ID:189359941"/>
          <p:cNvSpPr/>
          <p:nvPr>
            <p:custDataLst>
              <p:tags r:id="rId6"/>
            </p:custDataLst>
          </p:nvPr>
        </p:nvSpPr>
        <p:spPr>
          <a:xfrm>
            <a:off x="1127448" y="4078595"/>
            <a:ext cx="2443280" cy="611869"/>
          </a:xfrm>
          <a:prstGeom prst="roundRect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50800" dist="50800" dir="540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1400" b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9" name="觅知网-不倒翁ID:189359941"/>
          <p:cNvSpPr/>
          <p:nvPr>
            <p:custDataLst>
              <p:tags r:id="rId7"/>
            </p:custDataLst>
          </p:nvPr>
        </p:nvSpPr>
        <p:spPr>
          <a:xfrm>
            <a:off x="1127449" y="3120812"/>
            <a:ext cx="4794636" cy="611869"/>
          </a:xfrm>
          <a:prstGeom prst="roundRect">
            <a:avLst/>
          </a:prstGeom>
          <a:solidFill>
            <a:schemeClr val="accent4"/>
          </a:solidFill>
          <a:ln w="57150" cap="rnd">
            <a:noFill/>
            <a:prstDash val="solid"/>
            <a:round/>
          </a:ln>
          <a:effectLst>
            <a:outerShdw blurRad="50800" dist="50800" dir="540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14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0" name="觅知网-不倒翁ID:189359941"/>
          <p:cNvSpPr/>
          <p:nvPr>
            <p:custDataLst>
              <p:tags r:id="rId8"/>
            </p:custDataLst>
          </p:nvPr>
        </p:nvSpPr>
        <p:spPr>
          <a:xfrm>
            <a:off x="1127449" y="2191906"/>
            <a:ext cx="5683212" cy="621936"/>
          </a:xfrm>
          <a:prstGeom prst="roundRect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508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14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1" name="觅知网-不倒翁ID:189359941"/>
          <p:cNvSpPr txBox="1"/>
          <p:nvPr>
            <p:custDataLst>
              <p:tags r:id="rId9"/>
            </p:custDataLst>
          </p:nvPr>
        </p:nvSpPr>
        <p:spPr>
          <a:xfrm>
            <a:off x="1752811" y="234395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Arial" panose="020B0604020202020204" pitchFamily="34" charset="0"/>
              </a:rPr>
              <a:t>Add Subtitle</a:t>
            </a:r>
          </a:p>
        </p:txBody>
      </p:sp>
      <p:sp>
        <p:nvSpPr>
          <p:cNvPr id="22" name="觅知网-不倒翁ID:189359941"/>
          <p:cNvSpPr txBox="1"/>
          <p:nvPr>
            <p:custDataLst>
              <p:tags r:id="rId10"/>
            </p:custDataLst>
          </p:nvPr>
        </p:nvSpPr>
        <p:spPr>
          <a:xfrm>
            <a:off x="1752811" y="327101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Arial" panose="020B0604020202020204" pitchFamily="34" charset="0"/>
              </a:rPr>
              <a:t>Add Subtitle</a:t>
            </a:r>
          </a:p>
        </p:txBody>
      </p:sp>
      <p:sp>
        <p:nvSpPr>
          <p:cNvPr id="23" name="觅知网-不倒翁ID:189359941"/>
          <p:cNvSpPr txBox="1"/>
          <p:nvPr>
            <p:custDataLst>
              <p:tags r:id="rId11"/>
            </p:custDataLst>
          </p:nvPr>
        </p:nvSpPr>
        <p:spPr>
          <a:xfrm>
            <a:off x="1752811" y="4228799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Arial" panose="020B0604020202020204" pitchFamily="34" charset="0"/>
              </a:rPr>
              <a:t>Add Subtitle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4" name="觅知网-不倒翁ID:189359941"/>
          <p:cNvSpPr txBox="1"/>
          <p:nvPr>
            <p:custDataLst>
              <p:tags r:id="rId12"/>
            </p:custDataLst>
          </p:nvPr>
        </p:nvSpPr>
        <p:spPr>
          <a:xfrm>
            <a:off x="1752811" y="5157657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Arial" panose="020B0604020202020204" pitchFamily="34" charset="0"/>
              </a:rPr>
              <a:t>Add Subtitle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44" name="觅知网-不倒翁ID:189359941"/>
          <p:cNvGrpSpPr/>
          <p:nvPr/>
        </p:nvGrpSpPr>
        <p:grpSpPr>
          <a:xfrm>
            <a:off x="7741004" y="1626384"/>
            <a:ext cx="3339465" cy="4548505"/>
            <a:chOff x="7741002" y="1626384"/>
            <a:chExt cx="3339465" cy="4548505"/>
          </a:xfrm>
        </p:grpSpPr>
        <p:sp>
          <p:nvSpPr>
            <p:cNvPr id="38" name="觅知网-不倒翁ID:189359941"/>
            <p:cNvSpPr/>
            <p:nvPr>
              <p:custDataLst>
                <p:tags r:id="rId13"/>
              </p:custDataLst>
            </p:nvPr>
          </p:nvSpPr>
          <p:spPr>
            <a:xfrm>
              <a:off x="7741002" y="1626384"/>
              <a:ext cx="3339465" cy="4548505"/>
            </a:xfrm>
            <a:prstGeom prst="roundRect">
              <a:avLst>
                <a:gd name="adj" fmla="val 34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39" name="觅知网-不倒翁ID:189359941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7930232" y="4657239"/>
              <a:ext cx="2961005" cy="126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alpha val="80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200" spc="150" dirty="0">
                <a:solidFill>
                  <a:schemeClr val="bg1">
                    <a:alpha val="8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40" name="觅知网-不倒翁ID:189359941"/>
            <p:cNvSpPr txBox="1"/>
            <p:nvPr>
              <p:custDataLst>
                <p:tags r:id="rId15"/>
              </p:custDataLst>
            </p:nvPr>
          </p:nvSpPr>
          <p:spPr bwMode="auto">
            <a:xfrm flipH="1">
              <a:off x="8040212" y="3696484"/>
              <a:ext cx="2883328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8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  <a:sym typeface="+mn-ea"/>
                </a:rPr>
                <a:t>Add Subtitle</a:t>
              </a:r>
              <a:endParaRPr lang="zh-CN" altLang="en-US" sz="2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41" name="觅知网-不倒翁ID:189359941"/>
            <p:cNvSpPr/>
            <p:nvPr>
              <p:custDataLst>
                <p:tags r:id="rId16"/>
              </p:custDataLst>
            </p:nvPr>
          </p:nvSpPr>
          <p:spPr>
            <a:xfrm>
              <a:off x="8879239" y="4242584"/>
              <a:ext cx="1062990" cy="3009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keyword</a:t>
              </a:r>
              <a:endParaRPr lang="zh-CN" altLang="en-US" sz="1400" dirty="0">
                <a:solidFill>
                  <a:schemeClr val="accent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pic>
          <p:nvPicPr>
            <p:cNvPr id="43" name="觅知网-不倒翁ID:18935994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97928" y="1785938"/>
              <a:ext cx="3025613" cy="1744984"/>
            </a:xfrm>
            <a:prstGeom prst="rect">
              <a:avLst/>
            </a:prstGeom>
          </p:spPr>
        </p:pic>
      </p:grpSp>
      <p:pic>
        <p:nvPicPr>
          <p:cNvPr id="2" name="觅知网-不倒翁ID:189359941" descr="业务推广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39615" y="2386719"/>
            <a:ext cx="294107" cy="294106"/>
          </a:xfrm>
          <a:prstGeom prst="rect">
            <a:avLst/>
          </a:prstGeom>
        </p:spPr>
      </p:pic>
      <p:pic>
        <p:nvPicPr>
          <p:cNvPr id="3" name="觅知网-不倒翁ID:189359941" descr="问题总结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56705" y="3345642"/>
            <a:ext cx="249737" cy="249737"/>
          </a:xfrm>
          <a:prstGeom prst="rect">
            <a:avLst/>
          </a:prstGeom>
        </p:spPr>
      </p:pic>
      <p:sp>
        <p:nvSpPr>
          <p:cNvPr id="4" name="觅知网-不倒翁ID:189359941"/>
          <p:cNvSpPr>
            <a:spLocks noEditPoints="1"/>
          </p:cNvSpPr>
          <p:nvPr/>
        </p:nvSpPr>
        <p:spPr bwMode="auto">
          <a:xfrm>
            <a:off x="1360049" y="4256729"/>
            <a:ext cx="236135" cy="196249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171C61"/>
              </a:solidFill>
              <a:latin typeface="+mn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grpSp>
        <p:nvGrpSpPr>
          <p:cNvPr id="5" name="觅知网-不倒翁ID:189359941"/>
          <p:cNvGrpSpPr/>
          <p:nvPr/>
        </p:nvGrpSpPr>
        <p:grpSpPr>
          <a:xfrm>
            <a:off x="1361751" y="5176392"/>
            <a:ext cx="249835" cy="249855"/>
            <a:chOff x="5379983" y="2291451"/>
            <a:chExt cx="392525" cy="392558"/>
          </a:xfrm>
          <a:solidFill>
            <a:schemeClr val="bg1"/>
          </a:solidFill>
        </p:grpSpPr>
        <p:sp>
          <p:nvSpPr>
            <p:cNvPr id="6" name="觅知网-不倒翁ID:189359941"/>
            <p:cNvSpPr/>
            <p:nvPr/>
          </p:nvSpPr>
          <p:spPr>
            <a:xfrm>
              <a:off x="5515333" y="2426834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7" name="觅知网-不倒翁ID:189359941"/>
            <p:cNvSpPr/>
            <p:nvPr/>
          </p:nvSpPr>
          <p:spPr>
            <a:xfrm>
              <a:off x="5514095" y="2291451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8" name="觅知网-不倒翁ID:189359941"/>
            <p:cNvSpPr/>
            <p:nvPr/>
          </p:nvSpPr>
          <p:spPr>
            <a:xfrm>
              <a:off x="5419178" y="2330721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9" name="觅知网-不倒翁ID:189359941"/>
            <p:cNvSpPr/>
            <p:nvPr/>
          </p:nvSpPr>
          <p:spPr>
            <a:xfrm>
              <a:off x="5419083" y="2472548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10" name="觅知网-不倒翁ID:189359941"/>
            <p:cNvSpPr/>
            <p:nvPr/>
          </p:nvSpPr>
          <p:spPr>
            <a:xfrm>
              <a:off x="5560910" y="233072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11" name="觅知网-不倒翁ID:189359941"/>
            <p:cNvSpPr/>
            <p:nvPr/>
          </p:nvSpPr>
          <p:spPr>
            <a:xfrm>
              <a:off x="5379983" y="2425161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觅知网-不倒翁ID:189359941" descr="山上的风景&#10;&#10;描述已自动生成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919"/>
            <a:ext cx="12190569" cy="7888521"/>
          </a:xfrm>
          <a:prstGeom prst="rect">
            <a:avLst/>
          </a:prstGeom>
        </p:spPr>
      </p:pic>
      <p:pic>
        <p:nvPicPr>
          <p:cNvPr id="12" name="觅知网-不倒翁ID:1893599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66" y="4454517"/>
            <a:ext cx="12199036" cy="2968989"/>
          </a:xfrm>
          <a:custGeom>
            <a:avLst/>
            <a:gdLst>
              <a:gd name="connsiteX0" fmla="*/ 2079458 w 12199036"/>
              <a:gd name="connsiteY0" fmla="*/ 0 h 2968989"/>
              <a:gd name="connsiteX1" fmla="*/ 7777524 w 12199036"/>
              <a:gd name="connsiteY1" fmla="*/ 1430867 h 2968989"/>
              <a:gd name="connsiteX2" fmla="*/ 12199036 w 12199036"/>
              <a:gd name="connsiteY2" fmla="*/ 554748 h 2968989"/>
              <a:gd name="connsiteX3" fmla="*/ 12182123 w 12199036"/>
              <a:gd name="connsiteY3" fmla="*/ 2968989 h 2968989"/>
              <a:gd name="connsiteX4" fmla="*/ 0 w 12199036"/>
              <a:gd name="connsiteY4" fmla="*/ 2968989 h 2968989"/>
              <a:gd name="connsiteX5" fmla="*/ 0 w 12199036"/>
              <a:gd name="connsiteY5" fmla="*/ 821770 h 296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036" h="2968989">
                <a:moveTo>
                  <a:pt x="2079458" y="0"/>
                </a:moveTo>
                <a:cubicBezTo>
                  <a:pt x="3284227" y="625798"/>
                  <a:pt x="6090928" y="1338409"/>
                  <a:pt x="7777524" y="1430867"/>
                </a:cubicBezTo>
                <a:cubicBezTo>
                  <a:pt x="9464120" y="1523325"/>
                  <a:pt x="11422607" y="983726"/>
                  <a:pt x="12199036" y="554748"/>
                </a:cubicBezTo>
                <a:lnTo>
                  <a:pt x="12182123" y="2968989"/>
                </a:lnTo>
                <a:lnTo>
                  <a:pt x="0" y="2968989"/>
                </a:lnTo>
                <a:lnTo>
                  <a:pt x="0" y="821770"/>
                </a:lnTo>
                <a:close/>
              </a:path>
            </a:pathLst>
          </a:custGeom>
          <a:ln w="60325">
            <a:gradFill>
              <a:gsLst>
                <a:gs pos="0">
                  <a:srgbClr val="A0866D"/>
                </a:gs>
                <a:gs pos="17000">
                  <a:srgbClr val="F4F2ED"/>
                </a:gs>
                <a:gs pos="54000">
                  <a:srgbClr val="D5CDBA"/>
                </a:gs>
                <a:gs pos="36000">
                  <a:srgbClr val="987F60"/>
                </a:gs>
                <a:gs pos="97000">
                  <a:srgbClr val="C2B18F"/>
                </a:gs>
                <a:gs pos="74000">
                  <a:srgbClr val="8B6A3C"/>
                </a:gs>
              </a:gsLst>
              <a:lin ang="0" scaled="0"/>
            </a:gradFill>
          </a:ln>
        </p:spPr>
      </p:pic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5097995"/>
            <a:ext cx="1602732" cy="641439"/>
          </a:xfrm>
          <a:prstGeom prst="rect">
            <a:avLst/>
          </a:prstGeom>
        </p:spPr>
      </p:pic>
      <p:grpSp>
        <p:nvGrpSpPr>
          <p:cNvPr id="8" name="觅知网-不倒翁ID:189359941"/>
          <p:cNvGrpSpPr/>
          <p:nvPr/>
        </p:nvGrpSpPr>
        <p:grpSpPr>
          <a:xfrm>
            <a:off x="11210938" y="358366"/>
            <a:ext cx="618780" cy="111681"/>
            <a:chOff x="9369" y="2388"/>
            <a:chExt cx="1115" cy="201"/>
          </a:xfrm>
          <a:solidFill>
            <a:srgbClr val="2D6A5A"/>
          </a:solidFill>
        </p:grpSpPr>
        <p:sp>
          <p:nvSpPr>
            <p:cNvPr id="15" name="觅知网-不倒翁ID:189359941"/>
            <p:cNvSpPr/>
            <p:nvPr/>
          </p:nvSpPr>
          <p:spPr>
            <a:xfrm>
              <a:off x="9369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6" name="觅知网-不倒翁ID:189359941"/>
            <p:cNvSpPr/>
            <p:nvPr/>
          </p:nvSpPr>
          <p:spPr>
            <a:xfrm flipH="1">
              <a:off x="967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7" name="觅知网-不倒翁ID:189359941"/>
            <p:cNvSpPr/>
            <p:nvPr/>
          </p:nvSpPr>
          <p:spPr>
            <a:xfrm flipH="1">
              <a:off x="9978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/>
            <p:nvPr/>
          </p:nvSpPr>
          <p:spPr>
            <a:xfrm>
              <a:off x="1028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sp>
        <p:nvSpPr>
          <p:cNvPr id="21" name="觅知网-不倒翁ID:189359941"/>
          <p:cNvSpPr txBox="1"/>
          <p:nvPr/>
        </p:nvSpPr>
        <p:spPr>
          <a:xfrm>
            <a:off x="316310" y="260318"/>
            <a:ext cx="277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400" spc="0">
                <a:ln w="38100">
                  <a:noFill/>
                </a:ln>
                <a:solidFill>
                  <a:srgbClr val="4D832E"/>
                </a:solidFill>
                <a:effectLst/>
                <a:latin typeface="Aharoni" pitchFamily="2" charset="-79"/>
                <a:ea typeface="思源黑体 CN Bold" panose="020B0800000000000000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思源黑体 CN Regular" panose="020B0500000000000000" charset="-122"/>
              </a:rPr>
              <a:t>YOUR LOGO</a:t>
            </a:r>
          </a:p>
        </p:txBody>
      </p:sp>
      <p:grpSp>
        <p:nvGrpSpPr>
          <p:cNvPr id="22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5377607" y="949981"/>
            <a:ext cx="1435355" cy="1277716"/>
            <a:chOff x="1680307" y="1572148"/>
            <a:chExt cx="1435354" cy="1277716"/>
          </a:xfrm>
        </p:grpSpPr>
        <p:sp>
          <p:nvSpPr>
            <p:cNvPr id="23" name="觅知网-不倒翁ID:189359941"/>
            <p:cNvSpPr/>
            <p:nvPr/>
          </p:nvSpPr>
          <p:spPr>
            <a:xfrm>
              <a:off x="1680307" y="1572148"/>
              <a:ext cx="1435354" cy="1277716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137160" tIns="68580" rIns="137160" bIns="68580" rtlCol="0" anchor="ctr"/>
            <a:lstStyle/>
            <a:p>
              <a:endParaRPr lang="zh-CN" altLang="en-US" sz="2700">
                <a:cs typeface="思源黑体 CN Regular" panose="020B0500000000000000" charset="-122"/>
              </a:endParaRPr>
            </a:p>
          </p:txBody>
        </p:sp>
        <p:sp>
          <p:nvSpPr>
            <p:cNvPr id="32" name="觅知网-不倒翁ID:189359941"/>
            <p:cNvSpPr txBox="1"/>
            <p:nvPr>
              <p:custDataLst>
                <p:tags r:id="rId4"/>
              </p:custDataLst>
            </p:nvPr>
          </p:nvSpPr>
          <p:spPr>
            <a:xfrm>
              <a:off x="1916280" y="1745151"/>
              <a:ext cx="912482" cy="834230"/>
            </a:xfrm>
            <a:prstGeom prst="rect">
              <a:avLst/>
            </a:prstGeom>
            <a:noFill/>
            <a:effectLst/>
          </p:spPr>
          <p:txBody>
            <a:bodyPr wrap="none" lIns="94641" tIns="47321" rIns="94641" bIns="4732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4800" dirty="0">
                  <a:solidFill>
                    <a:srgbClr val="4D832E"/>
                  </a:soli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思源黑体 CN Regular" panose="020B0500000000000000" charset="-122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3" name="觅知网-不倒翁ID:189359941"/>
          <p:cNvSpPr txBox="1"/>
          <p:nvPr>
            <p:custDataLst>
              <p:tags r:id="rId2"/>
            </p:custDataLst>
          </p:nvPr>
        </p:nvSpPr>
        <p:spPr>
          <a:xfrm>
            <a:off x="2297485" y="2448449"/>
            <a:ext cx="7614940" cy="886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zh-CN"/>
            </a:defPPr>
            <a:lvl1pPr algn="ctr">
              <a:defRPr sz="6600" spc="-500">
                <a:solidFill>
                  <a:srgbClr val="4D832E"/>
                </a:solidFill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34" name="觅知网-不倒翁ID:189359941"/>
          <p:cNvSpPr/>
          <p:nvPr>
            <p:custDataLst>
              <p:tags r:id="rId3"/>
            </p:custDataLst>
          </p:nvPr>
        </p:nvSpPr>
        <p:spPr>
          <a:xfrm>
            <a:off x="2855640" y="3367991"/>
            <a:ext cx="648072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rgbClr val="4D832E"/>
                </a:solidFill>
                <a:cs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rgbClr val="4D832E"/>
              </a:solidFill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(1+min((1.5/#ppt_h),(1.5/#ppt_w))*((1-$)^7))*#ppt_h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(1+min((1.5/#ppt_h),(1.5/#ppt_w))*((1-$)^7))*#ppt_w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(1+min((2/#ppt_h),(2/#ppt_w))*((1-$)^7))*#ppt_w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-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1-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9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cxnSp>
        <p:nvCxnSpPr>
          <p:cNvPr id="47" name="觅知网-不倒翁ID:189359941"/>
          <p:cNvCxnSpPr/>
          <p:nvPr>
            <p:custDataLst>
              <p:tags r:id="rId2"/>
            </p:custDataLst>
          </p:nvPr>
        </p:nvCxnSpPr>
        <p:spPr>
          <a:xfrm>
            <a:off x="4222751" y="4077074"/>
            <a:ext cx="0" cy="2066925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觅知网-不倒翁ID:189359941"/>
          <p:cNvCxnSpPr/>
          <p:nvPr>
            <p:custDataLst>
              <p:tags r:id="rId3"/>
            </p:custDataLst>
          </p:nvPr>
        </p:nvCxnSpPr>
        <p:spPr>
          <a:xfrm>
            <a:off x="7969251" y="4077074"/>
            <a:ext cx="0" cy="2066925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1136945" y="4364289"/>
            <a:ext cx="2454104" cy="1211581"/>
            <a:chOff x="2911179" y="7249843"/>
            <a:chExt cx="2454104" cy="1211581"/>
          </a:xfrm>
        </p:grpSpPr>
        <p:sp>
          <p:nvSpPr>
            <p:cNvPr id="53" name="觅知网-不倒翁ID:189359941"/>
            <p:cNvSpPr txBox="1"/>
            <p:nvPr/>
          </p:nvSpPr>
          <p:spPr>
            <a:xfrm>
              <a:off x="2911179" y="7570731"/>
              <a:ext cx="2454104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4" name="觅知网-不倒翁ID:189359941"/>
            <p:cNvSpPr txBox="1"/>
            <p:nvPr/>
          </p:nvSpPr>
          <p:spPr>
            <a:xfrm>
              <a:off x="3276458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1" name="觅知网-不倒翁ID:189359941"/>
          <p:cNvGrpSpPr/>
          <p:nvPr>
            <p:custDataLst>
              <p:tags r:id="rId5"/>
            </p:custDataLst>
          </p:nvPr>
        </p:nvGrpSpPr>
        <p:grpSpPr>
          <a:xfrm>
            <a:off x="4868948" y="4364289"/>
            <a:ext cx="2454104" cy="1211581"/>
            <a:chOff x="2911179" y="7249843"/>
            <a:chExt cx="2454104" cy="1211581"/>
          </a:xfrm>
        </p:grpSpPr>
        <p:sp>
          <p:nvSpPr>
            <p:cNvPr id="12" name="觅知网-不倒翁ID:189359941"/>
            <p:cNvSpPr txBox="1"/>
            <p:nvPr/>
          </p:nvSpPr>
          <p:spPr>
            <a:xfrm>
              <a:off x="2911179" y="7570731"/>
              <a:ext cx="2454104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3" name="觅知网-不倒翁ID:189359941"/>
            <p:cNvSpPr txBox="1"/>
            <p:nvPr/>
          </p:nvSpPr>
          <p:spPr>
            <a:xfrm>
              <a:off x="3276458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4" name="觅知网-不倒翁ID:189359941"/>
          <p:cNvGrpSpPr/>
          <p:nvPr>
            <p:custDataLst>
              <p:tags r:id="rId6"/>
            </p:custDataLst>
          </p:nvPr>
        </p:nvGrpSpPr>
        <p:grpSpPr>
          <a:xfrm>
            <a:off x="8600951" y="4364289"/>
            <a:ext cx="2454104" cy="1211581"/>
            <a:chOff x="2911179" y="7249843"/>
            <a:chExt cx="2454104" cy="1211581"/>
          </a:xfrm>
        </p:grpSpPr>
        <p:sp>
          <p:nvSpPr>
            <p:cNvPr id="15" name="觅知网-不倒翁ID:189359941"/>
            <p:cNvSpPr txBox="1"/>
            <p:nvPr/>
          </p:nvSpPr>
          <p:spPr>
            <a:xfrm>
              <a:off x="2911179" y="7570731"/>
              <a:ext cx="2454104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6" name="觅知网-不倒翁ID:189359941"/>
            <p:cNvSpPr txBox="1"/>
            <p:nvPr/>
          </p:nvSpPr>
          <p:spPr>
            <a:xfrm>
              <a:off x="3276458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2" name="觅知网-不倒翁ID:189359941"/>
          <p:cNvGrpSpPr/>
          <p:nvPr>
            <p:custDataLst>
              <p:tags r:id="rId7"/>
            </p:custDataLst>
          </p:nvPr>
        </p:nvGrpSpPr>
        <p:grpSpPr>
          <a:xfrm>
            <a:off x="4534611" y="1726746"/>
            <a:ext cx="6961991" cy="2327275"/>
            <a:chOff x="4534611" y="1629435"/>
            <a:chExt cx="6961990" cy="2327275"/>
          </a:xfrm>
        </p:grpSpPr>
        <p:sp>
          <p:nvSpPr>
            <p:cNvPr id="18" name="觅知网-不倒翁ID:189359941"/>
            <p:cNvSpPr/>
            <p:nvPr/>
          </p:nvSpPr>
          <p:spPr>
            <a:xfrm>
              <a:off x="4534611" y="1629435"/>
              <a:ext cx="6961990" cy="2327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9" name="觅知网-不倒翁ID:189359941"/>
            <p:cNvSpPr txBox="1"/>
            <p:nvPr/>
          </p:nvSpPr>
          <p:spPr>
            <a:xfrm>
              <a:off x="5052770" y="2596540"/>
              <a:ext cx="604393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 txBox="1"/>
            <p:nvPr/>
          </p:nvSpPr>
          <p:spPr>
            <a:xfrm>
              <a:off x="5052770" y="2052345"/>
              <a:ext cx="5852264" cy="51435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r>
                <a:rPr lang="en-US" altLang="zh-CN" sz="3200" kern="1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</a:rPr>
                <a:t>Add Subtitle</a:t>
              </a:r>
              <a:endParaRPr lang="zh-CN" altLang="en-US" sz="3200" kern="1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pic>
        <p:nvPicPr>
          <p:cNvPr id="2" name="觅知网-不倒翁ID:1893599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477" y="1726262"/>
            <a:ext cx="3712787" cy="2328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17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sp>
        <p:nvSpPr>
          <p:cNvPr id="2" name="觅知网-不倒翁ID:189359941"/>
          <p:cNvSpPr/>
          <p:nvPr>
            <p:custDataLst>
              <p:tags r:id="rId2"/>
            </p:custDataLst>
          </p:nvPr>
        </p:nvSpPr>
        <p:spPr>
          <a:xfrm rot="5400000">
            <a:off x="3932829" y="2538937"/>
            <a:ext cx="4326342" cy="2734103"/>
          </a:xfrm>
          <a:prstGeom prst="homePlate">
            <a:avLst>
              <a:gd name="adj" fmla="val 23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Regular" panose="020B0500000000000000" charset="-122"/>
            </a:endParaRPr>
          </a:p>
        </p:txBody>
      </p:sp>
      <p:sp>
        <p:nvSpPr>
          <p:cNvPr id="3" name="觅知网-不倒翁ID:189359941"/>
          <p:cNvSpPr txBox="1"/>
          <p:nvPr>
            <p:custDataLst>
              <p:tags r:id="rId3"/>
            </p:custDataLst>
          </p:nvPr>
        </p:nvSpPr>
        <p:spPr>
          <a:xfrm>
            <a:off x="5015882" y="2053193"/>
            <a:ext cx="216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觅知网-不倒翁ID:189359941"/>
          <p:cNvSpPr/>
          <p:nvPr>
            <p:custDataLst>
              <p:tags r:id="rId4"/>
            </p:custDataLst>
          </p:nvPr>
        </p:nvSpPr>
        <p:spPr>
          <a:xfrm>
            <a:off x="3211255" y="1782514"/>
            <a:ext cx="887896" cy="793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Regular" panose="020B0500000000000000" charset="-122"/>
            </a:endParaRPr>
          </a:p>
        </p:txBody>
      </p:sp>
      <p:sp>
        <p:nvSpPr>
          <p:cNvPr id="6" name="觅知网-不倒翁ID:189359941"/>
          <p:cNvSpPr txBox="1"/>
          <p:nvPr>
            <p:custDataLst>
              <p:tags r:id="rId5"/>
            </p:custDataLst>
          </p:nvPr>
        </p:nvSpPr>
        <p:spPr>
          <a:xfrm>
            <a:off x="3245732" y="1884397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</a:endParaRPr>
          </a:p>
        </p:txBody>
      </p:sp>
      <p:sp>
        <p:nvSpPr>
          <p:cNvPr id="7" name="觅知网-不倒翁ID:189359941"/>
          <p:cNvSpPr/>
          <p:nvPr>
            <p:custDataLst>
              <p:tags r:id="rId6"/>
            </p:custDataLst>
          </p:nvPr>
        </p:nvSpPr>
        <p:spPr>
          <a:xfrm>
            <a:off x="8092849" y="1782514"/>
            <a:ext cx="887896" cy="793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Regular" panose="020B0500000000000000" charset="-122"/>
            </a:endParaRPr>
          </a:p>
        </p:txBody>
      </p:sp>
      <p:sp>
        <p:nvSpPr>
          <p:cNvPr id="8" name="觅知网-不倒翁ID:189359941"/>
          <p:cNvSpPr txBox="1"/>
          <p:nvPr>
            <p:custDataLst>
              <p:tags r:id="rId7"/>
            </p:custDataLst>
          </p:nvPr>
        </p:nvSpPr>
        <p:spPr>
          <a:xfrm>
            <a:off x="8127327" y="1884397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</a:endParaRPr>
          </a:p>
        </p:txBody>
      </p:sp>
      <p:sp>
        <p:nvSpPr>
          <p:cNvPr id="9" name="觅知网-不倒翁ID:189359941"/>
          <p:cNvSpPr/>
          <p:nvPr>
            <p:custDataLst>
              <p:tags r:id="rId8"/>
            </p:custDataLst>
          </p:nvPr>
        </p:nvSpPr>
        <p:spPr>
          <a:xfrm>
            <a:off x="3211255" y="4000869"/>
            <a:ext cx="887896" cy="793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Regular" panose="020B0500000000000000" charset="-122"/>
            </a:endParaRPr>
          </a:p>
        </p:txBody>
      </p:sp>
      <p:sp>
        <p:nvSpPr>
          <p:cNvPr id="10" name="觅知网-不倒翁ID:189359941"/>
          <p:cNvSpPr txBox="1"/>
          <p:nvPr>
            <p:custDataLst>
              <p:tags r:id="rId9"/>
            </p:custDataLst>
          </p:nvPr>
        </p:nvSpPr>
        <p:spPr>
          <a:xfrm>
            <a:off x="3245732" y="4102752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</a:endParaRPr>
          </a:p>
        </p:txBody>
      </p:sp>
      <p:sp>
        <p:nvSpPr>
          <p:cNvPr id="11" name="觅知网-不倒翁ID:189359941"/>
          <p:cNvSpPr/>
          <p:nvPr>
            <p:custDataLst>
              <p:tags r:id="rId10"/>
            </p:custDataLst>
          </p:nvPr>
        </p:nvSpPr>
        <p:spPr>
          <a:xfrm>
            <a:off x="8092849" y="4000869"/>
            <a:ext cx="887896" cy="793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Regular" panose="020B0500000000000000" charset="-122"/>
            </a:endParaRPr>
          </a:p>
        </p:txBody>
      </p:sp>
      <p:sp>
        <p:nvSpPr>
          <p:cNvPr id="12" name="觅知网-不倒翁ID:189359941"/>
          <p:cNvSpPr txBox="1"/>
          <p:nvPr>
            <p:custDataLst>
              <p:tags r:id="rId11"/>
            </p:custDataLst>
          </p:nvPr>
        </p:nvSpPr>
        <p:spPr>
          <a:xfrm>
            <a:off x="8127327" y="4102752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</a:endParaRPr>
          </a:p>
        </p:txBody>
      </p:sp>
      <p:grpSp>
        <p:nvGrpSpPr>
          <p:cNvPr id="13" name="觅知网-不倒翁ID:189359941"/>
          <p:cNvGrpSpPr/>
          <p:nvPr>
            <p:custDataLst>
              <p:tags r:id="rId12"/>
            </p:custDataLst>
          </p:nvPr>
        </p:nvGrpSpPr>
        <p:grpSpPr>
          <a:xfrm>
            <a:off x="1094507" y="2636913"/>
            <a:ext cx="3103799" cy="934582"/>
            <a:chOff x="-730471" y="7249843"/>
            <a:chExt cx="3103798" cy="934582"/>
          </a:xfrm>
        </p:grpSpPr>
        <p:sp>
          <p:nvSpPr>
            <p:cNvPr id="14" name="觅知网-不倒翁ID:189359941"/>
            <p:cNvSpPr txBox="1"/>
            <p:nvPr/>
          </p:nvSpPr>
          <p:spPr>
            <a:xfrm>
              <a:off x="-730471" y="7570731"/>
              <a:ext cx="310379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5" name="觅知网-不倒翁ID:189359941"/>
            <p:cNvSpPr txBox="1"/>
            <p:nvPr/>
          </p:nvSpPr>
          <p:spPr>
            <a:xfrm>
              <a:off x="649779" y="7249843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6" name="觅知网-不倒翁ID:189359941"/>
          <p:cNvGrpSpPr/>
          <p:nvPr>
            <p:custDataLst>
              <p:tags r:id="rId13"/>
            </p:custDataLst>
          </p:nvPr>
        </p:nvGrpSpPr>
        <p:grpSpPr>
          <a:xfrm>
            <a:off x="7983450" y="2636913"/>
            <a:ext cx="3170807" cy="934582"/>
            <a:chOff x="6023992" y="7249843"/>
            <a:chExt cx="3170806" cy="934582"/>
          </a:xfrm>
        </p:grpSpPr>
        <p:sp>
          <p:nvSpPr>
            <p:cNvPr id="17" name="觅知网-不倒翁ID:189359941"/>
            <p:cNvSpPr txBox="1"/>
            <p:nvPr/>
          </p:nvSpPr>
          <p:spPr>
            <a:xfrm>
              <a:off x="6023992" y="7570731"/>
              <a:ext cx="317080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8" name="觅知网-不倒翁ID:189359941"/>
            <p:cNvSpPr txBox="1"/>
            <p:nvPr/>
          </p:nvSpPr>
          <p:spPr>
            <a:xfrm>
              <a:off x="6023992" y="7249843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9" name="觅知网-不倒翁ID:189359941"/>
          <p:cNvGrpSpPr/>
          <p:nvPr>
            <p:custDataLst>
              <p:tags r:id="rId14"/>
            </p:custDataLst>
          </p:nvPr>
        </p:nvGrpSpPr>
        <p:grpSpPr>
          <a:xfrm>
            <a:off x="1094507" y="4862150"/>
            <a:ext cx="3103799" cy="934582"/>
            <a:chOff x="-730471" y="7249843"/>
            <a:chExt cx="3103798" cy="934582"/>
          </a:xfrm>
        </p:grpSpPr>
        <p:sp>
          <p:nvSpPr>
            <p:cNvPr id="20" name="觅知网-不倒翁ID:189359941"/>
            <p:cNvSpPr txBox="1"/>
            <p:nvPr/>
          </p:nvSpPr>
          <p:spPr>
            <a:xfrm>
              <a:off x="-730471" y="7570731"/>
              <a:ext cx="310379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1" name="觅知网-不倒翁ID:189359941"/>
            <p:cNvSpPr txBox="1"/>
            <p:nvPr/>
          </p:nvSpPr>
          <p:spPr>
            <a:xfrm>
              <a:off x="649779" y="7249843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2" name="觅知网-不倒翁ID:189359941"/>
          <p:cNvGrpSpPr/>
          <p:nvPr>
            <p:custDataLst>
              <p:tags r:id="rId15"/>
            </p:custDataLst>
          </p:nvPr>
        </p:nvGrpSpPr>
        <p:grpSpPr>
          <a:xfrm>
            <a:off x="7983450" y="4862150"/>
            <a:ext cx="3170807" cy="934582"/>
            <a:chOff x="6023992" y="7249843"/>
            <a:chExt cx="3170806" cy="934582"/>
          </a:xfrm>
        </p:grpSpPr>
        <p:sp>
          <p:nvSpPr>
            <p:cNvPr id="23" name="觅知网-不倒翁ID:189359941"/>
            <p:cNvSpPr txBox="1"/>
            <p:nvPr/>
          </p:nvSpPr>
          <p:spPr>
            <a:xfrm>
              <a:off x="6023992" y="7570731"/>
              <a:ext cx="317080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0" name="觅知网-不倒翁ID:189359941"/>
            <p:cNvSpPr txBox="1"/>
            <p:nvPr/>
          </p:nvSpPr>
          <p:spPr>
            <a:xfrm>
              <a:off x="6023992" y="7249843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25" name="觅知网-不倒翁ID:189359941" descr="河边有房子&#10;&#10;描述已自动生成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0910" y="3355008"/>
            <a:ext cx="2010181" cy="201018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9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sp>
        <p:nvSpPr>
          <p:cNvPr id="4" name="觅知网-不倒翁ID:189359941"/>
          <p:cNvSpPr txBox="1"/>
          <p:nvPr>
            <p:custDataLst>
              <p:tags r:id="rId2"/>
            </p:custDataLst>
          </p:nvPr>
        </p:nvSpPr>
        <p:spPr>
          <a:xfrm>
            <a:off x="3068379" y="2204865"/>
            <a:ext cx="8351124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etc.Click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 here to add content, content to match the title.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。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5" name="觅知网-不倒翁ID:189359941"/>
          <p:cNvSpPr txBox="1"/>
          <p:nvPr>
            <p:custDataLst>
              <p:tags r:id="rId3"/>
            </p:custDataLst>
          </p:nvPr>
        </p:nvSpPr>
        <p:spPr>
          <a:xfrm>
            <a:off x="4834199" y="1760923"/>
            <a:ext cx="4819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35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3164291" y="3570686"/>
            <a:ext cx="2599236" cy="2281249"/>
            <a:chOff x="2580699" y="3367332"/>
            <a:chExt cx="2599236" cy="2281249"/>
          </a:xfrm>
        </p:grpSpPr>
        <p:sp>
          <p:nvSpPr>
            <p:cNvPr id="6" name="觅知网-不倒翁ID:189359941"/>
            <p:cNvSpPr/>
            <p:nvPr/>
          </p:nvSpPr>
          <p:spPr>
            <a:xfrm rot="10800000">
              <a:off x="2580699" y="3367332"/>
              <a:ext cx="2599236" cy="2281249"/>
            </a:xfrm>
            <a:prstGeom prst="round1Rect">
              <a:avLst>
                <a:gd name="adj" fmla="val 294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ea"/>
                  <a:ea typeface="+mj-ea"/>
                  <a:cs typeface="思源黑体 CN Regular" panose="020B0500000000000000" charset="-122"/>
                </a:rPr>
                <a:t>    </a:t>
              </a:r>
              <a:endParaRPr lang="zh-CN" altLang="en-US" dirty="0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7" name="觅知网-不倒翁ID:189359941"/>
            <p:cNvSpPr txBox="1"/>
            <p:nvPr/>
          </p:nvSpPr>
          <p:spPr>
            <a:xfrm>
              <a:off x="3389143" y="3456092"/>
              <a:ext cx="16496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思源黑体 CN Regular" panose="020B0500000000000000" charset="-122"/>
                </a:rPr>
                <a:t>1.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8" name="觅知网-不倒翁ID:189359941"/>
            <p:cNvSpPr txBox="1"/>
            <p:nvPr/>
          </p:nvSpPr>
          <p:spPr>
            <a:xfrm>
              <a:off x="2721848" y="3933122"/>
              <a:ext cx="23169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  <a:sym typeface="思源黑体 CN Regular" panose="020B0500000000000000" charset="-122"/>
                </a:rPr>
                <a:t>Add Subtitle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9" name="觅知网-不倒翁ID:189359941"/>
            <p:cNvSpPr txBox="1"/>
            <p:nvPr/>
          </p:nvSpPr>
          <p:spPr>
            <a:xfrm>
              <a:off x="2721848" y="4359344"/>
              <a:ext cx="23169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cs typeface="思源黑体 CN Regular" panose="020B0500000000000000" charset="-122"/>
                  <a:sym typeface="思源黑体 CN Regular" panose="020B0500000000000000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</a:endParaRPr>
            </a:p>
          </p:txBody>
        </p:sp>
      </p:grpSp>
      <p:grpSp>
        <p:nvGrpSpPr>
          <p:cNvPr id="36" name="觅知网-不倒翁ID:189359941"/>
          <p:cNvGrpSpPr/>
          <p:nvPr>
            <p:custDataLst>
              <p:tags r:id="rId5"/>
            </p:custDataLst>
          </p:nvPr>
        </p:nvGrpSpPr>
        <p:grpSpPr>
          <a:xfrm>
            <a:off x="5944323" y="3570686"/>
            <a:ext cx="2599236" cy="2281249"/>
            <a:chOff x="5682674" y="3367332"/>
            <a:chExt cx="2599236" cy="2281249"/>
          </a:xfrm>
        </p:grpSpPr>
        <p:sp>
          <p:nvSpPr>
            <p:cNvPr id="10" name="觅知网-不倒翁ID:189359941"/>
            <p:cNvSpPr/>
            <p:nvPr/>
          </p:nvSpPr>
          <p:spPr>
            <a:xfrm rot="10800000">
              <a:off x="5682674" y="3367332"/>
              <a:ext cx="2599236" cy="2281249"/>
            </a:xfrm>
            <a:prstGeom prst="round1Rect">
              <a:avLst>
                <a:gd name="adj" fmla="val 294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ea"/>
                  <a:ea typeface="+mj-ea"/>
                  <a:cs typeface="思源黑体 CN Regular" panose="020B0500000000000000" charset="-122"/>
                </a:rPr>
                <a:t>    </a:t>
              </a:r>
              <a:endParaRPr lang="zh-CN" altLang="en-US" dirty="0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1" name="觅知网-不倒翁ID:189359941"/>
            <p:cNvSpPr txBox="1"/>
            <p:nvPr/>
          </p:nvSpPr>
          <p:spPr>
            <a:xfrm>
              <a:off x="6491118" y="3456092"/>
              <a:ext cx="16496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思源黑体 CN Regular" panose="020B0500000000000000" charset="-122"/>
                </a:rPr>
                <a:t>2.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12" name="觅知网-不倒翁ID:189359941"/>
            <p:cNvSpPr txBox="1"/>
            <p:nvPr/>
          </p:nvSpPr>
          <p:spPr>
            <a:xfrm>
              <a:off x="5823823" y="3933122"/>
              <a:ext cx="23169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  <a:sym typeface="思源黑体 CN Regular" panose="020B0500000000000000" charset="-122"/>
                </a:rPr>
                <a:t>Add Subtitle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13" name="觅知网-不倒翁ID:189359941"/>
            <p:cNvSpPr txBox="1"/>
            <p:nvPr/>
          </p:nvSpPr>
          <p:spPr>
            <a:xfrm>
              <a:off x="5823823" y="4359344"/>
              <a:ext cx="23169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cs typeface="思源黑体 CN Regular" panose="020B0500000000000000" charset="-122"/>
                  <a:sym typeface="思源黑体 CN Regular" panose="020B0500000000000000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</a:endParaRPr>
            </a:p>
          </p:txBody>
        </p:sp>
      </p:grpSp>
      <p:grpSp>
        <p:nvGrpSpPr>
          <p:cNvPr id="37" name="觅知网-不倒翁ID:189359941"/>
          <p:cNvGrpSpPr/>
          <p:nvPr>
            <p:custDataLst>
              <p:tags r:id="rId6"/>
            </p:custDataLst>
          </p:nvPr>
        </p:nvGrpSpPr>
        <p:grpSpPr>
          <a:xfrm>
            <a:off x="8724353" y="3570686"/>
            <a:ext cx="2599236" cy="2281249"/>
            <a:chOff x="8784649" y="3367332"/>
            <a:chExt cx="2599236" cy="2281249"/>
          </a:xfrm>
        </p:grpSpPr>
        <p:sp>
          <p:nvSpPr>
            <p:cNvPr id="19" name="觅知网-不倒翁ID:189359941"/>
            <p:cNvSpPr/>
            <p:nvPr/>
          </p:nvSpPr>
          <p:spPr>
            <a:xfrm rot="10800000">
              <a:off x="8784649" y="3367332"/>
              <a:ext cx="2599236" cy="2281249"/>
            </a:xfrm>
            <a:prstGeom prst="round1Rect">
              <a:avLst>
                <a:gd name="adj" fmla="val 294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ea"/>
                  <a:ea typeface="+mj-ea"/>
                  <a:cs typeface="思源黑体 CN Regular" panose="020B0500000000000000" charset="-122"/>
                </a:rPr>
                <a:t>    </a:t>
              </a:r>
              <a:endParaRPr lang="zh-CN" altLang="en-US" dirty="0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 txBox="1"/>
            <p:nvPr/>
          </p:nvSpPr>
          <p:spPr>
            <a:xfrm>
              <a:off x="9593093" y="3456092"/>
              <a:ext cx="16496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思源黑体 CN Regular" panose="020B0500000000000000" charset="-122"/>
                </a:rPr>
                <a:t>3.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21" name="觅知网-不倒翁ID:189359941"/>
            <p:cNvSpPr txBox="1"/>
            <p:nvPr/>
          </p:nvSpPr>
          <p:spPr>
            <a:xfrm>
              <a:off x="8925798" y="3933122"/>
              <a:ext cx="23169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  <a:sym typeface="思源黑体 CN Regular" panose="020B0500000000000000" charset="-122"/>
                </a:rPr>
                <a:t>Add Subtitle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22" name="觅知网-不倒翁ID:189359941"/>
            <p:cNvSpPr txBox="1"/>
            <p:nvPr/>
          </p:nvSpPr>
          <p:spPr>
            <a:xfrm>
              <a:off x="8925798" y="4359343"/>
              <a:ext cx="23169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cs typeface="思源黑体 CN Regular" panose="020B0500000000000000" charset="-122"/>
                  <a:sym typeface="思源黑体 CN Regular" panose="020B0500000000000000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</a:endParaRPr>
            </a:p>
          </p:txBody>
        </p:sp>
      </p:grpSp>
      <p:pic>
        <p:nvPicPr>
          <p:cNvPr id="33" name="觅知网-不倒翁ID:1893599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173" y="1902645"/>
            <a:ext cx="1894515" cy="4046704"/>
          </a:xfrm>
          <a:custGeom>
            <a:avLst/>
            <a:gdLst>
              <a:gd name="connsiteX0" fmla="*/ 152172 w 1648314"/>
              <a:gd name="connsiteY0" fmla="*/ 0 h 3520816"/>
              <a:gd name="connsiteX1" fmla="*/ 1496142 w 1648314"/>
              <a:gd name="connsiteY1" fmla="*/ 0 h 3520816"/>
              <a:gd name="connsiteX2" fmla="*/ 1648314 w 1648314"/>
              <a:gd name="connsiteY2" fmla="*/ 152172 h 3520816"/>
              <a:gd name="connsiteX3" fmla="*/ 1648314 w 1648314"/>
              <a:gd name="connsiteY3" fmla="*/ 3368644 h 3520816"/>
              <a:gd name="connsiteX4" fmla="*/ 1496142 w 1648314"/>
              <a:gd name="connsiteY4" fmla="*/ 3520816 h 3520816"/>
              <a:gd name="connsiteX5" fmla="*/ 152172 w 1648314"/>
              <a:gd name="connsiteY5" fmla="*/ 3520816 h 3520816"/>
              <a:gd name="connsiteX6" fmla="*/ 0 w 1648314"/>
              <a:gd name="connsiteY6" fmla="*/ 3368644 h 3520816"/>
              <a:gd name="connsiteX7" fmla="*/ 0 w 1648314"/>
              <a:gd name="connsiteY7" fmla="*/ 152172 h 3520816"/>
              <a:gd name="connsiteX8" fmla="*/ 152172 w 1648314"/>
              <a:gd name="connsiteY8" fmla="*/ 0 h 352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8314" h="3520816">
                <a:moveTo>
                  <a:pt x="152172" y="0"/>
                </a:moveTo>
                <a:lnTo>
                  <a:pt x="1496142" y="0"/>
                </a:lnTo>
                <a:cubicBezTo>
                  <a:pt x="1580184" y="0"/>
                  <a:pt x="1648314" y="68130"/>
                  <a:pt x="1648314" y="152172"/>
                </a:cubicBezTo>
                <a:lnTo>
                  <a:pt x="1648314" y="3368644"/>
                </a:lnTo>
                <a:cubicBezTo>
                  <a:pt x="1648314" y="3452686"/>
                  <a:pt x="1580184" y="3520816"/>
                  <a:pt x="1496142" y="3520816"/>
                </a:cubicBezTo>
                <a:lnTo>
                  <a:pt x="152172" y="3520816"/>
                </a:lnTo>
                <a:cubicBezTo>
                  <a:pt x="68130" y="3520816"/>
                  <a:pt x="0" y="3452686"/>
                  <a:pt x="0" y="3368644"/>
                </a:cubicBezTo>
                <a:lnTo>
                  <a:pt x="0" y="152172"/>
                </a:lnTo>
                <a:cubicBezTo>
                  <a:pt x="0" y="68130"/>
                  <a:pt x="68130" y="0"/>
                  <a:pt x="152172" y="0"/>
                </a:cubicBezTo>
                <a:close/>
              </a:path>
            </a:pathLst>
          </a:custGeom>
        </p:spPr>
      </p:pic>
      <p:pic>
        <p:nvPicPr>
          <p:cNvPr id="34" name="觅知网-不倒翁ID:189359941" descr="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27" y="1821279"/>
            <a:ext cx="2055979" cy="41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9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grpSp>
        <p:nvGrpSpPr>
          <p:cNvPr id="2" name="觅知网-不倒翁ID:189359941"/>
          <p:cNvGrpSpPr/>
          <p:nvPr>
            <p:custDataLst>
              <p:tags r:id="rId2"/>
            </p:custDataLst>
          </p:nvPr>
        </p:nvGrpSpPr>
        <p:grpSpPr>
          <a:xfrm>
            <a:off x="951640" y="4634689"/>
            <a:ext cx="3415744" cy="869594"/>
            <a:chOff x="1290713" y="2057249"/>
            <a:chExt cx="3415744" cy="869594"/>
          </a:xfrm>
        </p:grpSpPr>
        <p:sp>
          <p:nvSpPr>
            <p:cNvPr id="29" name="觅知网-不倒翁ID:189359941"/>
            <p:cNvSpPr/>
            <p:nvPr/>
          </p:nvSpPr>
          <p:spPr bwMode="auto">
            <a:xfrm>
              <a:off x="1290713" y="2232955"/>
              <a:ext cx="421008" cy="42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30" name="觅知网-不倒翁ID:189359941"/>
            <p:cNvSpPr/>
            <p:nvPr/>
          </p:nvSpPr>
          <p:spPr>
            <a:xfrm flipV="1">
              <a:off x="1828338" y="2329826"/>
              <a:ext cx="138490" cy="22726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rgbClr val="891C2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31" name="觅知网-不倒翁ID:189359941"/>
            <p:cNvSpPr/>
            <p:nvPr/>
          </p:nvSpPr>
          <p:spPr>
            <a:xfrm>
              <a:off x="2047112" y="2400032"/>
              <a:ext cx="2659345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  <a:alpha val="88000"/>
                    </a:schemeClr>
                  </a:solidFill>
                  <a:latin typeface="+mn-ea"/>
                  <a:ea typeface="+mn-ea"/>
                  <a:cs typeface="思源黑体 CN Regular" panose="020B0500000000000000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  <a:alpha val="88000"/>
                  </a:schemeClr>
                </a:solidFill>
                <a:latin typeface="+mn-ea"/>
                <a:ea typeface="+mn-ea"/>
                <a:cs typeface="思源黑体 CN Regular" panose="020B0500000000000000" charset="-122"/>
                <a:sym typeface="+mn-lt"/>
              </a:endParaRPr>
            </a:p>
          </p:txBody>
        </p:sp>
        <p:sp>
          <p:nvSpPr>
            <p:cNvPr id="32" name="觅知网-不倒翁ID:189359941"/>
            <p:cNvSpPr txBox="1"/>
            <p:nvPr/>
          </p:nvSpPr>
          <p:spPr>
            <a:xfrm>
              <a:off x="2047112" y="2057249"/>
              <a:ext cx="2052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" name="觅知网-不倒翁ID:189359941"/>
          <p:cNvGrpSpPr/>
          <p:nvPr>
            <p:custDataLst>
              <p:tags r:id="rId3"/>
            </p:custDataLst>
          </p:nvPr>
        </p:nvGrpSpPr>
        <p:grpSpPr>
          <a:xfrm>
            <a:off x="4439816" y="4634689"/>
            <a:ext cx="3415744" cy="869594"/>
            <a:chOff x="1290713" y="2057249"/>
            <a:chExt cx="3415744" cy="869594"/>
          </a:xfrm>
        </p:grpSpPr>
        <p:sp>
          <p:nvSpPr>
            <p:cNvPr id="25" name="觅知网-不倒翁ID:189359941"/>
            <p:cNvSpPr/>
            <p:nvPr/>
          </p:nvSpPr>
          <p:spPr bwMode="auto">
            <a:xfrm>
              <a:off x="1290713" y="2232955"/>
              <a:ext cx="421008" cy="42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6</a:t>
              </a:r>
              <a:endParaRPr lang="zh-CN" altLang="en-US" sz="20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26" name="觅知网-不倒翁ID:189359941"/>
            <p:cNvSpPr/>
            <p:nvPr/>
          </p:nvSpPr>
          <p:spPr>
            <a:xfrm flipV="1">
              <a:off x="1828338" y="2329826"/>
              <a:ext cx="138490" cy="22726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rgbClr val="891C2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觅知网-不倒翁ID:189359941"/>
            <p:cNvSpPr/>
            <p:nvPr/>
          </p:nvSpPr>
          <p:spPr>
            <a:xfrm>
              <a:off x="2047112" y="2400032"/>
              <a:ext cx="2659345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  <a:alpha val="88000"/>
                    </a:schemeClr>
                  </a:solidFill>
                  <a:latin typeface="+mn-ea"/>
                  <a:ea typeface="+mn-ea"/>
                  <a:cs typeface="思源黑体 CN Regular" panose="020B0500000000000000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  <a:alpha val="88000"/>
                  </a:schemeClr>
                </a:solidFill>
                <a:latin typeface="+mn-ea"/>
                <a:ea typeface="+mn-ea"/>
                <a:cs typeface="思源黑体 CN Regular" panose="020B0500000000000000" charset="-122"/>
                <a:sym typeface="+mn-lt"/>
              </a:endParaRPr>
            </a:p>
          </p:txBody>
        </p:sp>
        <p:sp>
          <p:nvSpPr>
            <p:cNvPr id="28" name="觅知网-不倒翁ID:189359941"/>
            <p:cNvSpPr txBox="1"/>
            <p:nvPr/>
          </p:nvSpPr>
          <p:spPr>
            <a:xfrm>
              <a:off x="2047112" y="2057249"/>
              <a:ext cx="2052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951640" y="3281203"/>
            <a:ext cx="3415744" cy="869594"/>
            <a:chOff x="1290713" y="2057249"/>
            <a:chExt cx="3415744" cy="869594"/>
          </a:xfrm>
        </p:grpSpPr>
        <p:sp>
          <p:nvSpPr>
            <p:cNvPr id="21" name="觅知网-不倒翁ID:189359941"/>
            <p:cNvSpPr/>
            <p:nvPr/>
          </p:nvSpPr>
          <p:spPr bwMode="auto">
            <a:xfrm>
              <a:off x="1290713" y="2232955"/>
              <a:ext cx="421008" cy="42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22" name="觅知网-不倒翁ID:189359941"/>
            <p:cNvSpPr/>
            <p:nvPr/>
          </p:nvSpPr>
          <p:spPr>
            <a:xfrm flipV="1">
              <a:off x="1828338" y="2329826"/>
              <a:ext cx="138490" cy="22726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rgbClr val="891C2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23" name="觅知网-不倒翁ID:189359941"/>
            <p:cNvSpPr/>
            <p:nvPr/>
          </p:nvSpPr>
          <p:spPr>
            <a:xfrm>
              <a:off x="2047112" y="2400032"/>
              <a:ext cx="2659345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  <a:alpha val="88000"/>
                    </a:schemeClr>
                  </a:solidFill>
                  <a:latin typeface="+mn-ea"/>
                  <a:ea typeface="+mn-ea"/>
                  <a:cs typeface="思源黑体 CN Regular" panose="020B0500000000000000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  <a:alpha val="88000"/>
                  </a:schemeClr>
                </a:solidFill>
                <a:latin typeface="+mn-ea"/>
                <a:ea typeface="+mn-ea"/>
                <a:cs typeface="思源黑体 CN Regular" panose="020B0500000000000000" charset="-122"/>
                <a:sym typeface="+mn-lt"/>
              </a:endParaRPr>
            </a:p>
          </p:txBody>
        </p:sp>
        <p:sp>
          <p:nvSpPr>
            <p:cNvPr id="24" name="觅知网-不倒翁ID:189359941"/>
            <p:cNvSpPr txBox="1"/>
            <p:nvPr/>
          </p:nvSpPr>
          <p:spPr>
            <a:xfrm>
              <a:off x="2047112" y="2057249"/>
              <a:ext cx="2052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" name="觅知网-不倒翁ID:189359941"/>
          <p:cNvGrpSpPr/>
          <p:nvPr>
            <p:custDataLst>
              <p:tags r:id="rId5"/>
            </p:custDataLst>
          </p:nvPr>
        </p:nvGrpSpPr>
        <p:grpSpPr>
          <a:xfrm>
            <a:off x="4439816" y="3281203"/>
            <a:ext cx="3415744" cy="869594"/>
            <a:chOff x="1290713" y="2057249"/>
            <a:chExt cx="3415744" cy="869594"/>
          </a:xfrm>
        </p:grpSpPr>
        <p:sp>
          <p:nvSpPr>
            <p:cNvPr id="17" name="觅知网-不倒翁ID:189359941"/>
            <p:cNvSpPr/>
            <p:nvPr/>
          </p:nvSpPr>
          <p:spPr bwMode="auto">
            <a:xfrm>
              <a:off x="1290713" y="2232955"/>
              <a:ext cx="421008" cy="42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5</a:t>
              </a:r>
              <a:endParaRPr lang="zh-CN" altLang="en-US" sz="20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18" name="觅知网-不倒翁ID:189359941"/>
            <p:cNvSpPr/>
            <p:nvPr/>
          </p:nvSpPr>
          <p:spPr>
            <a:xfrm flipV="1">
              <a:off x="1828338" y="2329826"/>
              <a:ext cx="138490" cy="22726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rgbClr val="891C2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19" name="觅知网-不倒翁ID:189359941"/>
            <p:cNvSpPr/>
            <p:nvPr/>
          </p:nvSpPr>
          <p:spPr>
            <a:xfrm>
              <a:off x="2047112" y="2400032"/>
              <a:ext cx="2659345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  <a:alpha val="88000"/>
                    </a:schemeClr>
                  </a:solidFill>
                  <a:latin typeface="+mn-ea"/>
                  <a:ea typeface="+mn-ea"/>
                  <a:cs typeface="思源黑体 CN Regular" panose="020B0500000000000000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  <a:alpha val="88000"/>
                  </a:schemeClr>
                </a:solidFill>
                <a:latin typeface="+mn-ea"/>
                <a:ea typeface="+mn-ea"/>
                <a:cs typeface="思源黑体 CN Regular" panose="020B0500000000000000" charset="-122"/>
                <a:sym typeface="+mn-lt"/>
              </a:endParaRPr>
            </a:p>
          </p:txBody>
        </p:sp>
        <p:sp>
          <p:nvSpPr>
            <p:cNvPr id="20" name="觅知网-不倒翁ID:189359941"/>
            <p:cNvSpPr txBox="1"/>
            <p:nvPr/>
          </p:nvSpPr>
          <p:spPr>
            <a:xfrm>
              <a:off x="2047112" y="2057249"/>
              <a:ext cx="2052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6" name="觅知网-不倒翁ID:189359941"/>
          <p:cNvGrpSpPr/>
          <p:nvPr>
            <p:custDataLst>
              <p:tags r:id="rId6"/>
            </p:custDataLst>
          </p:nvPr>
        </p:nvGrpSpPr>
        <p:grpSpPr>
          <a:xfrm>
            <a:off x="951640" y="1927717"/>
            <a:ext cx="3415744" cy="869594"/>
            <a:chOff x="1290713" y="2057249"/>
            <a:chExt cx="3415744" cy="869594"/>
          </a:xfrm>
        </p:grpSpPr>
        <p:sp>
          <p:nvSpPr>
            <p:cNvPr id="13" name="觅知网-不倒翁ID:189359941"/>
            <p:cNvSpPr/>
            <p:nvPr/>
          </p:nvSpPr>
          <p:spPr bwMode="auto">
            <a:xfrm>
              <a:off x="1290713" y="2232955"/>
              <a:ext cx="421008" cy="42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觅知网-不倒翁ID:189359941"/>
            <p:cNvSpPr/>
            <p:nvPr/>
          </p:nvSpPr>
          <p:spPr>
            <a:xfrm flipV="1">
              <a:off x="1828338" y="2329826"/>
              <a:ext cx="138490" cy="22726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rgbClr val="891C2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15" name="觅知网-不倒翁ID:189359941"/>
            <p:cNvSpPr/>
            <p:nvPr/>
          </p:nvSpPr>
          <p:spPr>
            <a:xfrm>
              <a:off x="2047112" y="2400032"/>
              <a:ext cx="2659345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  <a:alpha val="88000"/>
                    </a:schemeClr>
                  </a:solidFill>
                  <a:latin typeface="+mn-ea"/>
                  <a:ea typeface="+mn-ea"/>
                  <a:cs typeface="思源黑体 CN Regular" panose="020B0500000000000000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  <a:alpha val="88000"/>
                  </a:schemeClr>
                </a:solidFill>
                <a:latin typeface="+mn-ea"/>
                <a:ea typeface="+mn-ea"/>
                <a:cs typeface="思源黑体 CN Regular" panose="020B0500000000000000" charset="-122"/>
                <a:sym typeface="+mn-lt"/>
              </a:endParaRPr>
            </a:p>
          </p:txBody>
        </p:sp>
        <p:sp>
          <p:nvSpPr>
            <p:cNvPr id="16" name="觅知网-不倒翁ID:189359941"/>
            <p:cNvSpPr txBox="1"/>
            <p:nvPr/>
          </p:nvSpPr>
          <p:spPr>
            <a:xfrm>
              <a:off x="2047112" y="2057249"/>
              <a:ext cx="2052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7" name="觅知网-不倒翁ID:189359941"/>
          <p:cNvGrpSpPr/>
          <p:nvPr>
            <p:custDataLst>
              <p:tags r:id="rId7"/>
            </p:custDataLst>
          </p:nvPr>
        </p:nvGrpSpPr>
        <p:grpSpPr>
          <a:xfrm>
            <a:off x="4439816" y="1927717"/>
            <a:ext cx="3415744" cy="869594"/>
            <a:chOff x="1290713" y="2057249"/>
            <a:chExt cx="3415744" cy="869594"/>
          </a:xfrm>
        </p:grpSpPr>
        <p:sp>
          <p:nvSpPr>
            <p:cNvPr id="9" name="觅知网-不倒翁ID:189359941"/>
            <p:cNvSpPr/>
            <p:nvPr/>
          </p:nvSpPr>
          <p:spPr bwMode="auto">
            <a:xfrm>
              <a:off x="1290713" y="2232955"/>
              <a:ext cx="421008" cy="42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觅知网-不倒翁ID:189359941"/>
            <p:cNvSpPr/>
            <p:nvPr/>
          </p:nvSpPr>
          <p:spPr>
            <a:xfrm flipV="1">
              <a:off x="1828338" y="2329826"/>
              <a:ext cx="138490" cy="22726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rgbClr val="891C2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11" name="觅知网-不倒翁ID:189359941"/>
            <p:cNvSpPr/>
            <p:nvPr/>
          </p:nvSpPr>
          <p:spPr>
            <a:xfrm>
              <a:off x="2047112" y="2400032"/>
              <a:ext cx="2659345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  <a:alpha val="88000"/>
                    </a:schemeClr>
                  </a:solidFill>
                  <a:latin typeface="+mn-ea"/>
                  <a:ea typeface="+mn-ea"/>
                  <a:cs typeface="思源黑体 CN Regular" panose="020B0500000000000000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  <a:alpha val="88000"/>
                  </a:schemeClr>
                </a:solidFill>
                <a:latin typeface="+mn-ea"/>
                <a:ea typeface="+mn-ea"/>
                <a:cs typeface="思源黑体 CN Regular" panose="020B0500000000000000" charset="-122"/>
                <a:sym typeface="+mn-lt"/>
              </a:endParaRPr>
            </a:p>
          </p:txBody>
        </p:sp>
        <p:sp>
          <p:nvSpPr>
            <p:cNvPr id="12" name="觅知网-不倒翁ID:189359941"/>
            <p:cNvSpPr txBox="1"/>
            <p:nvPr/>
          </p:nvSpPr>
          <p:spPr>
            <a:xfrm>
              <a:off x="2047112" y="2057249"/>
              <a:ext cx="2052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8" name="觅知网-不倒翁ID:1893599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274" y="1994761"/>
            <a:ext cx="3245087" cy="3677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觅知网-不倒翁ID:189359941" descr="山上的风景&#10;&#10;描述已自动生成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919"/>
            <a:ext cx="12190569" cy="7888521"/>
          </a:xfrm>
          <a:prstGeom prst="rect">
            <a:avLst/>
          </a:prstGeom>
        </p:spPr>
      </p:pic>
      <p:pic>
        <p:nvPicPr>
          <p:cNvPr id="12" name="觅知网-不倒翁ID:1893599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66" y="4454517"/>
            <a:ext cx="12199036" cy="2968989"/>
          </a:xfrm>
          <a:custGeom>
            <a:avLst/>
            <a:gdLst>
              <a:gd name="connsiteX0" fmla="*/ 2079458 w 12199036"/>
              <a:gd name="connsiteY0" fmla="*/ 0 h 2968989"/>
              <a:gd name="connsiteX1" fmla="*/ 7777524 w 12199036"/>
              <a:gd name="connsiteY1" fmla="*/ 1430867 h 2968989"/>
              <a:gd name="connsiteX2" fmla="*/ 12199036 w 12199036"/>
              <a:gd name="connsiteY2" fmla="*/ 554748 h 2968989"/>
              <a:gd name="connsiteX3" fmla="*/ 12182123 w 12199036"/>
              <a:gd name="connsiteY3" fmla="*/ 2968989 h 2968989"/>
              <a:gd name="connsiteX4" fmla="*/ 0 w 12199036"/>
              <a:gd name="connsiteY4" fmla="*/ 2968989 h 2968989"/>
              <a:gd name="connsiteX5" fmla="*/ 0 w 12199036"/>
              <a:gd name="connsiteY5" fmla="*/ 821770 h 296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036" h="2968989">
                <a:moveTo>
                  <a:pt x="2079458" y="0"/>
                </a:moveTo>
                <a:cubicBezTo>
                  <a:pt x="3284227" y="625798"/>
                  <a:pt x="6090928" y="1338409"/>
                  <a:pt x="7777524" y="1430867"/>
                </a:cubicBezTo>
                <a:cubicBezTo>
                  <a:pt x="9464120" y="1523325"/>
                  <a:pt x="11422607" y="983726"/>
                  <a:pt x="12199036" y="554748"/>
                </a:cubicBezTo>
                <a:lnTo>
                  <a:pt x="12182123" y="2968989"/>
                </a:lnTo>
                <a:lnTo>
                  <a:pt x="0" y="2968989"/>
                </a:lnTo>
                <a:lnTo>
                  <a:pt x="0" y="821770"/>
                </a:lnTo>
                <a:close/>
              </a:path>
            </a:pathLst>
          </a:custGeom>
          <a:ln w="60325">
            <a:gradFill>
              <a:gsLst>
                <a:gs pos="0">
                  <a:srgbClr val="A0866D"/>
                </a:gs>
                <a:gs pos="17000">
                  <a:srgbClr val="F4F2ED"/>
                </a:gs>
                <a:gs pos="54000">
                  <a:srgbClr val="D5CDBA"/>
                </a:gs>
                <a:gs pos="36000">
                  <a:srgbClr val="987F60"/>
                </a:gs>
                <a:gs pos="97000">
                  <a:srgbClr val="C2B18F"/>
                </a:gs>
                <a:gs pos="74000">
                  <a:srgbClr val="8B6A3C"/>
                </a:gs>
              </a:gsLst>
              <a:lin ang="0" scaled="0"/>
            </a:gradFill>
          </a:ln>
        </p:spPr>
      </p:pic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5097995"/>
            <a:ext cx="1602732" cy="641439"/>
          </a:xfrm>
          <a:prstGeom prst="rect">
            <a:avLst/>
          </a:prstGeom>
        </p:spPr>
      </p:pic>
      <p:grpSp>
        <p:nvGrpSpPr>
          <p:cNvPr id="8" name="觅知网-不倒翁ID:189359941"/>
          <p:cNvGrpSpPr/>
          <p:nvPr/>
        </p:nvGrpSpPr>
        <p:grpSpPr>
          <a:xfrm>
            <a:off x="11210938" y="358366"/>
            <a:ext cx="618780" cy="111681"/>
            <a:chOff x="9369" y="2388"/>
            <a:chExt cx="1115" cy="201"/>
          </a:xfrm>
          <a:solidFill>
            <a:srgbClr val="2D6A5A"/>
          </a:solidFill>
        </p:grpSpPr>
        <p:sp>
          <p:nvSpPr>
            <p:cNvPr id="15" name="觅知网-不倒翁ID:189359941"/>
            <p:cNvSpPr/>
            <p:nvPr/>
          </p:nvSpPr>
          <p:spPr>
            <a:xfrm>
              <a:off x="9369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6" name="觅知网-不倒翁ID:189359941"/>
            <p:cNvSpPr/>
            <p:nvPr/>
          </p:nvSpPr>
          <p:spPr>
            <a:xfrm flipH="1">
              <a:off x="967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7" name="觅知网-不倒翁ID:189359941"/>
            <p:cNvSpPr/>
            <p:nvPr/>
          </p:nvSpPr>
          <p:spPr>
            <a:xfrm flipH="1">
              <a:off x="9978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/>
            <p:nvPr/>
          </p:nvSpPr>
          <p:spPr>
            <a:xfrm>
              <a:off x="1028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sp>
        <p:nvSpPr>
          <p:cNvPr id="21" name="觅知网-不倒翁ID:189359941"/>
          <p:cNvSpPr txBox="1"/>
          <p:nvPr/>
        </p:nvSpPr>
        <p:spPr>
          <a:xfrm>
            <a:off x="316310" y="260318"/>
            <a:ext cx="277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400" spc="0">
                <a:ln w="38100">
                  <a:noFill/>
                </a:ln>
                <a:solidFill>
                  <a:srgbClr val="4D832E"/>
                </a:solidFill>
                <a:effectLst/>
                <a:latin typeface="Aharoni" pitchFamily="2" charset="-79"/>
                <a:ea typeface="思源黑体 CN Bold" panose="020B0800000000000000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思源黑体 CN Regular" panose="020B0500000000000000" charset="-122"/>
              </a:rPr>
              <a:t>YOUR LOGO</a:t>
            </a:r>
          </a:p>
        </p:txBody>
      </p:sp>
      <p:grpSp>
        <p:nvGrpSpPr>
          <p:cNvPr id="22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5377607" y="949981"/>
            <a:ext cx="1435355" cy="1277716"/>
            <a:chOff x="1680307" y="1572148"/>
            <a:chExt cx="1435354" cy="1277716"/>
          </a:xfrm>
        </p:grpSpPr>
        <p:sp>
          <p:nvSpPr>
            <p:cNvPr id="23" name="觅知网-不倒翁ID:189359941"/>
            <p:cNvSpPr/>
            <p:nvPr/>
          </p:nvSpPr>
          <p:spPr>
            <a:xfrm>
              <a:off x="1680307" y="1572148"/>
              <a:ext cx="1435354" cy="1277716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137160" tIns="68580" rIns="137160" bIns="68580" rtlCol="0" anchor="ctr"/>
            <a:lstStyle/>
            <a:p>
              <a:endParaRPr lang="zh-CN" altLang="en-US" sz="2700">
                <a:cs typeface="思源黑体 CN Regular" panose="020B0500000000000000" charset="-122"/>
              </a:endParaRPr>
            </a:p>
          </p:txBody>
        </p:sp>
        <p:sp>
          <p:nvSpPr>
            <p:cNvPr id="32" name="觅知网-不倒翁ID:189359941"/>
            <p:cNvSpPr txBox="1"/>
            <p:nvPr>
              <p:custDataLst>
                <p:tags r:id="rId4"/>
              </p:custDataLst>
            </p:nvPr>
          </p:nvSpPr>
          <p:spPr>
            <a:xfrm>
              <a:off x="1916279" y="1745151"/>
              <a:ext cx="912482" cy="834230"/>
            </a:xfrm>
            <a:prstGeom prst="rect">
              <a:avLst/>
            </a:prstGeom>
            <a:noFill/>
            <a:effectLst/>
          </p:spPr>
          <p:txBody>
            <a:bodyPr wrap="none" lIns="94641" tIns="47321" rIns="94641" bIns="4732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4800" dirty="0">
                  <a:solidFill>
                    <a:srgbClr val="4D832E"/>
                  </a:soli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思源黑体 CN Regular" panose="020B0500000000000000" charset="-122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3" name="觅知网-不倒翁ID:189359941"/>
          <p:cNvSpPr txBox="1"/>
          <p:nvPr>
            <p:custDataLst>
              <p:tags r:id="rId2"/>
            </p:custDataLst>
          </p:nvPr>
        </p:nvSpPr>
        <p:spPr>
          <a:xfrm>
            <a:off x="2297485" y="2448449"/>
            <a:ext cx="7614940" cy="886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zh-CN"/>
            </a:defPPr>
            <a:lvl1pPr algn="ctr">
              <a:defRPr sz="6600" spc="-500">
                <a:solidFill>
                  <a:srgbClr val="4D832E"/>
                </a:solidFill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34" name="觅知网-不倒翁ID:189359941"/>
          <p:cNvSpPr/>
          <p:nvPr>
            <p:custDataLst>
              <p:tags r:id="rId3"/>
            </p:custDataLst>
          </p:nvPr>
        </p:nvSpPr>
        <p:spPr>
          <a:xfrm>
            <a:off x="2855640" y="3367991"/>
            <a:ext cx="648072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rgbClr val="4D832E"/>
                </a:solidFill>
                <a:cs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rgbClr val="4D832E"/>
              </a:solidFill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(1+min((1.5/#ppt_h),(1.5/#ppt_w))*((1-$)^7))*#ppt_h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(1+min((1.5/#ppt_h),(1.5/#ppt_w))*((1-$)^7))*#ppt_w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(1+min((2/#ppt_h),(2/#ppt_w))*((1-$)^7))*#ppt_w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-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1-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/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8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grpSp>
        <p:nvGrpSpPr>
          <p:cNvPr id="15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356408" y="2204866"/>
            <a:ext cx="6721547" cy="793667"/>
            <a:chOff x="4479166" y="2032660"/>
            <a:chExt cx="6721546" cy="793667"/>
          </a:xfrm>
        </p:grpSpPr>
        <p:sp>
          <p:nvSpPr>
            <p:cNvPr id="16" name="觅知网-不倒翁ID:189359941"/>
            <p:cNvSpPr/>
            <p:nvPr/>
          </p:nvSpPr>
          <p:spPr>
            <a:xfrm>
              <a:off x="4479166" y="2032660"/>
              <a:ext cx="6721546" cy="793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思源黑体 CN Regular" panose="020B0500000000000000" charset="-122"/>
              </a:endParaRPr>
            </a:p>
          </p:txBody>
        </p:sp>
        <p:grpSp>
          <p:nvGrpSpPr>
            <p:cNvPr id="17" name="觅知网-不倒翁ID:189359941"/>
            <p:cNvGrpSpPr/>
            <p:nvPr/>
          </p:nvGrpSpPr>
          <p:grpSpPr>
            <a:xfrm>
              <a:off x="10450220" y="2277401"/>
              <a:ext cx="533136" cy="304181"/>
              <a:chOff x="-44452" y="205060"/>
              <a:chExt cx="2936368" cy="1675348"/>
            </a:xfrm>
          </p:grpSpPr>
          <p:sp>
            <p:nvSpPr>
              <p:cNvPr id="18" name="觅知网-不倒翁ID:189359941"/>
              <p:cNvSpPr/>
              <p:nvPr/>
            </p:nvSpPr>
            <p:spPr>
              <a:xfrm rot="5400000">
                <a:off x="1320153" y="308645"/>
                <a:ext cx="1675342" cy="1468184"/>
              </a:xfrm>
              <a:custGeom>
                <a:avLst/>
                <a:gdLst>
                  <a:gd name="connsiteX0" fmla="*/ 830515 w 1675348"/>
                  <a:gd name="connsiteY0" fmla="*/ 1241 h 1468179"/>
                  <a:gd name="connsiteX1" fmla="*/ 837466 w 1675348"/>
                  <a:gd name="connsiteY1" fmla="*/ 3578 h 1468179"/>
                  <a:gd name="connsiteX2" fmla="*/ 837971 w 1675348"/>
                  <a:gd name="connsiteY2" fmla="*/ 3568 h 1468179"/>
                  <a:gd name="connsiteX3" fmla="*/ 956035 w 1675348"/>
                  <a:gd name="connsiteY3" fmla="*/ 78497 h 1468179"/>
                  <a:gd name="connsiteX4" fmla="*/ 1645918 w 1675348"/>
                  <a:gd name="connsiteY4" fmla="*/ 1167657 h 1468179"/>
                  <a:gd name="connsiteX5" fmla="*/ 1669176 w 1675348"/>
                  <a:gd name="connsiteY5" fmla="*/ 1228445 h 1468179"/>
                  <a:gd name="connsiteX6" fmla="*/ 1668042 w 1675348"/>
                  <a:gd name="connsiteY6" fmla="*/ 1268087 h 1468179"/>
                  <a:gd name="connsiteX7" fmla="*/ 1675348 w 1675348"/>
                  <a:gd name="connsiteY7" fmla="*/ 1304277 h 1468179"/>
                  <a:gd name="connsiteX8" fmla="*/ 1511446 w 1675348"/>
                  <a:gd name="connsiteY8" fmla="*/ 1468179 h 1468179"/>
                  <a:gd name="connsiteX9" fmla="*/ 163903 w 1675348"/>
                  <a:gd name="connsiteY9" fmla="*/ 1468179 h 1468179"/>
                  <a:gd name="connsiteX10" fmla="*/ 0 w 1675348"/>
                  <a:gd name="connsiteY10" fmla="*/ 1304277 h 1468179"/>
                  <a:gd name="connsiteX11" fmla="*/ 4465 w 1675348"/>
                  <a:gd name="connsiteY11" fmla="*/ 1282166 h 1468179"/>
                  <a:gd name="connsiteX12" fmla="*/ 2934 w 1675348"/>
                  <a:gd name="connsiteY12" fmla="*/ 1260207 h 1468179"/>
                  <a:gd name="connsiteX13" fmla="*/ 23678 w 1675348"/>
                  <a:gd name="connsiteY13" fmla="*/ 1198516 h 1468179"/>
                  <a:gd name="connsiteX14" fmla="*/ 668312 w 1675348"/>
                  <a:gd name="connsiteY14" fmla="*/ 81978 h 1468179"/>
                  <a:gd name="connsiteX15" fmla="*/ 830515 w 1675348"/>
                  <a:gd name="connsiteY15" fmla="*/ 1241 h 146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5348" h="1468179">
                    <a:moveTo>
                      <a:pt x="830515" y="1241"/>
                    </a:moveTo>
                    <a:lnTo>
                      <a:pt x="837466" y="3578"/>
                    </a:lnTo>
                    <a:lnTo>
                      <a:pt x="837971" y="3568"/>
                    </a:lnTo>
                    <a:cubicBezTo>
                      <a:pt x="884830" y="9472"/>
                      <a:pt x="928789" y="35482"/>
                      <a:pt x="956035" y="78497"/>
                    </a:cubicBezTo>
                    <a:lnTo>
                      <a:pt x="1645918" y="1167657"/>
                    </a:lnTo>
                    <a:cubicBezTo>
                      <a:pt x="1658028" y="1186775"/>
                      <a:pt x="1665690" y="1207442"/>
                      <a:pt x="1669176" y="1228445"/>
                    </a:cubicBezTo>
                    <a:lnTo>
                      <a:pt x="1668042" y="1268087"/>
                    </a:lnTo>
                    <a:lnTo>
                      <a:pt x="1675348" y="1304277"/>
                    </a:lnTo>
                    <a:cubicBezTo>
                      <a:pt x="1675349" y="1394798"/>
                      <a:pt x="1601967" y="1468179"/>
                      <a:pt x="1511446" y="1468179"/>
                    </a:cubicBezTo>
                    <a:lnTo>
                      <a:pt x="163903" y="1468179"/>
                    </a:lnTo>
                    <a:cubicBezTo>
                      <a:pt x="73382" y="1468179"/>
                      <a:pt x="1" y="1394798"/>
                      <a:pt x="0" y="1304277"/>
                    </a:cubicBezTo>
                    <a:lnTo>
                      <a:pt x="4465" y="1282166"/>
                    </a:lnTo>
                    <a:lnTo>
                      <a:pt x="2934" y="1260207"/>
                    </a:lnTo>
                    <a:cubicBezTo>
                      <a:pt x="5556" y="1239078"/>
                      <a:pt x="12363" y="1218114"/>
                      <a:pt x="23678" y="1198516"/>
                    </a:cubicBezTo>
                    <a:lnTo>
                      <a:pt x="668312" y="81978"/>
                    </a:lnTo>
                    <a:cubicBezTo>
                      <a:pt x="702257" y="23182"/>
                      <a:pt x="767129" y="-6625"/>
                      <a:pt x="830515" y="1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 CN Regular" panose="020B0500000000000000" charset="-122"/>
                </a:endParaRPr>
              </a:p>
            </p:txBody>
          </p:sp>
          <p:sp>
            <p:nvSpPr>
              <p:cNvPr id="19" name="觅知网-不倒翁ID:189359941"/>
              <p:cNvSpPr/>
              <p:nvPr/>
            </p:nvSpPr>
            <p:spPr>
              <a:xfrm rot="5400000">
                <a:off x="-148031" y="308639"/>
                <a:ext cx="1675342" cy="1468184"/>
              </a:xfrm>
              <a:custGeom>
                <a:avLst/>
                <a:gdLst>
                  <a:gd name="connsiteX0" fmla="*/ 830515 w 1675348"/>
                  <a:gd name="connsiteY0" fmla="*/ 1241 h 1468179"/>
                  <a:gd name="connsiteX1" fmla="*/ 837466 w 1675348"/>
                  <a:gd name="connsiteY1" fmla="*/ 3578 h 1468179"/>
                  <a:gd name="connsiteX2" fmla="*/ 837971 w 1675348"/>
                  <a:gd name="connsiteY2" fmla="*/ 3568 h 1468179"/>
                  <a:gd name="connsiteX3" fmla="*/ 956035 w 1675348"/>
                  <a:gd name="connsiteY3" fmla="*/ 78497 h 1468179"/>
                  <a:gd name="connsiteX4" fmla="*/ 1645918 w 1675348"/>
                  <a:gd name="connsiteY4" fmla="*/ 1167657 h 1468179"/>
                  <a:gd name="connsiteX5" fmla="*/ 1669176 w 1675348"/>
                  <a:gd name="connsiteY5" fmla="*/ 1228445 h 1468179"/>
                  <a:gd name="connsiteX6" fmla="*/ 1668042 w 1675348"/>
                  <a:gd name="connsiteY6" fmla="*/ 1268087 h 1468179"/>
                  <a:gd name="connsiteX7" fmla="*/ 1675348 w 1675348"/>
                  <a:gd name="connsiteY7" fmla="*/ 1304277 h 1468179"/>
                  <a:gd name="connsiteX8" fmla="*/ 1511446 w 1675348"/>
                  <a:gd name="connsiteY8" fmla="*/ 1468179 h 1468179"/>
                  <a:gd name="connsiteX9" fmla="*/ 163903 w 1675348"/>
                  <a:gd name="connsiteY9" fmla="*/ 1468179 h 1468179"/>
                  <a:gd name="connsiteX10" fmla="*/ 0 w 1675348"/>
                  <a:gd name="connsiteY10" fmla="*/ 1304277 h 1468179"/>
                  <a:gd name="connsiteX11" fmla="*/ 4465 w 1675348"/>
                  <a:gd name="connsiteY11" fmla="*/ 1282166 h 1468179"/>
                  <a:gd name="connsiteX12" fmla="*/ 2934 w 1675348"/>
                  <a:gd name="connsiteY12" fmla="*/ 1260207 h 1468179"/>
                  <a:gd name="connsiteX13" fmla="*/ 23678 w 1675348"/>
                  <a:gd name="connsiteY13" fmla="*/ 1198516 h 1468179"/>
                  <a:gd name="connsiteX14" fmla="*/ 668312 w 1675348"/>
                  <a:gd name="connsiteY14" fmla="*/ 81978 h 1468179"/>
                  <a:gd name="connsiteX15" fmla="*/ 830515 w 1675348"/>
                  <a:gd name="connsiteY15" fmla="*/ 1241 h 146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5348" h="1468179">
                    <a:moveTo>
                      <a:pt x="830515" y="1241"/>
                    </a:moveTo>
                    <a:lnTo>
                      <a:pt x="837466" y="3578"/>
                    </a:lnTo>
                    <a:lnTo>
                      <a:pt x="837971" y="3568"/>
                    </a:lnTo>
                    <a:cubicBezTo>
                      <a:pt x="884830" y="9472"/>
                      <a:pt x="928789" y="35482"/>
                      <a:pt x="956035" y="78497"/>
                    </a:cubicBezTo>
                    <a:lnTo>
                      <a:pt x="1645918" y="1167657"/>
                    </a:lnTo>
                    <a:cubicBezTo>
                      <a:pt x="1658028" y="1186775"/>
                      <a:pt x="1665690" y="1207442"/>
                      <a:pt x="1669176" y="1228445"/>
                    </a:cubicBezTo>
                    <a:lnTo>
                      <a:pt x="1668042" y="1268087"/>
                    </a:lnTo>
                    <a:lnTo>
                      <a:pt x="1675348" y="1304277"/>
                    </a:lnTo>
                    <a:cubicBezTo>
                      <a:pt x="1675349" y="1394798"/>
                      <a:pt x="1601967" y="1468179"/>
                      <a:pt x="1511446" y="1468179"/>
                    </a:cubicBezTo>
                    <a:lnTo>
                      <a:pt x="163903" y="1468179"/>
                    </a:lnTo>
                    <a:cubicBezTo>
                      <a:pt x="73382" y="1468179"/>
                      <a:pt x="1" y="1394798"/>
                      <a:pt x="0" y="1304277"/>
                    </a:cubicBezTo>
                    <a:lnTo>
                      <a:pt x="4465" y="1282166"/>
                    </a:lnTo>
                    <a:lnTo>
                      <a:pt x="2934" y="1260207"/>
                    </a:lnTo>
                    <a:cubicBezTo>
                      <a:pt x="5556" y="1239078"/>
                      <a:pt x="12363" y="1218114"/>
                      <a:pt x="23678" y="1198516"/>
                    </a:cubicBezTo>
                    <a:lnTo>
                      <a:pt x="668312" y="81978"/>
                    </a:lnTo>
                    <a:cubicBezTo>
                      <a:pt x="702257" y="23182"/>
                      <a:pt x="767129" y="-6625"/>
                      <a:pt x="830515" y="1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黑体 CN Regular" panose="020B0500000000000000" charset="-122"/>
                </a:endParaRPr>
              </a:p>
            </p:txBody>
          </p:sp>
        </p:grpSp>
      </p:grpSp>
      <p:sp>
        <p:nvSpPr>
          <p:cNvPr id="20" name="觅知网-不倒翁ID:189359941"/>
          <p:cNvSpPr/>
          <p:nvPr>
            <p:custDataLst>
              <p:tags r:id="rId2"/>
            </p:custDataLst>
          </p:nvPr>
        </p:nvSpPr>
        <p:spPr bwMode="auto">
          <a:xfrm>
            <a:off x="1114046" y="4581128"/>
            <a:ext cx="2940887" cy="736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</a:rPr>
              <a:t>Fill in the description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</a:endParaRPr>
          </a:p>
        </p:txBody>
      </p:sp>
      <p:sp>
        <p:nvSpPr>
          <p:cNvPr id="21" name="觅知网-不倒翁ID:189359941"/>
          <p:cNvSpPr txBox="1"/>
          <p:nvPr>
            <p:custDataLst>
              <p:tags r:id="rId3"/>
            </p:custDataLst>
          </p:nvPr>
        </p:nvSpPr>
        <p:spPr>
          <a:xfrm>
            <a:off x="4191615" y="3097408"/>
            <a:ext cx="6810260" cy="769442"/>
          </a:xfrm>
          <a:prstGeom prst="rect">
            <a:avLst/>
          </a:prstGeom>
          <a:noFill/>
        </p:spPr>
        <p:txBody>
          <a:bodyPr wrap="square" lIns="180000" tIns="46800" r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2" name="觅知网-不倒翁ID:189359941"/>
          <p:cNvSpPr/>
          <p:nvPr>
            <p:custDataLst>
              <p:tags r:id="rId4"/>
            </p:custDataLst>
          </p:nvPr>
        </p:nvSpPr>
        <p:spPr>
          <a:xfrm>
            <a:off x="4507229" y="2370864"/>
            <a:ext cx="351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</a:rPr>
              <a:t>Add Subtitle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</a:endParaRPr>
          </a:p>
        </p:txBody>
      </p:sp>
      <p:pic>
        <p:nvPicPr>
          <p:cNvPr id="23" name="觅知网-不倒翁ID:18935994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3304" y="2212453"/>
            <a:ext cx="2961627" cy="2288200"/>
          </a:xfrm>
          <a:prstGeom prst="rect">
            <a:avLst/>
          </a:prstGeom>
        </p:spPr>
      </p:pic>
      <p:sp>
        <p:nvSpPr>
          <p:cNvPr id="2" name="觅知网-不倒翁ID:189359941"/>
          <p:cNvSpPr txBox="1"/>
          <p:nvPr>
            <p:custDataLst>
              <p:tags r:id="rId6"/>
            </p:custDataLst>
          </p:nvPr>
        </p:nvSpPr>
        <p:spPr>
          <a:xfrm>
            <a:off x="4191615" y="3897287"/>
            <a:ext cx="6810260" cy="769442"/>
          </a:xfrm>
          <a:prstGeom prst="rect">
            <a:avLst/>
          </a:prstGeom>
          <a:noFill/>
        </p:spPr>
        <p:txBody>
          <a:bodyPr wrap="square" lIns="180000" tIns="46800" r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觅知网-不倒翁ID:189359941"/>
          <p:cNvSpPr txBox="1"/>
          <p:nvPr>
            <p:custDataLst>
              <p:tags r:id="rId7"/>
            </p:custDataLst>
          </p:nvPr>
        </p:nvSpPr>
        <p:spPr>
          <a:xfrm>
            <a:off x="4191615" y="4697165"/>
            <a:ext cx="6810260" cy="769442"/>
          </a:xfrm>
          <a:prstGeom prst="rect">
            <a:avLst/>
          </a:prstGeom>
          <a:noFill/>
        </p:spPr>
        <p:txBody>
          <a:bodyPr wrap="square" lIns="180000" tIns="46800" r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觅知网-不倒翁ID:189359941"/>
          <p:cNvGrpSpPr/>
          <p:nvPr/>
        </p:nvGrpSpPr>
        <p:grpSpPr>
          <a:xfrm>
            <a:off x="-1" y="0"/>
            <a:ext cx="12190569" cy="6858000"/>
            <a:chOff x="-1" y="0"/>
            <a:chExt cx="12190569" cy="6858000"/>
          </a:xfrm>
        </p:grpSpPr>
        <p:pic>
          <p:nvPicPr>
            <p:cNvPr id="11" name="觅知网-不倒翁ID:189359941" descr="山上的风景&#10;&#10;描述已自动生成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06508"/>
              <a:ext cx="12190568" cy="5951492"/>
            </a:xfrm>
            <a:custGeom>
              <a:avLst/>
              <a:gdLst>
                <a:gd name="connsiteX0" fmla="*/ 0 w 12190568"/>
                <a:gd name="connsiteY0" fmla="*/ 0 h 5951492"/>
                <a:gd name="connsiteX1" fmla="*/ 12190568 w 12190568"/>
                <a:gd name="connsiteY1" fmla="*/ 0 h 5951492"/>
                <a:gd name="connsiteX2" fmla="*/ 12190568 w 12190568"/>
                <a:gd name="connsiteY2" fmla="*/ 5951492 h 5951492"/>
                <a:gd name="connsiteX3" fmla="*/ 0 w 12190568"/>
                <a:gd name="connsiteY3" fmla="*/ 5951492 h 595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568" h="5951492">
                  <a:moveTo>
                    <a:pt x="0" y="0"/>
                  </a:moveTo>
                  <a:lnTo>
                    <a:pt x="12190568" y="0"/>
                  </a:lnTo>
                  <a:lnTo>
                    <a:pt x="12190568" y="5951492"/>
                  </a:lnTo>
                  <a:lnTo>
                    <a:pt x="0" y="5951492"/>
                  </a:lnTo>
                  <a:close/>
                </a:path>
              </a:pathLst>
            </a:custGeom>
          </p:spPr>
        </p:pic>
        <p:pic>
          <p:nvPicPr>
            <p:cNvPr id="1094" name="觅知网-不倒翁ID:189359941" descr="山上的风景&#10;&#10;描述已自动生成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0"/>
              <a:ext cx="12190569" cy="2427316"/>
            </a:xfrm>
            <a:prstGeom prst="rect">
              <a:avLst/>
            </a:prstGeom>
          </p:spPr>
        </p:pic>
      </p:grpSp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6030423"/>
            <a:ext cx="1602732" cy="641439"/>
          </a:xfrm>
          <a:prstGeom prst="rect">
            <a:avLst/>
          </a:prstGeom>
        </p:spPr>
      </p:pic>
      <p:grpSp>
        <p:nvGrpSpPr>
          <p:cNvPr id="1087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1919537" y="2525599"/>
            <a:ext cx="3858163" cy="851811"/>
            <a:chOff x="1919534" y="1785101"/>
            <a:chExt cx="3858163" cy="851811"/>
          </a:xfrm>
        </p:grpSpPr>
        <p:sp>
          <p:nvSpPr>
            <p:cNvPr id="1086" name="觅知网-不倒翁ID:189359941"/>
            <p:cNvSpPr/>
            <p:nvPr/>
          </p:nvSpPr>
          <p:spPr>
            <a:xfrm>
              <a:off x="1919534" y="1785101"/>
              <a:ext cx="956903" cy="851811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91440" tIns="45720" rIns="91440" bIns="45720" rtlCol="0" anchor="ctr"/>
            <a:lstStyle/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581" name="觅知网-不倒翁ID:189359941"/>
            <p:cNvSpPr txBox="1"/>
            <p:nvPr/>
          </p:nvSpPr>
          <p:spPr>
            <a:xfrm>
              <a:off x="2992907" y="2314234"/>
              <a:ext cx="2784790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normalizeH="0" noProof="0" dirty="0">
                  <a:ln>
                    <a:noFill/>
                  </a:ln>
                  <a:solidFill>
                    <a:srgbClr val="313149">
                      <a:alpha val="71000"/>
                    </a:srgbClr>
                  </a:solidFill>
                  <a:effectLst/>
                  <a:uLnTx/>
                  <a:uFillTx/>
                  <a:latin typeface="+mn-ea"/>
                  <a:cs typeface="思源黑体 CN Regular" panose="020B0500000000000000" charset="-122"/>
                </a:rPr>
                <a:t>Click To Add Your Chapter Title</a:t>
              </a:r>
            </a:p>
          </p:txBody>
        </p:sp>
        <p:sp>
          <p:nvSpPr>
            <p:cNvPr id="582" name="觅知网-不倒翁ID:189359941"/>
            <p:cNvSpPr txBox="1"/>
            <p:nvPr/>
          </p:nvSpPr>
          <p:spPr>
            <a:xfrm>
              <a:off x="2971082" y="1832560"/>
              <a:ext cx="2734606" cy="58477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normalizeH="0" noProof="0" dirty="0">
                  <a:ln>
                    <a:noFill/>
                  </a:ln>
                  <a:solidFill>
                    <a:srgbClr val="313149"/>
                  </a:solidFill>
                  <a:effectLst/>
                  <a:uLnTx/>
                  <a:uFillTx/>
                  <a:latin typeface="+mj-ea"/>
                  <a:ea typeface="+mj-ea"/>
                  <a:cs typeface="思源黑体 CN Regular" panose="020B0500000000000000" charset="-122"/>
                </a:rPr>
                <a:t>Add title text</a:t>
              </a:r>
              <a:endParaRPr kumimoji="0" lang="zh-CN" altLang="en-US" sz="3200" b="0" i="0" u="none" strike="noStrike" kern="1200" cap="none" normalizeH="0" noProof="0" dirty="0">
                <a:ln>
                  <a:noFill/>
                </a:ln>
                <a:solidFill>
                  <a:srgbClr val="313149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583" name="觅知网-不倒翁ID:189359941"/>
            <p:cNvSpPr txBox="1"/>
            <p:nvPr>
              <p:custDataLst>
                <p:tags r:id="rId9"/>
              </p:custDataLst>
            </p:nvPr>
          </p:nvSpPr>
          <p:spPr>
            <a:xfrm>
              <a:off x="2076845" y="1900436"/>
              <a:ext cx="608321" cy="556153"/>
            </a:xfrm>
            <a:prstGeom prst="rect">
              <a:avLst/>
            </a:prstGeom>
            <a:noFill/>
            <a:effectLst/>
          </p:spPr>
          <p:txBody>
            <a:bodyPr wrap="none" lIns="63094" tIns="31547" rIns="63094" bIns="31547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4D832E"/>
                  </a:soli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思源黑体 CN Regular" panose="020B0500000000000000" charset="-122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085" name="觅知网-不倒翁ID:189359941"/>
          <p:cNvSpPr txBox="1"/>
          <p:nvPr>
            <p:custDataLst>
              <p:tags r:id="rId2"/>
            </p:custDataLst>
          </p:nvPr>
        </p:nvSpPr>
        <p:spPr>
          <a:xfrm>
            <a:off x="3791744" y="906508"/>
            <a:ext cx="4896544" cy="975036"/>
          </a:xfrm>
          <a:prstGeom prst="rect">
            <a:avLst/>
          </a:prstGeom>
          <a:noFill/>
          <a:effectLst/>
        </p:spPr>
        <p:txBody>
          <a:bodyPr wrap="square" lIns="87782" tIns="43891" rIns="87782" bIns="4389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576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  <a:sym typeface="+mn-lt"/>
              </a:rPr>
              <a:t>CONTENTS</a:t>
            </a:r>
          </a:p>
        </p:txBody>
      </p:sp>
      <p:grpSp>
        <p:nvGrpSpPr>
          <p:cNvPr id="1096" name="觅知网-不倒翁ID:189359941"/>
          <p:cNvGrpSpPr/>
          <p:nvPr>
            <p:custDataLst>
              <p:tags r:id="rId3"/>
            </p:custDataLst>
          </p:nvPr>
        </p:nvGrpSpPr>
        <p:grpSpPr>
          <a:xfrm>
            <a:off x="6600057" y="2525599"/>
            <a:ext cx="3858163" cy="851811"/>
            <a:chOff x="1919534" y="1785101"/>
            <a:chExt cx="3858163" cy="851811"/>
          </a:xfrm>
        </p:grpSpPr>
        <p:sp>
          <p:nvSpPr>
            <p:cNvPr id="1097" name="觅知网-不倒翁ID:189359941"/>
            <p:cNvSpPr/>
            <p:nvPr/>
          </p:nvSpPr>
          <p:spPr>
            <a:xfrm>
              <a:off x="1919534" y="1785101"/>
              <a:ext cx="956903" cy="851811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91440" tIns="45720" rIns="91440" bIns="45720" rtlCol="0" anchor="ctr"/>
            <a:lstStyle/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098" name="觅知网-不倒翁ID:189359941"/>
            <p:cNvSpPr txBox="1"/>
            <p:nvPr/>
          </p:nvSpPr>
          <p:spPr>
            <a:xfrm>
              <a:off x="2992907" y="2314234"/>
              <a:ext cx="2784790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normalizeH="0" noProof="0" dirty="0">
                  <a:ln>
                    <a:noFill/>
                  </a:ln>
                  <a:solidFill>
                    <a:srgbClr val="313149">
                      <a:alpha val="71000"/>
                    </a:srgbClr>
                  </a:solidFill>
                  <a:effectLst/>
                  <a:uLnTx/>
                  <a:uFillTx/>
                  <a:latin typeface="+mn-ea"/>
                  <a:cs typeface="思源黑体 CN Regular" panose="020B0500000000000000" charset="-122"/>
                </a:rPr>
                <a:t>Click To Add Your Chapter Title</a:t>
              </a:r>
            </a:p>
          </p:txBody>
        </p:sp>
        <p:sp>
          <p:nvSpPr>
            <p:cNvPr id="1099" name="觅知网-不倒翁ID:189359941"/>
            <p:cNvSpPr txBox="1"/>
            <p:nvPr/>
          </p:nvSpPr>
          <p:spPr>
            <a:xfrm>
              <a:off x="2971082" y="1832560"/>
              <a:ext cx="2734606" cy="58477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normalizeH="0" noProof="0" dirty="0">
                  <a:ln>
                    <a:noFill/>
                  </a:ln>
                  <a:solidFill>
                    <a:srgbClr val="313149"/>
                  </a:solidFill>
                  <a:effectLst/>
                  <a:uLnTx/>
                  <a:uFillTx/>
                  <a:latin typeface="+mj-ea"/>
                  <a:ea typeface="+mj-ea"/>
                  <a:cs typeface="思源黑体 CN Regular" panose="020B0500000000000000" charset="-122"/>
                </a:rPr>
                <a:t>Add title text</a:t>
              </a:r>
              <a:endParaRPr kumimoji="0" lang="zh-CN" altLang="en-US" sz="3200" b="0" i="0" u="none" strike="noStrike" kern="1200" cap="none" normalizeH="0" noProof="0" dirty="0">
                <a:ln>
                  <a:noFill/>
                </a:ln>
                <a:solidFill>
                  <a:srgbClr val="313149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100" name="觅知网-不倒翁ID:189359941"/>
            <p:cNvSpPr txBox="1"/>
            <p:nvPr>
              <p:custDataLst>
                <p:tags r:id="rId8"/>
              </p:custDataLst>
            </p:nvPr>
          </p:nvSpPr>
          <p:spPr>
            <a:xfrm>
              <a:off x="2076845" y="1900436"/>
              <a:ext cx="608321" cy="556153"/>
            </a:xfrm>
            <a:prstGeom prst="rect">
              <a:avLst/>
            </a:prstGeom>
            <a:noFill/>
            <a:effectLst/>
          </p:spPr>
          <p:txBody>
            <a:bodyPr wrap="none" lIns="63094" tIns="31547" rIns="63094" bIns="31547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D832E"/>
                  </a:solidFill>
                  <a:uLnTx/>
                  <a:uFillTx/>
                  <a:latin typeface="庞门正道粗书体" panose="02010600030101010101" pitchFamily="2" charset="-122"/>
                  <a:ea typeface="庞门正道粗书体" panose="02010600030101010101" pitchFamily="2" charset="-122"/>
                  <a:cs typeface="思源黑体 CN Regular" panose="020B0500000000000000" charset="-122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101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1919537" y="3763641"/>
            <a:ext cx="3858163" cy="851811"/>
            <a:chOff x="1919534" y="1785101"/>
            <a:chExt cx="3858163" cy="851811"/>
          </a:xfrm>
        </p:grpSpPr>
        <p:sp>
          <p:nvSpPr>
            <p:cNvPr id="1102" name="觅知网-不倒翁ID:189359941"/>
            <p:cNvSpPr/>
            <p:nvPr/>
          </p:nvSpPr>
          <p:spPr>
            <a:xfrm>
              <a:off x="1919534" y="1785101"/>
              <a:ext cx="956903" cy="851811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91440" tIns="45720" rIns="91440" bIns="45720" rtlCol="0" anchor="ctr"/>
            <a:lstStyle/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103" name="觅知网-不倒翁ID:189359941"/>
            <p:cNvSpPr txBox="1"/>
            <p:nvPr/>
          </p:nvSpPr>
          <p:spPr>
            <a:xfrm>
              <a:off x="2992907" y="2314234"/>
              <a:ext cx="2784790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normalizeH="0" noProof="0" dirty="0">
                  <a:ln>
                    <a:noFill/>
                  </a:ln>
                  <a:solidFill>
                    <a:srgbClr val="313149">
                      <a:alpha val="71000"/>
                    </a:srgbClr>
                  </a:solidFill>
                  <a:effectLst/>
                  <a:uLnTx/>
                  <a:uFillTx/>
                  <a:latin typeface="+mn-ea"/>
                  <a:cs typeface="思源黑体 CN Regular" panose="020B0500000000000000" charset="-122"/>
                </a:rPr>
                <a:t>Click To Add Your Chapter Title</a:t>
              </a:r>
            </a:p>
          </p:txBody>
        </p:sp>
        <p:sp>
          <p:nvSpPr>
            <p:cNvPr id="1104" name="觅知网-不倒翁ID:189359941"/>
            <p:cNvSpPr txBox="1"/>
            <p:nvPr/>
          </p:nvSpPr>
          <p:spPr>
            <a:xfrm>
              <a:off x="2971082" y="1832560"/>
              <a:ext cx="2734606" cy="58477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normalizeH="0" noProof="0" dirty="0">
                  <a:ln>
                    <a:noFill/>
                  </a:ln>
                  <a:solidFill>
                    <a:srgbClr val="313149"/>
                  </a:solidFill>
                  <a:effectLst/>
                  <a:uLnTx/>
                  <a:uFillTx/>
                  <a:latin typeface="+mj-ea"/>
                  <a:ea typeface="+mj-ea"/>
                  <a:cs typeface="思源黑体 CN Regular" panose="020B0500000000000000" charset="-122"/>
                </a:rPr>
                <a:t>Add title text</a:t>
              </a:r>
              <a:endParaRPr kumimoji="0" lang="zh-CN" altLang="en-US" sz="3200" b="0" i="0" u="none" strike="noStrike" kern="1200" cap="none" normalizeH="0" noProof="0" dirty="0">
                <a:ln>
                  <a:noFill/>
                </a:ln>
                <a:solidFill>
                  <a:srgbClr val="313149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105" name="觅知网-不倒翁ID:189359941"/>
            <p:cNvSpPr txBox="1"/>
            <p:nvPr>
              <p:custDataLst>
                <p:tags r:id="rId7"/>
              </p:custDataLst>
            </p:nvPr>
          </p:nvSpPr>
          <p:spPr>
            <a:xfrm>
              <a:off x="2076845" y="1900436"/>
              <a:ext cx="608321" cy="556153"/>
            </a:xfrm>
            <a:prstGeom prst="rect">
              <a:avLst/>
            </a:prstGeom>
            <a:noFill/>
            <a:effectLst/>
          </p:spPr>
          <p:txBody>
            <a:bodyPr wrap="none" lIns="63094" tIns="31547" rIns="63094" bIns="31547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4D832E"/>
                  </a:soli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思源黑体 CN Regular" panose="020B0500000000000000" charset="-122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106" name="觅知网-不倒翁ID:189359941"/>
          <p:cNvGrpSpPr/>
          <p:nvPr>
            <p:custDataLst>
              <p:tags r:id="rId5"/>
            </p:custDataLst>
          </p:nvPr>
        </p:nvGrpSpPr>
        <p:grpSpPr>
          <a:xfrm>
            <a:off x="6600057" y="3763641"/>
            <a:ext cx="3858163" cy="851811"/>
            <a:chOff x="1919534" y="1785101"/>
            <a:chExt cx="3858163" cy="851811"/>
          </a:xfrm>
        </p:grpSpPr>
        <p:sp>
          <p:nvSpPr>
            <p:cNvPr id="1107" name="觅知网-不倒翁ID:189359941"/>
            <p:cNvSpPr/>
            <p:nvPr/>
          </p:nvSpPr>
          <p:spPr>
            <a:xfrm>
              <a:off x="1919534" y="1785101"/>
              <a:ext cx="956903" cy="851811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91440" tIns="45720" rIns="91440" bIns="45720" rtlCol="0" anchor="ctr"/>
            <a:lstStyle/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108" name="觅知网-不倒翁ID:189359941"/>
            <p:cNvSpPr txBox="1"/>
            <p:nvPr/>
          </p:nvSpPr>
          <p:spPr>
            <a:xfrm>
              <a:off x="2992907" y="2314234"/>
              <a:ext cx="2784790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normalizeH="0" noProof="0" dirty="0">
                  <a:ln>
                    <a:noFill/>
                  </a:ln>
                  <a:solidFill>
                    <a:srgbClr val="313149">
                      <a:alpha val="71000"/>
                    </a:srgbClr>
                  </a:solidFill>
                  <a:effectLst/>
                  <a:uLnTx/>
                  <a:uFillTx/>
                  <a:latin typeface="+mn-ea"/>
                  <a:cs typeface="思源黑体 CN Regular" panose="020B0500000000000000" charset="-122"/>
                </a:rPr>
                <a:t>Click To Add Your Chapter Title</a:t>
              </a:r>
            </a:p>
          </p:txBody>
        </p:sp>
        <p:sp>
          <p:nvSpPr>
            <p:cNvPr id="1109" name="觅知网-不倒翁ID:189359941"/>
            <p:cNvSpPr txBox="1"/>
            <p:nvPr/>
          </p:nvSpPr>
          <p:spPr>
            <a:xfrm>
              <a:off x="2971082" y="1832560"/>
              <a:ext cx="2734606" cy="58477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normalizeH="0" noProof="0" dirty="0">
                  <a:ln>
                    <a:noFill/>
                  </a:ln>
                  <a:solidFill>
                    <a:srgbClr val="313149"/>
                  </a:solidFill>
                  <a:effectLst/>
                  <a:uLnTx/>
                  <a:uFillTx/>
                  <a:latin typeface="+mj-ea"/>
                  <a:ea typeface="+mj-ea"/>
                  <a:cs typeface="思源黑体 CN Regular" panose="020B0500000000000000" charset="-122"/>
                </a:rPr>
                <a:t>Add title text</a:t>
              </a:r>
              <a:endParaRPr kumimoji="0" lang="zh-CN" altLang="en-US" sz="3200" b="0" i="0" u="none" strike="noStrike" kern="1200" cap="none" normalizeH="0" noProof="0" dirty="0">
                <a:ln>
                  <a:noFill/>
                </a:ln>
                <a:solidFill>
                  <a:srgbClr val="313149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110" name="觅知网-不倒翁ID:189359941"/>
            <p:cNvSpPr txBox="1"/>
            <p:nvPr>
              <p:custDataLst>
                <p:tags r:id="rId6"/>
              </p:custDataLst>
            </p:nvPr>
          </p:nvSpPr>
          <p:spPr>
            <a:xfrm>
              <a:off x="2076847" y="1900436"/>
              <a:ext cx="608321" cy="556153"/>
            </a:xfrm>
            <a:prstGeom prst="rect">
              <a:avLst/>
            </a:prstGeom>
            <a:noFill/>
            <a:effectLst/>
          </p:spPr>
          <p:txBody>
            <a:bodyPr wrap="none" lIns="63094" tIns="31547" rIns="63094" bIns="31547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4D832E"/>
                  </a:soli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思源黑体 CN Regular" panose="020B0500000000000000" charset="-122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" name="觅知网-不倒翁ID:189359941"/>
          <p:cNvGrpSpPr/>
          <p:nvPr/>
        </p:nvGrpSpPr>
        <p:grpSpPr>
          <a:xfrm>
            <a:off x="11210938" y="358366"/>
            <a:ext cx="618780" cy="111681"/>
            <a:chOff x="9369" y="2388"/>
            <a:chExt cx="1115" cy="201"/>
          </a:xfrm>
          <a:solidFill>
            <a:srgbClr val="2D6A5A"/>
          </a:solidFill>
        </p:grpSpPr>
        <p:sp>
          <p:nvSpPr>
            <p:cNvPr id="3" name="觅知网-不倒翁ID:189359941"/>
            <p:cNvSpPr/>
            <p:nvPr/>
          </p:nvSpPr>
          <p:spPr>
            <a:xfrm>
              <a:off x="9369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4" name="觅知网-不倒翁ID:189359941"/>
            <p:cNvSpPr/>
            <p:nvPr/>
          </p:nvSpPr>
          <p:spPr>
            <a:xfrm flipH="1">
              <a:off x="967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6" name="觅知网-不倒翁ID:189359941"/>
            <p:cNvSpPr/>
            <p:nvPr/>
          </p:nvSpPr>
          <p:spPr>
            <a:xfrm flipH="1">
              <a:off x="9978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8" name="觅知网-不倒翁ID:189359941"/>
            <p:cNvSpPr/>
            <p:nvPr/>
          </p:nvSpPr>
          <p:spPr>
            <a:xfrm>
              <a:off x="1028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sp>
        <p:nvSpPr>
          <p:cNvPr id="9" name="觅知网-不倒翁ID:189359941"/>
          <p:cNvSpPr txBox="1"/>
          <p:nvPr/>
        </p:nvSpPr>
        <p:spPr>
          <a:xfrm>
            <a:off x="316310" y="260318"/>
            <a:ext cx="277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400" spc="0">
                <a:ln w="38100">
                  <a:noFill/>
                </a:ln>
                <a:solidFill>
                  <a:srgbClr val="4D832E"/>
                </a:solidFill>
                <a:effectLst/>
                <a:latin typeface="Aharoni" pitchFamily="2" charset="-79"/>
                <a:ea typeface="思源黑体 CN Bold" panose="020B0800000000000000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思源黑体 CN Regular" panose="020B0500000000000000" charset="-122"/>
              </a:rPr>
              <a:t>YOUR LOGO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-6032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/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2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grpSp>
        <p:nvGrpSpPr>
          <p:cNvPr id="26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7738746" y="1772816"/>
            <a:ext cx="3329940" cy="3898592"/>
            <a:chOff x="7738745" y="1863874"/>
            <a:chExt cx="3329940" cy="3898592"/>
          </a:xfrm>
        </p:grpSpPr>
        <p:sp>
          <p:nvSpPr>
            <p:cNvPr id="27" name="觅知网-不倒翁ID:189359941"/>
            <p:cNvSpPr/>
            <p:nvPr/>
          </p:nvSpPr>
          <p:spPr>
            <a:xfrm>
              <a:off x="7738745" y="1863874"/>
              <a:ext cx="3329940" cy="3898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28" name="觅知网-不倒翁ID:189359941"/>
            <p:cNvSpPr txBox="1"/>
            <p:nvPr/>
          </p:nvSpPr>
          <p:spPr>
            <a:xfrm>
              <a:off x="7961630" y="2209165"/>
              <a:ext cx="2277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  <a:sym typeface="思源黑体 CN Regular" panose="020B0500000000000000" charset="-122"/>
                </a:rPr>
                <a:t>Add Subtitle</a:t>
              </a:r>
              <a:endParaRPr lang="zh-CN" altLang="en-US" sz="2400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29" name="觅知网-不倒翁ID:189359941"/>
            <p:cNvSpPr txBox="1"/>
            <p:nvPr/>
          </p:nvSpPr>
          <p:spPr>
            <a:xfrm>
              <a:off x="7961630" y="2892425"/>
              <a:ext cx="2774315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cs typeface="思源黑体 CN Regular" panose="020B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  <a:sym typeface="+mn-ea"/>
              </a:endParaRPr>
            </a:p>
            <a:p>
              <a:pPr fontAlgn="auto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  <a:sym typeface="+mn-ea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cs typeface="思源黑体 CN Regular" panose="020B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30" name="觅知网-不倒翁ID:189359941"/>
            <p:cNvSpPr/>
            <p:nvPr/>
          </p:nvSpPr>
          <p:spPr>
            <a:xfrm>
              <a:off x="8075930" y="2761615"/>
              <a:ext cx="637540" cy="75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Regular" panose="020B0500000000000000" charset="-122"/>
              </a:endParaRPr>
            </a:p>
          </p:txBody>
        </p:sp>
      </p:grpSp>
      <p:grpSp>
        <p:nvGrpSpPr>
          <p:cNvPr id="39" name="觅知网-不倒翁ID:189359941"/>
          <p:cNvGrpSpPr/>
          <p:nvPr/>
        </p:nvGrpSpPr>
        <p:grpSpPr>
          <a:xfrm>
            <a:off x="1106547" y="1872362"/>
            <a:ext cx="2512060" cy="1614775"/>
            <a:chOff x="1106547" y="1963420"/>
            <a:chExt cx="2512060" cy="1614775"/>
          </a:xfrm>
        </p:grpSpPr>
        <p:sp>
          <p:nvSpPr>
            <p:cNvPr id="40" name="觅知网-不倒翁ID:189359941"/>
            <p:cNvSpPr txBox="1"/>
            <p:nvPr/>
          </p:nvSpPr>
          <p:spPr>
            <a:xfrm>
              <a:off x="1826638" y="1963420"/>
              <a:ext cx="1111885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4800" cap="all" dirty="0">
                  <a:gradFill flip="none" rotWithShape="1">
                    <a:gsLst>
                      <a:gs pos="100000">
                        <a:schemeClr val="accent1"/>
                      </a:gs>
                      <a:gs pos="34000">
                        <a:schemeClr val="accent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+mn-ea"/>
                </a:rPr>
                <a:t>0</a:t>
              </a:r>
              <a:r>
                <a:rPr lang="en-US" altLang="zh-CN" sz="4800" cap="all" dirty="0">
                  <a:gradFill flip="none" rotWithShape="1">
                    <a:gsLst>
                      <a:gs pos="100000">
                        <a:schemeClr val="accent1"/>
                      </a:gs>
                      <a:gs pos="34000">
                        <a:schemeClr val="accent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+mn-ea"/>
                </a:rPr>
                <a:t>1</a:t>
              </a:r>
              <a:endParaRPr lang="en-US" altLang="zh-CN" sz="4800" cap="all" dirty="0">
                <a:gradFill flip="none" rotWithShape="1">
                  <a:gsLst>
                    <a:gs pos="100000">
                      <a:schemeClr val="accent1"/>
                    </a:gs>
                    <a:gs pos="34000">
                      <a:schemeClr val="accent1">
                        <a:alpha val="0"/>
                      </a:schemeClr>
                    </a:gs>
                  </a:gsLst>
                  <a:lin ang="16200000" scaled="1"/>
                  <a:tileRect/>
                </a:gradFill>
                <a:effectLst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41" name="觅知网-不倒翁ID:189359941"/>
            <p:cNvSpPr txBox="1"/>
            <p:nvPr/>
          </p:nvSpPr>
          <p:spPr>
            <a:xfrm>
              <a:off x="1106547" y="2793365"/>
              <a:ext cx="2512060" cy="784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Click here to add content, content to match the title. 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，请尽量言简意赅的阐述观点。</a:t>
              </a:r>
            </a:p>
          </p:txBody>
        </p:sp>
        <p:sp>
          <p:nvSpPr>
            <p:cNvPr id="42" name="觅知网-不倒翁ID:189359941"/>
            <p:cNvSpPr txBox="1"/>
            <p:nvPr/>
          </p:nvSpPr>
          <p:spPr>
            <a:xfrm>
              <a:off x="1382772" y="2456180"/>
              <a:ext cx="19602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zh-CN" altLang="en-US" sz="16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" name="觅知网-不倒翁ID:189359941"/>
          <p:cNvGrpSpPr/>
          <p:nvPr/>
        </p:nvGrpSpPr>
        <p:grpSpPr>
          <a:xfrm>
            <a:off x="4363086" y="1872362"/>
            <a:ext cx="2512060" cy="1614775"/>
            <a:chOff x="1106547" y="1963420"/>
            <a:chExt cx="2512060" cy="1614775"/>
          </a:xfrm>
        </p:grpSpPr>
        <p:sp>
          <p:nvSpPr>
            <p:cNvPr id="3" name="觅知网-不倒翁ID:189359941"/>
            <p:cNvSpPr txBox="1"/>
            <p:nvPr/>
          </p:nvSpPr>
          <p:spPr>
            <a:xfrm>
              <a:off x="1826638" y="1963420"/>
              <a:ext cx="1111885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4800" cap="all">
                  <a:gradFill flip="none" rotWithShape="1">
                    <a:gsLst>
                      <a:gs pos="100000">
                        <a:schemeClr val="accent1"/>
                      </a:gs>
                      <a:gs pos="34000">
                        <a:schemeClr val="accent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+mn-ea"/>
                </a:rPr>
                <a:t>02</a:t>
              </a:r>
              <a:endParaRPr lang="en-US" altLang="zh-CN" sz="4800" cap="all" dirty="0">
                <a:gradFill flip="none" rotWithShape="1">
                  <a:gsLst>
                    <a:gs pos="100000">
                      <a:schemeClr val="accent1"/>
                    </a:gs>
                    <a:gs pos="34000">
                      <a:schemeClr val="accent1">
                        <a:alpha val="0"/>
                      </a:schemeClr>
                    </a:gs>
                  </a:gsLst>
                  <a:lin ang="16200000" scaled="1"/>
                  <a:tileRect/>
                </a:gradFill>
                <a:effectLst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4" name="觅知网-不倒翁ID:189359941"/>
            <p:cNvSpPr txBox="1"/>
            <p:nvPr/>
          </p:nvSpPr>
          <p:spPr>
            <a:xfrm>
              <a:off x="1106547" y="2793365"/>
              <a:ext cx="2512060" cy="784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Click here to add content, content to match the title. 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，请尽量言简意赅的阐述观点。</a:t>
              </a:r>
            </a:p>
          </p:txBody>
        </p:sp>
        <p:sp>
          <p:nvSpPr>
            <p:cNvPr id="5" name="觅知网-不倒翁ID:189359941"/>
            <p:cNvSpPr txBox="1"/>
            <p:nvPr/>
          </p:nvSpPr>
          <p:spPr>
            <a:xfrm>
              <a:off x="1382772" y="2456180"/>
              <a:ext cx="19602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zh-CN" altLang="en-US" sz="16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6" name="觅知网-不倒翁ID:189359941"/>
          <p:cNvGrpSpPr/>
          <p:nvPr/>
        </p:nvGrpSpPr>
        <p:grpSpPr>
          <a:xfrm>
            <a:off x="4363086" y="3829298"/>
            <a:ext cx="2512060" cy="1614775"/>
            <a:chOff x="1106547" y="1963420"/>
            <a:chExt cx="2512060" cy="1614775"/>
          </a:xfrm>
        </p:grpSpPr>
        <p:sp>
          <p:nvSpPr>
            <p:cNvPr id="7" name="觅知网-不倒翁ID:189359941"/>
            <p:cNvSpPr txBox="1"/>
            <p:nvPr/>
          </p:nvSpPr>
          <p:spPr>
            <a:xfrm>
              <a:off x="1826638" y="1963420"/>
              <a:ext cx="1111885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4800" cap="all">
                  <a:gradFill flip="none" rotWithShape="1">
                    <a:gsLst>
                      <a:gs pos="100000">
                        <a:schemeClr val="accent1"/>
                      </a:gs>
                      <a:gs pos="34000">
                        <a:schemeClr val="accent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+mn-ea"/>
                </a:rPr>
                <a:t>04</a:t>
              </a:r>
              <a:endParaRPr lang="en-US" altLang="zh-CN" sz="4800" cap="all" dirty="0">
                <a:gradFill flip="none" rotWithShape="1">
                  <a:gsLst>
                    <a:gs pos="100000">
                      <a:schemeClr val="accent1"/>
                    </a:gs>
                    <a:gs pos="34000">
                      <a:schemeClr val="accent1">
                        <a:alpha val="0"/>
                      </a:schemeClr>
                    </a:gs>
                  </a:gsLst>
                  <a:lin ang="16200000" scaled="1"/>
                  <a:tileRect/>
                </a:gradFill>
                <a:effectLst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8" name="觅知网-不倒翁ID:189359941"/>
            <p:cNvSpPr txBox="1"/>
            <p:nvPr/>
          </p:nvSpPr>
          <p:spPr>
            <a:xfrm>
              <a:off x="1106547" y="2793365"/>
              <a:ext cx="2512060" cy="784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Click here to add content, content to match the title. 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，请尽量言简意赅的阐述观点。</a:t>
              </a:r>
            </a:p>
          </p:txBody>
        </p:sp>
        <p:sp>
          <p:nvSpPr>
            <p:cNvPr id="9" name="觅知网-不倒翁ID:189359941"/>
            <p:cNvSpPr txBox="1"/>
            <p:nvPr/>
          </p:nvSpPr>
          <p:spPr>
            <a:xfrm>
              <a:off x="1382772" y="2456180"/>
              <a:ext cx="19602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zh-CN" altLang="en-US" sz="16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0" name="觅知网-不倒翁ID:189359941"/>
          <p:cNvGrpSpPr/>
          <p:nvPr/>
        </p:nvGrpSpPr>
        <p:grpSpPr>
          <a:xfrm>
            <a:off x="1106547" y="3829298"/>
            <a:ext cx="2512060" cy="1614775"/>
            <a:chOff x="1106547" y="1963420"/>
            <a:chExt cx="2512060" cy="1614775"/>
          </a:xfrm>
        </p:grpSpPr>
        <p:sp>
          <p:nvSpPr>
            <p:cNvPr id="11" name="觅知网-不倒翁ID:189359941"/>
            <p:cNvSpPr txBox="1"/>
            <p:nvPr/>
          </p:nvSpPr>
          <p:spPr>
            <a:xfrm>
              <a:off x="1826638" y="1963420"/>
              <a:ext cx="1111885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4800" cap="all">
                  <a:gradFill flip="none" rotWithShape="1">
                    <a:gsLst>
                      <a:gs pos="100000">
                        <a:schemeClr val="accent1"/>
                      </a:gs>
                      <a:gs pos="34000">
                        <a:schemeClr val="accent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Regular" panose="020B0500000000000000" charset="-122"/>
                  <a:sym typeface="+mn-ea"/>
                </a:rPr>
                <a:t>03</a:t>
              </a:r>
              <a:endParaRPr lang="en-US" altLang="zh-CN" sz="4800" cap="all" dirty="0">
                <a:gradFill flip="none" rotWithShape="1">
                  <a:gsLst>
                    <a:gs pos="100000">
                      <a:schemeClr val="accent1"/>
                    </a:gs>
                    <a:gs pos="34000">
                      <a:schemeClr val="accent1">
                        <a:alpha val="0"/>
                      </a:schemeClr>
                    </a:gs>
                  </a:gsLst>
                  <a:lin ang="16200000" scaled="1"/>
                  <a:tileRect/>
                </a:gradFill>
                <a:effectLst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Regular" panose="020B0500000000000000" charset="-122"/>
                <a:sym typeface="+mn-ea"/>
              </a:endParaRPr>
            </a:p>
          </p:txBody>
        </p:sp>
        <p:sp>
          <p:nvSpPr>
            <p:cNvPr id="12" name="觅知网-不倒翁ID:189359941"/>
            <p:cNvSpPr txBox="1"/>
            <p:nvPr/>
          </p:nvSpPr>
          <p:spPr>
            <a:xfrm>
              <a:off x="1106547" y="2793365"/>
              <a:ext cx="2512060" cy="784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Click here to add content, content to match the title. 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  <a:alpha val="70000"/>
                    </a:schemeClr>
                  </a:solidFill>
                  <a:latin typeface="+mn-ea"/>
                  <a:cs typeface="思源黑体 CN Regular" panose="020B0500000000000000" charset="-122"/>
                  <a:sym typeface="+mn-ea"/>
                </a:rPr>
                <a:t>，请尽量言简意赅的阐述观点。</a:t>
              </a:r>
            </a:p>
          </p:txBody>
        </p:sp>
        <p:sp>
          <p:nvSpPr>
            <p:cNvPr id="13" name="觅知网-不倒翁ID:189359941"/>
            <p:cNvSpPr txBox="1"/>
            <p:nvPr/>
          </p:nvSpPr>
          <p:spPr>
            <a:xfrm>
              <a:off x="1382772" y="2456180"/>
              <a:ext cx="19602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accent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Add Subtitle</a:t>
              </a:r>
              <a:endParaRPr lang="zh-CN" altLang="en-US" sz="1600" dirty="0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8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sp>
        <p:nvSpPr>
          <p:cNvPr id="10" name="觅知网-不倒翁ID:189359941"/>
          <p:cNvSpPr/>
          <p:nvPr>
            <p:custDataLst>
              <p:tags r:id="rId2"/>
            </p:custDataLst>
          </p:nvPr>
        </p:nvSpPr>
        <p:spPr>
          <a:xfrm>
            <a:off x="820058" y="1772818"/>
            <a:ext cx="10551887" cy="4154617"/>
          </a:xfrm>
          <a:prstGeom prst="plaque">
            <a:avLst>
              <a:gd name="adj" fmla="val 78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32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cxnSp>
        <p:nvCxnSpPr>
          <p:cNvPr id="11" name="觅知网-不倒翁ID:189359941"/>
          <p:cNvCxnSpPr/>
          <p:nvPr>
            <p:custDataLst>
              <p:tags r:id="rId3"/>
            </p:custDataLst>
          </p:nvPr>
        </p:nvCxnSpPr>
        <p:spPr>
          <a:xfrm>
            <a:off x="4327551" y="2283360"/>
            <a:ext cx="0" cy="2946400"/>
          </a:xfrm>
          <a:prstGeom prst="line">
            <a:avLst/>
          </a:prstGeom>
          <a:ln w="12700">
            <a:solidFill>
              <a:schemeClr val="bg1">
                <a:alpha val="79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1341975" y="2335975"/>
            <a:ext cx="2454104" cy="2490617"/>
            <a:chOff x="1341975" y="2409371"/>
            <a:chExt cx="2454104" cy="2490617"/>
          </a:xfrm>
        </p:grpSpPr>
        <p:sp>
          <p:nvSpPr>
            <p:cNvPr id="13" name="觅知网-不倒翁ID:189359941"/>
            <p:cNvSpPr/>
            <p:nvPr/>
          </p:nvSpPr>
          <p:spPr>
            <a:xfrm>
              <a:off x="2046513" y="2409371"/>
              <a:ext cx="1045029" cy="1045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dirty="0">
                  <a:solidFill>
                    <a:schemeClr val="accent1"/>
                  </a:solidFill>
                  <a:latin typeface="+mj-ea"/>
                  <a:ea typeface="+mj-ea"/>
                  <a:cs typeface="思源黑体 CN Regular" panose="020B0500000000000000" charset="-122"/>
                </a:rPr>
                <a:t>01</a:t>
              </a:r>
              <a:endParaRPr lang="zh-CN" altLang="en-US" sz="3200" dirty="0">
                <a:solidFill>
                  <a:schemeClr val="accent1"/>
                </a:solidFill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grpSp>
          <p:nvGrpSpPr>
            <p:cNvPr id="14" name="觅知网-不倒翁ID:189359941"/>
            <p:cNvGrpSpPr/>
            <p:nvPr/>
          </p:nvGrpSpPr>
          <p:grpSpPr>
            <a:xfrm>
              <a:off x="1341975" y="3688407"/>
              <a:ext cx="2454104" cy="1211581"/>
              <a:chOff x="2911179" y="7249843"/>
              <a:chExt cx="2454104" cy="1211581"/>
            </a:xfrm>
          </p:grpSpPr>
          <p:sp>
            <p:nvSpPr>
              <p:cNvPr id="15" name="觅知网-不倒翁ID:189359941"/>
              <p:cNvSpPr txBox="1"/>
              <p:nvPr/>
            </p:nvSpPr>
            <p:spPr>
              <a:xfrm>
                <a:off x="2911179" y="7570731"/>
                <a:ext cx="2454104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觅知网-不倒翁ID:189359941"/>
              <p:cNvSpPr txBox="1"/>
              <p:nvPr/>
            </p:nvSpPr>
            <p:spPr>
              <a:xfrm>
                <a:off x="3276458" y="724984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Add Subtitle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7" name="觅知网-不倒翁ID:189359941"/>
          <p:cNvCxnSpPr/>
          <p:nvPr>
            <p:custDataLst>
              <p:tags r:id="rId5"/>
            </p:custDataLst>
          </p:nvPr>
        </p:nvCxnSpPr>
        <p:spPr>
          <a:xfrm>
            <a:off x="7877151" y="2283360"/>
            <a:ext cx="0" cy="2946400"/>
          </a:xfrm>
          <a:prstGeom prst="line">
            <a:avLst/>
          </a:prstGeom>
          <a:ln w="12700">
            <a:solidFill>
              <a:schemeClr val="bg1">
                <a:alpha val="79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8" name="觅知网-不倒翁ID:189359941"/>
          <p:cNvGrpSpPr/>
          <p:nvPr>
            <p:custDataLst>
              <p:tags r:id="rId6"/>
            </p:custDataLst>
          </p:nvPr>
        </p:nvGrpSpPr>
        <p:grpSpPr>
          <a:xfrm>
            <a:off x="4863711" y="2335975"/>
            <a:ext cx="2454104" cy="2490617"/>
            <a:chOff x="1341975" y="2409371"/>
            <a:chExt cx="2454104" cy="2490617"/>
          </a:xfrm>
        </p:grpSpPr>
        <p:sp>
          <p:nvSpPr>
            <p:cNvPr id="19" name="觅知网-不倒翁ID:189359941"/>
            <p:cNvSpPr/>
            <p:nvPr/>
          </p:nvSpPr>
          <p:spPr>
            <a:xfrm>
              <a:off x="2046513" y="2409371"/>
              <a:ext cx="1045029" cy="1045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dirty="0">
                  <a:solidFill>
                    <a:schemeClr val="accent1"/>
                  </a:solidFill>
                  <a:latin typeface="+mj-ea"/>
                  <a:ea typeface="+mj-ea"/>
                  <a:cs typeface="思源黑体 CN Regular" panose="020B0500000000000000" charset="-122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grpSp>
          <p:nvGrpSpPr>
            <p:cNvPr id="23" name="觅知网-不倒翁ID:189359941"/>
            <p:cNvGrpSpPr/>
            <p:nvPr/>
          </p:nvGrpSpPr>
          <p:grpSpPr>
            <a:xfrm>
              <a:off x="1341975" y="3688407"/>
              <a:ext cx="2454104" cy="1211581"/>
              <a:chOff x="2911179" y="7249843"/>
              <a:chExt cx="2454104" cy="1211581"/>
            </a:xfrm>
          </p:grpSpPr>
          <p:sp>
            <p:nvSpPr>
              <p:cNvPr id="24" name="觅知网-不倒翁ID:189359941"/>
              <p:cNvSpPr txBox="1"/>
              <p:nvPr/>
            </p:nvSpPr>
            <p:spPr>
              <a:xfrm>
                <a:off x="2911179" y="7570731"/>
                <a:ext cx="2454104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觅知网-不倒翁ID:189359941"/>
              <p:cNvSpPr txBox="1"/>
              <p:nvPr/>
            </p:nvSpPr>
            <p:spPr>
              <a:xfrm>
                <a:off x="3276458" y="724984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Add Subtitle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觅知网-不倒翁ID:189359941"/>
          <p:cNvGrpSpPr/>
          <p:nvPr>
            <p:custDataLst>
              <p:tags r:id="rId7"/>
            </p:custDataLst>
          </p:nvPr>
        </p:nvGrpSpPr>
        <p:grpSpPr>
          <a:xfrm>
            <a:off x="8385445" y="2335975"/>
            <a:ext cx="2454104" cy="2490617"/>
            <a:chOff x="1341975" y="2409371"/>
            <a:chExt cx="2454104" cy="2490617"/>
          </a:xfrm>
        </p:grpSpPr>
        <p:sp>
          <p:nvSpPr>
            <p:cNvPr id="27" name="觅知网-不倒翁ID:189359941"/>
            <p:cNvSpPr/>
            <p:nvPr/>
          </p:nvSpPr>
          <p:spPr>
            <a:xfrm>
              <a:off x="2046513" y="2409371"/>
              <a:ext cx="1045029" cy="1045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dirty="0">
                  <a:solidFill>
                    <a:schemeClr val="accent1"/>
                  </a:solidFill>
                  <a:latin typeface="+mj-ea"/>
                  <a:ea typeface="+mj-ea"/>
                  <a:cs typeface="思源黑体 CN Regular" panose="020B0500000000000000" charset="-122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grpSp>
          <p:nvGrpSpPr>
            <p:cNvPr id="28" name="觅知网-不倒翁ID:189359941"/>
            <p:cNvGrpSpPr/>
            <p:nvPr/>
          </p:nvGrpSpPr>
          <p:grpSpPr>
            <a:xfrm>
              <a:off x="1341975" y="3688407"/>
              <a:ext cx="2454104" cy="1211581"/>
              <a:chOff x="2911179" y="7249843"/>
              <a:chExt cx="2454104" cy="1211581"/>
            </a:xfrm>
          </p:grpSpPr>
          <p:sp>
            <p:nvSpPr>
              <p:cNvPr id="29" name="觅知网-不倒翁ID:189359941"/>
              <p:cNvSpPr txBox="1"/>
              <p:nvPr/>
            </p:nvSpPr>
            <p:spPr>
              <a:xfrm>
                <a:off x="2911179" y="7570731"/>
                <a:ext cx="2454104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觅知网-不倒翁ID:189359941"/>
              <p:cNvSpPr txBox="1"/>
              <p:nvPr/>
            </p:nvSpPr>
            <p:spPr>
              <a:xfrm>
                <a:off x="3276458" y="724984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Add Subtitle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/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rPr>
                <a:t>Add title text</a:t>
              </a:r>
              <a:endParaRPr kumimoji="0" lang="zh-CN" altLang="en-US" sz="4400" b="0" i="0" u="none" strike="noStrike" kern="120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endParaRPr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2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grpSp>
        <p:nvGrpSpPr>
          <p:cNvPr id="2" name="觅知网-不倒翁ID:189359941"/>
          <p:cNvGrpSpPr/>
          <p:nvPr/>
        </p:nvGrpSpPr>
        <p:grpSpPr>
          <a:xfrm>
            <a:off x="6023992" y="1929704"/>
            <a:ext cx="904240" cy="914400"/>
            <a:chOff x="7811" y="5119"/>
            <a:chExt cx="1424" cy="1440"/>
          </a:xfrm>
        </p:grpSpPr>
        <p:sp>
          <p:nvSpPr>
            <p:cNvPr id="3" name="觅知网-不倒翁ID:189359941"/>
            <p:cNvSpPr/>
            <p:nvPr/>
          </p:nvSpPr>
          <p:spPr>
            <a:xfrm>
              <a:off x="7885" y="5193"/>
              <a:ext cx="1276" cy="1290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6" h="1290">
                  <a:moveTo>
                    <a:pt x="638" y="0"/>
                  </a:moveTo>
                  <a:cubicBezTo>
                    <a:pt x="808" y="0"/>
                    <a:pt x="958" y="91"/>
                    <a:pt x="1040" y="226"/>
                  </a:cubicBezTo>
                  <a:lnTo>
                    <a:pt x="1050" y="243"/>
                  </a:lnTo>
                  <a:lnTo>
                    <a:pt x="1050" y="243"/>
                  </a:lnTo>
                  <a:cubicBezTo>
                    <a:pt x="1185" y="325"/>
                    <a:pt x="1276" y="475"/>
                    <a:pt x="1276" y="645"/>
                  </a:cubicBezTo>
                  <a:cubicBezTo>
                    <a:pt x="1276" y="815"/>
                    <a:pt x="1185" y="965"/>
                    <a:pt x="1050" y="1047"/>
                  </a:cubicBezTo>
                  <a:lnTo>
                    <a:pt x="1050" y="1047"/>
                  </a:lnTo>
                  <a:lnTo>
                    <a:pt x="1040" y="1064"/>
                  </a:lnTo>
                  <a:cubicBezTo>
                    <a:pt x="958" y="1199"/>
                    <a:pt x="808" y="1290"/>
                    <a:pt x="638" y="1290"/>
                  </a:cubicBezTo>
                  <a:cubicBezTo>
                    <a:pt x="468" y="1290"/>
                    <a:pt x="318" y="1199"/>
                    <a:pt x="236" y="1064"/>
                  </a:cubicBezTo>
                  <a:lnTo>
                    <a:pt x="226" y="1047"/>
                  </a:lnTo>
                  <a:lnTo>
                    <a:pt x="226" y="1047"/>
                  </a:lnTo>
                  <a:cubicBezTo>
                    <a:pt x="91" y="965"/>
                    <a:pt x="0" y="815"/>
                    <a:pt x="0" y="645"/>
                  </a:cubicBezTo>
                  <a:cubicBezTo>
                    <a:pt x="0" y="475"/>
                    <a:pt x="91" y="325"/>
                    <a:pt x="226" y="243"/>
                  </a:cubicBezTo>
                  <a:lnTo>
                    <a:pt x="226" y="243"/>
                  </a:lnTo>
                  <a:lnTo>
                    <a:pt x="236" y="226"/>
                  </a:lnTo>
                  <a:cubicBezTo>
                    <a:pt x="318" y="91"/>
                    <a:pt x="468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4" name="觅知网-不倒翁ID:189359941"/>
            <p:cNvSpPr txBox="1"/>
            <p:nvPr/>
          </p:nvSpPr>
          <p:spPr>
            <a:xfrm>
              <a:off x="8278" y="5596"/>
              <a:ext cx="490" cy="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</a:rPr>
                <a:t>01</a:t>
              </a:r>
            </a:p>
          </p:txBody>
        </p:sp>
        <p:sp>
          <p:nvSpPr>
            <p:cNvPr id="5" name="觅知网-不倒翁ID:189359941"/>
            <p:cNvSpPr/>
            <p:nvPr/>
          </p:nvSpPr>
          <p:spPr>
            <a:xfrm>
              <a:off x="7811" y="5119"/>
              <a:ext cx="1424" cy="1440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6" h="1290">
                  <a:moveTo>
                    <a:pt x="638" y="0"/>
                  </a:moveTo>
                  <a:cubicBezTo>
                    <a:pt x="808" y="0"/>
                    <a:pt x="958" y="91"/>
                    <a:pt x="1040" y="226"/>
                  </a:cubicBezTo>
                  <a:lnTo>
                    <a:pt x="1050" y="243"/>
                  </a:lnTo>
                  <a:lnTo>
                    <a:pt x="1050" y="243"/>
                  </a:lnTo>
                  <a:cubicBezTo>
                    <a:pt x="1185" y="325"/>
                    <a:pt x="1276" y="475"/>
                    <a:pt x="1276" y="645"/>
                  </a:cubicBezTo>
                  <a:cubicBezTo>
                    <a:pt x="1276" y="815"/>
                    <a:pt x="1185" y="965"/>
                    <a:pt x="1050" y="1047"/>
                  </a:cubicBezTo>
                  <a:lnTo>
                    <a:pt x="1050" y="1047"/>
                  </a:lnTo>
                  <a:lnTo>
                    <a:pt x="1040" y="1064"/>
                  </a:lnTo>
                  <a:cubicBezTo>
                    <a:pt x="958" y="1199"/>
                    <a:pt x="808" y="1290"/>
                    <a:pt x="638" y="1290"/>
                  </a:cubicBezTo>
                  <a:cubicBezTo>
                    <a:pt x="468" y="1290"/>
                    <a:pt x="318" y="1199"/>
                    <a:pt x="236" y="1064"/>
                  </a:cubicBezTo>
                  <a:lnTo>
                    <a:pt x="226" y="1047"/>
                  </a:lnTo>
                  <a:lnTo>
                    <a:pt x="226" y="1047"/>
                  </a:lnTo>
                  <a:cubicBezTo>
                    <a:pt x="91" y="965"/>
                    <a:pt x="0" y="815"/>
                    <a:pt x="0" y="645"/>
                  </a:cubicBezTo>
                  <a:cubicBezTo>
                    <a:pt x="0" y="475"/>
                    <a:pt x="91" y="325"/>
                    <a:pt x="226" y="243"/>
                  </a:cubicBezTo>
                  <a:lnTo>
                    <a:pt x="226" y="243"/>
                  </a:lnTo>
                  <a:lnTo>
                    <a:pt x="236" y="226"/>
                  </a:lnTo>
                  <a:cubicBezTo>
                    <a:pt x="318" y="91"/>
                    <a:pt x="468" y="0"/>
                    <a:pt x="638" y="0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alpha val="6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E77E2E"/>
                      </a:gs>
                      <a:gs pos="86000">
                        <a:srgbClr val="C9081C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grpSp>
        <p:nvGrpSpPr>
          <p:cNvPr id="6" name="觅知网-不倒翁ID:189359941"/>
          <p:cNvGrpSpPr/>
          <p:nvPr/>
        </p:nvGrpSpPr>
        <p:grpSpPr>
          <a:xfrm>
            <a:off x="6023992" y="4863404"/>
            <a:ext cx="904240" cy="914400"/>
            <a:chOff x="7811" y="5119"/>
            <a:chExt cx="1424" cy="1440"/>
          </a:xfrm>
        </p:grpSpPr>
        <p:sp>
          <p:nvSpPr>
            <p:cNvPr id="7" name="觅知网-不倒翁ID:189359941"/>
            <p:cNvSpPr/>
            <p:nvPr/>
          </p:nvSpPr>
          <p:spPr>
            <a:xfrm>
              <a:off x="7885" y="5193"/>
              <a:ext cx="1276" cy="1290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6" h="1290">
                  <a:moveTo>
                    <a:pt x="638" y="0"/>
                  </a:moveTo>
                  <a:cubicBezTo>
                    <a:pt x="808" y="0"/>
                    <a:pt x="958" y="91"/>
                    <a:pt x="1040" y="226"/>
                  </a:cubicBezTo>
                  <a:lnTo>
                    <a:pt x="1050" y="243"/>
                  </a:lnTo>
                  <a:lnTo>
                    <a:pt x="1050" y="243"/>
                  </a:lnTo>
                  <a:cubicBezTo>
                    <a:pt x="1185" y="325"/>
                    <a:pt x="1276" y="475"/>
                    <a:pt x="1276" y="645"/>
                  </a:cubicBezTo>
                  <a:cubicBezTo>
                    <a:pt x="1276" y="815"/>
                    <a:pt x="1185" y="965"/>
                    <a:pt x="1050" y="1047"/>
                  </a:cubicBezTo>
                  <a:lnTo>
                    <a:pt x="1050" y="1047"/>
                  </a:lnTo>
                  <a:lnTo>
                    <a:pt x="1040" y="1064"/>
                  </a:lnTo>
                  <a:cubicBezTo>
                    <a:pt x="958" y="1199"/>
                    <a:pt x="808" y="1290"/>
                    <a:pt x="638" y="1290"/>
                  </a:cubicBezTo>
                  <a:cubicBezTo>
                    <a:pt x="468" y="1290"/>
                    <a:pt x="318" y="1199"/>
                    <a:pt x="236" y="1064"/>
                  </a:cubicBezTo>
                  <a:lnTo>
                    <a:pt x="226" y="1047"/>
                  </a:lnTo>
                  <a:lnTo>
                    <a:pt x="226" y="1047"/>
                  </a:lnTo>
                  <a:cubicBezTo>
                    <a:pt x="91" y="965"/>
                    <a:pt x="0" y="815"/>
                    <a:pt x="0" y="645"/>
                  </a:cubicBezTo>
                  <a:cubicBezTo>
                    <a:pt x="0" y="475"/>
                    <a:pt x="91" y="325"/>
                    <a:pt x="226" y="243"/>
                  </a:cubicBezTo>
                  <a:lnTo>
                    <a:pt x="226" y="243"/>
                  </a:lnTo>
                  <a:lnTo>
                    <a:pt x="236" y="226"/>
                  </a:lnTo>
                  <a:cubicBezTo>
                    <a:pt x="318" y="91"/>
                    <a:pt x="468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8" name="觅知网-不倒翁ID:189359941"/>
            <p:cNvSpPr txBox="1"/>
            <p:nvPr/>
          </p:nvSpPr>
          <p:spPr>
            <a:xfrm>
              <a:off x="8278" y="5596"/>
              <a:ext cx="490" cy="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</a:rPr>
                <a:t>03</a:t>
              </a:r>
            </a:p>
          </p:txBody>
        </p:sp>
        <p:sp>
          <p:nvSpPr>
            <p:cNvPr id="9" name="觅知网-不倒翁ID:189359941"/>
            <p:cNvSpPr/>
            <p:nvPr/>
          </p:nvSpPr>
          <p:spPr>
            <a:xfrm>
              <a:off x="7811" y="5119"/>
              <a:ext cx="1424" cy="1440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6" h="1290">
                  <a:moveTo>
                    <a:pt x="638" y="0"/>
                  </a:moveTo>
                  <a:cubicBezTo>
                    <a:pt x="808" y="0"/>
                    <a:pt x="958" y="91"/>
                    <a:pt x="1040" y="226"/>
                  </a:cubicBezTo>
                  <a:lnTo>
                    <a:pt x="1050" y="243"/>
                  </a:lnTo>
                  <a:lnTo>
                    <a:pt x="1050" y="243"/>
                  </a:lnTo>
                  <a:cubicBezTo>
                    <a:pt x="1185" y="325"/>
                    <a:pt x="1276" y="475"/>
                    <a:pt x="1276" y="645"/>
                  </a:cubicBezTo>
                  <a:cubicBezTo>
                    <a:pt x="1276" y="815"/>
                    <a:pt x="1185" y="965"/>
                    <a:pt x="1050" y="1047"/>
                  </a:cubicBezTo>
                  <a:lnTo>
                    <a:pt x="1050" y="1047"/>
                  </a:lnTo>
                  <a:lnTo>
                    <a:pt x="1040" y="1064"/>
                  </a:lnTo>
                  <a:cubicBezTo>
                    <a:pt x="958" y="1199"/>
                    <a:pt x="808" y="1290"/>
                    <a:pt x="638" y="1290"/>
                  </a:cubicBezTo>
                  <a:cubicBezTo>
                    <a:pt x="468" y="1290"/>
                    <a:pt x="318" y="1199"/>
                    <a:pt x="236" y="1064"/>
                  </a:cubicBezTo>
                  <a:lnTo>
                    <a:pt x="226" y="1047"/>
                  </a:lnTo>
                  <a:lnTo>
                    <a:pt x="226" y="1047"/>
                  </a:lnTo>
                  <a:cubicBezTo>
                    <a:pt x="91" y="965"/>
                    <a:pt x="0" y="815"/>
                    <a:pt x="0" y="645"/>
                  </a:cubicBezTo>
                  <a:cubicBezTo>
                    <a:pt x="0" y="475"/>
                    <a:pt x="91" y="325"/>
                    <a:pt x="226" y="243"/>
                  </a:cubicBezTo>
                  <a:lnTo>
                    <a:pt x="226" y="243"/>
                  </a:lnTo>
                  <a:lnTo>
                    <a:pt x="236" y="226"/>
                  </a:lnTo>
                  <a:cubicBezTo>
                    <a:pt x="318" y="91"/>
                    <a:pt x="468" y="0"/>
                    <a:pt x="638" y="0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alpha val="6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E77E2E"/>
                      </a:gs>
                      <a:gs pos="86000">
                        <a:srgbClr val="C9081C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grpSp>
        <p:nvGrpSpPr>
          <p:cNvPr id="10" name="觅知网-不倒翁ID:189359941"/>
          <p:cNvGrpSpPr/>
          <p:nvPr/>
        </p:nvGrpSpPr>
        <p:grpSpPr>
          <a:xfrm>
            <a:off x="6023992" y="3390204"/>
            <a:ext cx="904240" cy="914400"/>
            <a:chOff x="7811" y="5119"/>
            <a:chExt cx="1424" cy="1440"/>
          </a:xfrm>
        </p:grpSpPr>
        <p:sp>
          <p:nvSpPr>
            <p:cNvPr id="11" name="觅知网-不倒翁ID:189359941"/>
            <p:cNvSpPr/>
            <p:nvPr/>
          </p:nvSpPr>
          <p:spPr>
            <a:xfrm>
              <a:off x="7885" y="5193"/>
              <a:ext cx="1276" cy="1290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6" h="1290">
                  <a:moveTo>
                    <a:pt x="638" y="0"/>
                  </a:moveTo>
                  <a:cubicBezTo>
                    <a:pt x="808" y="0"/>
                    <a:pt x="958" y="91"/>
                    <a:pt x="1040" y="226"/>
                  </a:cubicBezTo>
                  <a:lnTo>
                    <a:pt x="1050" y="243"/>
                  </a:lnTo>
                  <a:lnTo>
                    <a:pt x="1050" y="243"/>
                  </a:lnTo>
                  <a:cubicBezTo>
                    <a:pt x="1185" y="325"/>
                    <a:pt x="1276" y="475"/>
                    <a:pt x="1276" y="645"/>
                  </a:cubicBezTo>
                  <a:cubicBezTo>
                    <a:pt x="1276" y="815"/>
                    <a:pt x="1185" y="965"/>
                    <a:pt x="1050" y="1047"/>
                  </a:cubicBezTo>
                  <a:lnTo>
                    <a:pt x="1050" y="1047"/>
                  </a:lnTo>
                  <a:lnTo>
                    <a:pt x="1040" y="1064"/>
                  </a:lnTo>
                  <a:cubicBezTo>
                    <a:pt x="958" y="1199"/>
                    <a:pt x="808" y="1290"/>
                    <a:pt x="638" y="1290"/>
                  </a:cubicBezTo>
                  <a:cubicBezTo>
                    <a:pt x="468" y="1290"/>
                    <a:pt x="318" y="1199"/>
                    <a:pt x="236" y="1064"/>
                  </a:cubicBezTo>
                  <a:lnTo>
                    <a:pt x="226" y="1047"/>
                  </a:lnTo>
                  <a:lnTo>
                    <a:pt x="226" y="1047"/>
                  </a:lnTo>
                  <a:cubicBezTo>
                    <a:pt x="91" y="965"/>
                    <a:pt x="0" y="815"/>
                    <a:pt x="0" y="645"/>
                  </a:cubicBezTo>
                  <a:cubicBezTo>
                    <a:pt x="0" y="475"/>
                    <a:pt x="91" y="325"/>
                    <a:pt x="226" y="243"/>
                  </a:cubicBezTo>
                  <a:lnTo>
                    <a:pt x="226" y="243"/>
                  </a:lnTo>
                  <a:lnTo>
                    <a:pt x="236" y="226"/>
                  </a:lnTo>
                  <a:cubicBezTo>
                    <a:pt x="318" y="91"/>
                    <a:pt x="468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2" name="觅知网-不倒翁ID:189359941"/>
            <p:cNvSpPr txBox="1"/>
            <p:nvPr/>
          </p:nvSpPr>
          <p:spPr>
            <a:xfrm>
              <a:off x="8278" y="5596"/>
              <a:ext cx="490" cy="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</a:rPr>
                <a:t>02</a:t>
              </a:r>
            </a:p>
          </p:txBody>
        </p:sp>
        <p:sp>
          <p:nvSpPr>
            <p:cNvPr id="13" name="觅知网-不倒翁ID:189359941"/>
            <p:cNvSpPr/>
            <p:nvPr/>
          </p:nvSpPr>
          <p:spPr>
            <a:xfrm>
              <a:off x="7811" y="5119"/>
              <a:ext cx="1424" cy="1440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6" h="1290">
                  <a:moveTo>
                    <a:pt x="638" y="0"/>
                  </a:moveTo>
                  <a:cubicBezTo>
                    <a:pt x="808" y="0"/>
                    <a:pt x="958" y="91"/>
                    <a:pt x="1040" y="226"/>
                  </a:cubicBezTo>
                  <a:lnTo>
                    <a:pt x="1050" y="243"/>
                  </a:lnTo>
                  <a:lnTo>
                    <a:pt x="1050" y="243"/>
                  </a:lnTo>
                  <a:cubicBezTo>
                    <a:pt x="1185" y="325"/>
                    <a:pt x="1276" y="475"/>
                    <a:pt x="1276" y="645"/>
                  </a:cubicBezTo>
                  <a:cubicBezTo>
                    <a:pt x="1276" y="815"/>
                    <a:pt x="1185" y="965"/>
                    <a:pt x="1050" y="1047"/>
                  </a:cubicBezTo>
                  <a:lnTo>
                    <a:pt x="1050" y="1047"/>
                  </a:lnTo>
                  <a:lnTo>
                    <a:pt x="1040" y="1064"/>
                  </a:lnTo>
                  <a:cubicBezTo>
                    <a:pt x="958" y="1199"/>
                    <a:pt x="808" y="1290"/>
                    <a:pt x="638" y="1290"/>
                  </a:cubicBezTo>
                  <a:cubicBezTo>
                    <a:pt x="468" y="1290"/>
                    <a:pt x="318" y="1199"/>
                    <a:pt x="236" y="1064"/>
                  </a:cubicBezTo>
                  <a:lnTo>
                    <a:pt x="226" y="1047"/>
                  </a:lnTo>
                  <a:lnTo>
                    <a:pt x="226" y="1047"/>
                  </a:lnTo>
                  <a:cubicBezTo>
                    <a:pt x="91" y="965"/>
                    <a:pt x="0" y="815"/>
                    <a:pt x="0" y="645"/>
                  </a:cubicBezTo>
                  <a:cubicBezTo>
                    <a:pt x="0" y="475"/>
                    <a:pt x="91" y="325"/>
                    <a:pt x="226" y="243"/>
                  </a:cubicBezTo>
                  <a:lnTo>
                    <a:pt x="226" y="243"/>
                  </a:lnTo>
                  <a:lnTo>
                    <a:pt x="236" y="226"/>
                  </a:lnTo>
                  <a:cubicBezTo>
                    <a:pt x="318" y="91"/>
                    <a:pt x="468" y="0"/>
                    <a:pt x="638" y="0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alpha val="6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E77E2E"/>
                      </a:gs>
                      <a:gs pos="86000">
                        <a:srgbClr val="C9081C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grpSp>
        <p:nvGrpSpPr>
          <p:cNvPr id="14" name="觅知网-不倒翁ID:189359941"/>
          <p:cNvGrpSpPr/>
          <p:nvPr/>
        </p:nvGrpSpPr>
        <p:grpSpPr>
          <a:xfrm>
            <a:off x="7105779" y="1917658"/>
            <a:ext cx="4318000" cy="934582"/>
            <a:chOff x="6023992" y="7249843"/>
            <a:chExt cx="4318000" cy="934582"/>
          </a:xfrm>
        </p:grpSpPr>
        <p:sp>
          <p:nvSpPr>
            <p:cNvPr id="15" name="觅知网-不倒翁ID:189359941"/>
            <p:cNvSpPr txBox="1"/>
            <p:nvPr/>
          </p:nvSpPr>
          <p:spPr>
            <a:xfrm>
              <a:off x="6023992" y="7570731"/>
              <a:ext cx="431800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6" name="觅知网-不倒翁ID:189359941"/>
            <p:cNvSpPr txBox="1"/>
            <p:nvPr/>
          </p:nvSpPr>
          <p:spPr>
            <a:xfrm>
              <a:off x="6023992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7" name="觅知网-不倒翁ID:189359941"/>
          <p:cNvGrpSpPr/>
          <p:nvPr/>
        </p:nvGrpSpPr>
        <p:grpSpPr>
          <a:xfrm>
            <a:off x="7105779" y="3378158"/>
            <a:ext cx="4318000" cy="934582"/>
            <a:chOff x="6023992" y="7249843"/>
            <a:chExt cx="4318000" cy="934582"/>
          </a:xfrm>
        </p:grpSpPr>
        <p:sp>
          <p:nvSpPr>
            <p:cNvPr id="18" name="觅知网-不倒翁ID:189359941"/>
            <p:cNvSpPr txBox="1"/>
            <p:nvPr/>
          </p:nvSpPr>
          <p:spPr>
            <a:xfrm>
              <a:off x="6023992" y="7570731"/>
              <a:ext cx="431800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9" name="觅知网-不倒翁ID:189359941"/>
            <p:cNvSpPr txBox="1"/>
            <p:nvPr/>
          </p:nvSpPr>
          <p:spPr>
            <a:xfrm>
              <a:off x="6023992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0" name="觅知网-不倒翁ID:189359941"/>
          <p:cNvGrpSpPr/>
          <p:nvPr/>
        </p:nvGrpSpPr>
        <p:grpSpPr>
          <a:xfrm>
            <a:off x="7105779" y="4851358"/>
            <a:ext cx="4318000" cy="934582"/>
            <a:chOff x="6023992" y="7249843"/>
            <a:chExt cx="4318000" cy="934582"/>
          </a:xfrm>
        </p:grpSpPr>
        <p:sp>
          <p:nvSpPr>
            <p:cNvPr id="21" name="觅知网-不倒翁ID:189359941"/>
            <p:cNvSpPr txBox="1"/>
            <p:nvPr/>
          </p:nvSpPr>
          <p:spPr>
            <a:xfrm>
              <a:off x="6023992" y="7570731"/>
              <a:ext cx="431800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2" name="觅知网-不倒翁ID:189359941"/>
            <p:cNvSpPr txBox="1"/>
            <p:nvPr/>
          </p:nvSpPr>
          <p:spPr>
            <a:xfrm>
              <a:off x="6023992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23" name="觅知网-不倒翁ID:1893599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9510" y="1939113"/>
            <a:ext cx="4858855" cy="3677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觅知网-不倒翁ID:189359941" descr="山上的风景&#10;&#10;描述已自动生成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919"/>
            <a:ext cx="12190569" cy="7888521"/>
          </a:xfrm>
          <a:prstGeom prst="rect">
            <a:avLst/>
          </a:prstGeom>
        </p:spPr>
      </p:pic>
      <p:sp>
        <p:nvSpPr>
          <p:cNvPr id="3" name="觅知网-不倒翁ID:189359941"/>
          <p:cNvSpPr txBox="1"/>
          <p:nvPr>
            <p:custDataLst>
              <p:tags r:id="rId1"/>
            </p:custDataLst>
          </p:nvPr>
        </p:nvSpPr>
        <p:spPr>
          <a:xfrm>
            <a:off x="3696705" y="1551875"/>
            <a:ext cx="53910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dirty="0">
                <a:gradFill>
                  <a:gsLst>
                    <a:gs pos="40000">
                      <a:srgbClr val="4D832E"/>
                    </a:gs>
                    <a:gs pos="80000">
                      <a:srgbClr val="4D832E"/>
                    </a:gs>
                  </a:gsLst>
                  <a:lin ang="5400000" scaled="0"/>
                </a:gradFill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rPr>
              <a:t>THANKS </a:t>
            </a:r>
            <a:endParaRPr lang="zh-CN" altLang="en-US" sz="11500" dirty="0">
              <a:gradFill>
                <a:gsLst>
                  <a:gs pos="40000">
                    <a:srgbClr val="4D832E"/>
                  </a:gs>
                  <a:gs pos="80000">
                    <a:srgbClr val="4D832E"/>
                  </a:gs>
                </a:gsLst>
                <a:lin ang="5400000" scaled="0"/>
              </a:gradFill>
              <a:latin typeface="也字工厂小石头" pitchFamily="2" charset="0"/>
              <a:ea typeface="也字工厂小石头" pitchFamily="2" charset="0"/>
              <a:cs typeface="思源黑体 CN Regular" panose="020B0500000000000000" charset="-122"/>
            </a:endParaRPr>
          </a:p>
        </p:txBody>
      </p:sp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5097995"/>
            <a:ext cx="1602732" cy="641439"/>
          </a:xfrm>
          <a:prstGeom prst="rect">
            <a:avLst/>
          </a:prstGeom>
        </p:spPr>
      </p:pic>
      <p:grpSp>
        <p:nvGrpSpPr>
          <p:cNvPr id="26" name="觅知网-不倒翁ID:189359941"/>
          <p:cNvGrpSpPr/>
          <p:nvPr>
            <p:custDataLst>
              <p:tags r:id="rId3"/>
            </p:custDataLst>
          </p:nvPr>
        </p:nvGrpSpPr>
        <p:grpSpPr>
          <a:xfrm>
            <a:off x="3695700" y="3388170"/>
            <a:ext cx="2198256" cy="544886"/>
            <a:chOff x="4997168" y="4159659"/>
            <a:chExt cx="2198256" cy="584036"/>
          </a:xfrm>
        </p:grpSpPr>
        <p:grpSp>
          <p:nvGrpSpPr>
            <p:cNvPr id="27" name="觅知网-不倒翁ID:189359941"/>
            <p:cNvGrpSpPr/>
            <p:nvPr/>
          </p:nvGrpSpPr>
          <p:grpSpPr>
            <a:xfrm>
              <a:off x="4997168" y="4159659"/>
              <a:ext cx="2198256" cy="584036"/>
              <a:chOff x="5490" y="5442"/>
              <a:chExt cx="8208" cy="1102"/>
            </a:xfrm>
          </p:grpSpPr>
          <p:sp>
            <p:nvSpPr>
              <p:cNvPr id="36" name="觅知网-不倒翁ID:189359941"/>
              <p:cNvSpPr/>
              <p:nvPr/>
            </p:nvSpPr>
            <p:spPr>
              <a:xfrm>
                <a:off x="5620" y="5521"/>
                <a:ext cx="7927" cy="945"/>
              </a:xfrm>
              <a:prstGeom prst="plaque">
                <a:avLst/>
              </a:prstGeom>
              <a:solidFill>
                <a:srgbClr val="4D83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7" name="觅知网-不倒翁ID:189359941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5490" y="5442"/>
                <a:ext cx="8208" cy="1102"/>
              </a:xfrm>
              <a:prstGeom prst="plaque">
                <a:avLst/>
              </a:prstGeom>
              <a:noFill/>
              <a:ln w="11430">
                <a:solidFill>
                  <a:srgbClr val="4D832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8" name="觅知网-不倒翁ID:189359941"/>
            <p:cNvSpPr txBox="1"/>
            <p:nvPr/>
          </p:nvSpPr>
          <p:spPr>
            <a:xfrm>
              <a:off x="5186399" y="4253004"/>
              <a:ext cx="1819791" cy="352983"/>
            </a:xfrm>
            <a:prstGeom prst="rect">
              <a:avLst/>
            </a:prstGeom>
            <a:noFill/>
            <a:effectLst/>
          </p:spPr>
          <p:txBody>
            <a:bodyPr wrap="square" lIns="82296" tIns="41148" rIns="82296" bIns="4114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Freeppt7.com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8" name="觅知网-不倒翁ID:189359941"/>
          <p:cNvGrpSpPr/>
          <p:nvPr>
            <p:custDataLst>
              <p:tags r:id="rId4"/>
            </p:custDataLst>
          </p:nvPr>
        </p:nvGrpSpPr>
        <p:grpSpPr>
          <a:xfrm>
            <a:off x="6313171" y="3388170"/>
            <a:ext cx="2198256" cy="544886"/>
            <a:chOff x="4997168" y="4159659"/>
            <a:chExt cx="2198256" cy="584036"/>
          </a:xfrm>
        </p:grpSpPr>
        <p:grpSp>
          <p:nvGrpSpPr>
            <p:cNvPr id="39" name="觅知网-不倒翁ID:189359941"/>
            <p:cNvGrpSpPr/>
            <p:nvPr/>
          </p:nvGrpSpPr>
          <p:grpSpPr>
            <a:xfrm>
              <a:off x="4997168" y="4159659"/>
              <a:ext cx="2198256" cy="584036"/>
              <a:chOff x="5490" y="5442"/>
              <a:chExt cx="8208" cy="1102"/>
            </a:xfrm>
          </p:grpSpPr>
          <p:sp>
            <p:nvSpPr>
              <p:cNvPr id="41" name="觅知网-不倒翁ID:189359941"/>
              <p:cNvSpPr/>
              <p:nvPr/>
            </p:nvSpPr>
            <p:spPr>
              <a:xfrm>
                <a:off x="5620" y="5521"/>
                <a:ext cx="7927" cy="945"/>
              </a:xfrm>
              <a:prstGeom prst="plaque">
                <a:avLst/>
              </a:prstGeom>
              <a:solidFill>
                <a:srgbClr val="4D83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2" name="觅知网-不倒翁ID:189359941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5490" y="5442"/>
                <a:ext cx="8208" cy="1102"/>
              </a:xfrm>
              <a:prstGeom prst="plaque">
                <a:avLst/>
              </a:prstGeom>
              <a:noFill/>
              <a:ln w="11430">
                <a:solidFill>
                  <a:srgbClr val="4D832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2296" tIns="41148" rIns="82296" bIns="41148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40" name="觅知网-不倒翁ID:189359941"/>
            <p:cNvSpPr txBox="1"/>
            <p:nvPr/>
          </p:nvSpPr>
          <p:spPr>
            <a:xfrm>
              <a:off x="5037605" y="4253004"/>
              <a:ext cx="2117379" cy="352983"/>
            </a:xfrm>
            <a:prstGeom prst="rect">
              <a:avLst/>
            </a:prstGeom>
            <a:noFill/>
            <a:effectLst/>
          </p:spPr>
          <p:txBody>
            <a:bodyPr wrap="square" lIns="82296" tIns="41148" rIns="82296" bIns="4114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Time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 XX .20XX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8" name="觅知网-不倒翁ID:189359941"/>
          <p:cNvGrpSpPr/>
          <p:nvPr/>
        </p:nvGrpSpPr>
        <p:grpSpPr>
          <a:xfrm>
            <a:off x="11210938" y="124189"/>
            <a:ext cx="618780" cy="111681"/>
            <a:chOff x="9369" y="2388"/>
            <a:chExt cx="1115" cy="201"/>
          </a:xfrm>
          <a:solidFill>
            <a:srgbClr val="2D6A5A"/>
          </a:solidFill>
        </p:grpSpPr>
        <p:sp>
          <p:nvSpPr>
            <p:cNvPr id="15" name="觅知网-不倒翁ID:189359941"/>
            <p:cNvSpPr/>
            <p:nvPr/>
          </p:nvSpPr>
          <p:spPr>
            <a:xfrm>
              <a:off x="9369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体家AI造字剑客" pitchFamily="66" charset="-122"/>
                <a:ea typeface="字体家AI造字剑客" pitchFamily="66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觅知网-不倒翁ID:189359941"/>
            <p:cNvSpPr/>
            <p:nvPr/>
          </p:nvSpPr>
          <p:spPr>
            <a:xfrm flipH="1">
              <a:off x="967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体家AI造字剑客" pitchFamily="66" charset="-122"/>
                <a:ea typeface="字体家AI造字剑客" pitchFamily="66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觅知网-不倒翁ID:189359941"/>
            <p:cNvSpPr/>
            <p:nvPr/>
          </p:nvSpPr>
          <p:spPr>
            <a:xfrm flipH="1">
              <a:off x="9978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体家AI造字剑客" pitchFamily="66" charset="-122"/>
                <a:ea typeface="字体家AI造字剑客" pitchFamily="66" charset="-122"/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/>
            <p:nvPr/>
          </p:nvSpPr>
          <p:spPr>
            <a:xfrm>
              <a:off x="1028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体家AI造字剑客" pitchFamily="66" charset="-122"/>
                <a:ea typeface="字体家AI造字剑客" pitchFamily="66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1" name="觅知网-不倒翁ID:189359941"/>
          <p:cNvSpPr txBox="1"/>
          <p:nvPr/>
        </p:nvSpPr>
        <p:spPr>
          <a:xfrm>
            <a:off x="316310" y="260318"/>
            <a:ext cx="277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2400" spc="-15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1400" spc="0" dirty="0">
                <a:solidFill>
                  <a:srgbClr val="4D832E"/>
                </a:solidFill>
                <a:effectLst/>
                <a:latin typeface="Aharoni" pitchFamily="2" charset="-79"/>
                <a:ea typeface="思源黑体 CN Bold" panose="020B0800000000000000" pitchFamily="34" charset="-122"/>
                <a:cs typeface="Aharoni" pitchFamily="2" charset="-79"/>
                <a:sym typeface="思源黑体 CN Regular" panose="020B0500000000000000" charset="-122"/>
              </a:rPr>
              <a:t>YOUR LOGO</a:t>
            </a:r>
          </a:p>
        </p:txBody>
      </p:sp>
      <p:pic>
        <p:nvPicPr>
          <p:cNvPr id="12" name="觅知网-不倒翁ID:189359941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66" y="4454517"/>
            <a:ext cx="12199036" cy="2968989"/>
          </a:xfrm>
          <a:custGeom>
            <a:avLst/>
            <a:gdLst>
              <a:gd name="connsiteX0" fmla="*/ 2079458 w 12199036"/>
              <a:gd name="connsiteY0" fmla="*/ 0 h 2968989"/>
              <a:gd name="connsiteX1" fmla="*/ 7777524 w 12199036"/>
              <a:gd name="connsiteY1" fmla="*/ 1430867 h 2968989"/>
              <a:gd name="connsiteX2" fmla="*/ 12199036 w 12199036"/>
              <a:gd name="connsiteY2" fmla="*/ 554748 h 2968989"/>
              <a:gd name="connsiteX3" fmla="*/ 12182123 w 12199036"/>
              <a:gd name="connsiteY3" fmla="*/ 2968989 h 2968989"/>
              <a:gd name="connsiteX4" fmla="*/ 0 w 12199036"/>
              <a:gd name="connsiteY4" fmla="*/ 2968989 h 2968989"/>
              <a:gd name="connsiteX5" fmla="*/ 0 w 12199036"/>
              <a:gd name="connsiteY5" fmla="*/ 821770 h 296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036" h="2968989">
                <a:moveTo>
                  <a:pt x="2079458" y="0"/>
                </a:moveTo>
                <a:cubicBezTo>
                  <a:pt x="3284227" y="625798"/>
                  <a:pt x="6090928" y="1338409"/>
                  <a:pt x="7777524" y="1430867"/>
                </a:cubicBezTo>
                <a:cubicBezTo>
                  <a:pt x="9464120" y="1523325"/>
                  <a:pt x="11422607" y="983726"/>
                  <a:pt x="12199036" y="554748"/>
                </a:cubicBezTo>
                <a:lnTo>
                  <a:pt x="12182123" y="2968989"/>
                </a:lnTo>
                <a:lnTo>
                  <a:pt x="0" y="2968989"/>
                </a:lnTo>
                <a:lnTo>
                  <a:pt x="0" y="821770"/>
                </a:lnTo>
                <a:close/>
              </a:path>
            </a:pathLst>
          </a:custGeom>
          <a:ln w="60325">
            <a:gradFill>
              <a:gsLst>
                <a:gs pos="0">
                  <a:srgbClr val="A0866D"/>
                </a:gs>
                <a:gs pos="17000">
                  <a:srgbClr val="F4F2ED"/>
                </a:gs>
                <a:gs pos="54000">
                  <a:srgbClr val="D5CDBA"/>
                </a:gs>
                <a:gs pos="36000">
                  <a:srgbClr val="987F60"/>
                </a:gs>
                <a:gs pos="97000">
                  <a:srgbClr val="C2B18F"/>
                </a:gs>
                <a:gs pos="74000">
                  <a:srgbClr val="8B6A3C"/>
                </a:gs>
              </a:gsLst>
              <a:lin ang="0" scaled="0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(1+min((1.5/#ppt_h),(1.5/#ppt_w))*((1-$)^7))*#ppt_h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(1+min((1.5/#ppt_h),(1.5/#ppt_w))*((1-$)^7))*#ppt_w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(1+min((2/#ppt_h),(2/#ppt_w))*((1-$)^7))*#ppt_w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-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1-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觅知网-不倒翁ID:189359941" descr="山上的风景&#10;&#10;描述已自动生成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919"/>
            <a:ext cx="12190569" cy="7888521"/>
          </a:xfrm>
          <a:prstGeom prst="rect">
            <a:avLst/>
          </a:prstGeom>
        </p:spPr>
      </p:pic>
      <p:pic>
        <p:nvPicPr>
          <p:cNvPr id="12" name="觅知网-不倒翁ID:18935994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66" y="4454517"/>
            <a:ext cx="12199036" cy="2968989"/>
          </a:xfrm>
          <a:custGeom>
            <a:avLst/>
            <a:gdLst>
              <a:gd name="connsiteX0" fmla="*/ 2079458 w 12199036"/>
              <a:gd name="connsiteY0" fmla="*/ 0 h 2968989"/>
              <a:gd name="connsiteX1" fmla="*/ 7777524 w 12199036"/>
              <a:gd name="connsiteY1" fmla="*/ 1430867 h 2968989"/>
              <a:gd name="connsiteX2" fmla="*/ 12199036 w 12199036"/>
              <a:gd name="connsiteY2" fmla="*/ 554748 h 2968989"/>
              <a:gd name="connsiteX3" fmla="*/ 12182123 w 12199036"/>
              <a:gd name="connsiteY3" fmla="*/ 2968989 h 2968989"/>
              <a:gd name="connsiteX4" fmla="*/ 0 w 12199036"/>
              <a:gd name="connsiteY4" fmla="*/ 2968989 h 2968989"/>
              <a:gd name="connsiteX5" fmla="*/ 0 w 12199036"/>
              <a:gd name="connsiteY5" fmla="*/ 821770 h 296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036" h="2968989">
                <a:moveTo>
                  <a:pt x="2079458" y="0"/>
                </a:moveTo>
                <a:cubicBezTo>
                  <a:pt x="3284227" y="625798"/>
                  <a:pt x="6090928" y="1338409"/>
                  <a:pt x="7777524" y="1430867"/>
                </a:cubicBezTo>
                <a:cubicBezTo>
                  <a:pt x="9464120" y="1523325"/>
                  <a:pt x="11422607" y="983726"/>
                  <a:pt x="12199036" y="554748"/>
                </a:cubicBezTo>
                <a:lnTo>
                  <a:pt x="12182123" y="2968989"/>
                </a:lnTo>
                <a:lnTo>
                  <a:pt x="0" y="2968989"/>
                </a:lnTo>
                <a:lnTo>
                  <a:pt x="0" y="821770"/>
                </a:lnTo>
                <a:close/>
              </a:path>
            </a:pathLst>
          </a:custGeom>
          <a:ln w="60325">
            <a:gradFill>
              <a:gsLst>
                <a:gs pos="0">
                  <a:srgbClr val="A0866D"/>
                </a:gs>
                <a:gs pos="17000">
                  <a:srgbClr val="F4F2ED"/>
                </a:gs>
                <a:gs pos="54000">
                  <a:srgbClr val="D5CDBA"/>
                </a:gs>
                <a:gs pos="36000">
                  <a:srgbClr val="987F60"/>
                </a:gs>
                <a:gs pos="97000">
                  <a:srgbClr val="C2B18F"/>
                </a:gs>
                <a:gs pos="74000">
                  <a:srgbClr val="8B6A3C"/>
                </a:gs>
              </a:gsLst>
              <a:lin ang="0" scaled="0"/>
            </a:gradFill>
          </a:ln>
        </p:spPr>
      </p:pic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5097995"/>
            <a:ext cx="1602732" cy="641439"/>
          </a:xfrm>
          <a:prstGeom prst="rect">
            <a:avLst/>
          </a:prstGeom>
        </p:spPr>
      </p:pic>
      <p:grpSp>
        <p:nvGrpSpPr>
          <p:cNvPr id="8" name="觅知网-不倒翁ID:189359941"/>
          <p:cNvGrpSpPr/>
          <p:nvPr/>
        </p:nvGrpSpPr>
        <p:grpSpPr>
          <a:xfrm>
            <a:off x="11210938" y="358366"/>
            <a:ext cx="618780" cy="111681"/>
            <a:chOff x="9369" y="2388"/>
            <a:chExt cx="1115" cy="201"/>
          </a:xfrm>
          <a:solidFill>
            <a:srgbClr val="2D6A5A"/>
          </a:solidFill>
        </p:grpSpPr>
        <p:sp>
          <p:nvSpPr>
            <p:cNvPr id="15" name="觅知网-不倒翁ID:189359941"/>
            <p:cNvSpPr/>
            <p:nvPr/>
          </p:nvSpPr>
          <p:spPr>
            <a:xfrm>
              <a:off x="9369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6" name="觅知网-不倒翁ID:189359941"/>
            <p:cNvSpPr/>
            <p:nvPr/>
          </p:nvSpPr>
          <p:spPr>
            <a:xfrm flipH="1">
              <a:off x="967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7" name="觅知网-不倒翁ID:189359941"/>
            <p:cNvSpPr/>
            <p:nvPr/>
          </p:nvSpPr>
          <p:spPr>
            <a:xfrm flipH="1">
              <a:off x="9978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/>
            <p:nvPr/>
          </p:nvSpPr>
          <p:spPr>
            <a:xfrm>
              <a:off x="1028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sp>
        <p:nvSpPr>
          <p:cNvPr id="21" name="觅知网-不倒翁ID:189359941"/>
          <p:cNvSpPr txBox="1"/>
          <p:nvPr/>
        </p:nvSpPr>
        <p:spPr>
          <a:xfrm>
            <a:off x="316310" y="260318"/>
            <a:ext cx="277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400" spc="0">
                <a:ln w="38100">
                  <a:noFill/>
                </a:ln>
                <a:solidFill>
                  <a:srgbClr val="4D832E"/>
                </a:solidFill>
                <a:effectLst/>
                <a:latin typeface="Aharoni" pitchFamily="2" charset="-79"/>
                <a:ea typeface="思源黑体 CN Bold" panose="020B0800000000000000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思源黑体 CN Regular" panose="020B0500000000000000" charset="-122"/>
              </a:rPr>
              <a:t>YOUR LOGO</a:t>
            </a:r>
          </a:p>
        </p:txBody>
      </p:sp>
      <p:grpSp>
        <p:nvGrpSpPr>
          <p:cNvPr id="22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5377607" y="949981"/>
            <a:ext cx="1435355" cy="1277716"/>
            <a:chOff x="1680307" y="1572148"/>
            <a:chExt cx="1435354" cy="1277716"/>
          </a:xfrm>
        </p:grpSpPr>
        <p:sp>
          <p:nvSpPr>
            <p:cNvPr id="23" name="觅知网-不倒翁ID:189359941"/>
            <p:cNvSpPr/>
            <p:nvPr/>
          </p:nvSpPr>
          <p:spPr>
            <a:xfrm>
              <a:off x="1680307" y="1572148"/>
              <a:ext cx="1435354" cy="1277716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137160" tIns="68580" rIns="137160" bIns="68580" rtlCol="0" anchor="ctr"/>
            <a:lstStyle/>
            <a:p>
              <a:endParaRPr lang="zh-CN" altLang="en-US" sz="2700">
                <a:cs typeface="思源黑体 CN Regular" panose="020B0500000000000000" charset="-122"/>
              </a:endParaRPr>
            </a:p>
          </p:txBody>
        </p:sp>
        <p:sp>
          <p:nvSpPr>
            <p:cNvPr id="32" name="觅知网-不倒翁ID:189359941"/>
            <p:cNvSpPr txBox="1"/>
            <p:nvPr>
              <p:custDataLst>
                <p:tags r:id="rId4"/>
              </p:custDataLst>
            </p:nvPr>
          </p:nvSpPr>
          <p:spPr>
            <a:xfrm>
              <a:off x="1964369" y="1745151"/>
              <a:ext cx="816301" cy="834230"/>
            </a:xfrm>
            <a:prstGeom prst="rect">
              <a:avLst/>
            </a:prstGeom>
            <a:noFill/>
            <a:effectLst/>
          </p:spPr>
          <p:txBody>
            <a:bodyPr wrap="none" lIns="94641" tIns="47321" rIns="94641" bIns="4732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4800" dirty="0">
                  <a:solidFill>
                    <a:srgbClr val="4D832E"/>
                  </a:solidFill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endParaRPr>
            </a:p>
          </p:txBody>
        </p:sp>
      </p:grpSp>
      <p:sp>
        <p:nvSpPr>
          <p:cNvPr id="33" name="觅知网-不倒翁ID:189359941"/>
          <p:cNvSpPr txBox="1"/>
          <p:nvPr>
            <p:custDataLst>
              <p:tags r:id="rId2"/>
            </p:custDataLst>
          </p:nvPr>
        </p:nvSpPr>
        <p:spPr>
          <a:xfrm>
            <a:off x="2297485" y="2448449"/>
            <a:ext cx="7614940" cy="886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en-US" altLang="zh-CN" sz="6600" spc="-500" dirty="0">
                <a:solidFill>
                  <a:srgbClr val="4D832E"/>
                </a:solidFill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rPr>
              <a:t>Add title text</a:t>
            </a:r>
            <a:endParaRPr lang="zh-CN" altLang="en-US" sz="6600" spc="-500" dirty="0">
              <a:solidFill>
                <a:srgbClr val="4D832E"/>
              </a:solidFill>
              <a:latin typeface="也字工厂小石头" pitchFamily="2" charset="0"/>
              <a:ea typeface="也字工厂小石头" pitchFamily="2" charset="0"/>
              <a:cs typeface="思源黑体 CN Regular" panose="020B0500000000000000" charset="-122"/>
            </a:endParaRPr>
          </a:p>
        </p:txBody>
      </p:sp>
      <p:sp>
        <p:nvSpPr>
          <p:cNvPr id="34" name="觅知网-不倒翁ID:189359941"/>
          <p:cNvSpPr/>
          <p:nvPr>
            <p:custDataLst>
              <p:tags r:id="rId3"/>
            </p:custDataLst>
          </p:nvPr>
        </p:nvSpPr>
        <p:spPr>
          <a:xfrm>
            <a:off x="2855640" y="3367991"/>
            <a:ext cx="648072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rgbClr val="4D832E"/>
                </a:solidFill>
                <a:cs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rgbClr val="4D832E"/>
              </a:solidFill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(1+min((1.5/#ppt_h),(1.5/#ppt_w))*((1-$)^7))*#ppt_h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(1+min((1.5/#ppt_h),(1.5/#ppt_w))*((1-$)^7))*#ppt_w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(1+min((2/#ppt_h),(2/#ppt_w))*((1-$)^7))*#ppt_w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-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1-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13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cxnSp>
        <p:nvCxnSpPr>
          <p:cNvPr id="7" name="觅知网-不倒翁ID:189359941"/>
          <p:cNvCxnSpPr/>
          <p:nvPr>
            <p:custDataLst>
              <p:tags r:id="rId2"/>
            </p:custDataLst>
          </p:nvPr>
        </p:nvCxnSpPr>
        <p:spPr>
          <a:xfrm>
            <a:off x="6641847" y="2017670"/>
            <a:ext cx="533400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觅知网-不倒翁ID:189359941"/>
          <p:cNvSpPr/>
          <p:nvPr>
            <p:custDataLst>
              <p:tags r:id="rId3"/>
            </p:custDataLst>
          </p:nvPr>
        </p:nvSpPr>
        <p:spPr bwMode="auto">
          <a:xfrm>
            <a:off x="6629621" y="2357692"/>
            <a:ext cx="3573427" cy="4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思源黑体 CN Regular" panose="020B0500000000000000" charset="-122"/>
              </a:rPr>
              <a:t>Add Subtitle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  <a:cs typeface="+mn-ea"/>
              <a:sym typeface="思源黑体 CN Regular" panose="020B0500000000000000" charset="-122"/>
            </a:endParaRPr>
          </a:p>
        </p:txBody>
      </p:sp>
      <p:sp>
        <p:nvSpPr>
          <p:cNvPr id="15" name="觅知网-不倒翁ID:189359941"/>
          <p:cNvSpPr txBox="1"/>
          <p:nvPr>
            <p:custDataLst>
              <p:tags r:id="rId4"/>
            </p:custDataLst>
          </p:nvPr>
        </p:nvSpPr>
        <p:spPr>
          <a:xfrm>
            <a:off x="6535521" y="2865901"/>
            <a:ext cx="485885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</a:rPr>
              <a:t>Click here to add text content, such as keywords, some brief introductions, etc..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思源黑体 CN Regular" panose="020B0500000000000000" charset="-122"/>
            </a:endParaRPr>
          </a:p>
        </p:txBody>
      </p:sp>
      <p:sp>
        <p:nvSpPr>
          <p:cNvPr id="22" name="觅知网-不倒翁ID:189359941"/>
          <p:cNvSpPr/>
          <p:nvPr>
            <p:custDataLst>
              <p:tags r:id="rId5"/>
            </p:custDataLst>
          </p:nvPr>
        </p:nvSpPr>
        <p:spPr>
          <a:xfrm>
            <a:off x="6606961" y="5114014"/>
            <a:ext cx="444223" cy="444220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+mn-lt"/>
            </a:endParaRPr>
          </a:p>
        </p:txBody>
      </p:sp>
      <p:sp>
        <p:nvSpPr>
          <p:cNvPr id="23" name="觅知网-不倒翁ID:189359941"/>
          <p:cNvSpPr/>
          <p:nvPr>
            <p:custDataLst>
              <p:tags r:id="rId6"/>
            </p:custDataLst>
          </p:nvPr>
        </p:nvSpPr>
        <p:spPr>
          <a:xfrm>
            <a:off x="8212965" y="5114014"/>
            <a:ext cx="444223" cy="444220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+mn-lt"/>
            </a:endParaRPr>
          </a:p>
        </p:txBody>
      </p:sp>
      <p:sp>
        <p:nvSpPr>
          <p:cNvPr id="24" name="觅知网-不倒翁ID:189359941"/>
          <p:cNvSpPr/>
          <p:nvPr>
            <p:custDataLst>
              <p:tags r:id="rId7"/>
            </p:custDataLst>
          </p:nvPr>
        </p:nvSpPr>
        <p:spPr>
          <a:xfrm>
            <a:off x="7409963" y="5114014"/>
            <a:ext cx="444223" cy="444220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+mn-lt"/>
            </a:endParaRPr>
          </a:p>
        </p:txBody>
      </p:sp>
      <p:sp>
        <p:nvSpPr>
          <p:cNvPr id="21" name="觅知网-不倒翁ID:189359941"/>
          <p:cNvSpPr txBox="1"/>
          <p:nvPr>
            <p:custDataLst>
              <p:tags r:id="rId8"/>
            </p:custDataLst>
          </p:nvPr>
        </p:nvSpPr>
        <p:spPr>
          <a:xfrm>
            <a:off x="6535521" y="4090038"/>
            <a:ext cx="485885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思源黑体 CN Regular" panose="020B0500000000000000" charset="-122"/>
            </a:endParaRPr>
          </a:p>
        </p:txBody>
      </p:sp>
      <p:grpSp>
        <p:nvGrpSpPr>
          <p:cNvPr id="2" name="觅知网-不倒翁ID:189359941"/>
          <p:cNvGrpSpPr/>
          <p:nvPr>
            <p:custDataLst>
              <p:tags r:id="rId9"/>
            </p:custDataLst>
          </p:nvPr>
        </p:nvGrpSpPr>
        <p:grpSpPr>
          <a:xfrm>
            <a:off x="6721274" y="5251835"/>
            <a:ext cx="215597" cy="187038"/>
            <a:chOff x="9929755" y="2385989"/>
            <a:chExt cx="387573" cy="336233"/>
          </a:xfrm>
          <a:solidFill>
            <a:schemeClr val="bg1"/>
          </a:solidFill>
        </p:grpSpPr>
        <p:sp>
          <p:nvSpPr>
            <p:cNvPr id="3" name="觅知网-不倒翁ID:189359941"/>
            <p:cNvSpPr/>
            <p:nvPr/>
          </p:nvSpPr>
          <p:spPr>
            <a:xfrm>
              <a:off x="9929851" y="238598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4" name="觅知网-不倒翁ID:189359941"/>
            <p:cNvSpPr/>
            <p:nvPr/>
          </p:nvSpPr>
          <p:spPr>
            <a:xfrm>
              <a:off x="10065582" y="240351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5" name="觅知网-不倒翁ID:189359941"/>
            <p:cNvSpPr/>
            <p:nvPr/>
          </p:nvSpPr>
          <p:spPr>
            <a:xfrm>
              <a:off x="10136353" y="238598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6" name="觅知网-不倒翁ID:189359941"/>
            <p:cNvSpPr/>
            <p:nvPr/>
          </p:nvSpPr>
          <p:spPr>
            <a:xfrm>
              <a:off x="9929755" y="248409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8" name="觅知网-不倒翁ID:189359941"/>
            <p:cNvSpPr/>
            <p:nvPr/>
          </p:nvSpPr>
          <p:spPr>
            <a:xfrm>
              <a:off x="10056247" y="248409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  <p:sp>
          <p:nvSpPr>
            <p:cNvPr id="9" name="觅知网-不倒翁ID:189359941"/>
            <p:cNvSpPr/>
            <p:nvPr/>
          </p:nvSpPr>
          <p:spPr>
            <a:xfrm>
              <a:off x="10134067" y="248409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思源黑体 CN Regular" panose="020B0500000000000000" charset="-122"/>
              </a:endParaRPr>
            </a:p>
          </p:txBody>
        </p:sp>
      </p:grpSp>
      <p:grpSp>
        <p:nvGrpSpPr>
          <p:cNvPr id="10" name="觅知网-不倒翁ID:189359941"/>
          <p:cNvGrpSpPr/>
          <p:nvPr>
            <p:custDataLst>
              <p:tags r:id="rId10"/>
            </p:custDataLst>
          </p:nvPr>
        </p:nvGrpSpPr>
        <p:grpSpPr bwMode="auto">
          <a:xfrm>
            <a:off x="7532183" y="5226119"/>
            <a:ext cx="199784" cy="203685"/>
            <a:chOff x="1444625" y="2115707"/>
            <a:chExt cx="1719263" cy="1752600"/>
          </a:xfrm>
          <a:solidFill>
            <a:schemeClr val="bg1"/>
          </a:solidFill>
        </p:grpSpPr>
        <p:sp>
          <p:nvSpPr>
            <p:cNvPr id="11" name="觅知网-不倒翁ID:189359941"/>
            <p:cNvSpPr>
              <a:spLocks noEditPoints="1"/>
            </p:cNvSpPr>
            <p:nvPr/>
          </p:nvSpPr>
          <p:spPr bwMode="auto">
            <a:xfrm>
              <a:off x="2032000" y="2549095"/>
              <a:ext cx="547688" cy="550862"/>
            </a:xfrm>
            <a:custGeom>
              <a:avLst/>
              <a:gdLst>
                <a:gd name="T0" fmla="*/ 2147483646 w 145"/>
                <a:gd name="T1" fmla="*/ 1281214459 h 146"/>
                <a:gd name="T2" fmla="*/ 2147483646 w 145"/>
                <a:gd name="T3" fmla="*/ 2147483646 h 146"/>
                <a:gd name="T4" fmla="*/ 2147483646 w 145"/>
                <a:gd name="T5" fmla="*/ 2147483646 h 146"/>
                <a:gd name="T6" fmla="*/ 2147483646 w 145"/>
                <a:gd name="T7" fmla="*/ 2147483646 h 146"/>
                <a:gd name="T8" fmla="*/ 2147483646 w 145"/>
                <a:gd name="T9" fmla="*/ 2147483646 h 146"/>
                <a:gd name="T10" fmla="*/ 2147483646 w 145"/>
                <a:gd name="T11" fmla="*/ 2147483646 h 146"/>
                <a:gd name="T12" fmla="*/ 2147483646 w 145"/>
                <a:gd name="T13" fmla="*/ 1010737444 h 146"/>
                <a:gd name="T14" fmla="*/ 2147483646 w 145"/>
                <a:gd name="T15" fmla="*/ 569429068 h 146"/>
                <a:gd name="T16" fmla="*/ 1226957098 w 145"/>
                <a:gd name="T17" fmla="*/ 1110386871 h 146"/>
                <a:gd name="T18" fmla="*/ 684813967 w 145"/>
                <a:gd name="T19" fmla="*/ 2147483646 h 146"/>
                <a:gd name="T20" fmla="*/ 1184154336 w 145"/>
                <a:gd name="T21" fmla="*/ 2147483646 h 146"/>
                <a:gd name="T22" fmla="*/ 2147483646 w 145"/>
                <a:gd name="T23" fmla="*/ 2147483646 h 146"/>
                <a:gd name="T24" fmla="*/ 2147483646 w 145"/>
                <a:gd name="T25" fmla="*/ 2147483646 h 146"/>
                <a:gd name="T26" fmla="*/ 2147483646 w 145"/>
                <a:gd name="T27" fmla="*/ 2147483646 h 146"/>
                <a:gd name="T28" fmla="*/ 2147483646 w 145"/>
                <a:gd name="T29" fmla="*/ 2147483646 h 146"/>
                <a:gd name="T30" fmla="*/ 713346623 w 145"/>
                <a:gd name="T31" fmla="*/ 2147483646 h 146"/>
                <a:gd name="T32" fmla="*/ 0 w 145"/>
                <a:gd name="T33" fmla="*/ 2147483646 h 146"/>
                <a:gd name="T34" fmla="*/ 741879279 w 145"/>
                <a:gd name="T35" fmla="*/ 711785392 h 146"/>
                <a:gd name="T36" fmla="*/ 2147483646 w 145"/>
                <a:gd name="T37" fmla="*/ 0 h 146"/>
                <a:gd name="T38" fmla="*/ 2147483646 w 145"/>
                <a:gd name="T39" fmla="*/ 640607230 h 146"/>
                <a:gd name="T40" fmla="*/ 2147483646 w 145"/>
                <a:gd name="T41" fmla="*/ 2135359948 h 146"/>
                <a:gd name="T42" fmla="*/ 2147483646 w 145"/>
                <a:gd name="T43" fmla="*/ 2147483646 h 146"/>
                <a:gd name="T44" fmla="*/ 2147483646 w 145"/>
                <a:gd name="T45" fmla="*/ 2147483646 h 146"/>
                <a:gd name="T46" fmla="*/ 2147483646 w 145"/>
                <a:gd name="T47" fmla="*/ 2147483646 h 146"/>
                <a:gd name="T48" fmla="*/ 2147483646 w 145"/>
                <a:gd name="T49" fmla="*/ 2147483646 h 146"/>
                <a:gd name="T50" fmla="*/ 1597896737 w 145"/>
                <a:gd name="T51" fmla="*/ 2147483646 h 146"/>
                <a:gd name="T52" fmla="*/ 1284022410 w 145"/>
                <a:gd name="T53" fmla="*/ 2147483646 h 146"/>
                <a:gd name="T54" fmla="*/ 1626429393 w 145"/>
                <a:gd name="T55" fmla="*/ 1622873409 h 146"/>
                <a:gd name="T56" fmla="*/ 2147483646 w 145"/>
                <a:gd name="T57" fmla="*/ 1252743195 h 146"/>
                <a:gd name="T58" fmla="*/ 2147483646 w 145"/>
                <a:gd name="T59" fmla="*/ 1452045821 h 146"/>
                <a:gd name="T60" fmla="*/ 2147483646 w 145"/>
                <a:gd name="T61" fmla="*/ 1281214459 h 146"/>
                <a:gd name="T62" fmla="*/ 2147483646 w 145"/>
                <a:gd name="T63" fmla="*/ 1281214459 h 146"/>
                <a:gd name="T64" fmla="*/ 2147483646 w 145"/>
                <a:gd name="T65" fmla="*/ 2147483646 h 146"/>
                <a:gd name="T66" fmla="*/ 2147483646 w 145"/>
                <a:gd name="T67" fmla="*/ 2147483646 h 146"/>
                <a:gd name="T68" fmla="*/ 2147483646 w 145"/>
                <a:gd name="T69" fmla="*/ 2147483646 h 146"/>
                <a:gd name="T70" fmla="*/ 2147483646 w 145"/>
                <a:gd name="T71" fmla="*/ 2035710521 h 146"/>
                <a:gd name="T72" fmla="*/ 2147483646 w 145"/>
                <a:gd name="T73" fmla="*/ 1893354197 h 146"/>
                <a:gd name="T74" fmla="*/ 2111503435 w 145"/>
                <a:gd name="T75" fmla="*/ 2092653050 h 146"/>
                <a:gd name="T76" fmla="*/ 1968836377 w 145"/>
                <a:gd name="T77" fmla="*/ 2147483646 h 146"/>
                <a:gd name="T78" fmla="*/ 2068704451 w 145"/>
                <a:gd name="T79" fmla="*/ 2147483646 h 146"/>
                <a:gd name="T80" fmla="*/ 2147483646 w 145"/>
                <a:gd name="T81" fmla="*/ 2147483646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5" h="146">
                  <a:moveTo>
                    <a:pt x="108" y="38"/>
                  </a:moveTo>
                  <a:cubicBezTo>
                    <a:pt x="102" y="84"/>
                    <a:pt x="102" y="84"/>
                    <a:pt x="102" y="84"/>
                  </a:cubicBezTo>
                  <a:cubicBezTo>
                    <a:pt x="102" y="87"/>
                    <a:pt x="102" y="89"/>
                    <a:pt x="102" y="92"/>
                  </a:cubicBezTo>
                  <a:cubicBezTo>
                    <a:pt x="102" y="94"/>
                    <a:pt x="103" y="96"/>
                    <a:pt x="106" y="96"/>
                  </a:cubicBezTo>
                  <a:cubicBezTo>
                    <a:pt x="110" y="96"/>
                    <a:pt x="115" y="93"/>
                    <a:pt x="120" y="87"/>
                  </a:cubicBezTo>
                  <a:cubicBezTo>
                    <a:pt x="124" y="81"/>
                    <a:pt x="126" y="73"/>
                    <a:pt x="126" y="64"/>
                  </a:cubicBezTo>
                  <a:cubicBezTo>
                    <a:pt x="126" y="50"/>
                    <a:pt x="121" y="39"/>
                    <a:pt x="112" y="30"/>
                  </a:cubicBezTo>
                  <a:cubicBezTo>
                    <a:pt x="102" y="21"/>
                    <a:pt x="90" y="17"/>
                    <a:pt x="75" y="17"/>
                  </a:cubicBezTo>
                  <a:cubicBezTo>
                    <a:pt x="60" y="17"/>
                    <a:pt x="47" y="22"/>
                    <a:pt x="36" y="33"/>
                  </a:cubicBezTo>
                  <a:cubicBezTo>
                    <a:pt x="26" y="44"/>
                    <a:pt x="20" y="57"/>
                    <a:pt x="20" y="73"/>
                  </a:cubicBezTo>
                  <a:cubicBezTo>
                    <a:pt x="20" y="88"/>
                    <a:pt x="25" y="101"/>
                    <a:pt x="35" y="112"/>
                  </a:cubicBezTo>
                  <a:cubicBezTo>
                    <a:pt x="45" y="123"/>
                    <a:pt x="59" y="129"/>
                    <a:pt x="77" y="129"/>
                  </a:cubicBezTo>
                  <a:cubicBezTo>
                    <a:pt x="91" y="129"/>
                    <a:pt x="106" y="125"/>
                    <a:pt x="121" y="117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1" y="142"/>
                    <a:pt x="94" y="146"/>
                    <a:pt x="77" y="146"/>
                  </a:cubicBezTo>
                  <a:cubicBezTo>
                    <a:pt x="54" y="146"/>
                    <a:pt x="35" y="139"/>
                    <a:pt x="21" y="125"/>
                  </a:cubicBezTo>
                  <a:cubicBezTo>
                    <a:pt x="7" y="110"/>
                    <a:pt x="0" y="93"/>
                    <a:pt x="0" y="73"/>
                  </a:cubicBezTo>
                  <a:cubicBezTo>
                    <a:pt x="0" y="53"/>
                    <a:pt x="7" y="35"/>
                    <a:pt x="22" y="21"/>
                  </a:cubicBezTo>
                  <a:cubicBezTo>
                    <a:pt x="37" y="7"/>
                    <a:pt x="54" y="0"/>
                    <a:pt x="75" y="0"/>
                  </a:cubicBezTo>
                  <a:cubicBezTo>
                    <a:pt x="95" y="0"/>
                    <a:pt x="112" y="6"/>
                    <a:pt x="125" y="19"/>
                  </a:cubicBezTo>
                  <a:cubicBezTo>
                    <a:pt x="138" y="31"/>
                    <a:pt x="145" y="46"/>
                    <a:pt x="145" y="63"/>
                  </a:cubicBezTo>
                  <a:cubicBezTo>
                    <a:pt x="145" y="77"/>
                    <a:pt x="141" y="89"/>
                    <a:pt x="133" y="98"/>
                  </a:cubicBezTo>
                  <a:cubicBezTo>
                    <a:pt x="125" y="108"/>
                    <a:pt x="115" y="113"/>
                    <a:pt x="104" y="113"/>
                  </a:cubicBezTo>
                  <a:cubicBezTo>
                    <a:pt x="96" y="113"/>
                    <a:pt x="90" y="110"/>
                    <a:pt x="86" y="104"/>
                  </a:cubicBezTo>
                  <a:cubicBezTo>
                    <a:pt x="81" y="110"/>
                    <a:pt x="75" y="113"/>
                    <a:pt x="68" y="113"/>
                  </a:cubicBezTo>
                  <a:cubicBezTo>
                    <a:pt x="60" y="113"/>
                    <a:pt x="53" y="110"/>
                    <a:pt x="47" y="103"/>
                  </a:cubicBezTo>
                  <a:cubicBezTo>
                    <a:pt x="41" y="96"/>
                    <a:pt x="38" y="87"/>
                    <a:pt x="38" y="76"/>
                  </a:cubicBezTo>
                  <a:cubicBezTo>
                    <a:pt x="38" y="64"/>
                    <a:pt x="41" y="55"/>
                    <a:pt x="48" y="48"/>
                  </a:cubicBezTo>
                  <a:cubicBezTo>
                    <a:pt x="54" y="40"/>
                    <a:pt x="62" y="37"/>
                    <a:pt x="71" y="37"/>
                  </a:cubicBezTo>
                  <a:cubicBezTo>
                    <a:pt x="77" y="37"/>
                    <a:pt x="83" y="39"/>
                    <a:pt x="87" y="43"/>
                  </a:cubicBezTo>
                  <a:cubicBezTo>
                    <a:pt x="89" y="38"/>
                    <a:pt x="89" y="38"/>
                    <a:pt x="89" y="38"/>
                  </a:cubicBezTo>
                  <a:lnTo>
                    <a:pt x="108" y="38"/>
                  </a:lnTo>
                  <a:close/>
                  <a:moveTo>
                    <a:pt x="69" y="94"/>
                  </a:moveTo>
                  <a:cubicBezTo>
                    <a:pt x="74" y="94"/>
                    <a:pt x="78" y="92"/>
                    <a:pt x="81" y="87"/>
                  </a:cubicBezTo>
                  <a:cubicBezTo>
                    <a:pt x="84" y="83"/>
                    <a:pt x="86" y="77"/>
                    <a:pt x="86" y="72"/>
                  </a:cubicBezTo>
                  <a:cubicBezTo>
                    <a:pt x="86" y="67"/>
                    <a:pt x="85" y="63"/>
                    <a:pt x="82" y="60"/>
                  </a:cubicBezTo>
                  <a:cubicBezTo>
                    <a:pt x="79" y="57"/>
                    <a:pt x="76" y="56"/>
                    <a:pt x="73" y="56"/>
                  </a:cubicBezTo>
                  <a:cubicBezTo>
                    <a:pt x="68" y="56"/>
                    <a:pt x="65" y="58"/>
                    <a:pt x="62" y="62"/>
                  </a:cubicBezTo>
                  <a:cubicBezTo>
                    <a:pt x="60" y="65"/>
                    <a:pt x="58" y="70"/>
                    <a:pt x="58" y="77"/>
                  </a:cubicBezTo>
                  <a:cubicBezTo>
                    <a:pt x="58" y="82"/>
                    <a:pt x="59" y="86"/>
                    <a:pt x="61" y="89"/>
                  </a:cubicBezTo>
                  <a:cubicBezTo>
                    <a:pt x="63" y="92"/>
                    <a:pt x="66" y="94"/>
                    <a:pt x="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2" name="觅知网-不倒翁ID:189359941"/>
            <p:cNvSpPr/>
            <p:nvPr/>
          </p:nvSpPr>
          <p:spPr bwMode="auto">
            <a:xfrm>
              <a:off x="1497013" y="2680857"/>
              <a:ext cx="98425" cy="142875"/>
            </a:xfrm>
            <a:custGeom>
              <a:avLst/>
              <a:gdLst>
                <a:gd name="T0" fmla="*/ 0 w 26"/>
                <a:gd name="T1" fmla="*/ 664421388 h 38"/>
                <a:gd name="T2" fmla="*/ 888497617 w 26"/>
                <a:gd name="T3" fmla="*/ 1272294355 h 38"/>
                <a:gd name="T4" fmla="*/ 888497617 w 26"/>
                <a:gd name="T5" fmla="*/ 0 h 38"/>
                <a:gd name="T6" fmla="*/ 0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20"/>
                  </a:moveTo>
                  <a:cubicBezTo>
                    <a:pt x="6" y="29"/>
                    <a:pt x="15" y="36"/>
                    <a:pt x="26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3" name="觅知网-不倒翁ID:189359941"/>
            <p:cNvSpPr/>
            <p:nvPr/>
          </p:nvSpPr>
          <p:spPr bwMode="auto">
            <a:xfrm>
              <a:off x="2138363" y="2115707"/>
              <a:ext cx="334963" cy="115887"/>
            </a:xfrm>
            <a:custGeom>
              <a:avLst/>
              <a:gdLst>
                <a:gd name="T0" fmla="*/ 2011415179 w 89"/>
                <a:gd name="T1" fmla="*/ 223598359 h 31"/>
                <a:gd name="T2" fmla="*/ 977376870 w 89"/>
                <a:gd name="T3" fmla="*/ 223598359 h 31"/>
                <a:gd name="T4" fmla="*/ 0 w 89"/>
                <a:gd name="T5" fmla="*/ 1020160738 h 31"/>
                <a:gd name="T6" fmla="*/ 2147483646 w 89"/>
                <a:gd name="T7" fmla="*/ 1020160738 h 31"/>
                <a:gd name="T8" fmla="*/ 2011415179 w 89"/>
                <a:gd name="T9" fmla="*/ 22359835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1">
                  <a:moveTo>
                    <a:pt x="60" y="7"/>
                  </a:moveTo>
                  <a:cubicBezTo>
                    <a:pt x="52" y="0"/>
                    <a:pt x="37" y="0"/>
                    <a:pt x="29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9" y="31"/>
                    <a:pt x="89" y="31"/>
                    <a:pt x="89" y="31"/>
                  </a:cubicBezTo>
                  <a:lnTo>
                    <a:pt x="6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6" name="觅知网-不倒翁ID:189359941"/>
            <p:cNvSpPr/>
            <p:nvPr/>
          </p:nvSpPr>
          <p:spPr bwMode="auto">
            <a:xfrm>
              <a:off x="3017838" y="2680857"/>
              <a:ext cx="96838" cy="142875"/>
            </a:xfrm>
            <a:custGeom>
              <a:avLst/>
              <a:gdLst>
                <a:gd name="T0" fmla="*/ 846203965 w 26"/>
                <a:gd name="T1" fmla="*/ 664421388 h 38"/>
                <a:gd name="T2" fmla="*/ 0 w 26"/>
                <a:gd name="T3" fmla="*/ 0 h 38"/>
                <a:gd name="T4" fmla="*/ 0 w 26"/>
                <a:gd name="T5" fmla="*/ 1272294355 h 38"/>
                <a:gd name="T6" fmla="*/ 846203965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26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6"/>
                    <a:pt x="20" y="29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8" name="觅知网-不倒翁ID:189359941"/>
            <p:cNvSpPr/>
            <p:nvPr/>
          </p:nvSpPr>
          <p:spPr bwMode="auto">
            <a:xfrm>
              <a:off x="1595438" y="2231595"/>
              <a:ext cx="1422400" cy="1176337"/>
            </a:xfrm>
            <a:custGeom>
              <a:avLst/>
              <a:gdLst>
                <a:gd name="T0" fmla="*/ 711754623 w 377"/>
                <a:gd name="T1" fmla="*/ 2147483646 h 312"/>
                <a:gd name="T2" fmla="*/ 711754623 w 377"/>
                <a:gd name="T3" fmla="*/ 1691614079 h 312"/>
                <a:gd name="T4" fmla="*/ 1010692545 w 377"/>
                <a:gd name="T5" fmla="*/ 1009282065 h 312"/>
                <a:gd name="T6" fmla="*/ 1765153125 w 377"/>
                <a:gd name="T7" fmla="*/ 710763929 h 312"/>
                <a:gd name="T8" fmla="*/ 2147483646 w 377"/>
                <a:gd name="T9" fmla="*/ 710763929 h 312"/>
                <a:gd name="T10" fmla="*/ 2147483646 w 377"/>
                <a:gd name="T11" fmla="*/ 1009282065 h 312"/>
                <a:gd name="T12" fmla="*/ 2147483646 w 377"/>
                <a:gd name="T13" fmla="*/ 1691614079 h 312"/>
                <a:gd name="T14" fmla="*/ 2147483646 w 377"/>
                <a:gd name="T15" fmla="*/ 2147483646 h 312"/>
                <a:gd name="T16" fmla="*/ 2147483646 w 377"/>
                <a:gd name="T17" fmla="*/ 2147483646 h 312"/>
                <a:gd name="T18" fmla="*/ 2147483646 w 377"/>
                <a:gd name="T19" fmla="*/ 1691614079 h 312"/>
                <a:gd name="T20" fmla="*/ 2147483646 w 377"/>
                <a:gd name="T21" fmla="*/ 0 h 312"/>
                <a:gd name="T22" fmla="*/ 1765153125 w 377"/>
                <a:gd name="T23" fmla="*/ 0 h 312"/>
                <a:gd name="T24" fmla="*/ 0 w 377"/>
                <a:gd name="T25" fmla="*/ 1691614079 h 312"/>
                <a:gd name="T26" fmla="*/ 0 w 377"/>
                <a:gd name="T27" fmla="*/ 2147483646 h 312"/>
                <a:gd name="T28" fmla="*/ 711754623 w 377"/>
                <a:gd name="T29" fmla="*/ 2147483646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7" h="312">
                  <a:moveTo>
                    <a:pt x="21" y="312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42"/>
                    <a:pt x="24" y="35"/>
                    <a:pt x="30" y="30"/>
                  </a:cubicBezTo>
                  <a:cubicBezTo>
                    <a:pt x="35" y="24"/>
                    <a:pt x="43" y="21"/>
                    <a:pt x="52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34" y="21"/>
                    <a:pt x="342" y="24"/>
                    <a:pt x="347" y="30"/>
                  </a:cubicBezTo>
                  <a:cubicBezTo>
                    <a:pt x="353" y="35"/>
                    <a:pt x="356" y="42"/>
                    <a:pt x="356" y="50"/>
                  </a:cubicBezTo>
                  <a:cubicBezTo>
                    <a:pt x="356" y="312"/>
                    <a:pt x="356" y="312"/>
                    <a:pt x="356" y="312"/>
                  </a:cubicBezTo>
                  <a:cubicBezTo>
                    <a:pt x="377" y="312"/>
                    <a:pt x="377" y="312"/>
                    <a:pt x="377" y="312"/>
                  </a:cubicBezTo>
                  <a:cubicBezTo>
                    <a:pt x="377" y="50"/>
                    <a:pt x="377" y="50"/>
                    <a:pt x="377" y="50"/>
                  </a:cubicBezTo>
                  <a:cubicBezTo>
                    <a:pt x="377" y="22"/>
                    <a:pt x="353" y="0"/>
                    <a:pt x="32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2"/>
                    <a:pt x="0" y="50"/>
                  </a:cubicBezTo>
                  <a:cubicBezTo>
                    <a:pt x="0" y="312"/>
                    <a:pt x="0" y="312"/>
                    <a:pt x="0" y="312"/>
                  </a:cubicBezTo>
                  <a:lnTo>
                    <a:pt x="2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 CN Regular" panose="020B0500000000000000" charset="-122"/>
              </a:endParaRPr>
            </a:p>
          </p:txBody>
        </p:sp>
        <p:sp>
          <p:nvSpPr>
            <p:cNvPr id="19" name="觅知网-不倒翁ID:189359941"/>
            <p:cNvSpPr>
              <a:spLocks noEditPoints="1"/>
            </p:cNvSpPr>
            <p:nvPr/>
          </p:nvSpPr>
          <p:spPr bwMode="auto">
            <a:xfrm>
              <a:off x="1444625" y="2809445"/>
              <a:ext cx="1719263" cy="1058862"/>
            </a:xfrm>
            <a:custGeom>
              <a:avLst/>
              <a:gdLst>
                <a:gd name="T0" fmla="*/ 2147483646 w 456"/>
                <a:gd name="T1" fmla="*/ 0 h 281"/>
                <a:gd name="T2" fmla="*/ 2147483646 w 456"/>
                <a:gd name="T3" fmla="*/ 2147483646 h 281"/>
                <a:gd name="T4" fmla="*/ 2147483646 w 456"/>
                <a:gd name="T5" fmla="*/ 2147483646 h 281"/>
                <a:gd name="T6" fmla="*/ 241658250 w 456"/>
                <a:gd name="T7" fmla="*/ 0 h 281"/>
                <a:gd name="T8" fmla="*/ 0 w 456"/>
                <a:gd name="T9" fmla="*/ 738362183 h 281"/>
                <a:gd name="T10" fmla="*/ 0 w 456"/>
                <a:gd name="T11" fmla="*/ 2147483646 h 281"/>
                <a:gd name="T12" fmla="*/ 1449957040 w 456"/>
                <a:gd name="T13" fmla="*/ 2147483646 h 281"/>
                <a:gd name="T14" fmla="*/ 2147483646 w 456"/>
                <a:gd name="T15" fmla="*/ 2147483646 h 281"/>
                <a:gd name="T16" fmla="*/ 2147483646 w 456"/>
                <a:gd name="T17" fmla="*/ 2147483646 h 281"/>
                <a:gd name="T18" fmla="*/ 2147483646 w 456"/>
                <a:gd name="T19" fmla="*/ 738362183 h 281"/>
                <a:gd name="T20" fmla="*/ 2147483646 w 456"/>
                <a:gd name="T21" fmla="*/ 0 h 281"/>
                <a:gd name="T22" fmla="*/ 2147483646 w 456"/>
                <a:gd name="T23" fmla="*/ 2147483646 h 281"/>
                <a:gd name="T24" fmla="*/ 1521034992 w 456"/>
                <a:gd name="T25" fmla="*/ 2147483646 h 281"/>
                <a:gd name="T26" fmla="*/ 1108788904 w 456"/>
                <a:gd name="T27" fmla="*/ 2147483646 h 281"/>
                <a:gd name="T28" fmla="*/ 1222512873 w 456"/>
                <a:gd name="T29" fmla="*/ 2147483646 h 281"/>
                <a:gd name="T30" fmla="*/ 2147483646 w 456"/>
                <a:gd name="T31" fmla="*/ 2147483646 h 281"/>
                <a:gd name="T32" fmla="*/ 2147483646 w 456"/>
                <a:gd name="T33" fmla="*/ 2147483646 h 281"/>
                <a:gd name="T34" fmla="*/ 2147483646 w 456"/>
                <a:gd name="T35" fmla="*/ 2147483646 h 281"/>
                <a:gd name="T36" fmla="*/ 2147483646 w 456"/>
                <a:gd name="T37" fmla="*/ 2147483646 h 281"/>
                <a:gd name="T38" fmla="*/ 2147483646 w 456"/>
                <a:gd name="T39" fmla="*/ 2147483646 h 281"/>
                <a:gd name="T40" fmla="*/ 2147483646 w 456"/>
                <a:gd name="T41" fmla="*/ 2147483646 h 281"/>
                <a:gd name="T42" fmla="*/ 2147483646 w 456"/>
                <a:gd name="T43" fmla="*/ 2147483646 h 281"/>
                <a:gd name="T44" fmla="*/ 2147483646 w 456"/>
                <a:gd name="T45" fmla="*/ 2147483646 h 281"/>
                <a:gd name="T46" fmla="*/ 2147483646 w 456"/>
                <a:gd name="T47" fmla="*/ 2147483646 h 281"/>
                <a:gd name="T48" fmla="*/ 2147483646 w 456"/>
                <a:gd name="T49" fmla="*/ 2147483646 h 2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6" h="281">
                  <a:moveTo>
                    <a:pt x="450" y="0"/>
                  </a:moveTo>
                  <a:cubicBezTo>
                    <a:pt x="245" y="169"/>
                    <a:pt x="245" y="169"/>
                    <a:pt x="245" y="169"/>
                  </a:cubicBezTo>
                  <a:cubicBezTo>
                    <a:pt x="236" y="176"/>
                    <a:pt x="221" y="176"/>
                    <a:pt x="212" y="16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7"/>
                    <a:pt x="0" y="14"/>
                    <a:pt x="0" y="2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2"/>
                    <a:pt x="19" y="281"/>
                    <a:pt x="43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37" y="281"/>
                    <a:pt x="456" y="262"/>
                    <a:pt x="456" y="239"/>
                  </a:cubicBezTo>
                  <a:cubicBezTo>
                    <a:pt x="456" y="22"/>
                    <a:pt x="456" y="22"/>
                    <a:pt x="456" y="22"/>
                  </a:cubicBezTo>
                  <a:cubicBezTo>
                    <a:pt x="456" y="14"/>
                    <a:pt x="454" y="7"/>
                    <a:pt x="450" y="0"/>
                  </a:cubicBezTo>
                  <a:close/>
                  <a:moveTo>
                    <a:pt x="151" y="182"/>
                  </a:moveTo>
                  <a:cubicBezTo>
                    <a:pt x="45" y="248"/>
                    <a:pt x="45" y="248"/>
                    <a:pt x="45" y="248"/>
                  </a:cubicBezTo>
                  <a:cubicBezTo>
                    <a:pt x="41" y="250"/>
                    <a:pt x="35" y="249"/>
                    <a:pt x="33" y="245"/>
                  </a:cubicBezTo>
                  <a:cubicBezTo>
                    <a:pt x="30" y="241"/>
                    <a:pt x="31" y="235"/>
                    <a:pt x="36" y="233"/>
                  </a:cubicBezTo>
                  <a:cubicBezTo>
                    <a:pt x="142" y="167"/>
                    <a:pt x="142" y="167"/>
                    <a:pt x="142" y="167"/>
                  </a:cubicBezTo>
                  <a:cubicBezTo>
                    <a:pt x="146" y="165"/>
                    <a:pt x="151" y="166"/>
                    <a:pt x="154" y="170"/>
                  </a:cubicBezTo>
                  <a:cubicBezTo>
                    <a:pt x="156" y="174"/>
                    <a:pt x="155" y="180"/>
                    <a:pt x="151" y="182"/>
                  </a:cubicBezTo>
                  <a:close/>
                  <a:moveTo>
                    <a:pt x="424" y="245"/>
                  </a:moveTo>
                  <a:cubicBezTo>
                    <a:pt x="422" y="249"/>
                    <a:pt x="416" y="250"/>
                    <a:pt x="412" y="248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2" y="180"/>
                    <a:pt x="301" y="174"/>
                    <a:pt x="303" y="170"/>
                  </a:cubicBezTo>
                  <a:cubicBezTo>
                    <a:pt x="306" y="166"/>
                    <a:pt x="311" y="165"/>
                    <a:pt x="315" y="167"/>
                  </a:cubicBezTo>
                  <a:cubicBezTo>
                    <a:pt x="421" y="233"/>
                    <a:pt x="421" y="233"/>
                    <a:pt x="421" y="233"/>
                  </a:cubicBezTo>
                  <a:cubicBezTo>
                    <a:pt x="426" y="235"/>
                    <a:pt x="427" y="241"/>
                    <a:pt x="42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思源黑体 CN Regular" panose="020B0500000000000000" charset="-122"/>
              </a:endParaRPr>
            </a:p>
          </p:txBody>
        </p:sp>
      </p:grpSp>
      <p:grpSp>
        <p:nvGrpSpPr>
          <p:cNvPr id="20" name="觅知网-不倒翁ID:189359941"/>
          <p:cNvGrpSpPr/>
          <p:nvPr>
            <p:custDataLst>
              <p:tags r:id="rId11"/>
            </p:custDataLst>
          </p:nvPr>
        </p:nvGrpSpPr>
        <p:grpSpPr bwMode="auto">
          <a:xfrm>
            <a:off x="8345847" y="5242656"/>
            <a:ext cx="178456" cy="181398"/>
            <a:chOff x="1569458" y="688424"/>
            <a:chExt cx="334962" cy="331788"/>
          </a:xfrm>
          <a:solidFill>
            <a:schemeClr val="bg1"/>
          </a:solidFill>
        </p:grpSpPr>
        <p:sp>
          <p:nvSpPr>
            <p:cNvPr id="26" name="觅知网-不倒翁ID:189359941"/>
            <p:cNvSpPr>
              <a:spLocks noChangeArrowheads="1"/>
            </p:cNvSpPr>
            <p:nvPr/>
          </p:nvSpPr>
          <p:spPr bwMode="auto">
            <a:xfrm>
              <a:off x="1587500" y="901699"/>
              <a:ext cx="42863" cy="77788"/>
            </a:xfrm>
            <a:custGeom>
              <a:avLst/>
              <a:gdLst>
                <a:gd name="T0" fmla="*/ 0 w 118"/>
                <a:gd name="T1" fmla="*/ 183 h 218"/>
                <a:gd name="T2" fmla="*/ 25 w 118"/>
                <a:gd name="T3" fmla="*/ 217 h 218"/>
                <a:gd name="T4" fmla="*/ 84 w 118"/>
                <a:gd name="T5" fmla="*/ 217 h 218"/>
                <a:gd name="T6" fmla="*/ 117 w 118"/>
                <a:gd name="T7" fmla="*/ 183 h 218"/>
                <a:gd name="T8" fmla="*/ 117 w 118"/>
                <a:gd name="T9" fmla="*/ 0 h 218"/>
                <a:gd name="T10" fmla="*/ 17 w 118"/>
                <a:gd name="T11" fmla="*/ 91 h 218"/>
                <a:gd name="T12" fmla="*/ 0 w 118"/>
                <a:gd name="T13" fmla="*/ 75 h 218"/>
                <a:gd name="T14" fmla="*/ 0 w 118"/>
                <a:gd name="T15" fmla="*/ 183 h 218"/>
                <a:gd name="T16" fmla="*/ 0 w 118"/>
                <a:gd name="T17" fmla="*/ 183 h 218"/>
                <a:gd name="T18" fmla="*/ 0 w 118"/>
                <a:gd name="T19" fmla="*/ 18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endParaRPr lang="en-US" sz="2400" noProof="1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觅知网-不倒翁ID:189359941"/>
            <p:cNvSpPr>
              <a:spLocks noChangeArrowheads="1"/>
            </p:cNvSpPr>
            <p:nvPr/>
          </p:nvSpPr>
          <p:spPr bwMode="auto">
            <a:xfrm>
              <a:off x="1657350" y="858837"/>
              <a:ext cx="42863" cy="120650"/>
            </a:xfrm>
            <a:custGeom>
              <a:avLst/>
              <a:gdLst>
                <a:gd name="T0" fmla="*/ 0 w 118"/>
                <a:gd name="T1" fmla="*/ 301 h 336"/>
                <a:gd name="T2" fmla="*/ 34 w 118"/>
                <a:gd name="T3" fmla="*/ 335 h 336"/>
                <a:gd name="T4" fmla="*/ 84 w 118"/>
                <a:gd name="T5" fmla="*/ 335 h 336"/>
                <a:gd name="T6" fmla="*/ 117 w 118"/>
                <a:gd name="T7" fmla="*/ 301 h 336"/>
                <a:gd name="T8" fmla="*/ 117 w 118"/>
                <a:gd name="T9" fmla="*/ 76 h 336"/>
                <a:gd name="T10" fmla="*/ 42 w 118"/>
                <a:gd name="T11" fmla="*/ 0 h 336"/>
                <a:gd name="T12" fmla="*/ 0 w 118"/>
                <a:gd name="T13" fmla="*/ 42 h 336"/>
                <a:gd name="T14" fmla="*/ 0 w 118"/>
                <a:gd name="T15" fmla="*/ 301 h 336"/>
                <a:gd name="T16" fmla="*/ 0 w 118"/>
                <a:gd name="T17" fmla="*/ 301 h 336"/>
                <a:gd name="T18" fmla="*/ 0 w 118"/>
                <a:gd name="T19" fmla="*/ 30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endParaRPr lang="en-US" sz="2400" noProof="1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33" name="觅知网-不倒翁ID:189359941"/>
            <p:cNvSpPr>
              <a:spLocks noChangeArrowheads="1"/>
            </p:cNvSpPr>
            <p:nvPr/>
          </p:nvSpPr>
          <p:spPr bwMode="auto">
            <a:xfrm>
              <a:off x="1727200" y="858837"/>
              <a:ext cx="42863" cy="120650"/>
            </a:xfrm>
            <a:custGeom>
              <a:avLst/>
              <a:gdLst>
                <a:gd name="T0" fmla="*/ 92 w 118"/>
                <a:gd name="T1" fmla="*/ 335 h 336"/>
                <a:gd name="T2" fmla="*/ 117 w 118"/>
                <a:gd name="T3" fmla="*/ 301 h 336"/>
                <a:gd name="T4" fmla="*/ 117 w 118"/>
                <a:gd name="T5" fmla="*/ 0 h 336"/>
                <a:gd name="T6" fmla="*/ 0 w 118"/>
                <a:gd name="T7" fmla="*/ 118 h 336"/>
                <a:gd name="T8" fmla="*/ 0 w 118"/>
                <a:gd name="T9" fmla="*/ 301 h 336"/>
                <a:gd name="T10" fmla="*/ 33 w 118"/>
                <a:gd name="T11" fmla="*/ 335 h 336"/>
                <a:gd name="T12" fmla="*/ 92 w 118"/>
                <a:gd name="T13" fmla="*/ 335 h 336"/>
                <a:gd name="T14" fmla="*/ 92 w 118"/>
                <a:gd name="T15" fmla="*/ 335 h 336"/>
                <a:gd name="T16" fmla="*/ 92 w 118"/>
                <a:gd name="T17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endParaRPr lang="en-US" sz="2400" noProof="1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觅知网-不倒翁ID:189359941"/>
            <p:cNvSpPr>
              <a:spLocks noChangeArrowheads="1"/>
            </p:cNvSpPr>
            <p:nvPr/>
          </p:nvSpPr>
          <p:spPr bwMode="auto">
            <a:xfrm>
              <a:off x="1795463" y="817562"/>
              <a:ext cx="46037" cy="163512"/>
            </a:xfrm>
            <a:custGeom>
              <a:avLst/>
              <a:gdLst>
                <a:gd name="T0" fmla="*/ 0 w 126"/>
                <a:gd name="T1" fmla="*/ 41 h 452"/>
                <a:gd name="T2" fmla="*/ 0 w 126"/>
                <a:gd name="T3" fmla="*/ 417 h 452"/>
                <a:gd name="T4" fmla="*/ 33 w 126"/>
                <a:gd name="T5" fmla="*/ 451 h 452"/>
                <a:gd name="T6" fmla="*/ 92 w 126"/>
                <a:gd name="T7" fmla="*/ 451 h 452"/>
                <a:gd name="T8" fmla="*/ 125 w 126"/>
                <a:gd name="T9" fmla="*/ 417 h 452"/>
                <a:gd name="T10" fmla="*/ 125 w 126"/>
                <a:gd name="T11" fmla="*/ 66 h 452"/>
                <a:gd name="T12" fmla="*/ 50 w 126"/>
                <a:gd name="T13" fmla="*/ 0 h 452"/>
                <a:gd name="T14" fmla="*/ 0 w 126"/>
                <a:gd name="T15" fmla="*/ 41 h 452"/>
                <a:gd name="T16" fmla="*/ 0 w 126"/>
                <a:gd name="T17" fmla="*/ 41 h 452"/>
                <a:gd name="T18" fmla="*/ 0 w 126"/>
                <a:gd name="T19" fmla="*/ 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endParaRPr lang="en-US" sz="2400" noProof="1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38" name="觅知网-不倒翁ID:189359941"/>
            <p:cNvSpPr>
              <a:spLocks noChangeArrowheads="1"/>
            </p:cNvSpPr>
            <p:nvPr/>
          </p:nvSpPr>
          <p:spPr bwMode="auto">
            <a:xfrm>
              <a:off x="1576388" y="744537"/>
              <a:ext cx="261937" cy="163512"/>
            </a:xfrm>
            <a:custGeom>
              <a:avLst/>
              <a:gdLst>
                <a:gd name="T0" fmla="*/ 234 w 728"/>
                <a:gd name="T1" fmla="*/ 284 h 452"/>
                <a:gd name="T2" fmla="*/ 292 w 728"/>
                <a:gd name="T3" fmla="*/ 284 h 452"/>
                <a:gd name="T4" fmla="*/ 359 w 728"/>
                <a:gd name="T5" fmla="*/ 351 h 452"/>
                <a:gd name="T6" fmla="*/ 401 w 728"/>
                <a:gd name="T7" fmla="*/ 368 h 452"/>
                <a:gd name="T8" fmla="*/ 434 w 728"/>
                <a:gd name="T9" fmla="*/ 351 h 452"/>
                <a:gd name="T10" fmla="*/ 660 w 728"/>
                <a:gd name="T11" fmla="*/ 134 h 452"/>
                <a:gd name="T12" fmla="*/ 694 w 728"/>
                <a:gd name="T13" fmla="*/ 167 h 452"/>
                <a:gd name="T14" fmla="*/ 710 w 728"/>
                <a:gd name="T15" fmla="*/ 175 h 452"/>
                <a:gd name="T16" fmla="*/ 727 w 728"/>
                <a:gd name="T17" fmla="*/ 159 h 452"/>
                <a:gd name="T18" fmla="*/ 727 w 728"/>
                <a:gd name="T19" fmla="*/ 33 h 452"/>
                <a:gd name="T20" fmla="*/ 719 w 728"/>
                <a:gd name="T21" fmla="*/ 8 h 452"/>
                <a:gd name="T22" fmla="*/ 694 w 728"/>
                <a:gd name="T23" fmla="*/ 0 h 452"/>
                <a:gd name="T24" fmla="*/ 568 w 728"/>
                <a:gd name="T25" fmla="*/ 0 h 452"/>
                <a:gd name="T26" fmla="*/ 551 w 728"/>
                <a:gd name="T27" fmla="*/ 8 h 452"/>
                <a:gd name="T28" fmla="*/ 551 w 728"/>
                <a:gd name="T29" fmla="*/ 33 h 452"/>
                <a:gd name="T30" fmla="*/ 585 w 728"/>
                <a:gd name="T31" fmla="*/ 58 h 452"/>
                <a:gd name="T32" fmla="*/ 426 w 728"/>
                <a:gd name="T33" fmla="*/ 217 h 452"/>
                <a:gd name="T34" fmla="*/ 401 w 728"/>
                <a:gd name="T35" fmla="*/ 225 h 452"/>
                <a:gd name="T36" fmla="*/ 368 w 728"/>
                <a:gd name="T37" fmla="*/ 217 h 452"/>
                <a:gd name="T38" fmla="*/ 292 w 728"/>
                <a:gd name="T39" fmla="*/ 142 h 452"/>
                <a:gd name="T40" fmla="*/ 234 w 728"/>
                <a:gd name="T41" fmla="*/ 142 h 452"/>
                <a:gd name="T42" fmla="*/ 8 w 728"/>
                <a:gd name="T43" fmla="*/ 359 h 452"/>
                <a:gd name="T44" fmla="*/ 0 w 728"/>
                <a:gd name="T45" fmla="*/ 393 h 452"/>
                <a:gd name="T46" fmla="*/ 8 w 728"/>
                <a:gd name="T47" fmla="*/ 426 h 452"/>
                <a:gd name="T48" fmla="*/ 25 w 728"/>
                <a:gd name="T49" fmla="*/ 435 h 452"/>
                <a:gd name="T50" fmla="*/ 83 w 728"/>
                <a:gd name="T51" fmla="*/ 435 h 452"/>
                <a:gd name="T52" fmla="*/ 234 w 728"/>
                <a:gd name="T53" fmla="*/ 284 h 452"/>
                <a:gd name="T54" fmla="*/ 234 w 728"/>
                <a:gd name="T55" fmla="*/ 284 h 452"/>
                <a:gd name="T56" fmla="*/ 234 w 728"/>
                <a:gd name="T57" fmla="*/ 28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endParaRPr lang="en-US" sz="2400" noProof="1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39" name="觅知网-不倒翁ID:189359941"/>
            <p:cNvSpPr>
              <a:spLocks noChangeArrowheads="1"/>
            </p:cNvSpPr>
            <p:nvPr/>
          </p:nvSpPr>
          <p:spPr bwMode="auto">
            <a:xfrm>
              <a:off x="1569458" y="688424"/>
              <a:ext cx="334962" cy="331788"/>
            </a:xfrm>
            <a:custGeom>
              <a:avLst/>
              <a:gdLst>
                <a:gd name="T0" fmla="*/ 887 w 929"/>
                <a:gd name="T1" fmla="*/ 0 h 921"/>
                <a:gd name="T2" fmla="*/ 836 w 929"/>
                <a:gd name="T3" fmla="*/ 50 h 921"/>
                <a:gd name="T4" fmla="*/ 836 w 929"/>
                <a:gd name="T5" fmla="*/ 837 h 921"/>
                <a:gd name="T6" fmla="*/ 51 w 929"/>
                <a:gd name="T7" fmla="*/ 837 h 921"/>
                <a:gd name="T8" fmla="*/ 0 w 929"/>
                <a:gd name="T9" fmla="*/ 878 h 921"/>
                <a:gd name="T10" fmla="*/ 51 w 929"/>
                <a:gd name="T11" fmla="*/ 920 h 921"/>
                <a:gd name="T12" fmla="*/ 887 w 929"/>
                <a:gd name="T13" fmla="*/ 920 h 921"/>
                <a:gd name="T14" fmla="*/ 928 w 929"/>
                <a:gd name="T15" fmla="*/ 878 h 921"/>
                <a:gd name="T16" fmla="*/ 928 w 929"/>
                <a:gd name="T17" fmla="*/ 50 h 921"/>
                <a:gd name="T18" fmla="*/ 887 w 929"/>
                <a:gd name="T19" fmla="*/ 0 h 921"/>
                <a:gd name="T20" fmla="*/ 887 w 929"/>
                <a:gd name="T21" fmla="*/ 0 h 921"/>
                <a:gd name="T22" fmla="*/ 887 w 929"/>
                <a:gd name="T23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endParaRPr lang="en-US" sz="2400" noProof="1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25" name="觅知网-不倒翁ID:1893599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1122" y="1939113"/>
            <a:ext cx="4858855" cy="36773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 animBg="1"/>
      <p:bldP spid="23" grpId="0" animBg="1"/>
      <p:bldP spid="24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23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sp>
        <p:nvSpPr>
          <p:cNvPr id="3" name="觅知网-不倒翁ID:189359941"/>
          <p:cNvSpPr/>
          <p:nvPr>
            <p:custDataLst>
              <p:tags r:id="rId2"/>
            </p:custDataLst>
          </p:nvPr>
        </p:nvSpPr>
        <p:spPr>
          <a:xfrm>
            <a:off x="1763714" y="4653136"/>
            <a:ext cx="1926591" cy="548640"/>
          </a:xfrm>
          <a:prstGeom prst="plaqu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8BEB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觅知网-不倒翁ID:189359941"/>
          <p:cNvSpPr txBox="1"/>
          <p:nvPr>
            <p:custDataLst>
              <p:tags r:id="rId3"/>
            </p:custDataLst>
          </p:nvPr>
        </p:nvSpPr>
        <p:spPr>
          <a:xfrm>
            <a:off x="1127448" y="5282422"/>
            <a:ext cx="324036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+mn-lt"/>
            </a:endParaRPr>
          </a:p>
        </p:txBody>
      </p:sp>
      <p:sp>
        <p:nvSpPr>
          <p:cNvPr id="5" name="觅知网-不倒翁ID:189359941"/>
          <p:cNvSpPr/>
          <p:nvPr>
            <p:custDataLst>
              <p:tags r:id="rId4"/>
            </p:custDataLst>
          </p:nvPr>
        </p:nvSpPr>
        <p:spPr>
          <a:xfrm>
            <a:off x="2250759" y="3585384"/>
            <a:ext cx="952500" cy="952500"/>
          </a:xfrm>
          <a:prstGeom prst="ellipse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6" name="觅知网-不倒翁ID:189359941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472883" y="4656946"/>
            <a:ext cx="2508251" cy="544830"/>
          </a:xfrm>
          <a:prstGeom prst="plaque">
            <a:avLst>
              <a:gd name="adj" fmla="val 15890"/>
            </a:avLst>
          </a:prstGeom>
          <a:noFill/>
          <a:ln w="158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觅知网-不倒翁ID:189359941"/>
          <p:cNvSpPr/>
          <p:nvPr>
            <p:custDataLst>
              <p:tags r:id="rId6"/>
            </p:custDataLst>
          </p:nvPr>
        </p:nvSpPr>
        <p:spPr>
          <a:xfrm>
            <a:off x="5132706" y="4653136"/>
            <a:ext cx="1926591" cy="548640"/>
          </a:xfrm>
          <a:prstGeom prst="plaqu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8BEB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觅知网-不倒翁ID:189359941"/>
          <p:cNvSpPr txBox="1"/>
          <p:nvPr>
            <p:custDataLst>
              <p:tags r:id="rId7"/>
            </p:custDataLst>
          </p:nvPr>
        </p:nvSpPr>
        <p:spPr>
          <a:xfrm>
            <a:off x="4496440" y="5282422"/>
            <a:ext cx="324036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+mn-lt"/>
            </a:endParaRPr>
          </a:p>
        </p:txBody>
      </p:sp>
      <p:sp>
        <p:nvSpPr>
          <p:cNvPr id="10" name="觅知网-不倒翁ID:189359941"/>
          <p:cNvSpPr/>
          <p:nvPr>
            <p:custDataLst>
              <p:tags r:id="rId8"/>
            </p:custDataLst>
          </p:nvPr>
        </p:nvSpPr>
        <p:spPr>
          <a:xfrm>
            <a:off x="5619751" y="3585384"/>
            <a:ext cx="952500" cy="952500"/>
          </a:xfrm>
          <a:prstGeom prst="ellipse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2" name="觅知网-不倒翁ID:189359941"/>
          <p:cNvSpPr/>
          <p:nvPr>
            <p:custDataLst>
              <p:tags r:id="rId9"/>
            </p:custDataLst>
          </p:nvPr>
        </p:nvSpPr>
        <p:spPr>
          <a:xfrm>
            <a:off x="8501697" y="4653136"/>
            <a:ext cx="1926591" cy="548640"/>
          </a:xfrm>
          <a:prstGeom prst="plaqu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8BEB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觅知网-不倒翁ID:189359941"/>
          <p:cNvSpPr txBox="1"/>
          <p:nvPr>
            <p:custDataLst>
              <p:tags r:id="rId10"/>
            </p:custDataLst>
          </p:nvPr>
        </p:nvSpPr>
        <p:spPr>
          <a:xfrm>
            <a:off x="7865432" y="5282422"/>
            <a:ext cx="324036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+mn-lt"/>
            </a:endParaRPr>
          </a:p>
        </p:txBody>
      </p:sp>
      <p:sp>
        <p:nvSpPr>
          <p:cNvPr id="14" name="觅知网-不倒翁ID:189359941"/>
          <p:cNvSpPr/>
          <p:nvPr>
            <p:custDataLst>
              <p:tags r:id="rId11"/>
            </p:custDataLst>
          </p:nvPr>
        </p:nvSpPr>
        <p:spPr>
          <a:xfrm>
            <a:off x="8988742" y="3585384"/>
            <a:ext cx="952500" cy="952500"/>
          </a:xfrm>
          <a:prstGeom prst="ellipse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63" name="觅知网-不倒翁ID:189359941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4841875" y="4656946"/>
            <a:ext cx="2508251" cy="544830"/>
          </a:xfrm>
          <a:prstGeom prst="plaque">
            <a:avLst>
              <a:gd name="adj" fmla="val 15890"/>
            </a:avLst>
          </a:prstGeom>
          <a:noFill/>
          <a:ln w="158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Regular" panose="020B0500000000000000" charset="-122"/>
            </a:endParaRPr>
          </a:p>
        </p:txBody>
      </p:sp>
      <p:sp>
        <p:nvSpPr>
          <p:cNvPr id="64" name="觅知网-不倒翁ID:189359941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8210867" y="4656946"/>
            <a:ext cx="2508251" cy="544830"/>
          </a:xfrm>
          <a:prstGeom prst="plaque">
            <a:avLst>
              <a:gd name="adj" fmla="val 15890"/>
            </a:avLst>
          </a:prstGeom>
          <a:noFill/>
          <a:ln w="158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Regular" panose="020B0500000000000000" charset="-122"/>
            </a:endParaRPr>
          </a:p>
        </p:txBody>
      </p:sp>
      <p:grpSp>
        <p:nvGrpSpPr>
          <p:cNvPr id="49" name="觅知网-不倒翁ID:189359941"/>
          <p:cNvGrpSpPr/>
          <p:nvPr>
            <p:custDataLst>
              <p:tags r:id="rId14"/>
            </p:custDataLst>
          </p:nvPr>
        </p:nvGrpSpPr>
        <p:grpSpPr>
          <a:xfrm>
            <a:off x="937941" y="1691761"/>
            <a:ext cx="10317236" cy="1672054"/>
            <a:chOff x="898063" y="1474253"/>
            <a:chExt cx="10317236" cy="1672054"/>
          </a:xfrm>
        </p:grpSpPr>
        <p:pic>
          <p:nvPicPr>
            <p:cNvPr id="42" name="觅知网-不倒翁ID:18935994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2268" y="1476178"/>
              <a:ext cx="8023031" cy="1670129"/>
            </a:xfrm>
            <a:prstGeom prst="rect">
              <a:avLst/>
            </a:prstGeom>
          </p:spPr>
        </p:pic>
        <p:grpSp>
          <p:nvGrpSpPr>
            <p:cNvPr id="43" name="觅知网-不倒翁ID:189359941"/>
            <p:cNvGrpSpPr/>
            <p:nvPr>
              <p:custDataLst>
                <p:tags r:id="rId19"/>
              </p:custDataLst>
            </p:nvPr>
          </p:nvGrpSpPr>
          <p:grpSpPr bwMode="auto">
            <a:xfrm>
              <a:off x="898063" y="1474253"/>
              <a:ext cx="2508249" cy="1670128"/>
              <a:chOff x="724158" y="1170110"/>
              <a:chExt cx="1830194" cy="1252409"/>
            </a:xfrm>
          </p:grpSpPr>
          <p:sp>
            <p:nvSpPr>
              <p:cNvPr id="44" name="觅知网-不倒翁ID:189359941"/>
              <p:cNvSpPr/>
              <p:nvPr>
                <p:custDataLst>
                  <p:tags r:id="rId22"/>
                </p:custDataLst>
              </p:nvPr>
            </p:nvSpPr>
            <p:spPr>
              <a:xfrm>
                <a:off x="724158" y="1170110"/>
                <a:ext cx="1690622" cy="125240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2667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810" tIns="38405" rIns="76810" bIns="38405" anchor="ctr"/>
              <a:lstStyle/>
              <a:p>
                <a:pPr algn="ctr" defTabSz="1375410">
                  <a:lnSpc>
                    <a:spcPct val="150000"/>
                  </a:lnSpc>
                  <a:defRPr/>
                </a:pPr>
                <a:endParaRPr lang="en-US" sz="1435" dirty="0"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觅知网-不倒翁ID:189359941"/>
              <p:cNvSpPr/>
              <p:nvPr/>
            </p:nvSpPr>
            <p:spPr>
              <a:xfrm rot="5400000">
                <a:off x="2278372" y="1713985"/>
                <a:ext cx="387948" cy="16401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810" tIns="38405" rIns="76810" bIns="38405" anchor="ctr"/>
              <a:lstStyle/>
              <a:p>
                <a:pPr algn="ctr" defTabSz="1375410">
                  <a:lnSpc>
                    <a:spcPct val="150000"/>
                  </a:lnSpc>
                  <a:defRPr/>
                </a:pPr>
                <a:endParaRPr lang="en-US" sz="1435" dirty="0"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觅知网-不倒翁ID:189359941"/>
            <p:cNvSpPr txBox="1"/>
            <p:nvPr>
              <p:custDataLst>
                <p:tags r:id="rId20"/>
              </p:custDataLst>
            </p:nvPr>
          </p:nvSpPr>
          <p:spPr>
            <a:xfrm>
              <a:off x="1051612" y="2033281"/>
              <a:ext cx="2136031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8" name="觅知网-不倒翁ID:189359941"/>
            <p:cNvSpPr txBox="1"/>
            <p:nvPr>
              <p:custDataLst>
                <p:tags r:id="rId21"/>
              </p:custDataLst>
            </p:nvPr>
          </p:nvSpPr>
          <p:spPr>
            <a:xfrm>
              <a:off x="1051611" y="1741271"/>
              <a:ext cx="1713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思源黑体 CN Regular" panose="020B0500000000000000" charset="-122"/>
                  <a:sym typeface="Arial" panose="020B0604020202020204" pitchFamily="34" charset="0"/>
                </a:rPr>
                <a:t>Add Subtitle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觅知网-不倒翁ID:189359941"/>
          <p:cNvGrpSpPr/>
          <p:nvPr>
            <p:custDataLst>
              <p:tags r:id="rId15"/>
            </p:custDataLst>
          </p:nvPr>
        </p:nvGrpSpPr>
        <p:grpSpPr>
          <a:xfrm>
            <a:off x="2546988" y="3879386"/>
            <a:ext cx="360040" cy="364496"/>
            <a:chOff x="5814151" y="3332297"/>
            <a:chExt cx="551556" cy="558397"/>
          </a:xfrm>
          <a:solidFill>
            <a:schemeClr val="bg1"/>
          </a:solidFill>
        </p:grpSpPr>
        <p:sp>
          <p:nvSpPr>
            <p:cNvPr id="78" name="觅知网-不倒翁ID:189359941"/>
            <p:cNvSpPr/>
            <p:nvPr/>
          </p:nvSpPr>
          <p:spPr bwMode="auto">
            <a:xfrm>
              <a:off x="5969788" y="3437422"/>
              <a:ext cx="187038" cy="376815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8618" tIns="39309" rIns="78618" bIns="3930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zh-CN" altLang="en-US" sz="1160">
                <a:solidFill>
                  <a:srgbClr val="5F5F5F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79" name="觅知网-不倒翁ID:189359941"/>
            <p:cNvSpPr/>
            <p:nvPr/>
          </p:nvSpPr>
          <p:spPr bwMode="auto">
            <a:xfrm>
              <a:off x="5818249" y="3584872"/>
              <a:ext cx="184308" cy="229366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8618" tIns="39309" rIns="78618" bIns="3930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zh-CN" altLang="en-US" sz="1160">
                <a:solidFill>
                  <a:srgbClr val="5F5F5F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80" name="觅知网-不倒翁ID:189359941"/>
            <p:cNvSpPr>
              <a:spLocks noChangeArrowheads="1"/>
            </p:cNvSpPr>
            <p:nvPr/>
          </p:nvSpPr>
          <p:spPr bwMode="auto">
            <a:xfrm>
              <a:off x="5814151" y="3837448"/>
              <a:ext cx="551556" cy="532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618" tIns="39309" rIns="78618" bIns="3930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zh-CN" altLang="en-US" sz="1160">
                <a:solidFill>
                  <a:srgbClr val="5F5F5F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81" name="觅知网-不倒翁ID:189359941"/>
            <p:cNvSpPr>
              <a:spLocks noChangeArrowheads="1"/>
            </p:cNvSpPr>
            <p:nvPr/>
          </p:nvSpPr>
          <p:spPr bwMode="auto">
            <a:xfrm>
              <a:off x="6218258" y="3332297"/>
              <a:ext cx="76453" cy="9420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8618" tIns="39309" rIns="78618" bIns="3930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zh-CN" altLang="en-US" sz="1160">
                <a:solidFill>
                  <a:srgbClr val="5F5F5F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82" name="觅知网-不倒翁ID:189359941"/>
            <p:cNvSpPr/>
            <p:nvPr/>
          </p:nvSpPr>
          <p:spPr bwMode="auto">
            <a:xfrm>
              <a:off x="6166379" y="3433331"/>
              <a:ext cx="177481" cy="380912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8618" tIns="39309" rIns="78618" bIns="3930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zh-CN" altLang="en-US" sz="1160">
                <a:solidFill>
                  <a:srgbClr val="5F5F5F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83" name="觅知网-不倒翁ID:189359941"/>
          <p:cNvGrpSpPr/>
          <p:nvPr>
            <p:custDataLst>
              <p:tags r:id="rId16"/>
            </p:custDataLst>
          </p:nvPr>
        </p:nvGrpSpPr>
        <p:grpSpPr>
          <a:xfrm>
            <a:off x="5901527" y="3857021"/>
            <a:ext cx="388948" cy="409226"/>
            <a:chOff x="6656703" y="2269682"/>
            <a:chExt cx="1071882" cy="1127763"/>
          </a:xfrm>
          <a:solidFill>
            <a:schemeClr val="bg1"/>
          </a:solidFill>
        </p:grpSpPr>
        <p:sp>
          <p:nvSpPr>
            <p:cNvPr id="84" name="觅知网-不倒翁ID:189359941"/>
            <p:cNvSpPr/>
            <p:nvPr/>
          </p:nvSpPr>
          <p:spPr bwMode="auto">
            <a:xfrm>
              <a:off x="7063104" y="2278569"/>
              <a:ext cx="260351" cy="130809"/>
            </a:xfrm>
            <a:custGeom>
              <a:avLst/>
              <a:gdLst>
                <a:gd name="T0" fmla="*/ 132 w 177"/>
                <a:gd name="T1" fmla="*/ 88 h 88"/>
                <a:gd name="T2" fmla="*/ 132 w 177"/>
                <a:gd name="T3" fmla="*/ 88 h 88"/>
                <a:gd name="T4" fmla="*/ 177 w 177"/>
                <a:gd name="T5" fmla="*/ 0 h 88"/>
                <a:gd name="T6" fmla="*/ 0 w 177"/>
                <a:gd name="T7" fmla="*/ 0 h 88"/>
                <a:gd name="T8" fmla="*/ 44 w 177"/>
                <a:gd name="T9" fmla="*/ 88 h 88"/>
                <a:gd name="T10" fmla="*/ 132 w 17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88">
                  <a:moveTo>
                    <a:pt x="132" y="88"/>
                  </a:moveTo>
                  <a:lnTo>
                    <a:pt x="132" y="88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44" y="88"/>
                  </a:lnTo>
                  <a:lnTo>
                    <a:pt x="132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73152" tIns="36576" rIns="73152" bIns="3657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40">
                <a:cs typeface="思源黑体 CN Regular" panose="020B0500000000000000" charset="-122"/>
              </a:endParaRPr>
            </a:p>
          </p:txBody>
        </p:sp>
        <p:sp>
          <p:nvSpPr>
            <p:cNvPr id="85" name="觅知网-不倒翁ID:189359941"/>
            <p:cNvSpPr/>
            <p:nvPr/>
          </p:nvSpPr>
          <p:spPr bwMode="auto">
            <a:xfrm>
              <a:off x="7112634" y="2438590"/>
              <a:ext cx="166371" cy="901702"/>
            </a:xfrm>
            <a:custGeom>
              <a:avLst/>
              <a:gdLst>
                <a:gd name="T0" fmla="*/ 0 w 113"/>
                <a:gd name="T1" fmla="*/ 367 h 611"/>
                <a:gd name="T2" fmla="*/ 0 w 113"/>
                <a:gd name="T3" fmla="*/ 367 h 611"/>
                <a:gd name="T4" fmla="*/ 54 w 113"/>
                <a:gd name="T5" fmla="*/ 611 h 611"/>
                <a:gd name="T6" fmla="*/ 113 w 113"/>
                <a:gd name="T7" fmla="*/ 369 h 611"/>
                <a:gd name="T8" fmla="*/ 98 w 113"/>
                <a:gd name="T9" fmla="*/ 0 h 611"/>
                <a:gd name="T10" fmla="*/ 10 w 113"/>
                <a:gd name="T11" fmla="*/ 0 h 611"/>
                <a:gd name="T12" fmla="*/ 0 w 113"/>
                <a:gd name="T13" fmla="*/ 367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11">
                  <a:moveTo>
                    <a:pt x="0" y="367"/>
                  </a:moveTo>
                  <a:lnTo>
                    <a:pt x="0" y="367"/>
                  </a:lnTo>
                  <a:cubicBezTo>
                    <a:pt x="19" y="429"/>
                    <a:pt x="54" y="611"/>
                    <a:pt x="54" y="611"/>
                  </a:cubicBezTo>
                  <a:cubicBezTo>
                    <a:pt x="54" y="611"/>
                    <a:pt x="95" y="431"/>
                    <a:pt x="113" y="369"/>
                  </a:cubicBezTo>
                  <a:lnTo>
                    <a:pt x="98" y="0"/>
                  </a:lnTo>
                  <a:lnTo>
                    <a:pt x="10" y="0"/>
                  </a:lnTo>
                  <a:lnTo>
                    <a:pt x="0" y="3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73152" tIns="36576" rIns="73152" bIns="3657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40">
                <a:cs typeface="思源黑体 CN Regular" panose="020B0500000000000000" charset="-122"/>
              </a:endParaRPr>
            </a:p>
          </p:txBody>
        </p:sp>
        <p:sp>
          <p:nvSpPr>
            <p:cNvPr id="86" name="觅知网-不倒翁ID:189359941"/>
            <p:cNvSpPr/>
            <p:nvPr/>
          </p:nvSpPr>
          <p:spPr bwMode="auto">
            <a:xfrm>
              <a:off x="6656703" y="2269682"/>
              <a:ext cx="535942" cy="1127763"/>
            </a:xfrm>
            <a:custGeom>
              <a:avLst/>
              <a:gdLst>
                <a:gd name="T0" fmla="*/ 243 w 364"/>
                <a:gd name="T1" fmla="*/ 0 h 764"/>
                <a:gd name="T2" fmla="*/ 243 w 364"/>
                <a:gd name="T3" fmla="*/ 0 h 764"/>
                <a:gd name="T4" fmla="*/ 134 w 364"/>
                <a:gd name="T5" fmla="*/ 79 h 764"/>
                <a:gd name="T6" fmla="*/ 0 w 364"/>
                <a:gd name="T7" fmla="*/ 49 h 764"/>
                <a:gd name="T8" fmla="*/ 299 w 364"/>
                <a:gd name="T9" fmla="*/ 687 h 764"/>
                <a:gd name="T10" fmla="*/ 364 w 364"/>
                <a:gd name="T11" fmla="*/ 764 h 764"/>
                <a:gd name="T12" fmla="*/ 305 w 364"/>
                <a:gd name="T13" fmla="*/ 562 h 764"/>
                <a:gd name="T14" fmla="*/ 243 w 364"/>
                <a:gd name="T1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43" y="0"/>
                  </a:moveTo>
                  <a:lnTo>
                    <a:pt x="243" y="0"/>
                  </a:lnTo>
                  <a:lnTo>
                    <a:pt x="134" y="79"/>
                  </a:lnTo>
                  <a:lnTo>
                    <a:pt x="0" y="49"/>
                  </a:lnTo>
                  <a:cubicBezTo>
                    <a:pt x="129" y="412"/>
                    <a:pt x="235" y="597"/>
                    <a:pt x="299" y="687"/>
                  </a:cubicBezTo>
                  <a:cubicBezTo>
                    <a:pt x="340" y="746"/>
                    <a:pt x="364" y="764"/>
                    <a:pt x="364" y="764"/>
                  </a:cubicBezTo>
                  <a:cubicBezTo>
                    <a:pt x="340" y="707"/>
                    <a:pt x="320" y="637"/>
                    <a:pt x="305" y="562"/>
                  </a:cubicBezTo>
                  <a:cubicBezTo>
                    <a:pt x="251" y="307"/>
                    <a:pt x="243" y="0"/>
                    <a:pt x="2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73152" tIns="36576" rIns="73152" bIns="3657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40">
                <a:cs typeface="思源黑体 CN Regular" panose="020B0500000000000000" charset="-122"/>
              </a:endParaRPr>
            </a:p>
          </p:txBody>
        </p:sp>
        <p:sp>
          <p:nvSpPr>
            <p:cNvPr id="87" name="觅知网-不倒翁ID:189359941"/>
            <p:cNvSpPr/>
            <p:nvPr/>
          </p:nvSpPr>
          <p:spPr bwMode="auto">
            <a:xfrm>
              <a:off x="7192643" y="2269682"/>
              <a:ext cx="535942" cy="1127763"/>
            </a:xfrm>
            <a:custGeom>
              <a:avLst/>
              <a:gdLst>
                <a:gd name="T0" fmla="*/ 230 w 364"/>
                <a:gd name="T1" fmla="*/ 79 h 764"/>
                <a:gd name="T2" fmla="*/ 230 w 364"/>
                <a:gd name="T3" fmla="*/ 79 h 764"/>
                <a:gd name="T4" fmla="*/ 121 w 364"/>
                <a:gd name="T5" fmla="*/ 0 h 764"/>
                <a:gd name="T6" fmla="*/ 59 w 364"/>
                <a:gd name="T7" fmla="*/ 562 h 764"/>
                <a:gd name="T8" fmla="*/ 0 w 364"/>
                <a:gd name="T9" fmla="*/ 764 h 764"/>
                <a:gd name="T10" fmla="*/ 66 w 364"/>
                <a:gd name="T11" fmla="*/ 687 h 764"/>
                <a:gd name="T12" fmla="*/ 364 w 364"/>
                <a:gd name="T13" fmla="*/ 48 h 764"/>
                <a:gd name="T14" fmla="*/ 230 w 364"/>
                <a:gd name="T15" fmla="*/ 7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30" y="79"/>
                  </a:moveTo>
                  <a:lnTo>
                    <a:pt x="230" y="79"/>
                  </a:lnTo>
                  <a:lnTo>
                    <a:pt x="121" y="0"/>
                  </a:lnTo>
                  <a:cubicBezTo>
                    <a:pt x="121" y="0"/>
                    <a:pt x="113" y="306"/>
                    <a:pt x="59" y="562"/>
                  </a:cubicBezTo>
                  <a:cubicBezTo>
                    <a:pt x="44" y="637"/>
                    <a:pt x="24" y="707"/>
                    <a:pt x="0" y="764"/>
                  </a:cubicBezTo>
                  <a:cubicBezTo>
                    <a:pt x="0" y="764"/>
                    <a:pt x="24" y="746"/>
                    <a:pt x="66" y="687"/>
                  </a:cubicBezTo>
                  <a:cubicBezTo>
                    <a:pt x="129" y="597"/>
                    <a:pt x="236" y="411"/>
                    <a:pt x="364" y="48"/>
                  </a:cubicBezTo>
                  <a:lnTo>
                    <a:pt x="230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73152" tIns="36576" rIns="73152" bIns="3657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40">
                <a:cs typeface="思源黑体 CN Regular" panose="020B0500000000000000" charset="-122"/>
              </a:endParaRPr>
            </a:p>
          </p:txBody>
        </p:sp>
      </p:grpSp>
      <p:sp>
        <p:nvSpPr>
          <p:cNvPr id="88" name="觅知网-不倒翁ID:189359941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9269589" y="3895283"/>
            <a:ext cx="390809" cy="332705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9728" tIns="54864" rIns="109728" bIns="54864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zh-CN" altLang="en-US" sz="2160">
              <a:solidFill>
                <a:prstClr val="black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/>
      <p:bldP spid="9" grpId="0"/>
      <p:bldP spid="10" grpId="0" animBg="1"/>
      <p:bldP spid="12" grpId="0"/>
      <p:bldP spid="13" grpId="0"/>
      <p:bldP spid="14" grpId="0" animBg="1"/>
      <p:bldP spid="63" grpId="0" animBg="1"/>
      <p:bldP spid="64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17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sp>
        <p:nvSpPr>
          <p:cNvPr id="2" name="觅知网-不倒翁ID:189359941"/>
          <p:cNvSpPr/>
          <p:nvPr>
            <p:custDataLst>
              <p:tags r:id="rId2"/>
            </p:custDataLst>
          </p:nvPr>
        </p:nvSpPr>
        <p:spPr>
          <a:xfrm flipV="1">
            <a:off x="692424" y="3907766"/>
            <a:ext cx="5334941" cy="2156108"/>
          </a:xfrm>
          <a:prstGeom prst="round2DiagRect">
            <a:avLst>
              <a:gd name="adj1" fmla="val 30369"/>
              <a:gd name="adj2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3" name="觅知网-不倒翁ID:189359941"/>
          <p:cNvSpPr/>
          <p:nvPr>
            <p:custDataLst>
              <p:tags r:id="rId3"/>
            </p:custDataLst>
          </p:nvPr>
        </p:nvSpPr>
        <p:spPr>
          <a:xfrm flipH="1" flipV="1">
            <a:off x="6161658" y="3907766"/>
            <a:ext cx="5334943" cy="2156108"/>
          </a:xfrm>
          <a:prstGeom prst="round2DiagRect">
            <a:avLst>
              <a:gd name="adj1" fmla="val 30369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4" name="觅知网-不倒翁ID:189359941"/>
          <p:cNvSpPr/>
          <p:nvPr>
            <p:custDataLst>
              <p:tags r:id="rId4"/>
            </p:custDataLst>
          </p:nvPr>
        </p:nvSpPr>
        <p:spPr>
          <a:xfrm flipH="1">
            <a:off x="6161658" y="1628800"/>
            <a:ext cx="5334943" cy="2156108"/>
          </a:xfrm>
          <a:prstGeom prst="round2DiagRect">
            <a:avLst>
              <a:gd name="adj1" fmla="val 30369"/>
              <a:gd name="adj2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5" name="觅知网-不倒翁ID:189359941"/>
          <p:cNvSpPr/>
          <p:nvPr>
            <p:custDataLst>
              <p:tags r:id="rId5"/>
            </p:custDataLst>
          </p:nvPr>
        </p:nvSpPr>
        <p:spPr>
          <a:xfrm>
            <a:off x="692424" y="1628800"/>
            <a:ext cx="5334941" cy="2156108"/>
          </a:xfrm>
          <a:prstGeom prst="round2DiagRect">
            <a:avLst>
              <a:gd name="adj1" fmla="val 30369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6" name="觅知网-不倒翁ID:189359941"/>
          <p:cNvSpPr/>
          <p:nvPr>
            <p:custDataLst>
              <p:tags r:id="rId6"/>
            </p:custDataLst>
          </p:nvPr>
        </p:nvSpPr>
        <p:spPr>
          <a:xfrm>
            <a:off x="5114465" y="2863056"/>
            <a:ext cx="1960099" cy="19600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8" name="觅知网-不倒翁ID:189359941"/>
          <p:cNvSpPr txBox="1"/>
          <p:nvPr>
            <p:custDataLst>
              <p:tags r:id="rId7"/>
            </p:custDataLst>
          </p:nvPr>
        </p:nvSpPr>
        <p:spPr>
          <a:xfrm>
            <a:off x="5265352" y="3907766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  <a:endParaRPr lang="en-GB" sz="2400" dirty="0">
              <a:solidFill>
                <a:schemeClr val="accent1"/>
              </a:solidFill>
              <a:latin typeface="+mj-ea"/>
              <a:ea typeface="+mj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9" name="觅知网-不倒翁ID:189359941"/>
          <p:cNvSpPr txBox="1"/>
          <p:nvPr>
            <p:custDataLst>
              <p:tags r:id="rId8"/>
            </p:custDataLst>
          </p:nvPr>
        </p:nvSpPr>
        <p:spPr>
          <a:xfrm>
            <a:off x="7041897" y="20365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0" name="觅知网-不倒翁ID:189359941"/>
          <p:cNvSpPr/>
          <p:nvPr>
            <p:custDataLst>
              <p:tags r:id="rId9"/>
            </p:custDataLst>
          </p:nvPr>
        </p:nvSpPr>
        <p:spPr>
          <a:xfrm>
            <a:off x="7041897" y="2359725"/>
            <a:ext cx="401177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1" name="觅知网-不倒翁ID:189359941"/>
          <p:cNvSpPr txBox="1"/>
          <p:nvPr>
            <p:custDataLst>
              <p:tags r:id="rId10"/>
            </p:custDataLst>
          </p:nvPr>
        </p:nvSpPr>
        <p:spPr>
          <a:xfrm>
            <a:off x="7041897" y="442304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2" name="觅知网-不倒翁ID:189359941"/>
          <p:cNvSpPr/>
          <p:nvPr>
            <p:custDataLst>
              <p:tags r:id="rId11"/>
            </p:custDataLst>
          </p:nvPr>
        </p:nvSpPr>
        <p:spPr>
          <a:xfrm>
            <a:off x="7041897" y="4746243"/>
            <a:ext cx="401177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+mn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3" name="觅知网-不倒翁ID:189359941"/>
          <p:cNvSpPr txBox="1"/>
          <p:nvPr>
            <p:custDataLst>
              <p:tags r:id="rId12"/>
            </p:custDataLst>
          </p:nvPr>
        </p:nvSpPr>
        <p:spPr>
          <a:xfrm>
            <a:off x="3437401" y="20365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4" name="觅知网-不倒翁ID:189359941"/>
          <p:cNvSpPr/>
          <p:nvPr>
            <p:custDataLst>
              <p:tags r:id="rId13"/>
            </p:custDataLst>
          </p:nvPr>
        </p:nvSpPr>
        <p:spPr>
          <a:xfrm>
            <a:off x="1149174" y="2359725"/>
            <a:ext cx="401177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+mn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5" name="觅知网-不倒翁ID:189359941"/>
          <p:cNvSpPr txBox="1"/>
          <p:nvPr>
            <p:custDataLst>
              <p:tags r:id="rId14"/>
            </p:custDataLst>
          </p:nvPr>
        </p:nvSpPr>
        <p:spPr>
          <a:xfrm>
            <a:off x="3437401" y="442304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6" name="觅知网-不倒翁ID:189359941"/>
          <p:cNvSpPr/>
          <p:nvPr>
            <p:custDataLst>
              <p:tags r:id="rId15"/>
            </p:custDataLst>
          </p:nvPr>
        </p:nvSpPr>
        <p:spPr>
          <a:xfrm>
            <a:off x="1149174" y="4746243"/>
            <a:ext cx="401177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黑体 CN Regular" panose="020B0500000000000000" charset="-122"/>
                <a:sym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7" name="觅知网-不倒翁ID:189359941"/>
          <p:cNvSpPr/>
          <p:nvPr>
            <p:custDataLst>
              <p:tags r:id="rId16"/>
            </p:custDataLst>
          </p:nvPr>
        </p:nvSpPr>
        <p:spPr>
          <a:xfrm>
            <a:off x="5801777" y="3227397"/>
            <a:ext cx="585475" cy="511094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17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pic>
        <p:nvPicPr>
          <p:cNvPr id="77" name="觅知网-不倒翁ID:1893599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0959" y="1919700"/>
            <a:ext cx="3672827" cy="2182495"/>
          </a:xfrm>
          <a:prstGeom prst="rect">
            <a:avLst/>
          </a:prstGeom>
        </p:spPr>
      </p:pic>
      <p:sp>
        <p:nvSpPr>
          <p:cNvPr id="78" name="觅知网-不倒翁ID:189359941"/>
          <p:cNvSpPr/>
          <p:nvPr>
            <p:custDataLst>
              <p:tags r:id="rId3"/>
            </p:custDataLst>
          </p:nvPr>
        </p:nvSpPr>
        <p:spPr>
          <a:xfrm>
            <a:off x="1210959" y="4249308"/>
            <a:ext cx="3672827" cy="1438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9" name="觅知网-不倒翁ID:189359941"/>
          <p:cNvSpPr/>
          <p:nvPr>
            <p:custDataLst>
              <p:tags r:id="rId4"/>
            </p:custDataLst>
          </p:nvPr>
        </p:nvSpPr>
        <p:spPr>
          <a:xfrm flipH="1">
            <a:off x="5735320" y="1920130"/>
            <a:ext cx="1026160" cy="989965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0" name="觅知网-不倒翁ID:189359941"/>
          <p:cNvSpPr/>
          <p:nvPr>
            <p:custDataLst>
              <p:tags r:id="rId5"/>
            </p:custDataLst>
          </p:nvPr>
        </p:nvSpPr>
        <p:spPr>
          <a:xfrm flipH="1">
            <a:off x="5735320" y="3246645"/>
            <a:ext cx="1026160" cy="989965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1" name="觅知网-不倒翁ID:189359941"/>
          <p:cNvSpPr/>
          <p:nvPr>
            <p:custDataLst>
              <p:tags r:id="rId6"/>
            </p:custDataLst>
          </p:nvPr>
        </p:nvSpPr>
        <p:spPr>
          <a:xfrm flipH="1">
            <a:off x="5735320" y="4549030"/>
            <a:ext cx="1026160" cy="989965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2" name="觅知网-不倒翁ID:189359941"/>
          <p:cNvSpPr/>
          <p:nvPr>
            <p:custDataLst>
              <p:tags r:id="rId7"/>
            </p:custDataLst>
          </p:nvPr>
        </p:nvSpPr>
        <p:spPr>
          <a:xfrm>
            <a:off x="5454651" y="2066813"/>
            <a:ext cx="695960" cy="6959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3" name="觅知网-不倒翁ID:189359941"/>
          <p:cNvSpPr/>
          <p:nvPr>
            <p:custDataLst>
              <p:tags r:id="rId8"/>
            </p:custDataLst>
          </p:nvPr>
        </p:nvSpPr>
        <p:spPr>
          <a:xfrm>
            <a:off x="5454651" y="3393328"/>
            <a:ext cx="695960" cy="6959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4" name="觅知网-不倒翁ID:189359941"/>
          <p:cNvSpPr/>
          <p:nvPr>
            <p:custDataLst>
              <p:tags r:id="rId9"/>
            </p:custDataLst>
          </p:nvPr>
        </p:nvSpPr>
        <p:spPr>
          <a:xfrm>
            <a:off x="5454651" y="4695713"/>
            <a:ext cx="695960" cy="6959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5" name="觅知网-不倒翁ID:189359941"/>
          <p:cNvSpPr txBox="1"/>
          <p:nvPr>
            <p:custDataLst>
              <p:tags r:id="rId10"/>
            </p:custDataLst>
          </p:nvPr>
        </p:nvSpPr>
        <p:spPr>
          <a:xfrm>
            <a:off x="5626420" y="2184290"/>
            <a:ext cx="35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86" name="觅知网-不倒翁ID:189359941"/>
          <p:cNvSpPr txBox="1"/>
          <p:nvPr>
            <p:custDataLst>
              <p:tags r:id="rId11"/>
            </p:custDataLst>
          </p:nvPr>
        </p:nvSpPr>
        <p:spPr>
          <a:xfrm>
            <a:off x="5626420" y="3510804"/>
            <a:ext cx="35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87" name="觅知网-不倒翁ID:189359941"/>
          <p:cNvSpPr txBox="1"/>
          <p:nvPr>
            <p:custDataLst>
              <p:tags r:id="rId12"/>
            </p:custDataLst>
          </p:nvPr>
        </p:nvSpPr>
        <p:spPr>
          <a:xfrm>
            <a:off x="5626420" y="4813825"/>
            <a:ext cx="35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Arial" panose="020B0604020202020204" pitchFamily="34" charset="0"/>
              </a:rPr>
              <a:t>C</a:t>
            </a:r>
          </a:p>
        </p:txBody>
      </p:sp>
      <p:grpSp>
        <p:nvGrpSpPr>
          <p:cNvPr id="88" name="觅知网-不倒翁ID:189359941"/>
          <p:cNvGrpSpPr/>
          <p:nvPr>
            <p:custDataLst>
              <p:tags r:id="rId13"/>
            </p:custDataLst>
          </p:nvPr>
        </p:nvGrpSpPr>
        <p:grpSpPr>
          <a:xfrm>
            <a:off x="1488061" y="4359176"/>
            <a:ext cx="3167779" cy="934582"/>
            <a:chOff x="6023992" y="7249843"/>
            <a:chExt cx="3167778" cy="934582"/>
          </a:xfrm>
        </p:grpSpPr>
        <p:sp>
          <p:nvSpPr>
            <p:cNvPr id="89" name="觅知网-不倒翁ID:189359941"/>
            <p:cNvSpPr txBox="1"/>
            <p:nvPr/>
          </p:nvSpPr>
          <p:spPr>
            <a:xfrm>
              <a:off x="6023992" y="7570731"/>
              <a:ext cx="316777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90" name="觅知网-不倒翁ID:189359941"/>
            <p:cNvSpPr txBox="1"/>
            <p:nvPr/>
          </p:nvSpPr>
          <p:spPr>
            <a:xfrm>
              <a:off x="6023992" y="7249843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91" name="觅知网-不倒翁ID:189359941"/>
          <p:cNvGrpSpPr/>
          <p:nvPr>
            <p:custDataLst>
              <p:tags r:id="rId14"/>
            </p:custDataLst>
          </p:nvPr>
        </p:nvGrpSpPr>
        <p:grpSpPr>
          <a:xfrm>
            <a:off x="6981930" y="1948892"/>
            <a:ext cx="4386252" cy="934582"/>
            <a:chOff x="6023992" y="7249843"/>
            <a:chExt cx="4386252" cy="934582"/>
          </a:xfrm>
        </p:grpSpPr>
        <p:sp>
          <p:nvSpPr>
            <p:cNvPr id="92" name="觅知网-不倒翁ID:189359941"/>
            <p:cNvSpPr txBox="1"/>
            <p:nvPr/>
          </p:nvSpPr>
          <p:spPr>
            <a:xfrm>
              <a:off x="6023992" y="7570731"/>
              <a:ext cx="438625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93" name="觅知网-不倒翁ID:189359941"/>
            <p:cNvSpPr txBox="1"/>
            <p:nvPr/>
          </p:nvSpPr>
          <p:spPr>
            <a:xfrm>
              <a:off x="6023992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94" name="觅知网-不倒翁ID:189359941"/>
          <p:cNvGrpSpPr/>
          <p:nvPr>
            <p:custDataLst>
              <p:tags r:id="rId15"/>
            </p:custDataLst>
          </p:nvPr>
        </p:nvGrpSpPr>
        <p:grpSpPr>
          <a:xfrm>
            <a:off x="6981930" y="3263697"/>
            <a:ext cx="4386252" cy="934582"/>
            <a:chOff x="6023992" y="7249843"/>
            <a:chExt cx="4386252" cy="934582"/>
          </a:xfrm>
        </p:grpSpPr>
        <p:sp>
          <p:nvSpPr>
            <p:cNvPr id="95" name="觅知网-不倒翁ID:189359941"/>
            <p:cNvSpPr txBox="1"/>
            <p:nvPr/>
          </p:nvSpPr>
          <p:spPr>
            <a:xfrm>
              <a:off x="6023992" y="7570731"/>
              <a:ext cx="438625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96" name="觅知网-不倒翁ID:189359941"/>
            <p:cNvSpPr txBox="1"/>
            <p:nvPr/>
          </p:nvSpPr>
          <p:spPr>
            <a:xfrm>
              <a:off x="6023992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97" name="觅知网-不倒翁ID:189359941"/>
          <p:cNvGrpSpPr/>
          <p:nvPr>
            <p:custDataLst>
              <p:tags r:id="rId16"/>
            </p:custDataLst>
          </p:nvPr>
        </p:nvGrpSpPr>
        <p:grpSpPr>
          <a:xfrm>
            <a:off x="6981930" y="4578505"/>
            <a:ext cx="4386252" cy="934582"/>
            <a:chOff x="6023992" y="7249843"/>
            <a:chExt cx="4386252" cy="934582"/>
          </a:xfrm>
        </p:grpSpPr>
        <p:sp>
          <p:nvSpPr>
            <p:cNvPr id="98" name="觅知网-不倒翁ID:189359941"/>
            <p:cNvSpPr txBox="1"/>
            <p:nvPr/>
          </p:nvSpPr>
          <p:spPr>
            <a:xfrm>
              <a:off x="6023992" y="7570731"/>
              <a:ext cx="438625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99" name="觅知网-不倒翁ID:189359941"/>
            <p:cNvSpPr txBox="1"/>
            <p:nvPr/>
          </p:nvSpPr>
          <p:spPr>
            <a:xfrm>
              <a:off x="6023992" y="72498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Add Subtitle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觅知网-不倒翁ID:189359941" descr="山上的风景&#10;&#10;描述已自动生成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919"/>
            <a:ext cx="12190569" cy="7888521"/>
          </a:xfrm>
          <a:prstGeom prst="rect">
            <a:avLst/>
          </a:prstGeom>
        </p:spPr>
      </p:pic>
      <p:pic>
        <p:nvPicPr>
          <p:cNvPr id="12" name="觅知网-不倒翁ID:1893599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66" y="4454517"/>
            <a:ext cx="12199036" cy="2968989"/>
          </a:xfrm>
          <a:custGeom>
            <a:avLst/>
            <a:gdLst>
              <a:gd name="connsiteX0" fmla="*/ 2079458 w 12199036"/>
              <a:gd name="connsiteY0" fmla="*/ 0 h 2968989"/>
              <a:gd name="connsiteX1" fmla="*/ 7777524 w 12199036"/>
              <a:gd name="connsiteY1" fmla="*/ 1430867 h 2968989"/>
              <a:gd name="connsiteX2" fmla="*/ 12199036 w 12199036"/>
              <a:gd name="connsiteY2" fmla="*/ 554748 h 2968989"/>
              <a:gd name="connsiteX3" fmla="*/ 12182123 w 12199036"/>
              <a:gd name="connsiteY3" fmla="*/ 2968989 h 2968989"/>
              <a:gd name="connsiteX4" fmla="*/ 0 w 12199036"/>
              <a:gd name="connsiteY4" fmla="*/ 2968989 h 2968989"/>
              <a:gd name="connsiteX5" fmla="*/ 0 w 12199036"/>
              <a:gd name="connsiteY5" fmla="*/ 821770 h 296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036" h="2968989">
                <a:moveTo>
                  <a:pt x="2079458" y="0"/>
                </a:moveTo>
                <a:cubicBezTo>
                  <a:pt x="3284227" y="625798"/>
                  <a:pt x="6090928" y="1338409"/>
                  <a:pt x="7777524" y="1430867"/>
                </a:cubicBezTo>
                <a:cubicBezTo>
                  <a:pt x="9464120" y="1523325"/>
                  <a:pt x="11422607" y="983726"/>
                  <a:pt x="12199036" y="554748"/>
                </a:cubicBezTo>
                <a:lnTo>
                  <a:pt x="12182123" y="2968989"/>
                </a:lnTo>
                <a:lnTo>
                  <a:pt x="0" y="2968989"/>
                </a:lnTo>
                <a:lnTo>
                  <a:pt x="0" y="821770"/>
                </a:lnTo>
                <a:close/>
              </a:path>
            </a:pathLst>
          </a:custGeom>
          <a:ln w="60325">
            <a:gradFill>
              <a:gsLst>
                <a:gs pos="0">
                  <a:srgbClr val="A0866D"/>
                </a:gs>
                <a:gs pos="17000">
                  <a:srgbClr val="F4F2ED"/>
                </a:gs>
                <a:gs pos="54000">
                  <a:srgbClr val="D5CDBA"/>
                </a:gs>
                <a:gs pos="36000">
                  <a:srgbClr val="987F60"/>
                </a:gs>
                <a:gs pos="97000">
                  <a:srgbClr val="C2B18F"/>
                </a:gs>
                <a:gs pos="74000">
                  <a:srgbClr val="8B6A3C"/>
                </a:gs>
              </a:gsLst>
              <a:lin ang="0" scaled="0"/>
            </a:gradFill>
          </a:ln>
        </p:spPr>
      </p:pic>
      <p:pic>
        <p:nvPicPr>
          <p:cNvPr id="25" name="觅知网-不倒翁ID:189359941" descr="图片包含 桌子, 电脑, 游戏机, 钟表&#10;&#10;描述已自动生成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17" y="5097995"/>
            <a:ext cx="1602732" cy="641439"/>
          </a:xfrm>
          <a:prstGeom prst="rect">
            <a:avLst/>
          </a:prstGeom>
        </p:spPr>
      </p:pic>
      <p:grpSp>
        <p:nvGrpSpPr>
          <p:cNvPr id="8" name="觅知网-不倒翁ID:189359941"/>
          <p:cNvGrpSpPr/>
          <p:nvPr/>
        </p:nvGrpSpPr>
        <p:grpSpPr>
          <a:xfrm>
            <a:off x="11210938" y="358366"/>
            <a:ext cx="618780" cy="111681"/>
            <a:chOff x="9369" y="2388"/>
            <a:chExt cx="1115" cy="201"/>
          </a:xfrm>
          <a:solidFill>
            <a:srgbClr val="2D6A5A"/>
          </a:solidFill>
        </p:grpSpPr>
        <p:sp>
          <p:nvSpPr>
            <p:cNvPr id="15" name="觅知网-不倒翁ID:189359941"/>
            <p:cNvSpPr/>
            <p:nvPr/>
          </p:nvSpPr>
          <p:spPr>
            <a:xfrm>
              <a:off x="9369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6" name="觅知网-不倒翁ID:189359941"/>
            <p:cNvSpPr/>
            <p:nvPr/>
          </p:nvSpPr>
          <p:spPr>
            <a:xfrm flipH="1">
              <a:off x="967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17" name="觅知网-不倒翁ID:189359941"/>
            <p:cNvSpPr/>
            <p:nvPr/>
          </p:nvSpPr>
          <p:spPr>
            <a:xfrm flipH="1">
              <a:off x="9978" y="2388"/>
              <a:ext cx="201" cy="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  <p:sp>
          <p:nvSpPr>
            <p:cNvPr id="20" name="觅知网-不倒翁ID:189359941"/>
            <p:cNvSpPr/>
            <p:nvPr/>
          </p:nvSpPr>
          <p:spPr>
            <a:xfrm>
              <a:off x="10283" y="2388"/>
              <a:ext cx="201" cy="201"/>
            </a:xfrm>
            <a:prstGeom prst="ellipse">
              <a:avLst/>
            </a:prstGeom>
            <a:noFill/>
            <a:ln w="19812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98" tIns="47549" rIns="95098" bIns="475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87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</a:endParaRPr>
            </a:p>
          </p:txBody>
        </p:sp>
      </p:grpSp>
      <p:sp>
        <p:nvSpPr>
          <p:cNvPr id="21" name="觅知网-不倒翁ID:189359941"/>
          <p:cNvSpPr txBox="1"/>
          <p:nvPr/>
        </p:nvSpPr>
        <p:spPr>
          <a:xfrm>
            <a:off x="316310" y="260318"/>
            <a:ext cx="2775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400" spc="0">
                <a:ln w="38100">
                  <a:noFill/>
                </a:ln>
                <a:solidFill>
                  <a:srgbClr val="4D832E"/>
                </a:solidFill>
                <a:effectLst/>
                <a:latin typeface="Aharoni" pitchFamily="2" charset="-79"/>
                <a:ea typeface="思源黑体 CN Bold" panose="020B0800000000000000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思源黑体 CN Regular" panose="020B0500000000000000" charset="-122"/>
              </a:rPr>
              <a:t>YOUR LOGO</a:t>
            </a:r>
          </a:p>
        </p:txBody>
      </p:sp>
      <p:grpSp>
        <p:nvGrpSpPr>
          <p:cNvPr id="22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5377607" y="949981"/>
            <a:ext cx="1435355" cy="1277716"/>
            <a:chOff x="1680307" y="1572148"/>
            <a:chExt cx="1435354" cy="1277716"/>
          </a:xfrm>
        </p:grpSpPr>
        <p:sp>
          <p:nvSpPr>
            <p:cNvPr id="23" name="觅知网-不倒翁ID:189359941"/>
            <p:cNvSpPr/>
            <p:nvPr/>
          </p:nvSpPr>
          <p:spPr>
            <a:xfrm>
              <a:off x="1680307" y="1572148"/>
              <a:ext cx="1435354" cy="1277716"/>
            </a:xfrm>
            <a:custGeom>
              <a:avLst/>
              <a:gdLst>
                <a:gd name="connsiteX0" fmla="*/ 499974 w 956903"/>
                <a:gd name="connsiteY0" fmla="*/ 837706 h 851811"/>
                <a:gd name="connsiteX1" fmla="*/ 504029 w 956903"/>
                <a:gd name="connsiteY1" fmla="*/ 840708 h 851811"/>
                <a:gd name="connsiteX2" fmla="*/ 504029 w 956903"/>
                <a:gd name="connsiteY2" fmla="*/ 840708 h 851811"/>
                <a:gd name="connsiteX3" fmla="*/ 499974 w 956903"/>
                <a:gd name="connsiteY3" fmla="*/ 837706 h 851811"/>
                <a:gd name="connsiteX4" fmla="*/ 369209 w 956903"/>
                <a:gd name="connsiteY4" fmla="*/ 835921 h 851811"/>
                <a:gd name="connsiteX5" fmla="*/ 370409 w 956903"/>
                <a:gd name="connsiteY5" fmla="*/ 837121 h 851811"/>
                <a:gd name="connsiteX6" fmla="*/ 369746 w 956903"/>
                <a:gd name="connsiteY6" fmla="*/ 838446 h 851811"/>
                <a:gd name="connsiteX7" fmla="*/ 368342 w 956903"/>
                <a:gd name="connsiteY7" fmla="*/ 837316 h 851811"/>
                <a:gd name="connsiteX8" fmla="*/ 369239 w 956903"/>
                <a:gd name="connsiteY8" fmla="*/ 835873 h 851811"/>
                <a:gd name="connsiteX9" fmla="*/ 369209 w 956903"/>
                <a:gd name="connsiteY9" fmla="*/ 835921 h 851811"/>
                <a:gd name="connsiteX10" fmla="*/ 369200 w 956903"/>
                <a:gd name="connsiteY10" fmla="*/ 835912 h 851811"/>
                <a:gd name="connsiteX11" fmla="*/ 533935 w 956903"/>
                <a:gd name="connsiteY11" fmla="*/ 831507 h 851811"/>
                <a:gd name="connsiteX12" fmla="*/ 533927 w 956903"/>
                <a:gd name="connsiteY12" fmla="*/ 831510 h 851811"/>
                <a:gd name="connsiteX13" fmla="*/ 534792 w 956903"/>
                <a:gd name="connsiteY13" fmla="*/ 832519 h 851811"/>
                <a:gd name="connsiteX14" fmla="*/ 533467 w 956903"/>
                <a:gd name="connsiteY14" fmla="*/ 833260 h 851811"/>
                <a:gd name="connsiteX15" fmla="*/ 531884 w 956903"/>
                <a:gd name="connsiteY15" fmla="*/ 832396 h 851811"/>
                <a:gd name="connsiteX16" fmla="*/ 531868 w 956903"/>
                <a:gd name="connsiteY16" fmla="*/ 832403 h 851811"/>
                <a:gd name="connsiteX17" fmla="*/ 531829 w 956903"/>
                <a:gd name="connsiteY17" fmla="*/ 832403 h 851811"/>
                <a:gd name="connsiteX18" fmla="*/ 533545 w 956903"/>
                <a:gd name="connsiteY18" fmla="*/ 833339 h 851811"/>
                <a:gd name="connsiteX19" fmla="*/ 534871 w 956903"/>
                <a:gd name="connsiteY19" fmla="*/ 832598 h 851811"/>
                <a:gd name="connsiteX20" fmla="*/ 533935 w 956903"/>
                <a:gd name="connsiteY20" fmla="*/ 831507 h 851811"/>
                <a:gd name="connsiteX21" fmla="*/ 548439 w 956903"/>
                <a:gd name="connsiteY21" fmla="*/ 827179 h 851811"/>
                <a:gd name="connsiteX22" fmla="*/ 548464 w 956903"/>
                <a:gd name="connsiteY22" fmla="*/ 827205 h 851811"/>
                <a:gd name="connsiteX23" fmla="*/ 547659 w 956903"/>
                <a:gd name="connsiteY23" fmla="*/ 828699 h 851811"/>
                <a:gd name="connsiteX24" fmla="*/ 548322 w 956903"/>
                <a:gd name="connsiteY24" fmla="*/ 829245 h 851811"/>
                <a:gd name="connsiteX25" fmla="*/ 549492 w 956903"/>
                <a:gd name="connsiteY25" fmla="*/ 828309 h 851811"/>
                <a:gd name="connsiteX26" fmla="*/ 549488 w 956903"/>
                <a:gd name="connsiteY26" fmla="*/ 828305 h 851811"/>
                <a:gd name="connsiteX27" fmla="*/ 548362 w 956903"/>
                <a:gd name="connsiteY27" fmla="*/ 829206 h 851811"/>
                <a:gd name="connsiteX28" fmla="*/ 547699 w 956903"/>
                <a:gd name="connsiteY28" fmla="*/ 828660 h 851811"/>
                <a:gd name="connsiteX29" fmla="*/ 548476 w 956903"/>
                <a:gd name="connsiteY29" fmla="*/ 827217 h 851811"/>
                <a:gd name="connsiteX30" fmla="*/ 548464 w 956903"/>
                <a:gd name="connsiteY30" fmla="*/ 827205 h 851811"/>
                <a:gd name="connsiteX31" fmla="*/ 548478 w 956903"/>
                <a:gd name="connsiteY31" fmla="*/ 827179 h 851811"/>
                <a:gd name="connsiteX32" fmla="*/ 611097 w 956903"/>
                <a:gd name="connsiteY32" fmla="*/ 815598 h 851811"/>
                <a:gd name="connsiteX33" fmla="*/ 608017 w 956903"/>
                <a:gd name="connsiteY33" fmla="*/ 817509 h 851811"/>
                <a:gd name="connsiteX34" fmla="*/ 608040 w 956903"/>
                <a:gd name="connsiteY34" fmla="*/ 817534 h 851811"/>
                <a:gd name="connsiteX35" fmla="*/ 611096 w 956903"/>
                <a:gd name="connsiteY35" fmla="*/ 815638 h 851811"/>
                <a:gd name="connsiteX36" fmla="*/ 611247 w 956903"/>
                <a:gd name="connsiteY36" fmla="*/ 816540 h 851811"/>
                <a:gd name="connsiteX37" fmla="*/ 611253 w 956903"/>
                <a:gd name="connsiteY37" fmla="*/ 816534 h 851811"/>
                <a:gd name="connsiteX38" fmla="*/ 611097 w 956903"/>
                <a:gd name="connsiteY38" fmla="*/ 815598 h 851811"/>
                <a:gd name="connsiteX39" fmla="*/ 580383 w 956903"/>
                <a:gd name="connsiteY39" fmla="*/ 811827 h 851811"/>
                <a:gd name="connsiteX40" fmla="*/ 578735 w 956903"/>
                <a:gd name="connsiteY40" fmla="*/ 814000 h 851811"/>
                <a:gd name="connsiteX41" fmla="*/ 578735 w 956903"/>
                <a:gd name="connsiteY41" fmla="*/ 814000 h 851811"/>
                <a:gd name="connsiteX42" fmla="*/ 580411 w 956903"/>
                <a:gd name="connsiteY42" fmla="*/ 811739 h 851811"/>
                <a:gd name="connsiteX43" fmla="*/ 580431 w 956903"/>
                <a:gd name="connsiteY43" fmla="*/ 811764 h 851811"/>
                <a:gd name="connsiteX44" fmla="*/ 580431 w 956903"/>
                <a:gd name="connsiteY44" fmla="*/ 811763 h 851811"/>
                <a:gd name="connsiteX45" fmla="*/ 580432 w 956903"/>
                <a:gd name="connsiteY45" fmla="*/ 811763 h 851811"/>
                <a:gd name="connsiteX46" fmla="*/ 580450 w 956903"/>
                <a:gd name="connsiteY46" fmla="*/ 811739 h 851811"/>
                <a:gd name="connsiteX47" fmla="*/ 580431 w 956903"/>
                <a:gd name="connsiteY47" fmla="*/ 811763 h 851811"/>
                <a:gd name="connsiteX48" fmla="*/ 580412 w 956903"/>
                <a:gd name="connsiteY48" fmla="*/ 811739 h 851811"/>
                <a:gd name="connsiteX49" fmla="*/ 567896 w 956903"/>
                <a:gd name="connsiteY49" fmla="*/ 811309 h 851811"/>
                <a:gd name="connsiteX50" fmla="*/ 567467 w 956903"/>
                <a:gd name="connsiteY50" fmla="*/ 813259 h 851811"/>
                <a:gd name="connsiteX51" fmla="*/ 563879 w 956903"/>
                <a:gd name="connsiteY51" fmla="*/ 813531 h 851811"/>
                <a:gd name="connsiteX52" fmla="*/ 567896 w 956903"/>
                <a:gd name="connsiteY52" fmla="*/ 811309 h 851811"/>
                <a:gd name="connsiteX53" fmla="*/ 616828 w 956903"/>
                <a:gd name="connsiteY53" fmla="*/ 811271 h 851811"/>
                <a:gd name="connsiteX54" fmla="*/ 616787 w 956903"/>
                <a:gd name="connsiteY54" fmla="*/ 811278 h 851811"/>
                <a:gd name="connsiteX55" fmla="*/ 616361 w 956903"/>
                <a:gd name="connsiteY55" fmla="*/ 812207 h 851811"/>
                <a:gd name="connsiteX56" fmla="*/ 613861 w 956903"/>
                <a:gd name="connsiteY56" fmla="*/ 813041 h 851811"/>
                <a:gd name="connsiteX57" fmla="*/ 613865 w 956903"/>
                <a:gd name="connsiteY57" fmla="*/ 813064 h 851811"/>
                <a:gd name="connsiteX58" fmla="*/ 616439 w 956903"/>
                <a:gd name="connsiteY58" fmla="*/ 812206 h 851811"/>
                <a:gd name="connsiteX59" fmla="*/ 616868 w 956903"/>
                <a:gd name="connsiteY59" fmla="*/ 811271 h 851811"/>
                <a:gd name="connsiteX60" fmla="*/ 343818 w 956903"/>
                <a:gd name="connsiteY60" fmla="*/ 810647 h 851811"/>
                <a:gd name="connsiteX61" fmla="*/ 346001 w 956903"/>
                <a:gd name="connsiteY61" fmla="*/ 812323 h 851811"/>
                <a:gd name="connsiteX62" fmla="*/ 344364 w 956903"/>
                <a:gd name="connsiteY62" fmla="*/ 813727 h 851811"/>
                <a:gd name="connsiteX63" fmla="*/ 344364 w 956903"/>
                <a:gd name="connsiteY63" fmla="*/ 813688 h 851811"/>
                <a:gd name="connsiteX64" fmla="*/ 342024 w 956903"/>
                <a:gd name="connsiteY64" fmla="*/ 811777 h 851811"/>
                <a:gd name="connsiteX65" fmla="*/ 343818 w 956903"/>
                <a:gd name="connsiteY65" fmla="*/ 810647 h 851811"/>
                <a:gd name="connsiteX66" fmla="*/ 609108 w 956903"/>
                <a:gd name="connsiteY66" fmla="*/ 804876 h 851811"/>
                <a:gd name="connsiteX67" fmla="*/ 605872 w 956903"/>
                <a:gd name="connsiteY67" fmla="*/ 806202 h 851811"/>
                <a:gd name="connsiteX68" fmla="*/ 605903 w 956903"/>
                <a:gd name="connsiteY68" fmla="*/ 806212 h 851811"/>
                <a:gd name="connsiteX69" fmla="*/ 609070 w 956903"/>
                <a:gd name="connsiteY69" fmla="*/ 804915 h 851811"/>
                <a:gd name="connsiteX70" fmla="*/ 610591 w 956903"/>
                <a:gd name="connsiteY70" fmla="*/ 805851 h 851811"/>
                <a:gd name="connsiteX71" fmla="*/ 609260 w 956903"/>
                <a:gd name="connsiteY71" fmla="*/ 807370 h 851811"/>
                <a:gd name="connsiteX72" fmla="*/ 609264 w 956903"/>
                <a:gd name="connsiteY72" fmla="*/ 807372 h 851811"/>
                <a:gd name="connsiteX73" fmla="*/ 610629 w 956903"/>
                <a:gd name="connsiteY73" fmla="*/ 805812 h 851811"/>
                <a:gd name="connsiteX74" fmla="*/ 609108 w 956903"/>
                <a:gd name="connsiteY74" fmla="*/ 804876 h 851811"/>
                <a:gd name="connsiteX75" fmla="*/ 331262 w 956903"/>
                <a:gd name="connsiteY75" fmla="*/ 801756 h 851811"/>
                <a:gd name="connsiteX76" fmla="*/ 331106 w 956903"/>
                <a:gd name="connsiteY76" fmla="*/ 803783 h 851811"/>
                <a:gd name="connsiteX77" fmla="*/ 327830 w 956903"/>
                <a:gd name="connsiteY77" fmla="*/ 802536 h 851811"/>
                <a:gd name="connsiteX78" fmla="*/ 327830 w 956903"/>
                <a:gd name="connsiteY78" fmla="*/ 802497 h 851811"/>
                <a:gd name="connsiteX79" fmla="*/ 331262 w 956903"/>
                <a:gd name="connsiteY79" fmla="*/ 801756 h 851811"/>
                <a:gd name="connsiteX80" fmla="*/ 291727 w 956903"/>
                <a:gd name="connsiteY80" fmla="*/ 795207 h 851811"/>
                <a:gd name="connsiteX81" fmla="*/ 297303 w 956903"/>
                <a:gd name="connsiteY81" fmla="*/ 795830 h 851811"/>
                <a:gd name="connsiteX82" fmla="*/ 297263 w 956903"/>
                <a:gd name="connsiteY82" fmla="*/ 795830 h 851811"/>
                <a:gd name="connsiteX83" fmla="*/ 296094 w 956903"/>
                <a:gd name="connsiteY83" fmla="*/ 801095 h 851811"/>
                <a:gd name="connsiteX84" fmla="*/ 291142 w 956903"/>
                <a:gd name="connsiteY84" fmla="*/ 800392 h 851811"/>
                <a:gd name="connsiteX85" fmla="*/ 290947 w 956903"/>
                <a:gd name="connsiteY85" fmla="*/ 799496 h 851811"/>
                <a:gd name="connsiteX86" fmla="*/ 295431 w 956903"/>
                <a:gd name="connsiteY86" fmla="*/ 796922 h 851811"/>
                <a:gd name="connsiteX87" fmla="*/ 291727 w 956903"/>
                <a:gd name="connsiteY87" fmla="*/ 795207 h 851811"/>
                <a:gd name="connsiteX88" fmla="*/ 314886 w 956903"/>
                <a:gd name="connsiteY88" fmla="*/ 794622 h 851811"/>
                <a:gd name="connsiteX89" fmla="*/ 314925 w 956903"/>
                <a:gd name="connsiteY89" fmla="*/ 794661 h 851811"/>
                <a:gd name="connsiteX90" fmla="*/ 317070 w 956903"/>
                <a:gd name="connsiteY90" fmla="*/ 797586 h 851811"/>
                <a:gd name="connsiteX91" fmla="*/ 315549 w 956903"/>
                <a:gd name="connsiteY91" fmla="*/ 798600 h 851811"/>
                <a:gd name="connsiteX92" fmla="*/ 313365 w 956903"/>
                <a:gd name="connsiteY92" fmla="*/ 796923 h 851811"/>
                <a:gd name="connsiteX93" fmla="*/ 314886 w 956903"/>
                <a:gd name="connsiteY93" fmla="*/ 794622 h 851811"/>
                <a:gd name="connsiteX94" fmla="*/ 245330 w 956903"/>
                <a:gd name="connsiteY94" fmla="*/ 776881 h 851811"/>
                <a:gd name="connsiteX95" fmla="*/ 247786 w 956903"/>
                <a:gd name="connsiteY95" fmla="*/ 778441 h 851811"/>
                <a:gd name="connsiteX96" fmla="*/ 244589 w 956903"/>
                <a:gd name="connsiteY96" fmla="*/ 779727 h 851811"/>
                <a:gd name="connsiteX97" fmla="*/ 244433 w 956903"/>
                <a:gd name="connsiteY97" fmla="*/ 782924 h 851811"/>
                <a:gd name="connsiteX98" fmla="*/ 241002 w 956903"/>
                <a:gd name="connsiteY98" fmla="*/ 785225 h 851811"/>
                <a:gd name="connsiteX99" fmla="*/ 236518 w 956903"/>
                <a:gd name="connsiteY99" fmla="*/ 786940 h 851811"/>
                <a:gd name="connsiteX100" fmla="*/ 236479 w 956903"/>
                <a:gd name="connsiteY100" fmla="*/ 786940 h 851811"/>
                <a:gd name="connsiteX101" fmla="*/ 236167 w 956903"/>
                <a:gd name="connsiteY101" fmla="*/ 782261 h 851811"/>
                <a:gd name="connsiteX102" fmla="*/ 240807 w 956903"/>
                <a:gd name="connsiteY102" fmla="*/ 779493 h 851811"/>
                <a:gd name="connsiteX103" fmla="*/ 245330 w 956903"/>
                <a:gd name="connsiteY103" fmla="*/ 776881 h 851811"/>
                <a:gd name="connsiteX104" fmla="*/ 260066 w 956903"/>
                <a:gd name="connsiteY104" fmla="*/ 774737 h 851811"/>
                <a:gd name="connsiteX105" fmla="*/ 258975 w 956903"/>
                <a:gd name="connsiteY105" fmla="*/ 775868 h 851811"/>
                <a:gd name="connsiteX106" fmla="*/ 258995 w 956903"/>
                <a:gd name="connsiteY106" fmla="*/ 775883 h 851811"/>
                <a:gd name="connsiteX107" fmla="*/ 260066 w 956903"/>
                <a:gd name="connsiteY107" fmla="*/ 774774 h 851811"/>
                <a:gd name="connsiteX108" fmla="*/ 261453 w 956903"/>
                <a:gd name="connsiteY108" fmla="*/ 776237 h 851811"/>
                <a:gd name="connsiteX109" fmla="*/ 261470 w 956903"/>
                <a:gd name="connsiteY109" fmla="*/ 776218 h 851811"/>
                <a:gd name="connsiteX110" fmla="*/ 260066 w 956903"/>
                <a:gd name="connsiteY110" fmla="*/ 774737 h 851811"/>
                <a:gd name="connsiteX111" fmla="*/ 217684 w 956903"/>
                <a:gd name="connsiteY111" fmla="*/ 767522 h 851811"/>
                <a:gd name="connsiteX112" fmla="*/ 219594 w 956903"/>
                <a:gd name="connsiteY112" fmla="*/ 769042 h 851811"/>
                <a:gd name="connsiteX113" fmla="*/ 219634 w 956903"/>
                <a:gd name="connsiteY113" fmla="*/ 769081 h 851811"/>
                <a:gd name="connsiteX114" fmla="*/ 216280 w 956903"/>
                <a:gd name="connsiteY114" fmla="*/ 770485 h 851811"/>
                <a:gd name="connsiteX115" fmla="*/ 215305 w 956903"/>
                <a:gd name="connsiteY115" fmla="*/ 769432 h 851811"/>
                <a:gd name="connsiteX116" fmla="*/ 217684 w 956903"/>
                <a:gd name="connsiteY116" fmla="*/ 767522 h 851811"/>
                <a:gd name="connsiteX117" fmla="*/ 208092 w 956903"/>
                <a:gd name="connsiteY117" fmla="*/ 762728 h 851811"/>
                <a:gd name="connsiteX118" fmla="*/ 211601 w 956903"/>
                <a:gd name="connsiteY118" fmla="*/ 762767 h 851811"/>
                <a:gd name="connsiteX119" fmla="*/ 214409 w 956903"/>
                <a:gd name="connsiteY119" fmla="*/ 766315 h 851811"/>
                <a:gd name="connsiteX120" fmla="*/ 214448 w 956903"/>
                <a:gd name="connsiteY120" fmla="*/ 766315 h 851811"/>
                <a:gd name="connsiteX121" fmla="*/ 211562 w 956903"/>
                <a:gd name="connsiteY121" fmla="*/ 767797 h 851811"/>
                <a:gd name="connsiteX122" fmla="*/ 208637 w 956903"/>
                <a:gd name="connsiteY122" fmla="*/ 766939 h 851811"/>
                <a:gd name="connsiteX123" fmla="*/ 206532 w 956903"/>
                <a:gd name="connsiteY123" fmla="*/ 765145 h 851811"/>
                <a:gd name="connsiteX124" fmla="*/ 208092 w 956903"/>
                <a:gd name="connsiteY124" fmla="*/ 762728 h 851811"/>
                <a:gd name="connsiteX125" fmla="*/ 227353 w 956903"/>
                <a:gd name="connsiteY125" fmla="*/ 752552 h 851811"/>
                <a:gd name="connsiteX126" fmla="*/ 227704 w 956903"/>
                <a:gd name="connsiteY126" fmla="*/ 753956 h 851811"/>
                <a:gd name="connsiteX127" fmla="*/ 224662 w 956903"/>
                <a:gd name="connsiteY127" fmla="*/ 754112 h 851811"/>
                <a:gd name="connsiteX128" fmla="*/ 224623 w 956903"/>
                <a:gd name="connsiteY128" fmla="*/ 754112 h 851811"/>
                <a:gd name="connsiteX129" fmla="*/ 227353 w 956903"/>
                <a:gd name="connsiteY129" fmla="*/ 752552 h 851811"/>
                <a:gd name="connsiteX130" fmla="*/ 192652 w 956903"/>
                <a:gd name="connsiteY130" fmla="*/ 750562 h 851811"/>
                <a:gd name="connsiteX131" fmla="*/ 194874 w 956903"/>
                <a:gd name="connsiteY131" fmla="*/ 753175 h 851811"/>
                <a:gd name="connsiteX132" fmla="*/ 194017 w 956903"/>
                <a:gd name="connsiteY132" fmla="*/ 754345 h 851811"/>
                <a:gd name="connsiteX133" fmla="*/ 191248 w 956903"/>
                <a:gd name="connsiteY133" fmla="*/ 752512 h 851811"/>
                <a:gd name="connsiteX134" fmla="*/ 192652 w 956903"/>
                <a:gd name="connsiteY134" fmla="*/ 750562 h 851811"/>
                <a:gd name="connsiteX135" fmla="*/ 174795 w 956903"/>
                <a:gd name="connsiteY135" fmla="*/ 736838 h 851811"/>
                <a:gd name="connsiteX136" fmla="*/ 178343 w 956903"/>
                <a:gd name="connsiteY136" fmla="*/ 738983 h 851811"/>
                <a:gd name="connsiteX137" fmla="*/ 179551 w 956903"/>
                <a:gd name="connsiteY137" fmla="*/ 740815 h 851811"/>
                <a:gd name="connsiteX138" fmla="*/ 178031 w 956903"/>
                <a:gd name="connsiteY138" fmla="*/ 742492 h 851811"/>
                <a:gd name="connsiteX139" fmla="*/ 176354 w 956903"/>
                <a:gd name="connsiteY139" fmla="*/ 742804 h 851811"/>
                <a:gd name="connsiteX140" fmla="*/ 168283 w 956903"/>
                <a:gd name="connsiteY140" fmla="*/ 737696 h 851811"/>
                <a:gd name="connsiteX141" fmla="*/ 168322 w 956903"/>
                <a:gd name="connsiteY141" fmla="*/ 737696 h 851811"/>
                <a:gd name="connsiteX142" fmla="*/ 174795 w 956903"/>
                <a:gd name="connsiteY142" fmla="*/ 736838 h 851811"/>
                <a:gd name="connsiteX143" fmla="*/ 185632 w 956903"/>
                <a:gd name="connsiteY143" fmla="*/ 733561 h 851811"/>
                <a:gd name="connsiteX144" fmla="*/ 189998 w 956903"/>
                <a:gd name="connsiteY144" fmla="*/ 739254 h 851811"/>
                <a:gd name="connsiteX145" fmla="*/ 191831 w 956903"/>
                <a:gd name="connsiteY145" fmla="*/ 741321 h 851811"/>
                <a:gd name="connsiteX146" fmla="*/ 188673 w 956903"/>
                <a:gd name="connsiteY146" fmla="*/ 742724 h 851811"/>
                <a:gd name="connsiteX147" fmla="*/ 182551 w 956903"/>
                <a:gd name="connsiteY147" fmla="*/ 739410 h 851811"/>
                <a:gd name="connsiteX148" fmla="*/ 182279 w 956903"/>
                <a:gd name="connsiteY148" fmla="*/ 736992 h 851811"/>
                <a:gd name="connsiteX149" fmla="*/ 185632 w 956903"/>
                <a:gd name="connsiteY149" fmla="*/ 733561 h 851811"/>
                <a:gd name="connsiteX150" fmla="*/ 185049 w 956903"/>
                <a:gd name="connsiteY150" fmla="*/ 725765 h 851811"/>
                <a:gd name="connsiteX151" fmla="*/ 190118 w 956903"/>
                <a:gd name="connsiteY151" fmla="*/ 727013 h 851811"/>
                <a:gd name="connsiteX152" fmla="*/ 193588 w 956903"/>
                <a:gd name="connsiteY152" fmla="*/ 729508 h 851811"/>
                <a:gd name="connsiteX153" fmla="*/ 196083 w 956903"/>
                <a:gd name="connsiteY153" fmla="*/ 731145 h 851811"/>
                <a:gd name="connsiteX154" fmla="*/ 200100 w 956903"/>
                <a:gd name="connsiteY154" fmla="*/ 733563 h 851811"/>
                <a:gd name="connsiteX155" fmla="*/ 206572 w 956903"/>
                <a:gd name="connsiteY155" fmla="*/ 736760 h 851811"/>
                <a:gd name="connsiteX156" fmla="*/ 207352 w 956903"/>
                <a:gd name="connsiteY156" fmla="*/ 742180 h 851811"/>
                <a:gd name="connsiteX157" fmla="*/ 205948 w 956903"/>
                <a:gd name="connsiteY157" fmla="*/ 743856 h 851811"/>
                <a:gd name="connsiteX158" fmla="*/ 210627 w 956903"/>
                <a:gd name="connsiteY158" fmla="*/ 744753 h 851811"/>
                <a:gd name="connsiteX159" fmla="*/ 216124 w 956903"/>
                <a:gd name="connsiteY159" fmla="*/ 746157 h 851811"/>
                <a:gd name="connsiteX160" fmla="*/ 215150 w 956903"/>
                <a:gd name="connsiteY160" fmla="*/ 747833 h 851811"/>
                <a:gd name="connsiteX161" fmla="*/ 216163 w 956903"/>
                <a:gd name="connsiteY161" fmla="*/ 751655 h 851811"/>
                <a:gd name="connsiteX162" fmla="*/ 230239 w 956903"/>
                <a:gd name="connsiteY162" fmla="*/ 760661 h 851811"/>
                <a:gd name="connsiteX163" fmla="*/ 236282 w 956903"/>
                <a:gd name="connsiteY163" fmla="*/ 759998 h 851811"/>
                <a:gd name="connsiteX164" fmla="*/ 240298 w 956903"/>
                <a:gd name="connsiteY164" fmla="*/ 760154 h 851811"/>
                <a:gd name="connsiteX165" fmla="*/ 235580 w 956903"/>
                <a:gd name="connsiteY165" fmla="*/ 763547 h 851811"/>
                <a:gd name="connsiteX166" fmla="*/ 255894 w 956903"/>
                <a:gd name="connsiteY166" fmla="*/ 774191 h 851811"/>
                <a:gd name="connsiteX167" fmla="*/ 257337 w 956903"/>
                <a:gd name="connsiteY167" fmla="*/ 770565 h 851811"/>
                <a:gd name="connsiteX168" fmla="*/ 265135 w 956903"/>
                <a:gd name="connsiteY168" fmla="*/ 773333 h 851811"/>
                <a:gd name="connsiteX169" fmla="*/ 265720 w 956903"/>
                <a:gd name="connsiteY169" fmla="*/ 775673 h 851811"/>
                <a:gd name="connsiteX170" fmla="*/ 264200 w 956903"/>
                <a:gd name="connsiteY170" fmla="*/ 778051 h 851811"/>
                <a:gd name="connsiteX171" fmla="*/ 265291 w 956903"/>
                <a:gd name="connsiteY171" fmla="*/ 779494 h 851811"/>
                <a:gd name="connsiteX172" fmla="*/ 275662 w 956903"/>
                <a:gd name="connsiteY172" fmla="*/ 785069 h 851811"/>
                <a:gd name="connsiteX173" fmla="*/ 279172 w 956903"/>
                <a:gd name="connsiteY173" fmla="*/ 786629 h 851811"/>
                <a:gd name="connsiteX174" fmla="*/ 285098 w 956903"/>
                <a:gd name="connsiteY174" fmla="*/ 789553 h 851811"/>
                <a:gd name="connsiteX175" fmla="*/ 286229 w 956903"/>
                <a:gd name="connsiteY175" fmla="*/ 790996 h 851811"/>
                <a:gd name="connsiteX176" fmla="*/ 285059 w 956903"/>
                <a:gd name="connsiteY176" fmla="*/ 792009 h 851811"/>
                <a:gd name="connsiteX177" fmla="*/ 282408 w 956903"/>
                <a:gd name="connsiteY177" fmla="*/ 793296 h 851811"/>
                <a:gd name="connsiteX178" fmla="*/ 285332 w 956903"/>
                <a:gd name="connsiteY178" fmla="*/ 795714 h 851811"/>
                <a:gd name="connsiteX179" fmla="*/ 287633 w 956903"/>
                <a:gd name="connsiteY179" fmla="*/ 796143 h 851811"/>
                <a:gd name="connsiteX180" fmla="*/ 286034 w 956903"/>
                <a:gd name="connsiteY180" fmla="*/ 797897 h 851811"/>
                <a:gd name="connsiteX181" fmla="*/ 280731 w 956903"/>
                <a:gd name="connsiteY181" fmla="*/ 802459 h 851811"/>
                <a:gd name="connsiteX182" fmla="*/ 275662 w 956903"/>
                <a:gd name="connsiteY182" fmla="*/ 804447 h 851811"/>
                <a:gd name="connsiteX183" fmla="*/ 272504 w 956903"/>
                <a:gd name="connsiteY183" fmla="*/ 802069 h 851811"/>
                <a:gd name="connsiteX184" fmla="*/ 275351 w 956903"/>
                <a:gd name="connsiteY184" fmla="*/ 800119 h 851811"/>
                <a:gd name="connsiteX185" fmla="*/ 278548 w 956903"/>
                <a:gd name="connsiteY185" fmla="*/ 794505 h 851811"/>
                <a:gd name="connsiteX186" fmla="*/ 279405 w 956903"/>
                <a:gd name="connsiteY186" fmla="*/ 789865 h 851811"/>
                <a:gd name="connsiteX187" fmla="*/ 273557 w 956903"/>
                <a:gd name="connsiteY187" fmla="*/ 787994 h 851811"/>
                <a:gd name="connsiteX188" fmla="*/ 272036 w 956903"/>
                <a:gd name="connsiteY188" fmla="*/ 793452 h 851811"/>
                <a:gd name="connsiteX189" fmla="*/ 271686 w 956903"/>
                <a:gd name="connsiteY189" fmla="*/ 796376 h 851811"/>
                <a:gd name="connsiteX190" fmla="*/ 271958 w 956903"/>
                <a:gd name="connsiteY190" fmla="*/ 799886 h 851811"/>
                <a:gd name="connsiteX191" fmla="*/ 259442 w 956903"/>
                <a:gd name="connsiteY191" fmla="*/ 796844 h 851811"/>
                <a:gd name="connsiteX192" fmla="*/ 257727 w 956903"/>
                <a:gd name="connsiteY192" fmla="*/ 795714 h 851811"/>
                <a:gd name="connsiteX193" fmla="*/ 256284 w 956903"/>
                <a:gd name="connsiteY193" fmla="*/ 790879 h 851811"/>
                <a:gd name="connsiteX194" fmla="*/ 255465 w 956903"/>
                <a:gd name="connsiteY194" fmla="*/ 785966 h 851811"/>
                <a:gd name="connsiteX195" fmla="*/ 252892 w 956903"/>
                <a:gd name="connsiteY195" fmla="*/ 783587 h 851811"/>
                <a:gd name="connsiteX196" fmla="*/ 251644 w 956903"/>
                <a:gd name="connsiteY196" fmla="*/ 777856 h 851811"/>
                <a:gd name="connsiteX197" fmla="*/ 244119 w 956903"/>
                <a:gd name="connsiteY197" fmla="*/ 773333 h 851811"/>
                <a:gd name="connsiteX198" fmla="*/ 242404 w 956903"/>
                <a:gd name="connsiteY198" fmla="*/ 776179 h 851811"/>
                <a:gd name="connsiteX199" fmla="*/ 238934 w 956903"/>
                <a:gd name="connsiteY199" fmla="*/ 775868 h 851811"/>
                <a:gd name="connsiteX200" fmla="*/ 238427 w 956903"/>
                <a:gd name="connsiteY200" fmla="*/ 774581 h 851811"/>
                <a:gd name="connsiteX201" fmla="*/ 236009 w 956903"/>
                <a:gd name="connsiteY201" fmla="*/ 773021 h 851811"/>
                <a:gd name="connsiteX202" fmla="*/ 230083 w 956903"/>
                <a:gd name="connsiteY202" fmla="*/ 772943 h 851811"/>
                <a:gd name="connsiteX203" fmla="*/ 230083 w 956903"/>
                <a:gd name="connsiteY203" fmla="*/ 776803 h 851811"/>
                <a:gd name="connsiteX204" fmla="*/ 227860 w 956903"/>
                <a:gd name="connsiteY204" fmla="*/ 779260 h 851811"/>
                <a:gd name="connsiteX205" fmla="*/ 221544 w 956903"/>
                <a:gd name="connsiteY205" fmla="*/ 776647 h 851811"/>
                <a:gd name="connsiteX206" fmla="*/ 220725 w 956903"/>
                <a:gd name="connsiteY206" fmla="*/ 772086 h 851811"/>
                <a:gd name="connsiteX207" fmla="*/ 224156 w 956903"/>
                <a:gd name="connsiteY207" fmla="*/ 770253 h 851811"/>
                <a:gd name="connsiteX208" fmla="*/ 227042 w 956903"/>
                <a:gd name="connsiteY208" fmla="*/ 767446 h 851811"/>
                <a:gd name="connsiteX209" fmla="*/ 224741 w 956903"/>
                <a:gd name="connsiteY209" fmla="*/ 765613 h 851811"/>
                <a:gd name="connsiteX210" fmla="*/ 222792 w 956903"/>
                <a:gd name="connsiteY210" fmla="*/ 766354 h 851811"/>
                <a:gd name="connsiteX211" fmla="*/ 218971 w 956903"/>
                <a:gd name="connsiteY211" fmla="*/ 764950 h 851811"/>
                <a:gd name="connsiteX212" fmla="*/ 214292 w 956903"/>
                <a:gd name="connsiteY212" fmla="*/ 761831 h 851811"/>
                <a:gd name="connsiteX213" fmla="*/ 212459 w 956903"/>
                <a:gd name="connsiteY213" fmla="*/ 761012 h 851811"/>
                <a:gd name="connsiteX214" fmla="*/ 203414 w 956903"/>
                <a:gd name="connsiteY214" fmla="*/ 753643 h 851811"/>
                <a:gd name="connsiteX215" fmla="*/ 203570 w 956903"/>
                <a:gd name="connsiteY215" fmla="*/ 744714 h 851811"/>
                <a:gd name="connsiteX216" fmla="*/ 203726 w 956903"/>
                <a:gd name="connsiteY216" fmla="*/ 744792 h 851811"/>
                <a:gd name="connsiteX217" fmla="*/ 198540 w 956903"/>
                <a:gd name="connsiteY217" fmla="*/ 741478 h 851811"/>
                <a:gd name="connsiteX218" fmla="*/ 196278 w 956903"/>
                <a:gd name="connsiteY218" fmla="*/ 736565 h 851811"/>
                <a:gd name="connsiteX219" fmla="*/ 195225 w 956903"/>
                <a:gd name="connsiteY219" fmla="*/ 733875 h 851811"/>
                <a:gd name="connsiteX220" fmla="*/ 187935 w 956903"/>
                <a:gd name="connsiteY220" fmla="*/ 730639 h 851811"/>
                <a:gd name="connsiteX221" fmla="*/ 186375 w 956903"/>
                <a:gd name="connsiteY221" fmla="*/ 728104 h 851811"/>
                <a:gd name="connsiteX222" fmla="*/ 185049 w 956903"/>
                <a:gd name="connsiteY222" fmla="*/ 725765 h 851811"/>
                <a:gd name="connsiteX223" fmla="*/ 173663 w 956903"/>
                <a:gd name="connsiteY223" fmla="*/ 724945 h 851811"/>
                <a:gd name="connsiteX224" fmla="*/ 175651 w 956903"/>
                <a:gd name="connsiteY224" fmla="*/ 725881 h 851811"/>
                <a:gd name="connsiteX225" fmla="*/ 177601 w 956903"/>
                <a:gd name="connsiteY225" fmla="*/ 732237 h 851811"/>
                <a:gd name="connsiteX226" fmla="*/ 172337 w 956903"/>
                <a:gd name="connsiteY226" fmla="*/ 726271 h 851811"/>
                <a:gd name="connsiteX227" fmla="*/ 173663 w 956903"/>
                <a:gd name="connsiteY227" fmla="*/ 724945 h 851811"/>
                <a:gd name="connsiteX228" fmla="*/ 161888 w 956903"/>
                <a:gd name="connsiteY228" fmla="*/ 719057 h 851811"/>
                <a:gd name="connsiteX229" fmla="*/ 162629 w 956903"/>
                <a:gd name="connsiteY229" fmla="*/ 720266 h 851811"/>
                <a:gd name="connsiteX230" fmla="*/ 161537 w 956903"/>
                <a:gd name="connsiteY230" fmla="*/ 721279 h 851811"/>
                <a:gd name="connsiteX231" fmla="*/ 161498 w 956903"/>
                <a:gd name="connsiteY231" fmla="*/ 721240 h 851811"/>
                <a:gd name="connsiteX232" fmla="*/ 160991 w 956903"/>
                <a:gd name="connsiteY232" fmla="*/ 719915 h 851811"/>
                <a:gd name="connsiteX233" fmla="*/ 161888 w 956903"/>
                <a:gd name="connsiteY233" fmla="*/ 719057 h 851811"/>
                <a:gd name="connsiteX234" fmla="*/ 142744 w 956903"/>
                <a:gd name="connsiteY234" fmla="*/ 712781 h 851811"/>
                <a:gd name="connsiteX235" fmla="*/ 144927 w 956903"/>
                <a:gd name="connsiteY235" fmla="*/ 712937 h 851811"/>
                <a:gd name="connsiteX236" fmla="*/ 150308 w 956903"/>
                <a:gd name="connsiteY236" fmla="*/ 717343 h 851811"/>
                <a:gd name="connsiteX237" fmla="*/ 151868 w 956903"/>
                <a:gd name="connsiteY237" fmla="*/ 718707 h 851811"/>
                <a:gd name="connsiteX238" fmla="*/ 159549 w 956903"/>
                <a:gd name="connsiteY238" fmla="*/ 723191 h 851811"/>
                <a:gd name="connsiteX239" fmla="*/ 159549 w 956903"/>
                <a:gd name="connsiteY239" fmla="*/ 727948 h 851811"/>
                <a:gd name="connsiteX240" fmla="*/ 150035 w 956903"/>
                <a:gd name="connsiteY240" fmla="*/ 724751 h 851811"/>
                <a:gd name="connsiteX241" fmla="*/ 146409 w 956903"/>
                <a:gd name="connsiteY241" fmla="*/ 719370 h 851811"/>
                <a:gd name="connsiteX242" fmla="*/ 142744 w 956903"/>
                <a:gd name="connsiteY242" fmla="*/ 712781 h 851811"/>
                <a:gd name="connsiteX243" fmla="*/ 205597 w 956903"/>
                <a:gd name="connsiteY243" fmla="*/ 711182 h 851811"/>
                <a:gd name="connsiteX244" fmla="*/ 214136 w 956903"/>
                <a:gd name="connsiteY244" fmla="*/ 719721 h 851811"/>
                <a:gd name="connsiteX245" fmla="*/ 214136 w 956903"/>
                <a:gd name="connsiteY245" fmla="*/ 723230 h 851811"/>
                <a:gd name="connsiteX246" fmla="*/ 211251 w 956903"/>
                <a:gd name="connsiteY246" fmla="*/ 727558 h 851811"/>
                <a:gd name="connsiteX247" fmla="*/ 207352 w 956903"/>
                <a:gd name="connsiteY247" fmla="*/ 727012 h 851811"/>
                <a:gd name="connsiteX248" fmla="*/ 207313 w 956903"/>
                <a:gd name="connsiteY248" fmla="*/ 727051 h 851811"/>
                <a:gd name="connsiteX249" fmla="*/ 207664 w 956903"/>
                <a:gd name="connsiteY249" fmla="*/ 726506 h 851811"/>
                <a:gd name="connsiteX250" fmla="*/ 210042 w 956903"/>
                <a:gd name="connsiteY250" fmla="*/ 724478 h 851811"/>
                <a:gd name="connsiteX251" fmla="*/ 206884 w 956903"/>
                <a:gd name="connsiteY251" fmla="*/ 722996 h 851811"/>
                <a:gd name="connsiteX252" fmla="*/ 203414 w 956903"/>
                <a:gd name="connsiteY252" fmla="*/ 723192 h 851811"/>
                <a:gd name="connsiteX253" fmla="*/ 202595 w 956903"/>
                <a:gd name="connsiteY253" fmla="*/ 715276 h 851811"/>
                <a:gd name="connsiteX254" fmla="*/ 202322 w 956903"/>
                <a:gd name="connsiteY254" fmla="*/ 714379 h 851811"/>
                <a:gd name="connsiteX255" fmla="*/ 201386 w 956903"/>
                <a:gd name="connsiteY255" fmla="*/ 711416 h 851811"/>
                <a:gd name="connsiteX256" fmla="*/ 205597 w 956903"/>
                <a:gd name="connsiteY256" fmla="*/ 711182 h 851811"/>
                <a:gd name="connsiteX257" fmla="*/ 314380 w 956903"/>
                <a:gd name="connsiteY257" fmla="*/ 710139 h 851811"/>
                <a:gd name="connsiteX258" fmla="*/ 309545 w 956903"/>
                <a:gd name="connsiteY258" fmla="*/ 712079 h 851811"/>
                <a:gd name="connsiteX259" fmla="*/ 313834 w 956903"/>
                <a:gd name="connsiteY259" fmla="*/ 715510 h 851811"/>
                <a:gd name="connsiteX260" fmla="*/ 316798 w 956903"/>
                <a:gd name="connsiteY260" fmla="*/ 716836 h 851811"/>
                <a:gd name="connsiteX261" fmla="*/ 321515 w 956903"/>
                <a:gd name="connsiteY261" fmla="*/ 719487 h 851811"/>
                <a:gd name="connsiteX262" fmla="*/ 328299 w 956903"/>
                <a:gd name="connsiteY262" fmla="*/ 722412 h 851811"/>
                <a:gd name="connsiteX263" fmla="*/ 331185 w 956903"/>
                <a:gd name="connsiteY263" fmla="*/ 723542 h 851811"/>
                <a:gd name="connsiteX264" fmla="*/ 331244 w 956903"/>
                <a:gd name="connsiteY264" fmla="*/ 723520 h 851811"/>
                <a:gd name="connsiteX265" fmla="*/ 328416 w 956903"/>
                <a:gd name="connsiteY265" fmla="*/ 722412 h 851811"/>
                <a:gd name="connsiteX266" fmla="*/ 321632 w 956903"/>
                <a:gd name="connsiteY266" fmla="*/ 719487 h 851811"/>
                <a:gd name="connsiteX267" fmla="*/ 316914 w 956903"/>
                <a:gd name="connsiteY267" fmla="*/ 716836 h 851811"/>
                <a:gd name="connsiteX268" fmla="*/ 313951 w 956903"/>
                <a:gd name="connsiteY268" fmla="*/ 715510 h 851811"/>
                <a:gd name="connsiteX269" fmla="*/ 309662 w 956903"/>
                <a:gd name="connsiteY269" fmla="*/ 712079 h 851811"/>
                <a:gd name="connsiteX270" fmla="*/ 314454 w 956903"/>
                <a:gd name="connsiteY270" fmla="*/ 710162 h 851811"/>
                <a:gd name="connsiteX271" fmla="*/ 148825 w 956903"/>
                <a:gd name="connsiteY271" fmla="*/ 705809 h 851811"/>
                <a:gd name="connsiteX272" fmla="*/ 155845 w 956903"/>
                <a:gd name="connsiteY272" fmla="*/ 707555 h 851811"/>
                <a:gd name="connsiteX273" fmla="*/ 157911 w 956903"/>
                <a:gd name="connsiteY273" fmla="*/ 710752 h 851811"/>
                <a:gd name="connsiteX274" fmla="*/ 154129 w 956903"/>
                <a:gd name="connsiteY274" fmla="*/ 714417 h 851811"/>
                <a:gd name="connsiteX275" fmla="*/ 148398 w 956903"/>
                <a:gd name="connsiteY275" fmla="*/ 708802 h 851811"/>
                <a:gd name="connsiteX276" fmla="*/ 148788 w 956903"/>
                <a:gd name="connsiteY276" fmla="*/ 705800 h 851811"/>
                <a:gd name="connsiteX277" fmla="*/ 148827 w 956903"/>
                <a:gd name="connsiteY277" fmla="*/ 705800 h 851811"/>
                <a:gd name="connsiteX278" fmla="*/ 148825 w 956903"/>
                <a:gd name="connsiteY278" fmla="*/ 705809 h 851811"/>
                <a:gd name="connsiteX279" fmla="*/ 157520 w 956903"/>
                <a:gd name="connsiteY279" fmla="*/ 704554 h 851811"/>
                <a:gd name="connsiteX280" fmla="*/ 157571 w 956903"/>
                <a:gd name="connsiteY280" fmla="*/ 704576 h 851811"/>
                <a:gd name="connsiteX281" fmla="*/ 157481 w 956903"/>
                <a:gd name="connsiteY281" fmla="*/ 704592 h 851811"/>
                <a:gd name="connsiteX282" fmla="*/ 163564 w 956903"/>
                <a:gd name="connsiteY282" fmla="*/ 703501 h 851811"/>
                <a:gd name="connsiteX283" fmla="*/ 164110 w 956903"/>
                <a:gd name="connsiteY283" fmla="*/ 705333 h 851811"/>
                <a:gd name="connsiteX284" fmla="*/ 162316 w 956903"/>
                <a:gd name="connsiteY284" fmla="*/ 706659 h 851811"/>
                <a:gd name="connsiteX285" fmla="*/ 157571 w 956903"/>
                <a:gd name="connsiteY285" fmla="*/ 704576 h 851811"/>
                <a:gd name="connsiteX286" fmla="*/ 290588 w 956903"/>
                <a:gd name="connsiteY286" fmla="*/ 701158 h 851811"/>
                <a:gd name="connsiteX287" fmla="*/ 289777 w 956903"/>
                <a:gd name="connsiteY287" fmla="*/ 704944 h 851811"/>
                <a:gd name="connsiteX288" fmla="*/ 289816 w 956903"/>
                <a:gd name="connsiteY288" fmla="*/ 704944 h 851811"/>
                <a:gd name="connsiteX289" fmla="*/ 289826 w 956903"/>
                <a:gd name="connsiteY289" fmla="*/ 704942 h 851811"/>
                <a:gd name="connsiteX290" fmla="*/ 290635 w 956903"/>
                <a:gd name="connsiteY290" fmla="*/ 701162 h 851811"/>
                <a:gd name="connsiteX291" fmla="*/ 138274 w 956903"/>
                <a:gd name="connsiteY291" fmla="*/ 697662 h 851811"/>
                <a:gd name="connsiteX292" fmla="*/ 138300 w 956903"/>
                <a:gd name="connsiteY292" fmla="*/ 697692 h 851811"/>
                <a:gd name="connsiteX293" fmla="*/ 138261 w 956903"/>
                <a:gd name="connsiteY293" fmla="*/ 697692 h 851811"/>
                <a:gd name="connsiteX294" fmla="*/ 131866 w 956903"/>
                <a:gd name="connsiteY294" fmla="*/ 697653 h 851811"/>
                <a:gd name="connsiteX295" fmla="*/ 128279 w 956903"/>
                <a:gd name="connsiteY295" fmla="*/ 701863 h 851811"/>
                <a:gd name="connsiteX296" fmla="*/ 124653 w 956903"/>
                <a:gd name="connsiteY296" fmla="*/ 699719 h 851811"/>
                <a:gd name="connsiteX297" fmla="*/ 131866 w 956903"/>
                <a:gd name="connsiteY297" fmla="*/ 697653 h 851811"/>
                <a:gd name="connsiteX298" fmla="*/ 142979 w 956903"/>
                <a:gd name="connsiteY298" fmla="*/ 697613 h 851811"/>
                <a:gd name="connsiteX299" fmla="*/ 147190 w 956903"/>
                <a:gd name="connsiteY299" fmla="*/ 700225 h 851811"/>
                <a:gd name="connsiteX300" fmla="*/ 145513 w 956903"/>
                <a:gd name="connsiteY300" fmla="*/ 703617 h 851811"/>
                <a:gd name="connsiteX301" fmla="*/ 140015 w 956903"/>
                <a:gd name="connsiteY301" fmla="*/ 704904 h 851811"/>
                <a:gd name="connsiteX302" fmla="*/ 140015 w 956903"/>
                <a:gd name="connsiteY302" fmla="*/ 704942 h 851811"/>
                <a:gd name="connsiteX303" fmla="*/ 135531 w 956903"/>
                <a:gd name="connsiteY303" fmla="*/ 706541 h 851811"/>
                <a:gd name="connsiteX304" fmla="*/ 133699 w 956903"/>
                <a:gd name="connsiteY304" fmla="*/ 704475 h 851811"/>
                <a:gd name="connsiteX305" fmla="*/ 135843 w 956903"/>
                <a:gd name="connsiteY305" fmla="*/ 703305 h 851811"/>
                <a:gd name="connsiteX306" fmla="*/ 138300 w 956903"/>
                <a:gd name="connsiteY306" fmla="*/ 703773 h 851811"/>
                <a:gd name="connsiteX307" fmla="*/ 138884 w 956903"/>
                <a:gd name="connsiteY307" fmla="*/ 702408 h 851811"/>
                <a:gd name="connsiteX308" fmla="*/ 142979 w 956903"/>
                <a:gd name="connsiteY308" fmla="*/ 697613 h 851811"/>
                <a:gd name="connsiteX309" fmla="*/ 138183 w 956903"/>
                <a:gd name="connsiteY309" fmla="*/ 695781 h 851811"/>
                <a:gd name="connsiteX310" fmla="*/ 138846 w 956903"/>
                <a:gd name="connsiteY310" fmla="*/ 696366 h 851811"/>
                <a:gd name="connsiteX311" fmla="*/ 138274 w 956903"/>
                <a:gd name="connsiteY311" fmla="*/ 697662 h 851811"/>
                <a:gd name="connsiteX312" fmla="*/ 137247 w 956903"/>
                <a:gd name="connsiteY312" fmla="*/ 696483 h 851811"/>
                <a:gd name="connsiteX313" fmla="*/ 138183 w 956903"/>
                <a:gd name="connsiteY313" fmla="*/ 695781 h 851811"/>
                <a:gd name="connsiteX314" fmla="*/ 283578 w 956903"/>
                <a:gd name="connsiteY314" fmla="*/ 693949 h 851811"/>
                <a:gd name="connsiteX315" fmla="*/ 280614 w 956903"/>
                <a:gd name="connsiteY315" fmla="*/ 694027 h 851811"/>
                <a:gd name="connsiteX316" fmla="*/ 276364 w 956903"/>
                <a:gd name="connsiteY316" fmla="*/ 697263 h 851811"/>
                <a:gd name="connsiteX317" fmla="*/ 276414 w 956903"/>
                <a:gd name="connsiteY317" fmla="*/ 697294 h 851811"/>
                <a:gd name="connsiteX318" fmla="*/ 280654 w 956903"/>
                <a:gd name="connsiteY318" fmla="*/ 694066 h 851811"/>
                <a:gd name="connsiteX319" fmla="*/ 283617 w 956903"/>
                <a:gd name="connsiteY319" fmla="*/ 693988 h 851811"/>
                <a:gd name="connsiteX320" fmla="*/ 288920 w 956903"/>
                <a:gd name="connsiteY320" fmla="*/ 695626 h 851811"/>
                <a:gd name="connsiteX321" fmla="*/ 290635 w 956903"/>
                <a:gd name="connsiteY321" fmla="*/ 697107 h 851811"/>
                <a:gd name="connsiteX322" fmla="*/ 295509 w 956903"/>
                <a:gd name="connsiteY322" fmla="*/ 700461 h 851811"/>
                <a:gd name="connsiteX323" fmla="*/ 298234 w 956903"/>
                <a:gd name="connsiteY323" fmla="*/ 702917 h 851811"/>
                <a:gd name="connsiteX324" fmla="*/ 298238 w 956903"/>
                <a:gd name="connsiteY324" fmla="*/ 702916 h 851811"/>
                <a:gd name="connsiteX325" fmla="*/ 295470 w 956903"/>
                <a:gd name="connsiteY325" fmla="*/ 700421 h 851811"/>
                <a:gd name="connsiteX326" fmla="*/ 290596 w 956903"/>
                <a:gd name="connsiteY326" fmla="*/ 697068 h 851811"/>
                <a:gd name="connsiteX327" fmla="*/ 288880 w 956903"/>
                <a:gd name="connsiteY327" fmla="*/ 695586 h 851811"/>
                <a:gd name="connsiteX328" fmla="*/ 283578 w 956903"/>
                <a:gd name="connsiteY328" fmla="*/ 693949 h 851811"/>
                <a:gd name="connsiteX329" fmla="*/ 123599 w 956903"/>
                <a:gd name="connsiteY329" fmla="*/ 691141 h 851811"/>
                <a:gd name="connsiteX330" fmla="*/ 124145 w 956903"/>
                <a:gd name="connsiteY330" fmla="*/ 694065 h 851811"/>
                <a:gd name="connsiteX331" fmla="*/ 119154 w 956903"/>
                <a:gd name="connsiteY331" fmla="*/ 692077 h 851811"/>
                <a:gd name="connsiteX332" fmla="*/ 119193 w 956903"/>
                <a:gd name="connsiteY332" fmla="*/ 692077 h 851811"/>
                <a:gd name="connsiteX333" fmla="*/ 123599 w 956903"/>
                <a:gd name="connsiteY333" fmla="*/ 691141 h 851811"/>
                <a:gd name="connsiteX334" fmla="*/ 166255 w 956903"/>
                <a:gd name="connsiteY334" fmla="*/ 690868 h 851811"/>
                <a:gd name="connsiteX335" fmla="*/ 167269 w 956903"/>
                <a:gd name="connsiteY335" fmla="*/ 691180 h 851811"/>
                <a:gd name="connsiteX336" fmla="*/ 177212 w 956903"/>
                <a:gd name="connsiteY336" fmla="*/ 699056 h 851811"/>
                <a:gd name="connsiteX337" fmla="*/ 185049 w 956903"/>
                <a:gd name="connsiteY337" fmla="*/ 706347 h 851811"/>
                <a:gd name="connsiteX338" fmla="*/ 191288 w 956903"/>
                <a:gd name="connsiteY338" fmla="*/ 711923 h 851811"/>
                <a:gd name="connsiteX339" fmla="*/ 191639 w 956903"/>
                <a:gd name="connsiteY339" fmla="*/ 714379 h 851811"/>
                <a:gd name="connsiteX340" fmla="*/ 189533 w 956903"/>
                <a:gd name="connsiteY340" fmla="*/ 714730 h 851811"/>
                <a:gd name="connsiteX341" fmla="*/ 183061 w 956903"/>
                <a:gd name="connsiteY341" fmla="*/ 712430 h 851811"/>
                <a:gd name="connsiteX342" fmla="*/ 178850 w 956903"/>
                <a:gd name="connsiteY342" fmla="*/ 705567 h 851811"/>
                <a:gd name="connsiteX343" fmla="*/ 175574 w 956903"/>
                <a:gd name="connsiteY343" fmla="*/ 703072 h 851811"/>
                <a:gd name="connsiteX344" fmla="*/ 169687 w 956903"/>
                <a:gd name="connsiteY344" fmla="*/ 698588 h 851811"/>
                <a:gd name="connsiteX345" fmla="*/ 167425 w 956903"/>
                <a:gd name="connsiteY345" fmla="*/ 695664 h 851811"/>
                <a:gd name="connsiteX346" fmla="*/ 165125 w 956903"/>
                <a:gd name="connsiteY346" fmla="*/ 693090 h 851811"/>
                <a:gd name="connsiteX347" fmla="*/ 166178 w 956903"/>
                <a:gd name="connsiteY347" fmla="*/ 690946 h 851811"/>
                <a:gd name="connsiteX348" fmla="*/ 139351 w 956903"/>
                <a:gd name="connsiteY348" fmla="*/ 688995 h 851811"/>
                <a:gd name="connsiteX349" fmla="*/ 139386 w 956903"/>
                <a:gd name="connsiteY349" fmla="*/ 689015 h 851811"/>
                <a:gd name="connsiteX350" fmla="*/ 139390 w 956903"/>
                <a:gd name="connsiteY350" fmla="*/ 689034 h 851811"/>
                <a:gd name="connsiteX351" fmla="*/ 126253 w 956903"/>
                <a:gd name="connsiteY351" fmla="*/ 684162 h 851811"/>
                <a:gd name="connsiteX352" fmla="*/ 133700 w 956903"/>
                <a:gd name="connsiteY352" fmla="*/ 686541 h 851811"/>
                <a:gd name="connsiteX353" fmla="*/ 136546 w 956903"/>
                <a:gd name="connsiteY353" fmla="*/ 691375 h 851811"/>
                <a:gd name="connsiteX354" fmla="*/ 136585 w 956903"/>
                <a:gd name="connsiteY354" fmla="*/ 691414 h 851811"/>
                <a:gd name="connsiteX355" fmla="*/ 132023 w 956903"/>
                <a:gd name="connsiteY355" fmla="*/ 690323 h 851811"/>
                <a:gd name="connsiteX356" fmla="*/ 128476 w 956903"/>
                <a:gd name="connsiteY356" fmla="*/ 688607 h 851811"/>
                <a:gd name="connsiteX357" fmla="*/ 126760 w 956903"/>
                <a:gd name="connsiteY357" fmla="*/ 688412 h 851811"/>
                <a:gd name="connsiteX358" fmla="*/ 124810 w 956903"/>
                <a:gd name="connsiteY358" fmla="*/ 686190 h 851811"/>
                <a:gd name="connsiteX359" fmla="*/ 126253 w 956903"/>
                <a:gd name="connsiteY359" fmla="*/ 684162 h 851811"/>
                <a:gd name="connsiteX360" fmla="*/ 139312 w 956903"/>
                <a:gd name="connsiteY360" fmla="*/ 683537 h 851811"/>
                <a:gd name="connsiteX361" fmla="*/ 141067 w 956903"/>
                <a:gd name="connsiteY361" fmla="*/ 683966 h 851811"/>
                <a:gd name="connsiteX362" fmla="*/ 146175 w 956903"/>
                <a:gd name="connsiteY362" fmla="*/ 687904 h 851811"/>
                <a:gd name="connsiteX363" fmla="*/ 147461 w 956903"/>
                <a:gd name="connsiteY363" fmla="*/ 688450 h 851811"/>
                <a:gd name="connsiteX364" fmla="*/ 149723 w 956903"/>
                <a:gd name="connsiteY364" fmla="*/ 690360 h 851811"/>
                <a:gd name="connsiteX365" fmla="*/ 146175 w 956903"/>
                <a:gd name="connsiteY365" fmla="*/ 692621 h 851811"/>
                <a:gd name="connsiteX366" fmla="*/ 144849 w 956903"/>
                <a:gd name="connsiteY366" fmla="*/ 692153 h 851811"/>
                <a:gd name="connsiteX367" fmla="*/ 139386 w 956903"/>
                <a:gd name="connsiteY367" fmla="*/ 689015 h 851811"/>
                <a:gd name="connsiteX368" fmla="*/ 138610 w 956903"/>
                <a:gd name="connsiteY368" fmla="*/ 685213 h 851811"/>
                <a:gd name="connsiteX369" fmla="*/ 139312 w 956903"/>
                <a:gd name="connsiteY369" fmla="*/ 683537 h 851811"/>
                <a:gd name="connsiteX370" fmla="*/ 289660 w 956903"/>
                <a:gd name="connsiteY370" fmla="*/ 676715 h 851811"/>
                <a:gd name="connsiteX371" fmla="*/ 289636 w 956903"/>
                <a:gd name="connsiteY371" fmla="*/ 676723 h 851811"/>
                <a:gd name="connsiteX372" fmla="*/ 289777 w 956903"/>
                <a:gd name="connsiteY372" fmla="*/ 677534 h 851811"/>
                <a:gd name="connsiteX373" fmla="*/ 287379 w 956903"/>
                <a:gd name="connsiteY373" fmla="*/ 677464 h 851811"/>
                <a:gd name="connsiteX374" fmla="*/ 287165 w 956903"/>
                <a:gd name="connsiteY374" fmla="*/ 677534 h 851811"/>
                <a:gd name="connsiteX375" fmla="*/ 289816 w 956903"/>
                <a:gd name="connsiteY375" fmla="*/ 677612 h 851811"/>
                <a:gd name="connsiteX376" fmla="*/ 289660 w 956903"/>
                <a:gd name="connsiteY376" fmla="*/ 676715 h 851811"/>
                <a:gd name="connsiteX377" fmla="*/ 124030 w 956903"/>
                <a:gd name="connsiteY377" fmla="*/ 675350 h 851811"/>
                <a:gd name="connsiteX378" fmla="*/ 126993 w 956903"/>
                <a:gd name="connsiteY378" fmla="*/ 677651 h 851811"/>
                <a:gd name="connsiteX379" fmla="*/ 124497 w 956903"/>
                <a:gd name="connsiteY379" fmla="*/ 680147 h 851811"/>
                <a:gd name="connsiteX380" fmla="*/ 121613 w 956903"/>
                <a:gd name="connsiteY380" fmla="*/ 677261 h 851811"/>
                <a:gd name="connsiteX381" fmla="*/ 124030 w 956903"/>
                <a:gd name="connsiteY381" fmla="*/ 675350 h 851811"/>
                <a:gd name="connsiteX382" fmla="*/ 146878 w 956903"/>
                <a:gd name="connsiteY382" fmla="*/ 671841 h 851811"/>
                <a:gd name="connsiteX383" fmla="*/ 148983 w 956903"/>
                <a:gd name="connsiteY383" fmla="*/ 673128 h 851811"/>
                <a:gd name="connsiteX384" fmla="*/ 147385 w 956903"/>
                <a:gd name="connsiteY384" fmla="*/ 675311 h 851811"/>
                <a:gd name="connsiteX385" fmla="*/ 145630 w 956903"/>
                <a:gd name="connsiteY385" fmla="*/ 673011 h 851811"/>
                <a:gd name="connsiteX386" fmla="*/ 146878 w 956903"/>
                <a:gd name="connsiteY386" fmla="*/ 671841 h 851811"/>
                <a:gd name="connsiteX387" fmla="*/ 242404 w 956903"/>
                <a:gd name="connsiteY387" fmla="*/ 667669 h 851811"/>
                <a:gd name="connsiteX388" fmla="*/ 242365 w 956903"/>
                <a:gd name="connsiteY388" fmla="*/ 667710 h 851811"/>
                <a:gd name="connsiteX389" fmla="*/ 243650 w 956903"/>
                <a:gd name="connsiteY389" fmla="*/ 669385 h 851811"/>
                <a:gd name="connsiteX390" fmla="*/ 247978 w 956903"/>
                <a:gd name="connsiteY390" fmla="*/ 672231 h 851811"/>
                <a:gd name="connsiteX391" fmla="*/ 254061 w 956903"/>
                <a:gd name="connsiteY391" fmla="*/ 677105 h 851811"/>
                <a:gd name="connsiteX392" fmla="*/ 256176 w 956903"/>
                <a:gd name="connsiteY392" fmla="*/ 683950 h 851811"/>
                <a:gd name="connsiteX393" fmla="*/ 256230 w 956903"/>
                <a:gd name="connsiteY393" fmla="*/ 683959 h 851811"/>
                <a:gd name="connsiteX394" fmla="*/ 256245 w 956903"/>
                <a:gd name="connsiteY394" fmla="*/ 684006 h 851811"/>
                <a:gd name="connsiteX395" fmla="*/ 256284 w 956903"/>
                <a:gd name="connsiteY395" fmla="*/ 683967 h 851811"/>
                <a:gd name="connsiteX396" fmla="*/ 256230 w 956903"/>
                <a:gd name="connsiteY396" fmla="*/ 683959 h 851811"/>
                <a:gd name="connsiteX397" fmla="*/ 254101 w 956903"/>
                <a:gd name="connsiteY397" fmla="*/ 677066 h 851811"/>
                <a:gd name="connsiteX398" fmla="*/ 248018 w 956903"/>
                <a:gd name="connsiteY398" fmla="*/ 672192 h 851811"/>
                <a:gd name="connsiteX399" fmla="*/ 243690 w 956903"/>
                <a:gd name="connsiteY399" fmla="*/ 669346 h 851811"/>
                <a:gd name="connsiteX400" fmla="*/ 242404 w 956903"/>
                <a:gd name="connsiteY400" fmla="*/ 667669 h 851811"/>
                <a:gd name="connsiteX401" fmla="*/ 141964 w 956903"/>
                <a:gd name="connsiteY401" fmla="*/ 665329 h 851811"/>
                <a:gd name="connsiteX402" fmla="*/ 143952 w 956903"/>
                <a:gd name="connsiteY402" fmla="*/ 666927 h 851811"/>
                <a:gd name="connsiteX403" fmla="*/ 141496 w 956903"/>
                <a:gd name="connsiteY403" fmla="*/ 669500 h 851811"/>
                <a:gd name="connsiteX404" fmla="*/ 139664 w 956903"/>
                <a:gd name="connsiteY404" fmla="*/ 667278 h 851811"/>
                <a:gd name="connsiteX405" fmla="*/ 141964 w 956903"/>
                <a:gd name="connsiteY405" fmla="*/ 665329 h 851811"/>
                <a:gd name="connsiteX406" fmla="*/ 122469 w 956903"/>
                <a:gd name="connsiteY406" fmla="*/ 644548 h 851811"/>
                <a:gd name="connsiteX407" fmla="*/ 127810 w 956903"/>
                <a:gd name="connsiteY407" fmla="*/ 648525 h 851811"/>
                <a:gd name="connsiteX408" fmla="*/ 127849 w 956903"/>
                <a:gd name="connsiteY408" fmla="*/ 648525 h 851811"/>
                <a:gd name="connsiteX409" fmla="*/ 124301 w 956903"/>
                <a:gd name="connsiteY409" fmla="*/ 650318 h 851811"/>
                <a:gd name="connsiteX410" fmla="*/ 121572 w 956903"/>
                <a:gd name="connsiteY410" fmla="*/ 646147 h 851811"/>
                <a:gd name="connsiteX411" fmla="*/ 122469 w 956903"/>
                <a:gd name="connsiteY411" fmla="*/ 644548 h 851811"/>
                <a:gd name="connsiteX412" fmla="*/ 98685 w 956903"/>
                <a:gd name="connsiteY412" fmla="*/ 642169 h 851811"/>
                <a:gd name="connsiteX413" fmla="*/ 101414 w 956903"/>
                <a:gd name="connsiteY413" fmla="*/ 645912 h 851811"/>
                <a:gd name="connsiteX414" fmla="*/ 100283 w 956903"/>
                <a:gd name="connsiteY414" fmla="*/ 650006 h 851811"/>
                <a:gd name="connsiteX415" fmla="*/ 100322 w 956903"/>
                <a:gd name="connsiteY415" fmla="*/ 650006 h 851811"/>
                <a:gd name="connsiteX416" fmla="*/ 107380 w 956903"/>
                <a:gd name="connsiteY416" fmla="*/ 653671 h 851811"/>
                <a:gd name="connsiteX417" fmla="*/ 111395 w 956903"/>
                <a:gd name="connsiteY417" fmla="*/ 657921 h 851811"/>
                <a:gd name="connsiteX418" fmla="*/ 115996 w 956903"/>
                <a:gd name="connsiteY418" fmla="*/ 659988 h 851811"/>
                <a:gd name="connsiteX419" fmla="*/ 121806 w 956903"/>
                <a:gd name="connsiteY419" fmla="*/ 661625 h 851811"/>
                <a:gd name="connsiteX420" fmla="*/ 124223 w 956903"/>
                <a:gd name="connsiteY420" fmla="*/ 664705 h 851811"/>
                <a:gd name="connsiteX421" fmla="*/ 120012 w 956903"/>
                <a:gd name="connsiteY421" fmla="*/ 664705 h 851811"/>
                <a:gd name="connsiteX422" fmla="*/ 117829 w 956903"/>
                <a:gd name="connsiteY422" fmla="*/ 671295 h 851811"/>
                <a:gd name="connsiteX423" fmla="*/ 111746 w 956903"/>
                <a:gd name="connsiteY423" fmla="*/ 672815 h 851811"/>
                <a:gd name="connsiteX424" fmla="*/ 105430 w 956903"/>
                <a:gd name="connsiteY424" fmla="*/ 675857 h 851811"/>
                <a:gd name="connsiteX425" fmla="*/ 99074 w 956903"/>
                <a:gd name="connsiteY425" fmla="*/ 673050 h 851811"/>
                <a:gd name="connsiteX426" fmla="*/ 96111 w 956903"/>
                <a:gd name="connsiteY426" fmla="*/ 666733 h 851811"/>
                <a:gd name="connsiteX427" fmla="*/ 95448 w 956903"/>
                <a:gd name="connsiteY427" fmla="*/ 663029 h 851811"/>
                <a:gd name="connsiteX428" fmla="*/ 105547 w 956903"/>
                <a:gd name="connsiteY428" fmla="*/ 666850 h 851811"/>
                <a:gd name="connsiteX429" fmla="*/ 110070 w 956903"/>
                <a:gd name="connsiteY429" fmla="*/ 671490 h 851811"/>
                <a:gd name="connsiteX430" fmla="*/ 110304 w 956903"/>
                <a:gd name="connsiteY430" fmla="*/ 668955 h 851811"/>
                <a:gd name="connsiteX431" fmla="*/ 108510 w 956903"/>
                <a:gd name="connsiteY431" fmla="*/ 664784 h 851811"/>
                <a:gd name="connsiteX432" fmla="*/ 106483 w 956903"/>
                <a:gd name="connsiteY432" fmla="*/ 662054 h 851811"/>
                <a:gd name="connsiteX433" fmla="*/ 101492 w 956903"/>
                <a:gd name="connsiteY433" fmla="*/ 657687 h 851811"/>
                <a:gd name="connsiteX434" fmla="*/ 100127 w 956903"/>
                <a:gd name="connsiteY434" fmla="*/ 654646 h 851811"/>
                <a:gd name="connsiteX435" fmla="*/ 96774 w 956903"/>
                <a:gd name="connsiteY435" fmla="*/ 651799 h 851811"/>
                <a:gd name="connsiteX436" fmla="*/ 93031 w 956903"/>
                <a:gd name="connsiteY436" fmla="*/ 652228 h 851811"/>
                <a:gd name="connsiteX437" fmla="*/ 95175 w 956903"/>
                <a:gd name="connsiteY437" fmla="*/ 655933 h 851811"/>
                <a:gd name="connsiteX438" fmla="*/ 90184 w 956903"/>
                <a:gd name="connsiteY438" fmla="*/ 658311 h 851811"/>
                <a:gd name="connsiteX439" fmla="*/ 86558 w 956903"/>
                <a:gd name="connsiteY439" fmla="*/ 653398 h 851811"/>
                <a:gd name="connsiteX440" fmla="*/ 90964 w 956903"/>
                <a:gd name="connsiteY440" fmla="*/ 649187 h 851811"/>
                <a:gd name="connsiteX441" fmla="*/ 98685 w 956903"/>
                <a:gd name="connsiteY441" fmla="*/ 642169 h 851811"/>
                <a:gd name="connsiteX442" fmla="*/ 89025 w 956903"/>
                <a:gd name="connsiteY442" fmla="*/ 636959 h 851811"/>
                <a:gd name="connsiteX443" fmla="*/ 89796 w 956903"/>
                <a:gd name="connsiteY443" fmla="*/ 638270 h 851811"/>
                <a:gd name="connsiteX444" fmla="*/ 88860 w 956903"/>
                <a:gd name="connsiteY444" fmla="*/ 638971 h 851811"/>
                <a:gd name="connsiteX445" fmla="*/ 88275 w 956903"/>
                <a:gd name="connsiteY445" fmla="*/ 638308 h 851811"/>
                <a:gd name="connsiteX446" fmla="*/ 89055 w 956903"/>
                <a:gd name="connsiteY446" fmla="*/ 636905 h 851811"/>
                <a:gd name="connsiteX447" fmla="*/ 89025 w 956903"/>
                <a:gd name="connsiteY447" fmla="*/ 636959 h 851811"/>
                <a:gd name="connsiteX448" fmla="*/ 89016 w 956903"/>
                <a:gd name="connsiteY448" fmla="*/ 636944 h 851811"/>
                <a:gd name="connsiteX449" fmla="*/ 96095 w 956903"/>
                <a:gd name="connsiteY449" fmla="*/ 632715 h 851811"/>
                <a:gd name="connsiteX450" fmla="*/ 96774 w 956903"/>
                <a:gd name="connsiteY450" fmla="*/ 633357 h 851811"/>
                <a:gd name="connsiteX451" fmla="*/ 96423 w 956903"/>
                <a:gd name="connsiteY451" fmla="*/ 634175 h 851811"/>
                <a:gd name="connsiteX452" fmla="*/ 95487 w 956903"/>
                <a:gd name="connsiteY452" fmla="*/ 633513 h 851811"/>
                <a:gd name="connsiteX453" fmla="*/ 96072 w 956903"/>
                <a:gd name="connsiteY453" fmla="*/ 632694 h 851811"/>
                <a:gd name="connsiteX454" fmla="*/ 96111 w 956903"/>
                <a:gd name="connsiteY454" fmla="*/ 632694 h 851811"/>
                <a:gd name="connsiteX455" fmla="*/ 96095 w 956903"/>
                <a:gd name="connsiteY455" fmla="*/ 632715 h 851811"/>
                <a:gd name="connsiteX456" fmla="*/ 74504 w 956903"/>
                <a:gd name="connsiteY456" fmla="*/ 631141 h 851811"/>
                <a:gd name="connsiteX457" fmla="*/ 75916 w 956903"/>
                <a:gd name="connsiteY457" fmla="*/ 633240 h 851811"/>
                <a:gd name="connsiteX458" fmla="*/ 73810 w 956903"/>
                <a:gd name="connsiteY458" fmla="*/ 635306 h 851811"/>
                <a:gd name="connsiteX459" fmla="*/ 71627 w 956903"/>
                <a:gd name="connsiteY459" fmla="*/ 633668 h 851811"/>
                <a:gd name="connsiteX460" fmla="*/ 74473 w 956903"/>
                <a:gd name="connsiteY460" fmla="*/ 631095 h 851811"/>
                <a:gd name="connsiteX461" fmla="*/ 74512 w 956903"/>
                <a:gd name="connsiteY461" fmla="*/ 631134 h 851811"/>
                <a:gd name="connsiteX462" fmla="*/ 74504 w 956903"/>
                <a:gd name="connsiteY462" fmla="*/ 631141 h 851811"/>
                <a:gd name="connsiteX463" fmla="*/ 86481 w 956903"/>
                <a:gd name="connsiteY463" fmla="*/ 627041 h 851811"/>
                <a:gd name="connsiteX464" fmla="*/ 89093 w 956903"/>
                <a:gd name="connsiteY464" fmla="*/ 628367 h 851811"/>
                <a:gd name="connsiteX465" fmla="*/ 89054 w 956903"/>
                <a:gd name="connsiteY465" fmla="*/ 628406 h 851811"/>
                <a:gd name="connsiteX466" fmla="*/ 86442 w 956903"/>
                <a:gd name="connsiteY466" fmla="*/ 634411 h 851811"/>
                <a:gd name="connsiteX467" fmla="*/ 84649 w 956903"/>
                <a:gd name="connsiteY467" fmla="*/ 635464 h 851811"/>
                <a:gd name="connsiteX468" fmla="*/ 83947 w 956903"/>
                <a:gd name="connsiteY468" fmla="*/ 633787 h 851811"/>
                <a:gd name="connsiteX469" fmla="*/ 83518 w 956903"/>
                <a:gd name="connsiteY469" fmla="*/ 630277 h 851811"/>
                <a:gd name="connsiteX470" fmla="*/ 83674 w 956903"/>
                <a:gd name="connsiteY470" fmla="*/ 627431 h 851811"/>
                <a:gd name="connsiteX471" fmla="*/ 86481 w 956903"/>
                <a:gd name="connsiteY471" fmla="*/ 627041 h 851811"/>
                <a:gd name="connsiteX472" fmla="*/ 106913 w 956903"/>
                <a:gd name="connsiteY472" fmla="*/ 626144 h 851811"/>
                <a:gd name="connsiteX473" fmla="*/ 110265 w 956903"/>
                <a:gd name="connsiteY473" fmla="*/ 626378 h 851811"/>
                <a:gd name="connsiteX474" fmla="*/ 115451 w 956903"/>
                <a:gd name="connsiteY474" fmla="*/ 633006 h 851811"/>
                <a:gd name="connsiteX475" fmla="*/ 108628 w 956903"/>
                <a:gd name="connsiteY475" fmla="*/ 633357 h 851811"/>
                <a:gd name="connsiteX476" fmla="*/ 105626 w 956903"/>
                <a:gd name="connsiteY476" fmla="*/ 629692 h 851811"/>
                <a:gd name="connsiteX477" fmla="*/ 104456 w 956903"/>
                <a:gd name="connsiteY477" fmla="*/ 627080 h 851811"/>
                <a:gd name="connsiteX478" fmla="*/ 106913 w 956903"/>
                <a:gd name="connsiteY478" fmla="*/ 626144 h 851811"/>
                <a:gd name="connsiteX479" fmla="*/ 69452 w 956903"/>
                <a:gd name="connsiteY479" fmla="*/ 624492 h 851811"/>
                <a:gd name="connsiteX480" fmla="*/ 69481 w 956903"/>
                <a:gd name="connsiteY480" fmla="*/ 624505 h 851811"/>
                <a:gd name="connsiteX481" fmla="*/ 69442 w 956903"/>
                <a:gd name="connsiteY481" fmla="*/ 624505 h 851811"/>
                <a:gd name="connsiteX482" fmla="*/ 67727 w 956903"/>
                <a:gd name="connsiteY482" fmla="*/ 621152 h 851811"/>
                <a:gd name="connsiteX483" fmla="*/ 70027 w 956903"/>
                <a:gd name="connsiteY483" fmla="*/ 623725 h 851811"/>
                <a:gd name="connsiteX484" fmla="*/ 69452 w 956903"/>
                <a:gd name="connsiteY484" fmla="*/ 624492 h 851811"/>
                <a:gd name="connsiteX485" fmla="*/ 66284 w 956903"/>
                <a:gd name="connsiteY485" fmla="*/ 623141 h 851811"/>
                <a:gd name="connsiteX486" fmla="*/ 66284 w 956903"/>
                <a:gd name="connsiteY486" fmla="*/ 621386 h 851811"/>
                <a:gd name="connsiteX487" fmla="*/ 67727 w 956903"/>
                <a:gd name="connsiteY487" fmla="*/ 621152 h 851811"/>
                <a:gd name="connsiteX488" fmla="*/ 88274 w 956903"/>
                <a:gd name="connsiteY488" fmla="*/ 618736 h 851811"/>
                <a:gd name="connsiteX489" fmla="*/ 90029 w 956903"/>
                <a:gd name="connsiteY489" fmla="*/ 619281 h 851811"/>
                <a:gd name="connsiteX490" fmla="*/ 89912 w 956903"/>
                <a:gd name="connsiteY490" fmla="*/ 620802 h 851811"/>
                <a:gd name="connsiteX491" fmla="*/ 87182 w 956903"/>
                <a:gd name="connsiteY491" fmla="*/ 623415 h 851811"/>
                <a:gd name="connsiteX492" fmla="*/ 88274 w 956903"/>
                <a:gd name="connsiteY492" fmla="*/ 618736 h 851811"/>
                <a:gd name="connsiteX493" fmla="*/ 102116 w 956903"/>
                <a:gd name="connsiteY493" fmla="*/ 615890 h 851811"/>
                <a:gd name="connsiteX494" fmla="*/ 102856 w 956903"/>
                <a:gd name="connsiteY494" fmla="*/ 617216 h 851811"/>
                <a:gd name="connsiteX495" fmla="*/ 102389 w 956903"/>
                <a:gd name="connsiteY495" fmla="*/ 618815 h 851811"/>
                <a:gd name="connsiteX496" fmla="*/ 101492 w 956903"/>
                <a:gd name="connsiteY496" fmla="*/ 618230 h 851811"/>
                <a:gd name="connsiteX497" fmla="*/ 101531 w 956903"/>
                <a:gd name="connsiteY497" fmla="*/ 618191 h 851811"/>
                <a:gd name="connsiteX498" fmla="*/ 100751 w 956903"/>
                <a:gd name="connsiteY498" fmla="*/ 616943 h 851811"/>
                <a:gd name="connsiteX499" fmla="*/ 102116 w 956903"/>
                <a:gd name="connsiteY499" fmla="*/ 615890 h 851811"/>
                <a:gd name="connsiteX500" fmla="*/ 93188 w 956903"/>
                <a:gd name="connsiteY500" fmla="*/ 601464 h 851811"/>
                <a:gd name="connsiteX501" fmla="*/ 93188 w 956903"/>
                <a:gd name="connsiteY501" fmla="*/ 601503 h 851811"/>
                <a:gd name="connsiteX502" fmla="*/ 93159 w 956903"/>
                <a:gd name="connsiteY502" fmla="*/ 601482 h 851811"/>
                <a:gd name="connsiteX503" fmla="*/ 57511 w 956903"/>
                <a:gd name="connsiteY503" fmla="*/ 600489 h 851811"/>
                <a:gd name="connsiteX504" fmla="*/ 59265 w 956903"/>
                <a:gd name="connsiteY504" fmla="*/ 601269 h 851811"/>
                <a:gd name="connsiteX505" fmla="*/ 57667 w 956903"/>
                <a:gd name="connsiteY505" fmla="*/ 602283 h 851811"/>
                <a:gd name="connsiteX506" fmla="*/ 56419 w 956903"/>
                <a:gd name="connsiteY506" fmla="*/ 601503 h 851811"/>
                <a:gd name="connsiteX507" fmla="*/ 57511 w 956903"/>
                <a:gd name="connsiteY507" fmla="*/ 600489 h 851811"/>
                <a:gd name="connsiteX508" fmla="*/ 90927 w 956903"/>
                <a:gd name="connsiteY508" fmla="*/ 599866 h 851811"/>
                <a:gd name="connsiteX509" fmla="*/ 93159 w 956903"/>
                <a:gd name="connsiteY509" fmla="*/ 601482 h 851811"/>
                <a:gd name="connsiteX510" fmla="*/ 91200 w 956903"/>
                <a:gd name="connsiteY510" fmla="*/ 602712 h 851811"/>
                <a:gd name="connsiteX511" fmla="*/ 89640 w 956903"/>
                <a:gd name="connsiteY511" fmla="*/ 601035 h 851811"/>
                <a:gd name="connsiteX512" fmla="*/ 90927 w 956903"/>
                <a:gd name="connsiteY512" fmla="*/ 599866 h 851811"/>
                <a:gd name="connsiteX513" fmla="*/ 75759 w 956903"/>
                <a:gd name="connsiteY513" fmla="*/ 597916 h 851811"/>
                <a:gd name="connsiteX514" fmla="*/ 78645 w 956903"/>
                <a:gd name="connsiteY514" fmla="*/ 601542 h 851811"/>
                <a:gd name="connsiteX515" fmla="*/ 78294 w 956903"/>
                <a:gd name="connsiteY515" fmla="*/ 603375 h 851811"/>
                <a:gd name="connsiteX516" fmla="*/ 76422 w 956903"/>
                <a:gd name="connsiteY516" fmla="*/ 603687 h 851811"/>
                <a:gd name="connsiteX517" fmla="*/ 74941 w 956903"/>
                <a:gd name="connsiteY517" fmla="*/ 602829 h 851811"/>
                <a:gd name="connsiteX518" fmla="*/ 71900 w 956903"/>
                <a:gd name="connsiteY518" fmla="*/ 602790 h 851811"/>
                <a:gd name="connsiteX519" fmla="*/ 70495 w 956903"/>
                <a:gd name="connsiteY519" fmla="*/ 604544 h 851811"/>
                <a:gd name="connsiteX520" fmla="*/ 71821 w 956903"/>
                <a:gd name="connsiteY520" fmla="*/ 606182 h 851811"/>
                <a:gd name="connsiteX521" fmla="*/ 75837 w 956903"/>
                <a:gd name="connsiteY521" fmla="*/ 610081 h 851811"/>
                <a:gd name="connsiteX522" fmla="*/ 80945 w 956903"/>
                <a:gd name="connsiteY522" fmla="*/ 611563 h 851811"/>
                <a:gd name="connsiteX523" fmla="*/ 85000 w 956903"/>
                <a:gd name="connsiteY523" fmla="*/ 610822 h 851811"/>
                <a:gd name="connsiteX524" fmla="*/ 87574 w 956903"/>
                <a:gd name="connsiteY524" fmla="*/ 612577 h 851811"/>
                <a:gd name="connsiteX525" fmla="*/ 85897 w 956903"/>
                <a:gd name="connsiteY525" fmla="*/ 615345 h 851811"/>
                <a:gd name="connsiteX526" fmla="*/ 83168 w 956903"/>
                <a:gd name="connsiteY526" fmla="*/ 616749 h 851811"/>
                <a:gd name="connsiteX527" fmla="*/ 80087 w 956903"/>
                <a:gd name="connsiteY527" fmla="*/ 619127 h 851811"/>
                <a:gd name="connsiteX528" fmla="*/ 82154 w 956903"/>
                <a:gd name="connsiteY528" fmla="*/ 622636 h 851811"/>
                <a:gd name="connsiteX529" fmla="*/ 78216 w 956903"/>
                <a:gd name="connsiteY529" fmla="*/ 624664 h 851811"/>
                <a:gd name="connsiteX530" fmla="*/ 76968 w 956903"/>
                <a:gd name="connsiteY530" fmla="*/ 620102 h 851811"/>
                <a:gd name="connsiteX531" fmla="*/ 67805 w 956903"/>
                <a:gd name="connsiteY531" fmla="*/ 611953 h 851811"/>
                <a:gd name="connsiteX532" fmla="*/ 65466 w 956903"/>
                <a:gd name="connsiteY532" fmla="*/ 612771 h 851811"/>
                <a:gd name="connsiteX533" fmla="*/ 65778 w 956903"/>
                <a:gd name="connsiteY533" fmla="*/ 615189 h 851811"/>
                <a:gd name="connsiteX534" fmla="*/ 67805 w 956903"/>
                <a:gd name="connsiteY534" fmla="*/ 616514 h 851811"/>
                <a:gd name="connsiteX535" fmla="*/ 68468 w 956903"/>
                <a:gd name="connsiteY535" fmla="*/ 617957 h 851811"/>
                <a:gd name="connsiteX536" fmla="*/ 67259 w 956903"/>
                <a:gd name="connsiteY536" fmla="*/ 619010 h 851811"/>
                <a:gd name="connsiteX537" fmla="*/ 65271 w 956903"/>
                <a:gd name="connsiteY537" fmla="*/ 619010 h 851811"/>
                <a:gd name="connsiteX538" fmla="*/ 61021 w 956903"/>
                <a:gd name="connsiteY538" fmla="*/ 613824 h 851811"/>
                <a:gd name="connsiteX539" fmla="*/ 60202 w 956903"/>
                <a:gd name="connsiteY539" fmla="*/ 608951 h 851811"/>
                <a:gd name="connsiteX540" fmla="*/ 60124 w 956903"/>
                <a:gd name="connsiteY540" fmla="*/ 608872 h 851811"/>
                <a:gd name="connsiteX541" fmla="*/ 66168 w 956903"/>
                <a:gd name="connsiteY541" fmla="*/ 608951 h 851811"/>
                <a:gd name="connsiteX542" fmla="*/ 66090 w 956903"/>
                <a:gd name="connsiteY542" fmla="*/ 602322 h 851811"/>
                <a:gd name="connsiteX543" fmla="*/ 67805 w 956903"/>
                <a:gd name="connsiteY543" fmla="*/ 599554 h 851811"/>
                <a:gd name="connsiteX544" fmla="*/ 70924 w 956903"/>
                <a:gd name="connsiteY544" fmla="*/ 599554 h 851811"/>
                <a:gd name="connsiteX545" fmla="*/ 75759 w 956903"/>
                <a:gd name="connsiteY545" fmla="*/ 597916 h 851811"/>
                <a:gd name="connsiteX546" fmla="*/ 92915 w 956903"/>
                <a:gd name="connsiteY546" fmla="*/ 595380 h 851811"/>
                <a:gd name="connsiteX547" fmla="*/ 93577 w 956903"/>
                <a:gd name="connsiteY547" fmla="*/ 596355 h 851811"/>
                <a:gd name="connsiteX548" fmla="*/ 92525 w 956903"/>
                <a:gd name="connsiteY548" fmla="*/ 597758 h 851811"/>
                <a:gd name="connsiteX549" fmla="*/ 92486 w 956903"/>
                <a:gd name="connsiteY549" fmla="*/ 597758 h 851811"/>
                <a:gd name="connsiteX550" fmla="*/ 91628 w 956903"/>
                <a:gd name="connsiteY550" fmla="*/ 596589 h 851811"/>
                <a:gd name="connsiteX551" fmla="*/ 92915 w 956903"/>
                <a:gd name="connsiteY551" fmla="*/ 595380 h 851811"/>
                <a:gd name="connsiteX552" fmla="*/ 71392 w 956903"/>
                <a:gd name="connsiteY552" fmla="*/ 591521 h 851811"/>
                <a:gd name="connsiteX553" fmla="*/ 72834 w 956903"/>
                <a:gd name="connsiteY553" fmla="*/ 592613 h 851811"/>
                <a:gd name="connsiteX554" fmla="*/ 71353 w 956903"/>
                <a:gd name="connsiteY554" fmla="*/ 594718 h 851811"/>
                <a:gd name="connsiteX555" fmla="*/ 71353 w 956903"/>
                <a:gd name="connsiteY555" fmla="*/ 594679 h 851811"/>
                <a:gd name="connsiteX556" fmla="*/ 70456 w 956903"/>
                <a:gd name="connsiteY556" fmla="*/ 592496 h 851811"/>
                <a:gd name="connsiteX557" fmla="*/ 71392 w 956903"/>
                <a:gd name="connsiteY557" fmla="*/ 591521 h 851811"/>
                <a:gd name="connsiteX558" fmla="*/ 51992 w 956903"/>
                <a:gd name="connsiteY558" fmla="*/ 590100 h 851811"/>
                <a:gd name="connsiteX559" fmla="*/ 53065 w 956903"/>
                <a:gd name="connsiteY559" fmla="*/ 591443 h 851811"/>
                <a:gd name="connsiteX560" fmla="*/ 52130 w 956903"/>
                <a:gd name="connsiteY560" fmla="*/ 592652 h 851811"/>
                <a:gd name="connsiteX561" fmla="*/ 50765 w 956903"/>
                <a:gd name="connsiteY561" fmla="*/ 591404 h 851811"/>
                <a:gd name="connsiteX562" fmla="*/ 51974 w 956903"/>
                <a:gd name="connsiteY562" fmla="*/ 590078 h 851811"/>
                <a:gd name="connsiteX563" fmla="*/ 52013 w 956903"/>
                <a:gd name="connsiteY563" fmla="*/ 590078 h 851811"/>
                <a:gd name="connsiteX564" fmla="*/ 51992 w 956903"/>
                <a:gd name="connsiteY564" fmla="*/ 590100 h 851811"/>
                <a:gd name="connsiteX565" fmla="*/ 62581 w 956903"/>
                <a:gd name="connsiteY565" fmla="*/ 582904 h 851811"/>
                <a:gd name="connsiteX566" fmla="*/ 63790 w 956903"/>
                <a:gd name="connsiteY566" fmla="*/ 586998 h 851811"/>
                <a:gd name="connsiteX567" fmla="*/ 62425 w 956903"/>
                <a:gd name="connsiteY567" fmla="*/ 589688 h 851811"/>
                <a:gd name="connsiteX568" fmla="*/ 66090 w 956903"/>
                <a:gd name="connsiteY568" fmla="*/ 595108 h 851811"/>
                <a:gd name="connsiteX569" fmla="*/ 65700 w 956903"/>
                <a:gd name="connsiteY569" fmla="*/ 597213 h 851811"/>
                <a:gd name="connsiteX570" fmla="*/ 63322 w 956903"/>
                <a:gd name="connsiteY570" fmla="*/ 596473 h 851811"/>
                <a:gd name="connsiteX571" fmla="*/ 61918 w 956903"/>
                <a:gd name="connsiteY571" fmla="*/ 594094 h 851811"/>
                <a:gd name="connsiteX572" fmla="*/ 56889 w 956903"/>
                <a:gd name="connsiteY572" fmla="*/ 590702 h 851811"/>
                <a:gd name="connsiteX573" fmla="*/ 56889 w 956903"/>
                <a:gd name="connsiteY573" fmla="*/ 590663 h 851811"/>
                <a:gd name="connsiteX574" fmla="*/ 58019 w 956903"/>
                <a:gd name="connsiteY574" fmla="*/ 583099 h 851811"/>
                <a:gd name="connsiteX575" fmla="*/ 62581 w 956903"/>
                <a:gd name="connsiteY575" fmla="*/ 582904 h 851811"/>
                <a:gd name="connsiteX576" fmla="*/ 44956 w 956903"/>
                <a:gd name="connsiteY576" fmla="*/ 574169 h 851811"/>
                <a:gd name="connsiteX577" fmla="*/ 48154 w 956903"/>
                <a:gd name="connsiteY577" fmla="*/ 577483 h 851811"/>
                <a:gd name="connsiteX578" fmla="*/ 48192 w 956903"/>
                <a:gd name="connsiteY578" fmla="*/ 577483 h 851811"/>
                <a:gd name="connsiteX579" fmla="*/ 45814 w 956903"/>
                <a:gd name="connsiteY579" fmla="*/ 578380 h 851811"/>
                <a:gd name="connsiteX580" fmla="*/ 42889 w 956903"/>
                <a:gd name="connsiteY580" fmla="*/ 576080 h 851811"/>
                <a:gd name="connsiteX581" fmla="*/ 44956 w 956903"/>
                <a:gd name="connsiteY581" fmla="*/ 574169 h 851811"/>
                <a:gd name="connsiteX582" fmla="*/ 53535 w 956903"/>
                <a:gd name="connsiteY582" fmla="*/ 570895 h 851811"/>
                <a:gd name="connsiteX583" fmla="*/ 55679 w 956903"/>
                <a:gd name="connsiteY583" fmla="*/ 572650 h 851811"/>
                <a:gd name="connsiteX584" fmla="*/ 51273 w 956903"/>
                <a:gd name="connsiteY584" fmla="*/ 576509 h 851811"/>
                <a:gd name="connsiteX585" fmla="*/ 51313 w 956903"/>
                <a:gd name="connsiteY585" fmla="*/ 576549 h 851811"/>
                <a:gd name="connsiteX586" fmla="*/ 49441 w 956903"/>
                <a:gd name="connsiteY586" fmla="*/ 574794 h 851811"/>
                <a:gd name="connsiteX587" fmla="*/ 53535 w 956903"/>
                <a:gd name="connsiteY587" fmla="*/ 570895 h 851811"/>
                <a:gd name="connsiteX588" fmla="*/ 165398 w 956903"/>
                <a:gd name="connsiteY588" fmla="*/ 560329 h 851811"/>
                <a:gd name="connsiteX589" fmla="*/ 165390 w 956903"/>
                <a:gd name="connsiteY589" fmla="*/ 560340 h 851811"/>
                <a:gd name="connsiteX590" fmla="*/ 166933 w 956903"/>
                <a:gd name="connsiteY590" fmla="*/ 560980 h 851811"/>
                <a:gd name="connsiteX591" fmla="*/ 165958 w 956903"/>
                <a:gd name="connsiteY591" fmla="*/ 562105 h 851811"/>
                <a:gd name="connsiteX592" fmla="*/ 165983 w 956903"/>
                <a:gd name="connsiteY592" fmla="*/ 562122 h 851811"/>
                <a:gd name="connsiteX593" fmla="*/ 166971 w 956903"/>
                <a:gd name="connsiteY593" fmla="*/ 560981 h 851811"/>
                <a:gd name="connsiteX594" fmla="*/ 166996 w 956903"/>
                <a:gd name="connsiteY594" fmla="*/ 560992 h 851811"/>
                <a:gd name="connsiteX595" fmla="*/ 166996 w 956903"/>
                <a:gd name="connsiteY595" fmla="*/ 560953 h 851811"/>
                <a:gd name="connsiteX596" fmla="*/ 166971 w 956903"/>
                <a:gd name="connsiteY596" fmla="*/ 560981 h 851811"/>
                <a:gd name="connsiteX597" fmla="*/ 166958 w 956903"/>
                <a:gd name="connsiteY597" fmla="*/ 560976 h 851811"/>
                <a:gd name="connsiteX598" fmla="*/ 166958 w 956903"/>
                <a:gd name="connsiteY598" fmla="*/ 560990 h 851811"/>
                <a:gd name="connsiteX599" fmla="*/ 166933 w 956903"/>
                <a:gd name="connsiteY599" fmla="*/ 560980 h 851811"/>
                <a:gd name="connsiteX600" fmla="*/ 166942 w 956903"/>
                <a:gd name="connsiteY600" fmla="*/ 560969 h 851811"/>
                <a:gd name="connsiteX601" fmla="*/ 47452 w 956903"/>
                <a:gd name="connsiteY601" fmla="*/ 554635 h 851811"/>
                <a:gd name="connsiteX602" fmla="*/ 52950 w 956903"/>
                <a:gd name="connsiteY602" fmla="*/ 558652 h 851811"/>
                <a:gd name="connsiteX603" fmla="*/ 53105 w 956903"/>
                <a:gd name="connsiteY603" fmla="*/ 560718 h 851811"/>
                <a:gd name="connsiteX604" fmla="*/ 48388 w 956903"/>
                <a:gd name="connsiteY604" fmla="*/ 566450 h 851811"/>
                <a:gd name="connsiteX605" fmla="*/ 45970 w 956903"/>
                <a:gd name="connsiteY605" fmla="*/ 566450 h 851811"/>
                <a:gd name="connsiteX606" fmla="*/ 43787 w 956903"/>
                <a:gd name="connsiteY606" fmla="*/ 570700 h 851811"/>
                <a:gd name="connsiteX607" fmla="*/ 37938 w 956903"/>
                <a:gd name="connsiteY607" fmla="*/ 568789 h 851811"/>
                <a:gd name="connsiteX608" fmla="*/ 35326 w 956903"/>
                <a:gd name="connsiteY608" fmla="*/ 565046 h 851811"/>
                <a:gd name="connsiteX609" fmla="*/ 35365 w 956903"/>
                <a:gd name="connsiteY609" fmla="*/ 565007 h 851811"/>
                <a:gd name="connsiteX610" fmla="*/ 42695 w 956903"/>
                <a:gd name="connsiteY610" fmla="*/ 562941 h 851811"/>
                <a:gd name="connsiteX611" fmla="*/ 42929 w 956903"/>
                <a:gd name="connsiteY611" fmla="*/ 559158 h 851811"/>
                <a:gd name="connsiteX612" fmla="*/ 47452 w 956903"/>
                <a:gd name="connsiteY612" fmla="*/ 554635 h 851811"/>
                <a:gd name="connsiteX613" fmla="*/ 36300 w 956903"/>
                <a:gd name="connsiteY613" fmla="*/ 536855 h 851811"/>
                <a:gd name="connsiteX614" fmla="*/ 39458 w 956903"/>
                <a:gd name="connsiteY614" fmla="*/ 537167 h 851811"/>
                <a:gd name="connsiteX615" fmla="*/ 40082 w 956903"/>
                <a:gd name="connsiteY615" fmla="*/ 538415 h 851811"/>
                <a:gd name="connsiteX616" fmla="*/ 44449 w 956903"/>
                <a:gd name="connsiteY616" fmla="*/ 542236 h 851811"/>
                <a:gd name="connsiteX617" fmla="*/ 44527 w 956903"/>
                <a:gd name="connsiteY617" fmla="*/ 543444 h 851811"/>
                <a:gd name="connsiteX618" fmla="*/ 36300 w 956903"/>
                <a:gd name="connsiteY618" fmla="*/ 546915 h 851811"/>
                <a:gd name="connsiteX619" fmla="*/ 31972 w 956903"/>
                <a:gd name="connsiteY619" fmla="*/ 546642 h 851811"/>
                <a:gd name="connsiteX620" fmla="*/ 27099 w 956903"/>
                <a:gd name="connsiteY620" fmla="*/ 544887 h 851811"/>
                <a:gd name="connsiteX621" fmla="*/ 28385 w 956903"/>
                <a:gd name="connsiteY621" fmla="*/ 541573 h 851811"/>
                <a:gd name="connsiteX622" fmla="*/ 33181 w 956903"/>
                <a:gd name="connsiteY622" fmla="*/ 541534 h 851811"/>
                <a:gd name="connsiteX623" fmla="*/ 33220 w 956903"/>
                <a:gd name="connsiteY623" fmla="*/ 541534 h 851811"/>
                <a:gd name="connsiteX624" fmla="*/ 36300 w 956903"/>
                <a:gd name="connsiteY624" fmla="*/ 536855 h 851811"/>
                <a:gd name="connsiteX625" fmla="*/ 27723 w 956903"/>
                <a:gd name="connsiteY625" fmla="*/ 531359 h 851811"/>
                <a:gd name="connsiteX626" fmla="*/ 28347 w 956903"/>
                <a:gd name="connsiteY626" fmla="*/ 532022 h 851811"/>
                <a:gd name="connsiteX627" fmla="*/ 27801 w 956903"/>
                <a:gd name="connsiteY627" fmla="*/ 532802 h 851811"/>
                <a:gd name="connsiteX628" fmla="*/ 27762 w 956903"/>
                <a:gd name="connsiteY628" fmla="*/ 532763 h 851811"/>
                <a:gd name="connsiteX629" fmla="*/ 26904 w 956903"/>
                <a:gd name="connsiteY629" fmla="*/ 532178 h 851811"/>
                <a:gd name="connsiteX630" fmla="*/ 27723 w 956903"/>
                <a:gd name="connsiteY630" fmla="*/ 531359 h 851811"/>
                <a:gd name="connsiteX631" fmla="*/ 40394 w 956903"/>
                <a:gd name="connsiteY631" fmla="*/ 526173 h 851811"/>
                <a:gd name="connsiteX632" fmla="*/ 40433 w 956903"/>
                <a:gd name="connsiteY632" fmla="*/ 526173 h 851811"/>
                <a:gd name="connsiteX633" fmla="*/ 45658 w 956903"/>
                <a:gd name="connsiteY633" fmla="*/ 532138 h 851811"/>
                <a:gd name="connsiteX634" fmla="*/ 42461 w 956903"/>
                <a:gd name="connsiteY634" fmla="*/ 531905 h 851811"/>
                <a:gd name="connsiteX635" fmla="*/ 40394 w 956903"/>
                <a:gd name="connsiteY635" fmla="*/ 526173 h 851811"/>
                <a:gd name="connsiteX636" fmla="*/ 36028 w 956903"/>
                <a:gd name="connsiteY636" fmla="*/ 525472 h 851811"/>
                <a:gd name="connsiteX637" fmla="*/ 37353 w 956903"/>
                <a:gd name="connsiteY637" fmla="*/ 526173 h 851811"/>
                <a:gd name="connsiteX638" fmla="*/ 36028 w 956903"/>
                <a:gd name="connsiteY638" fmla="*/ 526915 h 851811"/>
                <a:gd name="connsiteX639" fmla="*/ 35365 w 956903"/>
                <a:gd name="connsiteY639" fmla="*/ 526368 h 851811"/>
                <a:gd name="connsiteX640" fmla="*/ 36028 w 956903"/>
                <a:gd name="connsiteY640" fmla="*/ 525472 h 851811"/>
                <a:gd name="connsiteX641" fmla="*/ 42187 w 956903"/>
                <a:gd name="connsiteY641" fmla="*/ 520910 h 851811"/>
                <a:gd name="connsiteX642" fmla="*/ 42148 w 956903"/>
                <a:gd name="connsiteY642" fmla="*/ 520949 h 851811"/>
                <a:gd name="connsiteX643" fmla="*/ 40238 w 956903"/>
                <a:gd name="connsiteY643" fmla="*/ 523094 h 851811"/>
                <a:gd name="connsiteX644" fmla="*/ 39302 w 956903"/>
                <a:gd name="connsiteY644" fmla="*/ 521612 h 851811"/>
                <a:gd name="connsiteX645" fmla="*/ 42187 w 956903"/>
                <a:gd name="connsiteY645" fmla="*/ 520910 h 851811"/>
                <a:gd name="connsiteX646" fmla="*/ 38680 w 956903"/>
                <a:gd name="connsiteY646" fmla="*/ 514516 h 851811"/>
                <a:gd name="connsiteX647" fmla="*/ 39693 w 956903"/>
                <a:gd name="connsiteY647" fmla="*/ 515491 h 851811"/>
                <a:gd name="connsiteX648" fmla="*/ 38640 w 956903"/>
                <a:gd name="connsiteY648" fmla="*/ 516817 h 851811"/>
                <a:gd name="connsiteX649" fmla="*/ 37354 w 956903"/>
                <a:gd name="connsiteY649" fmla="*/ 515647 h 851811"/>
                <a:gd name="connsiteX650" fmla="*/ 38680 w 956903"/>
                <a:gd name="connsiteY650" fmla="*/ 514516 h 851811"/>
                <a:gd name="connsiteX651" fmla="*/ 51078 w 956903"/>
                <a:gd name="connsiteY651" fmla="*/ 510303 h 851811"/>
                <a:gd name="connsiteX652" fmla="*/ 52949 w 956903"/>
                <a:gd name="connsiteY652" fmla="*/ 511356 h 851811"/>
                <a:gd name="connsiteX653" fmla="*/ 51584 w 956903"/>
                <a:gd name="connsiteY653" fmla="*/ 513267 h 851811"/>
                <a:gd name="connsiteX654" fmla="*/ 50064 w 956903"/>
                <a:gd name="connsiteY654" fmla="*/ 511317 h 851811"/>
                <a:gd name="connsiteX655" fmla="*/ 51078 w 956903"/>
                <a:gd name="connsiteY655" fmla="*/ 510303 h 851811"/>
                <a:gd name="connsiteX656" fmla="*/ 20393 w 956903"/>
                <a:gd name="connsiteY656" fmla="*/ 507536 h 851811"/>
                <a:gd name="connsiteX657" fmla="*/ 21328 w 956903"/>
                <a:gd name="connsiteY657" fmla="*/ 508277 h 851811"/>
                <a:gd name="connsiteX658" fmla="*/ 20666 w 956903"/>
                <a:gd name="connsiteY658" fmla="*/ 509914 h 851811"/>
                <a:gd name="connsiteX659" fmla="*/ 19847 w 956903"/>
                <a:gd name="connsiteY659" fmla="*/ 510343 h 851811"/>
                <a:gd name="connsiteX660" fmla="*/ 19847 w 956903"/>
                <a:gd name="connsiteY660" fmla="*/ 510304 h 851811"/>
                <a:gd name="connsiteX661" fmla="*/ 19457 w 956903"/>
                <a:gd name="connsiteY661" fmla="*/ 509057 h 851811"/>
                <a:gd name="connsiteX662" fmla="*/ 20393 w 956903"/>
                <a:gd name="connsiteY662" fmla="*/ 507536 h 851811"/>
                <a:gd name="connsiteX663" fmla="*/ 28112 w 956903"/>
                <a:gd name="connsiteY663" fmla="*/ 503442 h 851811"/>
                <a:gd name="connsiteX664" fmla="*/ 30607 w 956903"/>
                <a:gd name="connsiteY664" fmla="*/ 505275 h 851811"/>
                <a:gd name="connsiteX665" fmla="*/ 27527 w 956903"/>
                <a:gd name="connsiteY665" fmla="*/ 508160 h 851811"/>
                <a:gd name="connsiteX666" fmla="*/ 24876 w 956903"/>
                <a:gd name="connsiteY666" fmla="*/ 505898 h 851811"/>
                <a:gd name="connsiteX667" fmla="*/ 28112 w 956903"/>
                <a:gd name="connsiteY667" fmla="*/ 503442 h 851811"/>
                <a:gd name="connsiteX668" fmla="*/ 14897 w 956903"/>
                <a:gd name="connsiteY668" fmla="*/ 490381 h 851811"/>
                <a:gd name="connsiteX669" fmla="*/ 17470 w 956903"/>
                <a:gd name="connsiteY669" fmla="*/ 492018 h 851811"/>
                <a:gd name="connsiteX670" fmla="*/ 17392 w 956903"/>
                <a:gd name="connsiteY670" fmla="*/ 492954 h 851811"/>
                <a:gd name="connsiteX671" fmla="*/ 17353 w 956903"/>
                <a:gd name="connsiteY671" fmla="*/ 492915 h 851811"/>
                <a:gd name="connsiteX672" fmla="*/ 15170 w 956903"/>
                <a:gd name="connsiteY672" fmla="*/ 493773 h 851811"/>
                <a:gd name="connsiteX673" fmla="*/ 12713 w 956903"/>
                <a:gd name="connsiteY673" fmla="*/ 491980 h 851811"/>
                <a:gd name="connsiteX674" fmla="*/ 14897 w 956903"/>
                <a:gd name="connsiteY674" fmla="*/ 490381 h 851811"/>
                <a:gd name="connsiteX675" fmla="*/ 28613 w 956903"/>
                <a:gd name="connsiteY675" fmla="*/ 484852 h 851811"/>
                <a:gd name="connsiteX676" fmla="*/ 28151 w 956903"/>
                <a:gd name="connsiteY676" fmla="*/ 488431 h 851811"/>
                <a:gd name="connsiteX677" fmla="*/ 26475 w 956903"/>
                <a:gd name="connsiteY677" fmla="*/ 487846 h 851811"/>
                <a:gd name="connsiteX678" fmla="*/ 28619 w 956903"/>
                <a:gd name="connsiteY678" fmla="*/ 484804 h 851811"/>
                <a:gd name="connsiteX679" fmla="*/ 28619 w 956903"/>
                <a:gd name="connsiteY679" fmla="*/ 484843 h 851811"/>
                <a:gd name="connsiteX680" fmla="*/ 28613 w 956903"/>
                <a:gd name="connsiteY680" fmla="*/ 484852 h 851811"/>
                <a:gd name="connsiteX681" fmla="*/ 23900 w 956903"/>
                <a:gd name="connsiteY681" fmla="*/ 481841 h 851811"/>
                <a:gd name="connsiteX682" fmla="*/ 24720 w 956903"/>
                <a:gd name="connsiteY682" fmla="*/ 483557 h 851811"/>
                <a:gd name="connsiteX683" fmla="*/ 24602 w 956903"/>
                <a:gd name="connsiteY683" fmla="*/ 484922 h 851811"/>
                <a:gd name="connsiteX684" fmla="*/ 23979 w 956903"/>
                <a:gd name="connsiteY684" fmla="*/ 490575 h 851811"/>
                <a:gd name="connsiteX685" fmla="*/ 21834 w 956903"/>
                <a:gd name="connsiteY685" fmla="*/ 489445 h 851811"/>
                <a:gd name="connsiteX686" fmla="*/ 20430 w 956903"/>
                <a:gd name="connsiteY686" fmla="*/ 485234 h 851811"/>
                <a:gd name="connsiteX687" fmla="*/ 21678 w 956903"/>
                <a:gd name="connsiteY687" fmla="*/ 481997 h 851811"/>
                <a:gd name="connsiteX688" fmla="*/ 23900 w 956903"/>
                <a:gd name="connsiteY688" fmla="*/ 481841 h 851811"/>
                <a:gd name="connsiteX689" fmla="*/ 21016 w 956903"/>
                <a:gd name="connsiteY689" fmla="*/ 473809 h 851811"/>
                <a:gd name="connsiteX690" fmla="*/ 23823 w 956903"/>
                <a:gd name="connsiteY690" fmla="*/ 477240 h 851811"/>
                <a:gd name="connsiteX691" fmla="*/ 21133 w 956903"/>
                <a:gd name="connsiteY691" fmla="*/ 478838 h 851811"/>
                <a:gd name="connsiteX692" fmla="*/ 18676 w 956903"/>
                <a:gd name="connsiteY692" fmla="*/ 477513 h 851811"/>
                <a:gd name="connsiteX693" fmla="*/ 21016 w 956903"/>
                <a:gd name="connsiteY693" fmla="*/ 473809 h 851811"/>
                <a:gd name="connsiteX694" fmla="*/ 24994 w 956903"/>
                <a:gd name="connsiteY694" fmla="*/ 465504 h 851811"/>
                <a:gd name="connsiteX695" fmla="*/ 25033 w 956903"/>
                <a:gd name="connsiteY695" fmla="*/ 465504 h 851811"/>
                <a:gd name="connsiteX696" fmla="*/ 31974 w 956903"/>
                <a:gd name="connsiteY696" fmla="*/ 468741 h 851811"/>
                <a:gd name="connsiteX697" fmla="*/ 33299 w 956903"/>
                <a:gd name="connsiteY697" fmla="*/ 470768 h 851811"/>
                <a:gd name="connsiteX698" fmla="*/ 30882 w 956903"/>
                <a:gd name="connsiteY698" fmla="*/ 471704 h 851811"/>
                <a:gd name="connsiteX699" fmla="*/ 27256 w 956903"/>
                <a:gd name="connsiteY699" fmla="*/ 471587 h 851811"/>
                <a:gd name="connsiteX700" fmla="*/ 24175 w 956903"/>
                <a:gd name="connsiteY700" fmla="*/ 471314 h 851811"/>
                <a:gd name="connsiteX701" fmla="*/ 23669 w 956903"/>
                <a:gd name="connsiteY701" fmla="*/ 468078 h 851811"/>
                <a:gd name="connsiteX702" fmla="*/ 24994 w 956903"/>
                <a:gd name="connsiteY702" fmla="*/ 465504 h 851811"/>
                <a:gd name="connsiteX703" fmla="*/ 21953 w 956903"/>
                <a:gd name="connsiteY703" fmla="*/ 461994 h 851811"/>
                <a:gd name="connsiteX704" fmla="*/ 22810 w 956903"/>
                <a:gd name="connsiteY704" fmla="*/ 462384 h 851811"/>
                <a:gd name="connsiteX705" fmla="*/ 22069 w 956903"/>
                <a:gd name="connsiteY705" fmla="*/ 463280 h 851811"/>
                <a:gd name="connsiteX706" fmla="*/ 20783 w 956903"/>
                <a:gd name="connsiteY706" fmla="*/ 462462 h 851811"/>
                <a:gd name="connsiteX707" fmla="*/ 20822 w 956903"/>
                <a:gd name="connsiteY707" fmla="*/ 462462 h 851811"/>
                <a:gd name="connsiteX708" fmla="*/ 21953 w 956903"/>
                <a:gd name="connsiteY708" fmla="*/ 461994 h 851811"/>
                <a:gd name="connsiteX709" fmla="*/ 17898 w 956903"/>
                <a:gd name="connsiteY709" fmla="*/ 457628 h 851811"/>
                <a:gd name="connsiteX710" fmla="*/ 18521 w 956903"/>
                <a:gd name="connsiteY710" fmla="*/ 458252 h 851811"/>
                <a:gd name="connsiteX711" fmla="*/ 18014 w 956903"/>
                <a:gd name="connsiteY711" fmla="*/ 459188 h 851811"/>
                <a:gd name="connsiteX712" fmla="*/ 17391 w 956903"/>
                <a:gd name="connsiteY712" fmla="*/ 458369 h 851811"/>
                <a:gd name="connsiteX713" fmla="*/ 17898 w 956903"/>
                <a:gd name="connsiteY713" fmla="*/ 457628 h 851811"/>
                <a:gd name="connsiteX714" fmla="*/ 101011 w 956903"/>
                <a:gd name="connsiteY714" fmla="*/ 449579 h 851811"/>
                <a:gd name="connsiteX715" fmla="*/ 99816 w 956903"/>
                <a:gd name="connsiteY715" fmla="*/ 450649 h 851811"/>
                <a:gd name="connsiteX716" fmla="*/ 99816 w 956903"/>
                <a:gd name="connsiteY716" fmla="*/ 450649 h 851811"/>
                <a:gd name="connsiteX717" fmla="*/ 102428 w 956903"/>
                <a:gd name="connsiteY717" fmla="*/ 448310 h 851811"/>
                <a:gd name="connsiteX718" fmla="*/ 102428 w 956903"/>
                <a:gd name="connsiteY718" fmla="*/ 448310 h 851811"/>
                <a:gd name="connsiteX719" fmla="*/ 100635 w 956903"/>
                <a:gd name="connsiteY719" fmla="*/ 452520 h 851811"/>
                <a:gd name="connsiteX720" fmla="*/ 100635 w 956903"/>
                <a:gd name="connsiteY720" fmla="*/ 452521 h 851811"/>
                <a:gd name="connsiteX721" fmla="*/ 102428 w 956903"/>
                <a:gd name="connsiteY721" fmla="*/ 448310 h 851811"/>
                <a:gd name="connsiteX722" fmla="*/ 12439 w 956903"/>
                <a:gd name="connsiteY722" fmla="*/ 435521 h 851811"/>
                <a:gd name="connsiteX723" fmla="*/ 14232 w 956903"/>
                <a:gd name="connsiteY723" fmla="*/ 437119 h 851811"/>
                <a:gd name="connsiteX724" fmla="*/ 13998 w 956903"/>
                <a:gd name="connsiteY724" fmla="*/ 439653 h 851811"/>
                <a:gd name="connsiteX725" fmla="*/ 13102 w 956903"/>
                <a:gd name="connsiteY725" fmla="*/ 439848 h 851811"/>
                <a:gd name="connsiteX726" fmla="*/ 11659 w 956903"/>
                <a:gd name="connsiteY726" fmla="*/ 438055 h 851811"/>
                <a:gd name="connsiteX727" fmla="*/ 12439 w 956903"/>
                <a:gd name="connsiteY727" fmla="*/ 435521 h 851811"/>
                <a:gd name="connsiteX728" fmla="*/ 97204 w 956903"/>
                <a:gd name="connsiteY728" fmla="*/ 434468 h 851811"/>
                <a:gd name="connsiteX729" fmla="*/ 95293 w 956903"/>
                <a:gd name="connsiteY729" fmla="*/ 437470 h 851811"/>
                <a:gd name="connsiteX730" fmla="*/ 98295 w 956903"/>
                <a:gd name="connsiteY730" fmla="*/ 439069 h 851811"/>
                <a:gd name="connsiteX731" fmla="*/ 98334 w 956903"/>
                <a:gd name="connsiteY731" fmla="*/ 439030 h 851811"/>
                <a:gd name="connsiteX732" fmla="*/ 98334 w 956903"/>
                <a:gd name="connsiteY732" fmla="*/ 439029 h 851811"/>
                <a:gd name="connsiteX733" fmla="*/ 95332 w 956903"/>
                <a:gd name="connsiteY733" fmla="*/ 437430 h 851811"/>
                <a:gd name="connsiteX734" fmla="*/ 97207 w 956903"/>
                <a:gd name="connsiteY734" fmla="*/ 434483 h 851811"/>
                <a:gd name="connsiteX735" fmla="*/ 116853 w 956903"/>
                <a:gd name="connsiteY735" fmla="*/ 425812 h 851811"/>
                <a:gd name="connsiteX736" fmla="*/ 118101 w 956903"/>
                <a:gd name="connsiteY736" fmla="*/ 426163 h 851811"/>
                <a:gd name="connsiteX737" fmla="*/ 117438 w 956903"/>
                <a:gd name="connsiteY737" fmla="*/ 427021 h 851811"/>
                <a:gd name="connsiteX738" fmla="*/ 116385 w 956903"/>
                <a:gd name="connsiteY738" fmla="*/ 426475 h 851811"/>
                <a:gd name="connsiteX739" fmla="*/ 116853 w 956903"/>
                <a:gd name="connsiteY739" fmla="*/ 425812 h 851811"/>
                <a:gd name="connsiteX740" fmla="*/ 0 w 956903"/>
                <a:gd name="connsiteY740" fmla="*/ 424642 h 851811"/>
                <a:gd name="connsiteX741" fmla="*/ 4562 w 956903"/>
                <a:gd name="connsiteY741" fmla="*/ 429866 h 851811"/>
                <a:gd name="connsiteX742" fmla="*/ 0 w 956903"/>
                <a:gd name="connsiteY742" fmla="*/ 428853 h 851811"/>
                <a:gd name="connsiteX743" fmla="*/ 17547 w 956903"/>
                <a:gd name="connsiteY743" fmla="*/ 423627 h 851811"/>
                <a:gd name="connsiteX744" fmla="*/ 19068 w 956903"/>
                <a:gd name="connsiteY744" fmla="*/ 425577 h 851811"/>
                <a:gd name="connsiteX745" fmla="*/ 20432 w 956903"/>
                <a:gd name="connsiteY745" fmla="*/ 431269 h 851811"/>
                <a:gd name="connsiteX746" fmla="*/ 20003 w 956903"/>
                <a:gd name="connsiteY746" fmla="*/ 437507 h 851811"/>
                <a:gd name="connsiteX747" fmla="*/ 16572 w 956903"/>
                <a:gd name="connsiteY747" fmla="*/ 433569 h 851811"/>
                <a:gd name="connsiteX748" fmla="*/ 10880 w 956903"/>
                <a:gd name="connsiteY748" fmla="*/ 433063 h 851811"/>
                <a:gd name="connsiteX749" fmla="*/ 8813 w 956903"/>
                <a:gd name="connsiteY749" fmla="*/ 430606 h 851811"/>
                <a:gd name="connsiteX750" fmla="*/ 10607 w 956903"/>
                <a:gd name="connsiteY750" fmla="*/ 428774 h 851811"/>
                <a:gd name="connsiteX751" fmla="*/ 16923 w 956903"/>
                <a:gd name="connsiteY751" fmla="*/ 429514 h 851811"/>
                <a:gd name="connsiteX752" fmla="*/ 16689 w 956903"/>
                <a:gd name="connsiteY752" fmla="*/ 425810 h 851811"/>
                <a:gd name="connsiteX753" fmla="*/ 17547 w 956903"/>
                <a:gd name="connsiteY753" fmla="*/ 423627 h 851811"/>
                <a:gd name="connsiteX754" fmla="*/ 96073 w 956903"/>
                <a:gd name="connsiteY754" fmla="*/ 414154 h 851811"/>
                <a:gd name="connsiteX755" fmla="*/ 96073 w 956903"/>
                <a:gd name="connsiteY755" fmla="*/ 414155 h 851811"/>
                <a:gd name="connsiteX756" fmla="*/ 97710 w 956903"/>
                <a:gd name="connsiteY756" fmla="*/ 417195 h 851811"/>
                <a:gd name="connsiteX757" fmla="*/ 97710 w 956903"/>
                <a:gd name="connsiteY757" fmla="*/ 417195 h 851811"/>
                <a:gd name="connsiteX758" fmla="*/ 96073 w 956903"/>
                <a:gd name="connsiteY758" fmla="*/ 414154 h 851811"/>
                <a:gd name="connsiteX759" fmla="*/ 13373 w 956903"/>
                <a:gd name="connsiteY759" fmla="*/ 404795 h 851811"/>
                <a:gd name="connsiteX760" fmla="*/ 14855 w 956903"/>
                <a:gd name="connsiteY760" fmla="*/ 405419 h 851811"/>
                <a:gd name="connsiteX761" fmla="*/ 13568 w 956903"/>
                <a:gd name="connsiteY761" fmla="*/ 406277 h 851811"/>
                <a:gd name="connsiteX762" fmla="*/ 12749 w 956903"/>
                <a:gd name="connsiteY762" fmla="*/ 405419 h 851811"/>
                <a:gd name="connsiteX763" fmla="*/ 13373 w 956903"/>
                <a:gd name="connsiteY763" fmla="*/ 404795 h 851811"/>
                <a:gd name="connsiteX764" fmla="*/ 14933 w 956903"/>
                <a:gd name="connsiteY764" fmla="*/ 380700 h 851811"/>
                <a:gd name="connsiteX765" fmla="*/ 16766 w 956903"/>
                <a:gd name="connsiteY765" fmla="*/ 386744 h 851811"/>
                <a:gd name="connsiteX766" fmla="*/ 13803 w 956903"/>
                <a:gd name="connsiteY766" fmla="*/ 391072 h 851811"/>
                <a:gd name="connsiteX767" fmla="*/ 13491 w 956903"/>
                <a:gd name="connsiteY767" fmla="*/ 392631 h 851811"/>
                <a:gd name="connsiteX768" fmla="*/ 14543 w 956903"/>
                <a:gd name="connsiteY768" fmla="*/ 398051 h 851811"/>
                <a:gd name="connsiteX769" fmla="*/ 12009 w 956903"/>
                <a:gd name="connsiteY769" fmla="*/ 401794 h 851811"/>
                <a:gd name="connsiteX770" fmla="*/ 11307 w 956903"/>
                <a:gd name="connsiteY770" fmla="*/ 401872 h 851811"/>
                <a:gd name="connsiteX771" fmla="*/ 11229 w 956903"/>
                <a:gd name="connsiteY771" fmla="*/ 401794 h 851811"/>
                <a:gd name="connsiteX772" fmla="*/ 5771 w 956903"/>
                <a:gd name="connsiteY772" fmla="*/ 397077 h 851811"/>
                <a:gd name="connsiteX773" fmla="*/ 7096 w 956903"/>
                <a:gd name="connsiteY773" fmla="*/ 391267 h 851811"/>
                <a:gd name="connsiteX774" fmla="*/ 7252 w 956903"/>
                <a:gd name="connsiteY774" fmla="*/ 388459 h 851811"/>
                <a:gd name="connsiteX775" fmla="*/ 8071 w 956903"/>
                <a:gd name="connsiteY775" fmla="*/ 381636 h 851811"/>
                <a:gd name="connsiteX776" fmla="*/ 14933 w 956903"/>
                <a:gd name="connsiteY776" fmla="*/ 380700 h 851811"/>
                <a:gd name="connsiteX777" fmla="*/ 13647 w 956903"/>
                <a:gd name="connsiteY777" fmla="*/ 370367 h 851811"/>
                <a:gd name="connsiteX778" fmla="*/ 10527 w 956903"/>
                <a:gd name="connsiteY778" fmla="*/ 372862 h 851811"/>
                <a:gd name="connsiteX779" fmla="*/ 9747 w 956903"/>
                <a:gd name="connsiteY779" fmla="*/ 370952 h 851811"/>
                <a:gd name="connsiteX780" fmla="*/ 13647 w 956903"/>
                <a:gd name="connsiteY780" fmla="*/ 370367 h 851811"/>
                <a:gd name="connsiteX781" fmla="*/ 17703 w 956903"/>
                <a:gd name="connsiteY781" fmla="*/ 365922 h 851811"/>
                <a:gd name="connsiteX782" fmla="*/ 19847 w 956903"/>
                <a:gd name="connsiteY782" fmla="*/ 368963 h 851811"/>
                <a:gd name="connsiteX783" fmla="*/ 17703 w 956903"/>
                <a:gd name="connsiteY783" fmla="*/ 371186 h 851811"/>
                <a:gd name="connsiteX784" fmla="*/ 16299 w 956903"/>
                <a:gd name="connsiteY784" fmla="*/ 369665 h 851811"/>
                <a:gd name="connsiteX785" fmla="*/ 17703 w 956903"/>
                <a:gd name="connsiteY785" fmla="*/ 365922 h 851811"/>
                <a:gd name="connsiteX786" fmla="*/ 94630 w 956903"/>
                <a:gd name="connsiteY786" fmla="*/ 354616 h 851811"/>
                <a:gd name="connsiteX787" fmla="*/ 91979 w 956903"/>
                <a:gd name="connsiteY787" fmla="*/ 356605 h 851811"/>
                <a:gd name="connsiteX788" fmla="*/ 92018 w 956903"/>
                <a:gd name="connsiteY788" fmla="*/ 356644 h 851811"/>
                <a:gd name="connsiteX789" fmla="*/ 92020 w 956903"/>
                <a:gd name="connsiteY789" fmla="*/ 356645 h 851811"/>
                <a:gd name="connsiteX790" fmla="*/ 92018 w 956903"/>
                <a:gd name="connsiteY790" fmla="*/ 356643 h 851811"/>
                <a:gd name="connsiteX791" fmla="*/ 94670 w 956903"/>
                <a:gd name="connsiteY791" fmla="*/ 354654 h 851811"/>
                <a:gd name="connsiteX792" fmla="*/ 96548 w 956903"/>
                <a:gd name="connsiteY792" fmla="*/ 354845 h 851811"/>
                <a:gd name="connsiteX793" fmla="*/ 96540 w 956903"/>
                <a:gd name="connsiteY793" fmla="*/ 354811 h 851811"/>
                <a:gd name="connsiteX794" fmla="*/ 94630 w 956903"/>
                <a:gd name="connsiteY794" fmla="*/ 354616 h 851811"/>
                <a:gd name="connsiteX795" fmla="*/ 19574 w 956903"/>
                <a:gd name="connsiteY795" fmla="*/ 344439 h 851811"/>
                <a:gd name="connsiteX796" fmla="*/ 20744 w 956903"/>
                <a:gd name="connsiteY796" fmla="*/ 344907 h 851811"/>
                <a:gd name="connsiteX797" fmla="*/ 20705 w 956903"/>
                <a:gd name="connsiteY797" fmla="*/ 344946 h 851811"/>
                <a:gd name="connsiteX798" fmla="*/ 19964 w 956903"/>
                <a:gd name="connsiteY798" fmla="*/ 345999 h 851811"/>
                <a:gd name="connsiteX799" fmla="*/ 17859 w 956903"/>
                <a:gd name="connsiteY799" fmla="*/ 346155 h 851811"/>
                <a:gd name="connsiteX800" fmla="*/ 17625 w 956903"/>
                <a:gd name="connsiteY800" fmla="*/ 345297 h 851811"/>
                <a:gd name="connsiteX801" fmla="*/ 19574 w 956903"/>
                <a:gd name="connsiteY801" fmla="*/ 344439 h 851811"/>
                <a:gd name="connsiteX802" fmla="*/ 93783 w 956903"/>
                <a:gd name="connsiteY802" fmla="*/ 340205 h 851811"/>
                <a:gd name="connsiteX803" fmla="*/ 94903 w 956903"/>
                <a:gd name="connsiteY803" fmla="*/ 345765 h 851811"/>
                <a:gd name="connsiteX804" fmla="*/ 93889 w 956903"/>
                <a:gd name="connsiteY804" fmla="*/ 349079 h 851811"/>
                <a:gd name="connsiteX805" fmla="*/ 93935 w 956903"/>
                <a:gd name="connsiteY805" fmla="*/ 349134 h 851811"/>
                <a:gd name="connsiteX806" fmla="*/ 94942 w 956903"/>
                <a:gd name="connsiteY806" fmla="*/ 345843 h 851811"/>
                <a:gd name="connsiteX807" fmla="*/ 93811 w 956903"/>
                <a:gd name="connsiteY807" fmla="*/ 340229 h 851811"/>
                <a:gd name="connsiteX808" fmla="*/ 101727 w 956903"/>
                <a:gd name="connsiteY808" fmla="*/ 328765 h 851811"/>
                <a:gd name="connsiteX809" fmla="*/ 101742 w 956903"/>
                <a:gd name="connsiteY809" fmla="*/ 328877 h 851811"/>
                <a:gd name="connsiteX810" fmla="*/ 98685 w 956903"/>
                <a:gd name="connsiteY810" fmla="*/ 333405 h 851811"/>
                <a:gd name="connsiteX811" fmla="*/ 95449 w 956903"/>
                <a:gd name="connsiteY811" fmla="*/ 336330 h 851811"/>
                <a:gd name="connsiteX812" fmla="*/ 92485 w 956903"/>
                <a:gd name="connsiteY812" fmla="*/ 338708 h 851811"/>
                <a:gd name="connsiteX813" fmla="*/ 92720 w 956903"/>
                <a:gd name="connsiteY813" fmla="*/ 339254 h 851811"/>
                <a:gd name="connsiteX814" fmla="*/ 92728 w 956903"/>
                <a:gd name="connsiteY814" fmla="*/ 339261 h 851811"/>
                <a:gd name="connsiteX815" fmla="*/ 92524 w 956903"/>
                <a:gd name="connsiteY815" fmla="*/ 338786 h 851811"/>
                <a:gd name="connsiteX816" fmla="*/ 95487 w 956903"/>
                <a:gd name="connsiteY816" fmla="*/ 336408 h 851811"/>
                <a:gd name="connsiteX817" fmla="*/ 98724 w 956903"/>
                <a:gd name="connsiteY817" fmla="*/ 333483 h 851811"/>
                <a:gd name="connsiteX818" fmla="*/ 101758 w 956903"/>
                <a:gd name="connsiteY818" fmla="*/ 328989 h 851811"/>
                <a:gd name="connsiteX819" fmla="*/ 101742 w 956903"/>
                <a:gd name="connsiteY819" fmla="*/ 328877 h 851811"/>
                <a:gd name="connsiteX820" fmla="*/ 101765 w 956903"/>
                <a:gd name="connsiteY820" fmla="*/ 328844 h 851811"/>
                <a:gd name="connsiteX821" fmla="*/ 101765 w 956903"/>
                <a:gd name="connsiteY821" fmla="*/ 328843 h 851811"/>
                <a:gd name="connsiteX822" fmla="*/ 101765 w 956903"/>
                <a:gd name="connsiteY822" fmla="*/ 328844 h 851811"/>
                <a:gd name="connsiteX823" fmla="*/ 101765 w 956903"/>
                <a:gd name="connsiteY823" fmla="*/ 328843 h 851811"/>
                <a:gd name="connsiteX824" fmla="*/ 22341 w 956903"/>
                <a:gd name="connsiteY824" fmla="*/ 326387 h 851811"/>
                <a:gd name="connsiteX825" fmla="*/ 22380 w 956903"/>
                <a:gd name="connsiteY825" fmla="*/ 326426 h 851811"/>
                <a:gd name="connsiteX826" fmla="*/ 22926 w 956903"/>
                <a:gd name="connsiteY826" fmla="*/ 330442 h 851811"/>
                <a:gd name="connsiteX827" fmla="*/ 19417 w 956903"/>
                <a:gd name="connsiteY827" fmla="*/ 330598 h 851811"/>
                <a:gd name="connsiteX828" fmla="*/ 15635 w 956903"/>
                <a:gd name="connsiteY828" fmla="*/ 328415 h 851811"/>
                <a:gd name="connsiteX829" fmla="*/ 22341 w 956903"/>
                <a:gd name="connsiteY829" fmla="*/ 326387 h 851811"/>
                <a:gd name="connsiteX830" fmla="*/ 19495 w 956903"/>
                <a:gd name="connsiteY830" fmla="*/ 303695 h 851811"/>
                <a:gd name="connsiteX831" fmla="*/ 20704 w 956903"/>
                <a:gd name="connsiteY831" fmla="*/ 303695 h 851811"/>
                <a:gd name="connsiteX832" fmla="*/ 25578 w 956903"/>
                <a:gd name="connsiteY832" fmla="*/ 305567 h 851811"/>
                <a:gd name="connsiteX833" fmla="*/ 25890 w 956903"/>
                <a:gd name="connsiteY833" fmla="*/ 307126 h 851811"/>
                <a:gd name="connsiteX834" fmla="*/ 24604 w 956903"/>
                <a:gd name="connsiteY834" fmla="*/ 307984 h 851811"/>
                <a:gd name="connsiteX835" fmla="*/ 18833 w 956903"/>
                <a:gd name="connsiteY835" fmla="*/ 306853 h 851811"/>
                <a:gd name="connsiteX836" fmla="*/ 17273 w 956903"/>
                <a:gd name="connsiteY836" fmla="*/ 304904 h 851811"/>
                <a:gd name="connsiteX837" fmla="*/ 19495 w 956903"/>
                <a:gd name="connsiteY837" fmla="*/ 303695 h 851811"/>
                <a:gd name="connsiteX838" fmla="*/ 8190 w 956903"/>
                <a:gd name="connsiteY838" fmla="*/ 302524 h 851811"/>
                <a:gd name="connsiteX839" fmla="*/ 12635 w 956903"/>
                <a:gd name="connsiteY839" fmla="*/ 302836 h 851811"/>
                <a:gd name="connsiteX840" fmla="*/ 12596 w 956903"/>
                <a:gd name="connsiteY840" fmla="*/ 302836 h 851811"/>
                <a:gd name="connsiteX841" fmla="*/ 9515 w 956903"/>
                <a:gd name="connsiteY841" fmla="*/ 305059 h 851811"/>
                <a:gd name="connsiteX842" fmla="*/ 7293 w 956903"/>
                <a:gd name="connsiteY842" fmla="*/ 304357 h 851811"/>
                <a:gd name="connsiteX843" fmla="*/ 8190 w 956903"/>
                <a:gd name="connsiteY843" fmla="*/ 302524 h 851811"/>
                <a:gd name="connsiteX844" fmla="*/ 28737 w 956903"/>
                <a:gd name="connsiteY844" fmla="*/ 295234 h 851811"/>
                <a:gd name="connsiteX845" fmla="*/ 27294 w 956903"/>
                <a:gd name="connsiteY845" fmla="*/ 298626 h 851811"/>
                <a:gd name="connsiteX846" fmla="*/ 24214 w 956903"/>
                <a:gd name="connsiteY846" fmla="*/ 299757 h 851811"/>
                <a:gd name="connsiteX847" fmla="*/ 23863 w 956903"/>
                <a:gd name="connsiteY847" fmla="*/ 295740 h 851811"/>
                <a:gd name="connsiteX848" fmla="*/ 28737 w 956903"/>
                <a:gd name="connsiteY848" fmla="*/ 295234 h 851811"/>
                <a:gd name="connsiteX849" fmla="*/ 11268 w 956903"/>
                <a:gd name="connsiteY849" fmla="*/ 293438 h 851811"/>
                <a:gd name="connsiteX850" fmla="*/ 12594 w 956903"/>
                <a:gd name="connsiteY850" fmla="*/ 295894 h 851811"/>
                <a:gd name="connsiteX851" fmla="*/ 11580 w 956903"/>
                <a:gd name="connsiteY851" fmla="*/ 296947 h 851811"/>
                <a:gd name="connsiteX852" fmla="*/ 9826 w 956903"/>
                <a:gd name="connsiteY852" fmla="*/ 295271 h 851811"/>
                <a:gd name="connsiteX853" fmla="*/ 11268 w 956903"/>
                <a:gd name="connsiteY853" fmla="*/ 293477 h 851811"/>
                <a:gd name="connsiteX854" fmla="*/ 28681 w 956903"/>
                <a:gd name="connsiteY854" fmla="*/ 290819 h 851811"/>
                <a:gd name="connsiteX855" fmla="*/ 28736 w 956903"/>
                <a:gd name="connsiteY855" fmla="*/ 290827 h 851811"/>
                <a:gd name="connsiteX856" fmla="*/ 28736 w 956903"/>
                <a:gd name="connsiteY856" fmla="*/ 290867 h 851811"/>
                <a:gd name="connsiteX857" fmla="*/ 103546 w 956903"/>
                <a:gd name="connsiteY857" fmla="*/ 289337 h 851811"/>
                <a:gd name="connsiteX858" fmla="*/ 103520 w 956903"/>
                <a:gd name="connsiteY858" fmla="*/ 289385 h 851811"/>
                <a:gd name="connsiteX859" fmla="*/ 105021 w 956903"/>
                <a:gd name="connsiteY859" fmla="*/ 289835 h 851811"/>
                <a:gd name="connsiteX860" fmla="*/ 105003 w 956903"/>
                <a:gd name="connsiteY860" fmla="*/ 289774 h 851811"/>
                <a:gd name="connsiteX861" fmla="*/ 26358 w 956903"/>
                <a:gd name="connsiteY861" fmla="*/ 288839 h 851811"/>
                <a:gd name="connsiteX862" fmla="*/ 28681 w 956903"/>
                <a:gd name="connsiteY862" fmla="*/ 290819 h 851811"/>
                <a:gd name="connsiteX863" fmla="*/ 25461 w 956903"/>
                <a:gd name="connsiteY863" fmla="*/ 290359 h 851811"/>
                <a:gd name="connsiteX864" fmla="*/ 26358 w 956903"/>
                <a:gd name="connsiteY864" fmla="*/ 288839 h 851811"/>
                <a:gd name="connsiteX865" fmla="*/ 104671 w 956903"/>
                <a:gd name="connsiteY865" fmla="*/ 276487 h 851811"/>
                <a:gd name="connsiteX866" fmla="*/ 104650 w 956903"/>
                <a:gd name="connsiteY866" fmla="*/ 276518 h 851811"/>
                <a:gd name="connsiteX867" fmla="*/ 107965 w 956903"/>
                <a:gd name="connsiteY867" fmla="*/ 278156 h 851811"/>
                <a:gd name="connsiteX868" fmla="*/ 108842 w 956903"/>
                <a:gd name="connsiteY868" fmla="*/ 278401 h 851811"/>
                <a:gd name="connsiteX869" fmla="*/ 108863 w 956903"/>
                <a:gd name="connsiteY869" fmla="*/ 278350 h 851811"/>
                <a:gd name="connsiteX870" fmla="*/ 107888 w 956903"/>
                <a:gd name="connsiteY870" fmla="*/ 278077 h 851811"/>
                <a:gd name="connsiteX871" fmla="*/ 28333 w 956903"/>
                <a:gd name="connsiteY871" fmla="*/ 275401 h 851811"/>
                <a:gd name="connsiteX872" fmla="*/ 32637 w 956903"/>
                <a:gd name="connsiteY872" fmla="*/ 275698 h 851811"/>
                <a:gd name="connsiteX873" fmla="*/ 25112 w 956903"/>
                <a:gd name="connsiteY873" fmla="*/ 278233 h 851811"/>
                <a:gd name="connsiteX874" fmla="*/ 28333 w 956903"/>
                <a:gd name="connsiteY874" fmla="*/ 275401 h 851811"/>
                <a:gd name="connsiteX875" fmla="*/ 115607 w 956903"/>
                <a:gd name="connsiteY875" fmla="*/ 269110 h 851811"/>
                <a:gd name="connsiteX876" fmla="*/ 115550 w 956903"/>
                <a:gd name="connsiteY876" fmla="*/ 269114 h 851811"/>
                <a:gd name="connsiteX877" fmla="*/ 115881 w 956903"/>
                <a:gd name="connsiteY877" fmla="*/ 270512 h 851811"/>
                <a:gd name="connsiteX878" fmla="*/ 111787 w 956903"/>
                <a:gd name="connsiteY878" fmla="*/ 283613 h 851811"/>
                <a:gd name="connsiteX879" fmla="*/ 110383 w 956903"/>
                <a:gd name="connsiteY879" fmla="*/ 293946 h 851811"/>
                <a:gd name="connsiteX880" fmla="*/ 108473 w 956903"/>
                <a:gd name="connsiteY880" fmla="*/ 300184 h 851811"/>
                <a:gd name="connsiteX881" fmla="*/ 106406 w 956903"/>
                <a:gd name="connsiteY881" fmla="*/ 306345 h 851811"/>
                <a:gd name="connsiteX882" fmla="*/ 104573 w 956903"/>
                <a:gd name="connsiteY882" fmla="*/ 318705 h 851811"/>
                <a:gd name="connsiteX883" fmla="*/ 103131 w 956903"/>
                <a:gd name="connsiteY883" fmla="*/ 324982 h 851811"/>
                <a:gd name="connsiteX884" fmla="*/ 100986 w 956903"/>
                <a:gd name="connsiteY884" fmla="*/ 327673 h 851811"/>
                <a:gd name="connsiteX885" fmla="*/ 95917 w 956903"/>
                <a:gd name="connsiteY885" fmla="*/ 324062 h 851811"/>
                <a:gd name="connsiteX886" fmla="*/ 95917 w 956903"/>
                <a:gd name="connsiteY886" fmla="*/ 324087 h 851811"/>
                <a:gd name="connsiteX887" fmla="*/ 101063 w 956903"/>
                <a:gd name="connsiteY887" fmla="*/ 327752 h 851811"/>
                <a:gd name="connsiteX888" fmla="*/ 103208 w 956903"/>
                <a:gd name="connsiteY888" fmla="*/ 325061 h 851811"/>
                <a:gd name="connsiteX889" fmla="*/ 104650 w 956903"/>
                <a:gd name="connsiteY889" fmla="*/ 318784 h 851811"/>
                <a:gd name="connsiteX890" fmla="*/ 106483 w 956903"/>
                <a:gd name="connsiteY890" fmla="*/ 306424 h 851811"/>
                <a:gd name="connsiteX891" fmla="*/ 108550 w 956903"/>
                <a:gd name="connsiteY891" fmla="*/ 300263 h 851811"/>
                <a:gd name="connsiteX892" fmla="*/ 110460 w 956903"/>
                <a:gd name="connsiteY892" fmla="*/ 294025 h 851811"/>
                <a:gd name="connsiteX893" fmla="*/ 111864 w 956903"/>
                <a:gd name="connsiteY893" fmla="*/ 283693 h 851811"/>
                <a:gd name="connsiteX894" fmla="*/ 115958 w 956903"/>
                <a:gd name="connsiteY894" fmla="*/ 270592 h 851811"/>
                <a:gd name="connsiteX895" fmla="*/ 115607 w 956903"/>
                <a:gd name="connsiteY895" fmla="*/ 269110 h 851811"/>
                <a:gd name="connsiteX896" fmla="*/ 119038 w 956903"/>
                <a:gd name="connsiteY896" fmla="*/ 256555 h 851811"/>
                <a:gd name="connsiteX897" fmla="*/ 119022 w 956903"/>
                <a:gd name="connsiteY897" fmla="*/ 256602 h 851811"/>
                <a:gd name="connsiteX898" fmla="*/ 117244 w 956903"/>
                <a:gd name="connsiteY898" fmla="*/ 257491 h 851811"/>
                <a:gd name="connsiteX899" fmla="*/ 114983 w 956903"/>
                <a:gd name="connsiteY899" fmla="*/ 260649 h 851811"/>
                <a:gd name="connsiteX900" fmla="*/ 113774 w 956903"/>
                <a:gd name="connsiteY900" fmla="*/ 261858 h 851811"/>
                <a:gd name="connsiteX901" fmla="*/ 113783 w 956903"/>
                <a:gd name="connsiteY901" fmla="*/ 261926 h 851811"/>
                <a:gd name="connsiteX902" fmla="*/ 114982 w 956903"/>
                <a:gd name="connsiteY902" fmla="*/ 260727 h 851811"/>
                <a:gd name="connsiteX903" fmla="*/ 117244 w 956903"/>
                <a:gd name="connsiteY903" fmla="*/ 257569 h 851811"/>
                <a:gd name="connsiteX904" fmla="*/ 118991 w 956903"/>
                <a:gd name="connsiteY904" fmla="*/ 256695 h 851811"/>
                <a:gd name="connsiteX905" fmla="*/ 119022 w 956903"/>
                <a:gd name="connsiteY905" fmla="*/ 256602 h 851811"/>
                <a:gd name="connsiteX906" fmla="*/ 119038 w 956903"/>
                <a:gd name="connsiteY906" fmla="*/ 256594 h 851811"/>
                <a:gd name="connsiteX907" fmla="*/ 109408 w 956903"/>
                <a:gd name="connsiteY907" fmla="*/ 253826 h 851811"/>
                <a:gd name="connsiteX908" fmla="*/ 108667 w 956903"/>
                <a:gd name="connsiteY908" fmla="*/ 258661 h 851811"/>
                <a:gd name="connsiteX909" fmla="*/ 113072 w 956903"/>
                <a:gd name="connsiteY909" fmla="*/ 254840 h 851811"/>
                <a:gd name="connsiteX910" fmla="*/ 113072 w 956903"/>
                <a:gd name="connsiteY910" fmla="*/ 254840 h 851811"/>
                <a:gd name="connsiteX911" fmla="*/ 108667 w 956903"/>
                <a:gd name="connsiteY911" fmla="*/ 258659 h 851811"/>
                <a:gd name="connsiteX912" fmla="*/ 109408 w 956903"/>
                <a:gd name="connsiteY912" fmla="*/ 253826 h 851811"/>
                <a:gd name="connsiteX913" fmla="*/ 33532 w 956903"/>
                <a:gd name="connsiteY913" fmla="*/ 251370 h 851811"/>
                <a:gd name="connsiteX914" fmla="*/ 38367 w 956903"/>
                <a:gd name="connsiteY914" fmla="*/ 252851 h 851811"/>
                <a:gd name="connsiteX915" fmla="*/ 37743 w 956903"/>
                <a:gd name="connsiteY915" fmla="*/ 258193 h 851811"/>
                <a:gd name="connsiteX916" fmla="*/ 31661 w 956903"/>
                <a:gd name="connsiteY916" fmla="*/ 257101 h 851811"/>
                <a:gd name="connsiteX917" fmla="*/ 35404 w 956903"/>
                <a:gd name="connsiteY917" fmla="*/ 254645 h 851811"/>
                <a:gd name="connsiteX918" fmla="*/ 32636 w 956903"/>
                <a:gd name="connsiteY918" fmla="*/ 252423 h 851811"/>
                <a:gd name="connsiteX919" fmla="*/ 32597 w 956903"/>
                <a:gd name="connsiteY919" fmla="*/ 252423 h 851811"/>
                <a:gd name="connsiteX920" fmla="*/ 33532 w 956903"/>
                <a:gd name="connsiteY920" fmla="*/ 251370 h 851811"/>
                <a:gd name="connsiteX921" fmla="*/ 22379 w 956903"/>
                <a:gd name="connsiteY921" fmla="*/ 241934 h 851811"/>
                <a:gd name="connsiteX922" fmla="*/ 25966 w 956903"/>
                <a:gd name="connsiteY922" fmla="*/ 244039 h 851811"/>
                <a:gd name="connsiteX923" fmla="*/ 25966 w 956903"/>
                <a:gd name="connsiteY923" fmla="*/ 244078 h 851811"/>
                <a:gd name="connsiteX924" fmla="*/ 22964 w 956903"/>
                <a:gd name="connsiteY924" fmla="*/ 246418 h 851811"/>
                <a:gd name="connsiteX925" fmla="*/ 20157 w 956903"/>
                <a:gd name="connsiteY925" fmla="*/ 244546 h 851811"/>
                <a:gd name="connsiteX926" fmla="*/ 22379 w 956903"/>
                <a:gd name="connsiteY926" fmla="*/ 241934 h 851811"/>
                <a:gd name="connsiteX927" fmla="*/ 40552 w 956903"/>
                <a:gd name="connsiteY927" fmla="*/ 238658 h 851811"/>
                <a:gd name="connsiteX928" fmla="*/ 42813 w 956903"/>
                <a:gd name="connsiteY928" fmla="*/ 239672 h 851811"/>
                <a:gd name="connsiteX929" fmla="*/ 42150 w 956903"/>
                <a:gd name="connsiteY929" fmla="*/ 242596 h 851811"/>
                <a:gd name="connsiteX930" fmla="*/ 37315 w 956903"/>
                <a:gd name="connsiteY930" fmla="*/ 241544 h 851811"/>
                <a:gd name="connsiteX931" fmla="*/ 40552 w 956903"/>
                <a:gd name="connsiteY931" fmla="*/ 238658 h 851811"/>
                <a:gd name="connsiteX932" fmla="*/ 31817 w 956903"/>
                <a:gd name="connsiteY932" fmla="*/ 227857 h 851811"/>
                <a:gd name="connsiteX933" fmla="*/ 31817 w 956903"/>
                <a:gd name="connsiteY933" fmla="*/ 227896 h 851811"/>
                <a:gd name="connsiteX934" fmla="*/ 31777 w 956903"/>
                <a:gd name="connsiteY934" fmla="*/ 227879 h 851811"/>
                <a:gd name="connsiteX935" fmla="*/ 29127 w 956903"/>
                <a:gd name="connsiteY935" fmla="*/ 226765 h 851811"/>
                <a:gd name="connsiteX936" fmla="*/ 31777 w 956903"/>
                <a:gd name="connsiteY936" fmla="*/ 227879 h 851811"/>
                <a:gd name="connsiteX937" fmla="*/ 29010 w 956903"/>
                <a:gd name="connsiteY937" fmla="*/ 229416 h 851811"/>
                <a:gd name="connsiteX938" fmla="*/ 27450 w 956903"/>
                <a:gd name="connsiteY938" fmla="*/ 228130 h 851811"/>
                <a:gd name="connsiteX939" fmla="*/ 29127 w 956903"/>
                <a:gd name="connsiteY939" fmla="*/ 226765 h 851811"/>
                <a:gd name="connsiteX940" fmla="*/ 42695 w 956903"/>
                <a:gd name="connsiteY940" fmla="*/ 223881 h 851811"/>
                <a:gd name="connsiteX941" fmla="*/ 46009 w 956903"/>
                <a:gd name="connsiteY941" fmla="*/ 224777 h 851811"/>
                <a:gd name="connsiteX942" fmla="*/ 50220 w 956903"/>
                <a:gd name="connsiteY942" fmla="*/ 224037 h 851811"/>
                <a:gd name="connsiteX943" fmla="*/ 48388 w 956903"/>
                <a:gd name="connsiteY943" fmla="*/ 230820 h 851811"/>
                <a:gd name="connsiteX944" fmla="*/ 42929 w 956903"/>
                <a:gd name="connsiteY944" fmla="*/ 227818 h 851811"/>
                <a:gd name="connsiteX945" fmla="*/ 42695 w 956903"/>
                <a:gd name="connsiteY945" fmla="*/ 223881 h 851811"/>
                <a:gd name="connsiteX946" fmla="*/ 128747 w 956903"/>
                <a:gd name="connsiteY946" fmla="*/ 219241 h 851811"/>
                <a:gd name="connsiteX947" fmla="*/ 130657 w 956903"/>
                <a:gd name="connsiteY947" fmla="*/ 219241 h 851811"/>
                <a:gd name="connsiteX948" fmla="*/ 129955 w 956903"/>
                <a:gd name="connsiteY948" fmla="*/ 222321 h 851811"/>
                <a:gd name="connsiteX949" fmla="*/ 129955 w 956903"/>
                <a:gd name="connsiteY949" fmla="*/ 222360 h 851811"/>
                <a:gd name="connsiteX950" fmla="*/ 128747 w 956903"/>
                <a:gd name="connsiteY950" fmla="*/ 219241 h 851811"/>
                <a:gd name="connsiteX951" fmla="*/ 57084 w 956903"/>
                <a:gd name="connsiteY951" fmla="*/ 203996 h 851811"/>
                <a:gd name="connsiteX952" fmla="*/ 57084 w 956903"/>
                <a:gd name="connsiteY952" fmla="*/ 204035 h 851811"/>
                <a:gd name="connsiteX953" fmla="*/ 58332 w 956903"/>
                <a:gd name="connsiteY953" fmla="*/ 208558 h 851811"/>
                <a:gd name="connsiteX954" fmla="*/ 56031 w 956903"/>
                <a:gd name="connsiteY954" fmla="*/ 212379 h 851811"/>
                <a:gd name="connsiteX955" fmla="*/ 53263 w 956903"/>
                <a:gd name="connsiteY955" fmla="*/ 213120 h 851811"/>
                <a:gd name="connsiteX956" fmla="*/ 51547 w 956903"/>
                <a:gd name="connsiteY956" fmla="*/ 210858 h 851811"/>
                <a:gd name="connsiteX957" fmla="*/ 54120 w 956903"/>
                <a:gd name="connsiteY957" fmla="*/ 205634 h 851811"/>
                <a:gd name="connsiteX958" fmla="*/ 57084 w 956903"/>
                <a:gd name="connsiteY958" fmla="*/ 203996 h 851811"/>
                <a:gd name="connsiteX959" fmla="*/ 138534 w 956903"/>
                <a:gd name="connsiteY959" fmla="*/ 199746 h 851811"/>
                <a:gd name="connsiteX960" fmla="*/ 139313 w 956903"/>
                <a:gd name="connsiteY960" fmla="*/ 201188 h 851811"/>
                <a:gd name="connsiteX961" fmla="*/ 138923 w 956903"/>
                <a:gd name="connsiteY961" fmla="*/ 201461 h 851811"/>
                <a:gd name="connsiteX962" fmla="*/ 137832 w 956903"/>
                <a:gd name="connsiteY962" fmla="*/ 200253 h 851811"/>
                <a:gd name="connsiteX963" fmla="*/ 138534 w 956903"/>
                <a:gd name="connsiteY963" fmla="*/ 199746 h 851811"/>
                <a:gd name="connsiteX964" fmla="*/ 42186 w 956903"/>
                <a:gd name="connsiteY964" fmla="*/ 198582 h 851811"/>
                <a:gd name="connsiteX965" fmla="*/ 43125 w 956903"/>
                <a:gd name="connsiteY965" fmla="*/ 199746 h 851811"/>
                <a:gd name="connsiteX966" fmla="*/ 42072 w 956903"/>
                <a:gd name="connsiteY966" fmla="*/ 200799 h 851811"/>
                <a:gd name="connsiteX967" fmla="*/ 41409 w 956903"/>
                <a:gd name="connsiteY967" fmla="*/ 200253 h 851811"/>
                <a:gd name="connsiteX968" fmla="*/ 42150 w 956903"/>
                <a:gd name="connsiteY968" fmla="*/ 198537 h 851811"/>
                <a:gd name="connsiteX969" fmla="*/ 42189 w 956903"/>
                <a:gd name="connsiteY969" fmla="*/ 198576 h 851811"/>
                <a:gd name="connsiteX970" fmla="*/ 42186 w 956903"/>
                <a:gd name="connsiteY970" fmla="*/ 198582 h 851811"/>
                <a:gd name="connsiteX971" fmla="*/ 65387 w 956903"/>
                <a:gd name="connsiteY971" fmla="*/ 186995 h 851811"/>
                <a:gd name="connsiteX972" fmla="*/ 67493 w 956903"/>
                <a:gd name="connsiteY972" fmla="*/ 189490 h 851811"/>
                <a:gd name="connsiteX973" fmla="*/ 63828 w 956903"/>
                <a:gd name="connsiteY973" fmla="*/ 192532 h 851811"/>
                <a:gd name="connsiteX974" fmla="*/ 61917 w 956903"/>
                <a:gd name="connsiteY974" fmla="*/ 190114 h 851811"/>
                <a:gd name="connsiteX975" fmla="*/ 65387 w 956903"/>
                <a:gd name="connsiteY975" fmla="*/ 186995 h 851811"/>
                <a:gd name="connsiteX976" fmla="*/ 148476 w 956903"/>
                <a:gd name="connsiteY976" fmla="*/ 182358 h 851811"/>
                <a:gd name="connsiteX977" fmla="*/ 148515 w 956903"/>
                <a:gd name="connsiteY977" fmla="*/ 182358 h 851811"/>
                <a:gd name="connsiteX978" fmla="*/ 150036 w 956903"/>
                <a:gd name="connsiteY978" fmla="*/ 184503 h 851811"/>
                <a:gd name="connsiteX979" fmla="*/ 146917 w 956903"/>
                <a:gd name="connsiteY979" fmla="*/ 186842 h 851811"/>
                <a:gd name="connsiteX980" fmla="*/ 145708 w 956903"/>
                <a:gd name="connsiteY980" fmla="*/ 185633 h 851811"/>
                <a:gd name="connsiteX981" fmla="*/ 148476 w 956903"/>
                <a:gd name="connsiteY981" fmla="*/ 182358 h 851811"/>
                <a:gd name="connsiteX982" fmla="*/ 153700 w 956903"/>
                <a:gd name="connsiteY982" fmla="*/ 169840 h 851811"/>
                <a:gd name="connsiteX983" fmla="*/ 156468 w 956903"/>
                <a:gd name="connsiteY983" fmla="*/ 170034 h 851811"/>
                <a:gd name="connsiteX984" fmla="*/ 156507 w 956903"/>
                <a:gd name="connsiteY984" fmla="*/ 170034 h 851811"/>
                <a:gd name="connsiteX985" fmla="*/ 154597 w 956903"/>
                <a:gd name="connsiteY985" fmla="*/ 174440 h 851811"/>
                <a:gd name="connsiteX986" fmla="*/ 152296 w 956903"/>
                <a:gd name="connsiteY986" fmla="*/ 174518 h 851811"/>
                <a:gd name="connsiteX987" fmla="*/ 153700 w 956903"/>
                <a:gd name="connsiteY987" fmla="*/ 169840 h 851811"/>
                <a:gd name="connsiteX988" fmla="*/ 78762 w 956903"/>
                <a:gd name="connsiteY988" fmla="*/ 165395 h 851811"/>
                <a:gd name="connsiteX989" fmla="*/ 77475 w 956903"/>
                <a:gd name="connsiteY989" fmla="*/ 169255 h 851811"/>
                <a:gd name="connsiteX990" fmla="*/ 73576 w 956903"/>
                <a:gd name="connsiteY990" fmla="*/ 166409 h 851811"/>
                <a:gd name="connsiteX991" fmla="*/ 73615 w 956903"/>
                <a:gd name="connsiteY991" fmla="*/ 166409 h 851811"/>
                <a:gd name="connsiteX992" fmla="*/ 76305 w 956903"/>
                <a:gd name="connsiteY992" fmla="*/ 165980 h 851811"/>
                <a:gd name="connsiteX993" fmla="*/ 78762 w 956903"/>
                <a:gd name="connsiteY993" fmla="*/ 165395 h 851811"/>
                <a:gd name="connsiteX994" fmla="*/ 61646 w 956903"/>
                <a:gd name="connsiteY994" fmla="*/ 163447 h 851811"/>
                <a:gd name="connsiteX995" fmla="*/ 63128 w 956903"/>
                <a:gd name="connsiteY995" fmla="*/ 164265 h 851811"/>
                <a:gd name="connsiteX996" fmla="*/ 61919 w 956903"/>
                <a:gd name="connsiteY996" fmla="*/ 165591 h 851811"/>
                <a:gd name="connsiteX997" fmla="*/ 61061 w 956903"/>
                <a:gd name="connsiteY997" fmla="*/ 164421 h 851811"/>
                <a:gd name="connsiteX998" fmla="*/ 61646 w 956903"/>
                <a:gd name="connsiteY998" fmla="*/ 163447 h 851811"/>
                <a:gd name="connsiteX999" fmla="*/ 84687 w 956903"/>
                <a:gd name="connsiteY999" fmla="*/ 156467 h 851811"/>
                <a:gd name="connsiteX1000" fmla="*/ 84648 w 956903"/>
                <a:gd name="connsiteY1000" fmla="*/ 156506 h 851811"/>
                <a:gd name="connsiteX1001" fmla="*/ 84643 w 956903"/>
                <a:gd name="connsiteY1001" fmla="*/ 156503 h 851811"/>
                <a:gd name="connsiteX1002" fmla="*/ 83050 w 956903"/>
                <a:gd name="connsiteY1002" fmla="*/ 155570 h 851811"/>
                <a:gd name="connsiteX1003" fmla="*/ 84643 w 956903"/>
                <a:gd name="connsiteY1003" fmla="*/ 156503 h 851811"/>
                <a:gd name="connsiteX1004" fmla="*/ 81568 w 956903"/>
                <a:gd name="connsiteY1004" fmla="*/ 159040 h 851811"/>
                <a:gd name="connsiteX1005" fmla="*/ 80320 w 956903"/>
                <a:gd name="connsiteY1005" fmla="*/ 157793 h 851811"/>
                <a:gd name="connsiteX1006" fmla="*/ 83050 w 956903"/>
                <a:gd name="connsiteY1006" fmla="*/ 155570 h 851811"/>
                <a:gd name="connsiteX1007" fmla="*/ 87221 w 956903"/>
                <a:gd name="connsiteY1007" fmla="*/ 146251 h 851811"/>
                <a:gd name="connsiteX1008" fmla="*/ 91861 w 956903"/>
                <a:gd name="connsiteY1008" fmla="*/ 147420 h 851811"/>
                <a:gd name="connsiteX1009" fmla="*/ 88274 w 956903"/>
                <a:gd name="connsiteY1009" fmla="*/ 149253 h 851811"/>
                <a:gd name="connsiteX1010" fmla="*/ 85973 w 956903"/>
                <a:gd name="connsiteY1010" fmla="*/ 148590 h 851811"/>
                <a:gd name="connsiteX1011" fmla="*/ 87221 w 956903"/>
                <a:gd name="connsiteY1011" fmla="*/ 146251 h 851811"/>
                <a:gd name="connsiteX1012" fmla="*/ 96072 w 956903"/>
                <a:gd name="connsiteY1012" fmla="*/ 134710 h 851811"/>
                <a:gd name="connsiteX1013" fmla="*/ 96150 w 956903"/>
                <a:gd name="connsiteY1013" fmla="*/ 139623 h 851811"/>
                <a:gd name="connsiteX1014" fmla="*/ 91120 w 956903"/>
                <a:gd name="connsiteY1014" fmla="*/ 138180 h 851811"/>
                <a:gd name="connsiteX1015" fmla="*/ 96072 w 956903"/>
                <a:gd name="connsiteY1015" fmla="*/ 134710 h 851811"/>
                <a:gd name="connsiteX1016" fmla="*/ 83244 w 956903"/>
                <a:gd name="connsiteY1016" fmla="*/ 128745 h 851811"/>
                <a:gd name="connsiteX1017" fmla="*/ 84491 w 956903"/>
                <a:gd name="connsiteY1017" fmla="*/ 129563 h 851811"/>
                <a:gd name="connsiteX1018" fmla="*/ 84453 w 956903"/>
                <a:gd name="connsiteY1018" fmla="*/ 129563 h 851811"/>
                <a:gd name="connsiteX1019" fmla="*/ 83049 w 956903"/>
                <a:gd name="connsiteY1019" fmla="*/ 130655 h 851811"/>
                <a:gd name="connsiteX1020" fmla="*/ 82269 w 956903"/>
                <a:gd name="connsiteY1020" fmla="*/ 129837 h 851811"/>
                <a:gd name="connsiteX1021" fmla="*/ 83244 w 956903"/>
                <a:gd name="connsiteY1021" fmla="*/ 128745 h 851811"/>
                <a:gd name="connsiteX1022" fmla="*/ 103793 w 956903"/>
                <a:gd name="connsiteY1022" fmla="*/ 121649 h 851811"/>
                <a:gd name="connsiteX1023" fmla="*/ 105976 w 956903"/>
                <a:gd name="connsiteY1023" fmla="*/ 122936 h 851811"/>
                <a:gd name="connsiteX1024" fmla="*/ 105976 w 956903"/>
                <a:gd name="connsiteY1024" fmla="*/ 122975 h 851811"/>
                <a:gd name="connsiteX1025" fmla="*/ 104339 w 956903"/>
                <a:gd name="connsiteY1025" fmla="*/ 123910 h 851811"/>
                <a:gd name="connsiteX1026" fmla="*/ 103013 w 956903"/>
                <a:gd name="connsiteY1026" fmla="*/ 122780 h 851811"/>
                <a:gd name="connsiteX1027" fmla="*/ 103793 w 956903"/>
                <a:gd name="connsiteY1027" fmla="*/ 121649 h 851811"/>
                <a:gd name="connsiteX1028" fmla="*/ 110035 w 956903"/>
                <a:gd name="connsiteY1028" fmla="*/ 116431 h 851811"/>
                <a:gd name="connsiteX1029" fmla="*/ 110031 w 956903"/>
                <a:gd name="connsiteY1029" fmla="*/ 116462 h 851811"/>
                <a:gd name="connsiteX1030" fmla="*/ 109993 w 956903"/>
                <a:gd name="connsiteY1030" fmla="*/ 116462 h 851811"/>
                <a:gd name="connsiteX1031" fmla="*/ 113229 w 956903"/>
                <a:gd name="connsiteY1031" fmla="*/ 110496 h 851811"/>
                <a:gd name="connsiteX1032" fmla="*/ 115295 w 956903"/>
                <a:gd name="connsiteY1032" fmla="*/ 110847 h 851811"/>
                <a:gd name="connsiteX1033" fmla="*/ 115178 w 956903"/>
                <a:gd name="connsiteY1033" fmla="*/ 112680 h 851811"/>
                <a:gd name="connsiteX1034" fmla="*/ 110035 w 956903"/>
                <a:gd name="connsiteY1034" fmla="*/ 116431 h 851811"/>
                <a:gd name="connsiteX1035" fmla="*/ 110382 w 956903"/>
                <a:gd name="connsiteY1035" fmla="*/ 112992 h 851811"/>
                <a:gd name="connsiteX1036" fmla="*/ 113229 w 956903"/>
                <a:gd name="connsiteY1036" fmla="*/ 110496 h 851811"/>
                <a:gd name="connsiteX1037" fmla="*/ 118065 w 956903"/>
                <a:gd name="connsiteY1037" fmla="*/ 106715 h 851811"/>
                <a:gd name="connsiteX1038" fmla="*/ 118103 w 956903"/>
                <a:gd name="connsiteY1038" fmla="*/ 106754 h 851811"/>
                <a:gd name="connsiteX1039" fmla="*/ 118056 w 956903"/>
                <a:gd name="connsiteY1039" fmla="*/ 106729 h 851811"/>
                <a:gd name="connsiteX1040" fmla="*/ 117206 w 956903"/>
                <a:gd name="connsiteY1040" fmla="*/ 106286 h 851811"/>
                <a:gd name="connsiteX1041" fmla="*/ 118056 w 956903"/>
                <a:gd name="connsiteY1041" fmla="*/ 106729 h 851811"/>
                <a:gd name="connsiteX1042" fmla="*/ 117479 w 956903"/>
                <a:gd name="connsiteY1042" fmla="*/ 107612 h 851811"/>
                <a:gd name="connsiteX1043" fmla="*/ 116777 w 956903"/>
                <a:gd name="connsiteY1043" fmla="*/ 107027 h 851811"/>
                <a:gd name="connsiteX1044" fmla="*/ 117206 w 956903"/>
                <a:gd name="connsiteY1044" fmla="*/ 106286 h 851811"/>
                <a:gd name="connsiteX1045" fmla="*/ 101103 w 956903"/>
                <a:gd name="connsiteY1045" fmla="*/ 101218 h 851811"/>
                <a:gd name="connsiteX1046" fmla="*/ 102389 w 956903"/>
                <a:gd name="connsiteY1046" fmla="*/ 101803 h 851811"/>
                <a:gd name="connsiteX1047" fmla="*/ 101259 w 956903"/>
                <a:gd name="connsiteY1047" fmla="*/ 102738 h 851811"/>
                <a:gd name="connsiteX1048" fmla="*/ 100362 w 956903"/>
                <a:gd name="connsiteY1048" fmla="*/ 102075 h 851811"/>
                <a:gd name="connsiteX1049" fmla="*/ 101103 w 956903"/>
                <a:gd name="connsiteY1049" fmla="*/ 101218 h 851811"/>
                <a:gd name="connsiteX1050" fmla="*/ 125277 w 956903"/>
                <a:gd name="connsiteY1050" fmla="*/ 97826 h 851811"/>
                <a:gd name="connsiteX1051" fmla="*/ 125939 w 956903"/>
                <a:gd name="connsiteY1051" fmla="*/ 98801 h 851811"/>
                <a:gd name="connsiteX1052" fmla="*/ 123834 w 956903"/>
                <a:gd name="connsiteY1052" fmla="*/ 100360 h 851811"/>
                <a:gd name="connsiteX1053" fmla="*/ 122313 w 956903"/>
                <a:gd name="connsiteY1053" fmla="*/ 100477 h 851811"/>
                <a:gd name="connsiteX1054" fmla="*/ 122664 w 956903"/>
                <a:gd name="connsiteY1054" fmla="*/ 99035 h 851811"/>
                <a:gd name="connsiteX1055" fmla="*/ 125277 w 956903"/>
                <a:gd name="connsiteY1055" fmla="*/ 97826 h 851811"/>
                <a:gd name="connsiteX1056" fmla="*/ 234021 w 956903"/>
                <a:gd name="connsiteY1056" fmla="*/ 88154 h 851811"/>
                <a:gd name="connsiteX1057" fmla="*/ 238622 w 956903"/>
                <a:gd name="connsiteY1057" fmla="*/ 91234 h 851811"/>
                <a:gd name="connsiteX1058" fmla="*/ 235619 w 956903"/>
                <a:gd name="connsiteY1058" fmla="*/ 93886 h 851811"/>
                <a:gd name="connsiteX1059" fmla="*/ 232734 w 956903"/>
                <a:gd name="connsiteY1059" fmla="*/ 97200 h 851811"/>
                <a:gd name="connsiteX1060" fmla="*/ 231486 w 956903"/>
                <a:gd name="connsiteY1060" fmla="*/ 98253 h 851811"/>
                <a:gd name="connsiteX1061" fmla="*/ 229264 w 956903"/>
                <a:gd name="connsiteY1061" fmla="*/ 99851 h 851811"/>
                <a:gd name="connsiteX1062" fmla="*/ 220140 w 956903"/>
                <a:gd name="connsiteY1062" fmla="*/ 110144 h 851811"/>
                <a:gd name="connsiteX1063" fmla="*/ 213473 w 956903"/>
                <a:gd name="connsiteY1063" fmla="*/ 115057 h 851811"/>
                <a:gd name="connsiteX1064" fmla="*/ 210237 w 956903"/>
                <a:gd name="connsiteY1064" fmla="*/ 118956 h 851811"/>
                <a:gd name="connsiteX1065" fmla="*/ 199982 w 956903"/>
                <a:gd name="connsiteY1065" fmla="*/ 124688 h 851811"/>
                <a:gd name="connsiteX1066" fmla="*/ 199709 w 956903"/>
                <a:gd name="connsiteY1066" fmla="*/ 123128 h 851811"/>
                <a:gd name="connsiteX1067" fmla="*/ 205792 w 956903"/>
                <a:gd name="connsiteY1067" fmla="*/ 114550 h 851811"/>
                <a:gd name="connsiteX1068" fmla="*/ 206923 w 956903"/>
                <a:gd name="connsiteY1068" fmla="*/ 113888 h 851811"/>
                <a:gd name="connsiteX1069" fmla="*/ 210900 w 956903"/>
                <a:gd name="connsiteY1069" fmla="*/ 108624 h 851811"/>
                <a:gd name="connsiteX1070" fmla="*/ 211134 w 956903"/>
                <a:gd name="connsiteY1070" fmla="*/ 108390 h 851811"/>
                <a:gd name="connsiteX1071" fmla="*/ 222168 w 956903"/>
                <a:gd name="connsiteY1071" fmla="*/ 97785 h 851811"/>
                <a:gd name="connsiteX1072" fmla="*/ 226067 w 956903"/>
                <a:gd name="connsiteY1072" fmla="*/ 95601 h 851811"/>
                <a:gd name="connsiteX1073" fmla="*/ 230395 w 956903"/>
                <a:gd name="connsiteY1073" fmla="*/ 91156 h 851811"/>
                <a:gd name="connsiteX1074" fmla="*/ 230433 w 956903"/>
                <a:gd name="connsiteY1074" fmla="*/ 91234 h 851811"/>
                <a:gd name="connsiteX1075" fmla="*/ 234021 w 956903"/>
                <a:gd name="connsiteY1075" fmla="*/ 88154 h 851811"/>
                <a:gd name="connsiteX1076" fmla="*/ 228055 w 956903"/>
                <a:gd name="connsiteY1076" fmla="*/ 87688 h 851811"/>
                <a:gd name="connsiteX1077" fmla="*/ 228328 w 956903"/>
                <a:gd name="connsiteY1077" fmla="*/ 88195 h 851811"/>
                <a:gd name="connsiteX1078" fmla="*/ 226885 w 956903"/>
                <a:gd name="connsiteY1078" fmla="*/ 89287 h 851811"/>
                <a:gd name="connsiteX1079" fmla="*/ 226417 w 956903"/>
                <a:gd name="connsiteY1079" fmla="*/ 88429 h 851811"/>
                <a:gd name="connsiteX1080" fmla="*/ 226456 w 956903"/>
                <a:gd name="connsiteY1080" fmla="*/ 88390 h 851811"/>
                <a:gd name="connsiteX1081" fmla="*/ 228055 w 956903"/>
                <a:gd name="connsiteY1081" fmla="*/ 87688 h 851811"/>
                <a:gd name="connsiteX1082" fmla="*/ 240071 w 956903"/>
                <a:gd name="connsiteY1082" fmla="*/ 77374 h 851811"/>
                <a:gd name="connsiteX1083" fmla="*/ 240103 w 956903"/>
                <a:gd name="connsiteY1083" fmla="*/ 77394 h 851811"/>
                <a:gd name="connsiteX1084" fmla="*/ 240064 w 956903"/>
                <a:gd name="connsiteY1084" fmla="*/ 77394 h 851811"/>
                <a:gd name="connsiteX1085" fmla="*/ 178356 w 956903"/>
                <a:gd name="connsiteY1085" fmla="*/ 76996 h 851811"/>
                <a:gd name="connsiteX1086" fmla="*/ 178928 w 956903"/>
                <a:gd name="connsiteY1086" fmla="*/ 78369 h 851811"/>
                <a:gd name="connsiteX1087" fmla="*/ 177563 w 956903"/>
                <a:gd name="connsiteY1087" fmla="*/ 79577 h 851811"/>
                <a:gd name="connsiteX1088" fmla="*/ 176978 w 956903"/>
                <a:gd name="connsiteY1088" fmla="*/ 78603 h 851811"/>
                <a:gd name="connsiteX1089" fmla="*/ 178343 w 956903"/>
                <a:gd name="connsiteY1089" fmla="*/ 76965 h 851811"/>
                <a:gd name="connsiteX1090" fmla="*/ 178382 w 956903"/>
                <a:gd name="connsiteY1090" fmla="*/ 76965 h 851811"/>
                <a:gd name="connsiteX1091" fmla="*/ 178356 w 956903"/>
                <a:gd name="connsiteY1091" fmla="*/ 76996 h 851811"/>
                <a:gd name="connsiteX1092" fmla="*/ 239713 w 956903"/>
                <a:gd name="connsiteY1092" fmla="*/ 75795 h 851811"/>
                <a:gd name="connsiteX1093" fmla="*/ 240493 w 956903"/>
                <a:gd name="connsiteY1093" fmla="*/ 76146 h 851811"/>
                <a:gd name="connsiteX1094" fmla="*/ 240071 w 956903"/>
                <a:gd name="connsiteY1094" fmla="*/ 77374 h 851811"/>
                <a:gd name="connsiteX1095" fmla="*/ 239128 w 956903"/>
                <a:gd name="connsiteY1095" fmla="*/ 76770 h 851811"/>
                <a:gd name="connsiteX1096" fmla="*/ 239713 w 956903"/>
                <a:gd name="connsiteY1096" fmla="*/ 75795 h 851811"/>
                <a:gd name="connsiteX1097" fmla="*/ 151107 w 956903"/>
                <a:gd name="connsiteY1097" fmla="*/ 72653 h 851811"/>
                <a:gd name="connsiteX1098" fmla="*/ 144617 w 956903"/>
                <a:gd name="connsiteY1098" fmla="*/ 78721 h 851811"/>
                <a:gd name="connsiteX1099" fmla="*/ 144500 w 956903"/>
                <a:gd name="connsiteY1099" fmla="*/ 76226 h 851811"/>
                <a:gd name="connsiteX1100" fmla="*/ 151206 w 956903"/>
                <a:gd name="connsiteY1100" fmla="*/ 72560 h 851811"/>
                <a:gd name="connsiteX1101" fmla="*/ 151206 w 956903"/>
                <a:gd name="connsiteY1101" fmla="*/ 72599 h 851811"/>
                <a:gd name="connsiteX1102" fmla="*/ 151107 w 956903"/>
                <a:gd name="connsiteY1102" fmla="*/ 72653 h 851811"/>
                <a:gd name="connsiteX1103" fmla="*/ 255466 w 956903"/>
                <a:gd name="connsiteY1103" fmla="*/ 71741 h 851811"/>
                <a:gd name="connsiteX1104" fmla="*/ 255504 w 956903"/>
                <a:gd name="connsiteY1104" fmla="*/ 71780 h 851811"/>
                <a:gd name="connsiteX1105" fmla="*/ 257922 w 956903"/>
                <a:gd name="connsiteY1105" fmla="*/ 71936 h 851811"/>
                <a:gd name="connsiteX1106" fmla="*/ 260066 w 956903"/>
                <a:gd name="connsiteY1106" fmla="*/ 72755 h 851811"/>
                <a:gd name="connsiteX1107" fmla="*/ 259014 w 956903"/>
                <a:gd name="connsiteY1107" fmla="*/ 75172 h 851811"/>
                <a:gd name="connsiteX1108" fmla="*/ 255154 w 956903"/>
                <a:gd name="connsiteY1108" fmla="*/ 78174 h 851811"/>
                <a:gd name="connsiteX1109" fmla="*/ 253945 w 956903"/>
                <a:gd name="connsiteY1109" fmla="*/ 78837 h 851811"/>
                <a:gd name="connsiteX1110" fmla="*/ 244353 w 956903"/>
                <a:gd name="connsiteY1110" fmla="*/ 86401 h 851811"/>
                <a:gd name="connsiteX1111" fmla="*/ 239090 w 956903"/>
                <a:gd name="connsiteY1111" fmla="*/ 86089 h 851811"/>
                <a:gd name="connsiteX1112" fmla="*/ 237569 w 956903"/>
                <a:gd name="connsiteY1112" fmla="*/ 84140 h 851811"/>
                <a:gd name="connsiteX1113" fmla="*/ 239947 w 956903"/>
                <a:gd name="connsiteY1113" fmla="*/ 81761 h 851811"/>
                <a:gd name="connsiteX1114" fmla="*/ 249500 w 956903"/>
                <a:gd name="connsiteY1114" fmla="*/ 77512 h 851811"/>
                <a:gd name="connsiteX1115" fmla="*/ 252268 w 956903"/>
                <a:gd name="connsiteY1115" fmla="*/ 75328 h 851811"/>
                <a:gd name="connsiteX1116" fmla="*/ 256791 w 956903"/>
                <a:gd name="connsiteY1116" fmla="*/ 73145 h 851811"/>
                <a:gd name="connsiteX1117" fmla="*/ 255466 w 956903"/>
                <a:gd name="connsiteY1117" fmla="*/ 71741 h 851811"/>
                <a:gd name="connsiteX1118" fmla="*/ 211718 w 956903"/>
                <a:gd name="connsiteY1118" fmla="*/ 69753 h 851811"/>
                <a:gd name="connsiteX1119" fmla="*/ 209691 w 956903"/>
                <a:gd name="connsiteY1119" fmla="*/ 70884 h 851811"/>
                <a:gd name="connsiteX1120" fmla="*/ 208560 w 956903"/>
                <a:gd name="connsiteY1120" fmla="*/ 72833 h 851811"/>
                <a:gd name="connsiteX1121" fmla="*/ 208561 w 956903"/>
                <a:gd name="connsiteY1121" fmla="*/ 72833 h 851811"/>
                <a:gd name="connsiteX1122" fmla="*/ 209691 w 956903"/>
                <a:gd name="connsiteY1122" fmla="*/ 70884 h 851811"/>
                <a:gd name="connsiteX1123" fmla="*/ 211718 w 956903"/>
                <a:gd name="connsiteY1123" fmla="*/ 69754 h 851811"/>
                <a:gd name="connsiteX1124" fmla="*/ 221544 w 956903"/>
                <a:gd name="connsiteY1124" fmla="*/ 65269 h 851811"/>
                <a:gd name="connsiteX1125" fmla="*/ 221515 w 956903"/>
                <a:gd name="connsiteY1125" fmla="*/ 65277 h 851811"/>
                <a:gd name="connsiteX1126" fmla="*/ 221702 w 956903"/>
                <a:gd name="connsiteY1126" fmla="*/ 66401 h 851811"/>
                <a:gd name="connsiteX1127" fmla="*/ 219821 w 956903"/>
                <a:gd name="connsiteY1127" fmla="*/ 66631 h 851811"/>
                <a:gd name="connsiteX1128" fmla="*/ 219828 w 956903"/>
                <a:gd name="connsiteY1128" fmla="*/ 66673 h 851811"/>
                <a:gd name="connsiteX1129" fmla="*/ 221739 w 956903"/>
                <a:gd name="connsiteY1129" fmla="*/ 66438 h 851811"/>
                <a:gd name="connsiteX1130" fmla="*/ 221544 w 956903"/>
                <a:gd name="connsiteY1130" fmla="*/ 65269 h 851811"/>
                <a:gd name="connsiteX1131" fmla="*/ 860909 w 956903"/>
                <a:gd name="connsiteY1131" fmla="*/ 63865 h 851811"/>
                <a:gd name="connsiteX1132" fmla="*/ 860869 w 956903"/>
                <a:gd name="connsiteY1132" fmla="*/ 64878 h 851811"/>
                <a:gd name="connsiteX1133" fmla="*/ 860830 w 956903"/>
                <a:gd name="connsiteY1133" fmla="*/ 64917 h 851811"/>
                <a:gd name="connsiteX1134" fmla="*/ 858023 w 956903"/>
                <a:gd name="connsiteY1134" fmla="*/ 64761 h 851811"/>
                <a:gd name="connsiteX1135" fmla="*/ 860909 w 956903"/>
                <a:gd name="connsiteY1135" fmla="*/ 63865 h 851811"/>
                <a:gd name="connsiteX1136" fmla="*/ 785806 w 956903"/>
                <a:gd name="connsiteY1136" fmla="*/ 53293 h 851811"/>
                <a:gd name="connsiteX1137" fmla="*/ 785695 w 956903"/>
                <a:gd name="connsiteY1137" fmla="*/ 53884 h 851811"/>
                <a:gd name="connsiteX1138" fmla="*/ 785734 w 956903"/>
                <a:gd name="connsiteY1138" fmla="*/ 53923 h 851811"/>
                <a:gd name="connsiteX1139" fmla="*/ 784220 w 956903"/>
                <a:gd name="connsiteY1139" fmla="*/ 53658 h 851811"/>
                <a:gd name="connsiteX1140" fmla="*/ 784214 w 956903"/>
                <a:gd name="connsiteY1140" fmla="*/ 53689 h 851811"/>
                <a:gd name="connsiteX1141" fmla="*/ 785774 w 956903"/>
                <a:gd name="connsiteY1141" fmla="*/ 53962 h 851811"/>
                <a:gd name="connsiteX1142" fmla="*/ 785735 w 956903"/>
                <a:gd name="connsiteY1142" fmla="*/ 53923 h 851811"/>
                <a:gd name="connsiteX1143" fmla="*/ 785852 w 956903"/>
                <a:gd name="connsiteY1143" fmla="*/ 53299 h 851811"/>
                <a:gd name="connsiteX1144" fmla="*/ 169768 w 956903"/>
                <a:gd name="connsiteY1144" fmla="*/ 49673 h 851811"/>
                <a:gd name="connsiteX1145" fmla="*/ 174443 w 956903"/>
                <a:gd name="connsiteY1145" fmla="*/ 49673 h 851811"/>
                <a:gd name="connsiteX1146" fmla="*/ 174716 w 956903"/>
                <a:gd name="connsiteY1146" fmla="*/ 50375 h 851811"/>
                <a:gd name="connsiteX1147" fmla="*/ 170038 w 956903"/>
                <a:gd name="connsiteY1147" fmla="*/ 53962 h 851811"/>
                <a:gd name="connsiteX1148" fmla="*/ 169765 w 956903"/>
                <a:gd name="connsiteY1148" fmla="*/ 49634 h 851811"/>
                <a:gd name="connsiteX1149" fmla="*/ 169768 w 956903"/>
                <a:gd name="connsiteY1149" fmla="*/ 49673 h 851811"/>
                <a:gd name="connsiteX1150" fmla="*/ 169765 w 956903"/>
                <a:gd name="connsiteY1150" fmla="*/ 49673 h 851811"/>
                <a:gd name="connsiteX1151" fmla="*/ 241236 w 956903"/>
                <a:gd name="connsiteY1151" fmla="*/ 43698 h 851811"/>
                <a:gd name="connsiteX1152" fmla="*/ 241584 w 956903"/>
                <a:gd name="connsiteY1152" fmla="*/ 46827 h 851811"/>
                <a:gd name="connsiteX1153" fmla="*/ 238192 w 956903"/>
                <a:gd name="connsiteY1153" fmla="*/ 48504 h 851811"/>
                <a:gd name="connsiteX1154" fmla="*/ 239634 w 956903"/>
                <a:gd name="connsiteY1154" fmla="*/ 44995 h 851811"/>
                <a:gd name="connsiteX1155" fmla="*/ 241233 w 956903"/>
                <a:gd name="connsiteY1155" fmla="*/ 43669 h 851811"/>
                <a:gd name="connsiteX1156" fmla="*/ 241272 w 956903"/>
                <a:gd name="connsiteY1156" fmla="*/ 43669 h 851811"/>
                <a:gd name="connsiteX1157" fmla="*/ 241236 w 956903"/>
                <a:gd name="connsiteY1157" fmla="*/ 43698 h 851811"/>
                <a:gd name="connsiteX1158" fmla="*/ 257337 w 956903"/>
                <a:gd name="connsiteY1158" fmla="*/ 39846 h 851811"/>
                <a:gd name="connsiteX1159" fmla="*/ 257337 w 956903"/>
                <a:gd name="connsiteY1159" fmla="*/ 39847 h 851811"/>
                <a:gd name="connsiteX1160" fmla="*/ 257337 w 956903"/>
                <a:gd name="connsiteY1160" fmla="*/ 39847 h 851811"/>
                <a:gd name="connsiteX1161" fmla="*/ 257337 w 956903"/>
                <a:gd name="connsiteY1161" fmla="*/ 39847 h 851811"/>
                <a:gd name="connsiteX1162" fmla="*/ 257493 w 956903"/>
                <a:gd name="connsiteY1162" fmla="*/ 37820 h 851811"/>
                <a:gd name="connsiteX1163" fmla="*/ 256635 w 956903"/>
                <a:gd name="connsiteY1163" fmla="*/ 38560 h 851811"/>
                <a:gd name="connsiteX1164" fmla="*/ 256650 w 956903"/>
                <a:gd name="connsiteY1164" fmla="*/ 38586 h 851811"/>
                <a:gd name="connsiteX1165" fmla="*/ 257493 w 956903"/>
                <a:gd name="connsiteY1165" fmla="*/ 37858 h 851811"/>
                <a:gd name="connsiteX1166" fmla="*/ 258409 w 956903"/>
                <a:gd name="connsiteY1166" fmla="*/ 38507 h 851811"/>
                <a:gd name="connsiteX1167" fmla="*/ 258429 w 956903"/>
                <a:gd name="connsiteY1167" fmla="*/ 38483 h 851811"/>
                <a:gd name="connsiteX1168" fmla="*/ 257493 w 956903"/>
                <a:gd name="connsiteY1168" fmla="*/ 37820 h 851811"/>
                <a:gd name="connsiteX1169" fmla="*/ 270906 w 956903"/>
                <a:gd name="connsiteY1169" fmla="*/ 35246 h 851811"/>
                <a:gd name="connsiteX1170" fmla="*/ 270906 w 956903"/>
                <a:gd name="connsiteY1170" fmla="*/ 35285 h 851811"/>
                <a:gd name="connsiteX1171" fmla="*/ 270918 w 956903"/>
                <a:gd name="connsiteY1171" fmla="*/ 35279 h 851811"/>
                <a:gd name="connsiteX1172" fmla="*/ 271101 w 956903"/>
                <a:gd name="connsiteY1172" fmla="*/ 35753 h 851811"/>
                <a:gd name="connsiteX1173" fmla="*/ 272426 w 956903"/>
                <a:gd name="connsiteY1173" fmla="*/ 35402 h 851811"/>
                <a:gd name="connsiteX1174" fmla="*/ 272411 w 956903"/>
                <a:gd name="connsiteY1174" fmla="*/ 35367 h 851811"/>
                <a:gd name="connsiteX1175" fmla="*/ 271101 w 956903"/>
                <a:gd name="connsiteY1175" fmla="*/ 35713 h 851811"/>
                <a:gd name="connsiteX1176" fmla="*/ 270931 w 956903"/>
                <a:gd name="connsiteY1176" fmla="*/ 35272 h 851811"/>
                <a:gd name="connsiteX1177" fmla="*/ 270918 w 956903"/>
                <a:gd name="connsiteY1177" fmla="*/ 35279 h 851811"/>
                <a:gd name="connsiteX1178" fmla="*/ 325453 w 956903"/>
                <a:gd name="connsiteY1178" fmla="*/ 7797 h 851811"/>
                <a:gd name="connsiteX1179" fmla="*/ 324556 w 956903"/>
                <a:gd name="connsiteY1179" fmla="*/ 10371 h 851811"/>
                <a:gd name="connsiteX1180" fmla="*/ 320345 w 956903"/>
                <a:gd name="connsiteY1180" fmla="*/ 12086 h 851811"/>
                <a:gd name="connsiteX1181" fmla="*/ 302488 w 956903"/>
                <a:gd name="connsiteY1181" fmla="*/ 20547 h 851811"/>
                <a:gd name="connsiteX1182" fmla="*/ 294963 w 956903"/>
                <a:gd name="connsiteY1182" fmla="*/ 24056 h 851811"/>
                <a:gd name="connsiteX1183" fmla="*/ 292701 w 956903"/>
                <a:gd name="connsiteY1183" fmla="*/ 23705 h 851811"/>
                <a:gd name="connsiteX1184" fmla="*/ 289582 w 956903"/>
                <a:gd name="connsiteY1184" fmla="*/ 25421 h 851811"/>
                <a:gd name="connsiteX1185" fmla="*/ 283344 w 956903"/>
                <a:gd name="connsiteY1185" fmla="*/ 30879 h 851811"/>
                <a:gd name="connsiteX1186" fmla="*/ 281277 w 956903"/>
                <a:gd name="connsiteY1186" fmla="*/ 28969 h 851811"/>
                <a:gd name="connsiteX1187" fmla="*/ 278899 w 956903"/>
                <a:gd name="connsiteY1187" fmla="*/ 32361 h 851811"/>
                <a:gd name="connsiteX1188" fmla="*/ 274610 w 956903"/>
                <a:gd name="connsiteY1188" fmla="*/ 37586 h 851811"/>
                <a:gd name="connsiteX1189" fmla="*/ 270672 w 956903"/>
                <a:gd name="connsiteY1189" fmla="*/ 39418 h 851811"/>
                <a:gd name="connsiteX1190" fmla="*/ 269112 w 956903"/>
                <a:gd name="connsiteY1190" fmla="*/ 36806 h 851811"/>
                <a:gd name="connsiteX1191" fmla="*/ 264979 w 956903"/>
                <a:gd name="connsiteY1191" fmla="*/ 38288 h 851811"/>
                <a:gd name="connsiteX1192" fmla="*/ 260339 w 956903"/>
                <a:gd name="connsiteY1192" fmla="*/ 43161 h 851811"/>
                <a:gd name="connsiteX1193" fmla="*/ 267903 w 956903"/>
                <a:gd name="connsiteY1193" fmla="*/ 41212 h 851811"/>
                <a:gd name="connsiteX1194" fmla="*/ 262562 w 956903"/>
                <a:gd name="connsiteY1194" fmla="*/ 45618 h 851811"/>
                <a:gd name="connsiteX1195" fmla="*/ 256362 w 956903"/>
                <a:gd name="connsiteY1195" fmla="*/ 46398 h 851811"/>
                <a:gd name="connsiteX1196" fmla="*/ 253204 w 956903"/>
                <a:gd name="connsiteY1196" fmla="*/ 46982 h 851811"/>
                <a:gd name="connsiteX1197" fmla="*/ 255621 w 956903"/>
                <a:gd name="connsiteY1197" fmla="*/ 48932 h 851811"/>
                <a:gd name="connsiteX1198" fmla="*/ 255349 w 956903"/>
                <a:gd name="connsiteY1198" fmla="*/ 49829 h 851811"/>
                <a:gd name="connsiteX1199" fmla="*/ 248252 w 956903"/>
                <a:gd name="connsiteY1199" fmla="*/ 56964 h 851811"/>
                <a:gd name="connsiteX1200" fmla="*/ 245757 w 956903"/>
                <a:gd name="connsiteY1200" fmla="*/ 58875 h 851811"/>
                <a:gd name="connsiteX1201" fmla="*/ 237647 w 956903"/>
                <a:gd name="connsiteY1201" fmla="*/ 62306 h 851811"/>
                <a:gd name="connsiteX1202" fmla="*/ 234645 w 956903"/>
                <a:gd name="connsiteY1202" fmla="*/ 65113 h 851811"/>
                <a:gd name="connsiteX1203" fmla="*/ 233514 w 956903"/>
                <a:gd name="connsiteY1203" fmla="*/ 67608 h 851811"/>
                <a:gd name="connsiteX1204" fmla="*/ 226301 w 956903"/>
                <a:gd name="connsiteY1204" fmla="*/ 76537 h 851811"/>
                <a:gd name="connsiteX1205" fmla="*/ 222285 w 956903"/>
                <a:gd name="connsiteY1205" fmla="*/ 79812 h 851811"/>
                <a:gd name="connsiteX1206" fmla="*/ 220296 w 956903"/>
                <a:gd name="connsiteY1206" fmla="*/ 81645 h 851811"/>
                <a:gd name="connsiteX1207" fmla="*/ 213434 w 956903"/>
                <a:gd name="connsiteY1207" fmla="*/ 87766 h 851811"/>
                <a:gd name="connsiteX1208" fmla="*/ 209340 w 956903"/>
                <a:gd name="connsiteY1208" fmla="*/ 91431 h 851811"/>
                <a:gd name="connsiteX1209" fmla="*/ 207157 w 956903"/>
                <a:gd name="connsiteY1209" fmla="*/ 93537 h 851811"/>
                <a:gd name="connsiteX1210" fmla="*/ 201971 w 956903"/>
                <a:gd name="connsiteY1210" fmla="*/ 100789 h 851811"/>
                <a:gd name="connsiteX1211" fmla="*/ 197253 w 956903"/>
                <a:gd name="connsiteY1211" fmla="*/ 102348 h 851811"/>
                <a:gd name="connsiteX1212" fmla="*/ 192730 w 956903"/>
                <a:gd name="connsiteY1212" fmla="*/ 107105 h 851811"/>
                <a:gd name="connsiteX1213" fmla="*/ 191131 w 956903"/>
                <a:gd name="connsiteY1213" fmla="*/ 109055 h 851811"/>
                <a:gd name="connsiteX1214" fmla="*/ 188051 w 956903"/>
                <a:gd name="connsiteY1214" fmla="*/ 110458 h 851811"/>
                <a:gd name="connsiteX1215" fmla="*/ 185049 w 956903"/>
                <a:gd name="connsiteY1215" fmla="*/ 119738 h 851811"/>
                <a:gd name="connsiteX1216" fmla="*/ 182163 w 956903"/>
                <a:gd name="connsiteY1216" fmla="*/ 122741 h 851811"/>
                <a:gd name="connsiteX1217" fmla="*/ 178148 w 956903"/>
                <a:gd name="connsiteY1217" fmla="*/ 126016 h 851811"/>
                <a:gd name="connsiteX1218" fmla="*/ 174288 w 956903"/>
                <a:gd name="connsiteY1218" fmla="*/ 131357 h 851811"/>
                <a:gd name="connsiteX1219" fmla="*/ 171870 w 956903"/>
                <a:gd name="connsiteY1219" fmla="*/ 137791 h 851811"/>
                <a:gd name="connsiteX1220" fmla="*/ 166957 w 956903"/>
                <a:gd name="connsiteY1220" fmla="*/ 143834 h 851811"/>
                <a:gd name="connsiteX1221" fmla="*/ 162746 w 956903"/>
                <a:gd name="connsiteY1221" fmla="*/ 151749 h 851811"/>
                <a:gd name="connsiteX1222" fmla="*/ 163214 w 956903"/>
                <a:gd name="connsiteY1222" fmla="*/ 152919 h 851811"/>
                <a:gd name="connsiteX1223" fmla="*/ 165593 w 956903"/>
                <a:gd name="connsiteY1223" fmla="*/ 150852 h 851811"/>
                <a:gd name="connsiteX1224" fmla="*/ 168751 w 956903"/>
                <a:gd name="connsiteY1224" fmla="*/ 150814 h 851811"/>
                <a:gd name="connsiteX1225" fmla="*/ 169453 w 956903"/>
                <a:gd name="connsiteY1225" fmla="*/ 153816 h 851811"/>
                <a:gd name="connsiteX1226" fmla="*/ 162629 w 956903"/>
                <a:gd name="connsiteY1226" fmla="*/ 161692 h 851811"/>
                <a:gd name="connsiteX1227" fmla="*/ 161070 w 956903"/>
                <a:gd name="connsiteY1227" fmla="*/ 165279 h 851811"/>
                <a:gd name="connsiteX1228" fmla="*/ 160914 w 956903"/>
                <a:gd name="connsiteY1228" fmla="*/ 167774 h 851811"/>
                <a:gd name="connsiteX1229" fmla="*/ 158223 w 956903"/>
                <a:gd name="connsiteY1229" fmla="*/ 165786 h 851811"/>
                <a:gd name="connsiteX1230" fmla="*/ 161031 w 956903"/>
                <a:gd name="connsiteY1230" fmla="*/ 159235 h 851811"/>
                <a:gd name="connsiteX1231" fmla="*/ 160173 w 956903"/>
                <a:gd name="connsiteY1231" fmla="*/ 156896 h 851811"/>
                <a:gd name="connsiteX1232" fmla="*/ 157873 w 956903"/>
                <a:gd name="connsiteY1232" fmla="*/ 157871 h 851811"/>
                <a:gd name="connsiteX1233" fmla="*/ 151751 w 956903"/>
                <a:gd name="connsiteY1233" fmla="*/ 165708 h 851811"/>
                <a:gd name="connsiteX1234" fmla="*/ 150152 w 956903"/>
                <a:gd name="connsiteY1234" fmla="*/ 168398 h 851811"/>
                <a:gd name="connsiteX1235" fmla="*/ 148359 w 956903"/>
                <a:gd name="connsiteY1235" fmla="*/ 170815 h 851811"/>
                <a:gd name="connsiteX1236" fmla="*/ 147228 w 956903"/>
                <a:gd name="connsiteY1236" fmla="*/ 172804 h 851811"/>
                <a:gd name="connsiteX1237" fmla="*/ 145747 w 956903"/>
                <a:gd name="connsiteY1237" fmla="*/ 176586 h 851811"/>
                <a:gd name="connsiteX1238" fmla="*/ 138923 w 956903"/>
                <a:gd name="connsiteY1238" fmla="*/ 189453 h 851811"/>
                <a:gd name="connsiteX1239" fmla="*/ 131944 w 956903"/>
                <a:gd name="connsiteY1239" fmla="*/ 201657 h 851811"/>
                <a:gd name="connsiteX1240" fmla="*/ 130228 w 956903"/>
                <a:gd name="connsiteY1240" fmla="*/ 207661 h 851811"/>
                <a:gd name="connsiteX1241" fmla="*/ 126875 w 956903"/>
                <a:gd name="connsiteY1241" fmla="*/ 211600 h 851811"/>
                <a:gd name="connsiteX1242" fmla="*/ 125316 w 956903"/>
                <a:gd name="connsiteY1242" fmla="*/ 217058 h 851811"/>
                <a:gd name="connsiteX1243" fmla="*/ 122742 w 956903"/>
                <a:gd name="connsiteY1243" fmla="*/ 223998 h 851811"/>
                <a:gd name="connsiteX1244" fmla="*/ 119896 w 956903"/>
                <a:gd name="connsiteY1244" fmla="*/ 227157 h 851811"/>
                <a:gd name="connsiteX1245" fmla="*/ 121962 w 956903"/>
                <a:gd name="connsiteY1245" fmla="*/ 230393 h 851811"/>
                <a:gd name="connsiteX1246" fmla="*/ 117947 w 956903"/>
                <a:gd name="connsiteY1246" fmla="*/ 232966 h 851811"/>
                <a:gd name="connsiteX1247" fmla="*/ 116465 w 956903"/>
                <a:gd name="connsiteY1247" fmla="*/ 238854 h 851811"/>
                <a:gd name="connsiteX1248" fmla="*/ 113228 w 956903"/>
                <a:gd name="connsiteY1248" fmla="*/ 243416 h 851811"/>
                <a:gd name="connsiteX1249" fmla="*/ 113189 w 956903"/>
                <a:gd name="connsiteY1249" fmla="*/ 245443 h 851811"/>
                <a:gd name="connsiteX1250" fmla="*/ 116777 w 956903"/>
                <a:gd name="connsiteY1250" fmla="*/ 242870 h 851811"/>
                <a:gd name="connsiteX1251" fmla="*/ 122820 w 956903"/>
                <a:gd name="connsiteY1251" fmla="*/ 238620 h 851811"/>
                <a:gd name="connsiteX1252" fmla="*/ 123288 w 956903"/>
                <a:gd name="connsiteY1252" fmla="*/ 239517 h 851811"/>
                <a:gd name="connsiteX1253" fmla="*/ 121378 w 956903"/>
                <a:gd name="connsiteY1253" fmla="*/ 247236 h 851811"/>
                <a:gd name="connsiteX1254" fmla="*/ 119701 w 956903"/>
                <a:gd name="connsiteY1254" fmla="*/ 249186 h 851811"/>
                <a:gd name="connsiteX1255" fmla="*/ 118687 w 956903"/>
                <a:gd name="connsiteY1255" fmla="*/ 254411 h 851811"/>
                <a:gd name="connsiteX1256" fmla="*/ 119779 w 956903"/>
                <a:gd name="connsiteY1256" fmla="*/ 255346 h 851811"/>
                <a:gd name="connsiteX1257" fmla="*/ 124458 w 956903"/>
                <a:gd name="connsiteY1257" fmla="*/ 245521 h 851811"/>
                <a:gd name="connsiteX1258" fmla="*/ 126329 w 956903"/>
                <a:gd name="connsiteY1258" fmla="*/ 240647 h 851811"/>
                <a:gd name="connsiteX1259" fmla="*/ 128084 w 956903"/>
                <a:gd name="connsiteY1259" fmla="*/ 237684 h 851811"/>
                <a:gd name="connsiteX1260" fmla="*/ 133075 w 956903"/>
                <a:gd name="connsiteY1260" fmla="*/ 228716 h 851811"/>
                <a:gd name="connsiteX1261" fmla="*/ 134517 w 956903"/>
                <a:gd name="connsiteY1261" fmla="*/ 227196 h 851811"/>
                <a:gd name="connsiteX1262" fmla="*/ 134868 w 956903"/>
                <a:gd name="connsiteY1262" fmla="*/ 224349 h 851811"/>
                <a:gd name="connsiteX1263" fmla="*/ 136740 w 956903"/>
                <a:gd name="connsiteY1263" fmla="*/ 217955 h 851811"/>
                <a:gd name="connsiteX1264" fmla="*/ 139742 w 956903"/>
                <a:gd name="connsiteY1264" fmla="*/ 211833 h 851811"/>
                <a:gd name="connsiteX1265" fmla="*/ 142121 w 956903"/>
                <a:gd name="connsiteY1265" fmla="*/ 204075 h 851811"/>
                <a:gd name="connsiteX1266" fmla="*/ 142042 w 956903"/>
                <a:gd name="connsiteY1266" fmla="*/ 199863 h 851811"/>
                <a:gd name="connsiteX1267" fmla="*/ 147072 w 956903"/>
                <a:gd name="connsiteY1267" fmla="*/ 197290 h 851811"/>
                <a:gd name="connsiteX1268" fmla="*/ 148398 w 956903"/>
                <a:gd name="connsiteY1268" fmla="*/ 193703 h 851811"/>
                <a:gd name="connsiteX1269" fmla="*/ 149373 w 956903"/>
                <a:gd name="connsiteY1269" fmla="*/ 188985 h 851811"/>
                <a:gd name="connsiteX1270" fmla="*/ 153545 w 956903"/>
                <a:gd name="connsiteY1270" fmla="*/ 182318 h 851811"/>
                <a:gd name="connsiteX1271" fmla="*/ 153974 w 956903"/>
                <a:gd name="connsiteY1271" fmla="*/ 180992 h 851811"/>
                <a:gd name="connsiteX1272" fmla="*/ 159939 w 956903"/>
                <a:gd name="connsiteY1272" fmla="*/ 170075 h 851811"/>
                <a:gd name="connsiteX1273" fmla="*/ 164072 w 956903"/>
                <a:gd name="connsiteY1273" fmla="*/ 170387 h 851811"/>
                <a:gd name="connsiteX1274" fmla="*/ 163760 w 956903"/>
                <a:gd name="connsiteY1274" fmla="*/ 168476 h 851811"/>
                <a:gd name="connsiteX1275" fmla="*/ 167581 w 956903"/>
                <a:gd name="connsiteY1275" fmla="*/ 161965 h 851811"/>
                <a:gd name="connsiteX1276" fmla="*/ 167932 w 956903"/>
                <a:gd name="connsiteY1276" fmla="*/ 161926 h 851811"/>
                <a:gd name="connsiteX1277" fmla="*/ 170427 w 956903"/>
                <a:gd name="connsiteY1277" fmla="*/ 155571 h 851811"/>
                <a:gd name="connsiteX1278" fmla="*/ 172182 w 956903"/>
                <a:gd name="connsiteY1278" fmla="*/ 155063 h 851811"/>
                <a:gd name="connsiteX1279" fmla="*/ 176003 w 956903"/>
                <a:gd name="connsiteY1279" fmla="*/ 153582 h 851811"/>
                <a:gd name="connsiteX1280" fmla="*/ 179044 w 956903"/>
                <a:gd name="connsiteY1280" fmla="*/ 148552 h 851811"/>
                <a:gd name="connsiteX1281" fmla="*/ 181228 w 956903"/>
                <a:gd name="connsiteY1281" fmla="*/ 146408 h 851811"/>
                <a:gd name="connsiteX1282" fmla="*/ 185556 w 956903"/>
                <a:gd name="connsiteY1282" fmla="*/ 142470 h 851811"/>
                <a:gd name="connsiteX1283" fmla="*/ 186141 w 956903"/>
                <a:gd name="connsiteY1283" fmla="*/ 137518 h 851811"/>
                <a:gd name="connsiteX1284" fmla="*/ 192067 w 956903"/>
                <a:gd name="connsiteY1284" fmla="*/ 132605 h 851811"/>
                <a:gd name="connsiteX1285" fmla="*/ 196512 w 956903"/>
                <a:gd name="connsiteY1285" fmla="*/ 126522 h 851811"/>
                <a:gd name="connsiteX1286" fmla="*/ 198033 w 956903"/>
                <a:gd name="connsiteY1286" fmla="*/ 126678 h 851811"/>
                <a:gd name="connsiteX1287" fmla="*/ 200177 w 956903"/>
                <a:gd name="connsiteY1287" fmla="*/ 130188 h 851811"/>
                <a:gd name="connsiteX1288" fmla="*/ 195186 w 956903"/>
                <a:gd name="connsiteY1288" fmla="*/ 136777 h 851811"/>
                <a:gd name="connsiteX1289" fmla="*/ 191989 w 956903"/>
                <a:gd name="connsiteY1289" fmla="*/ 140442 h 851811"/>
                <a:gd name="connsiteX1290" fmla="*/ 187934 w 956903"/>
                <a:gd name="connsiteY1290" fmla="*/ 144653 h 851811"/>
                <a:gd name="connsiteX1291" fmla="*/ 185946 w 956903"/>
                <a:gd name="connsiteY1291" fmla="*/ 147811 h 851811"/>
                <a:gd name="connsiteX1292" fmla="*/ 185166 w 956903"/>
                <a:gd name="connsiteY1292" fmla="*/ 150112 h 851811"/>
                <a:gd name="connsiteX1293" fmla="*/ 178108 w 956903"/>
                <a:gd name="connsiteY1293" fmla="*/ 161263 h 851811"/>
                <a:gd name="connsiteX1294" fmla="*/ 177641 w 956903"/>
                <a:gd name="connsiteY1294" fmla="*/ 161770 h 851811"/>
                <a:gd name="connsiteX1295" fmla="*/ 167971 w 956903"/>
                <a:gd name="connsiteY1295" fmla="*/ 178614 h 851811"/>
                <a:gd name="connsiteX1296" fmla="*/ 162240 w 956903"/>
                <a:gd name="connsiteY1296" fmla="*/ 188517 h 851811"/>
                <a:gd name="connsiteX1297" fmla="*/ 161420 w 956903"/>
                <a:gd name="connsiteY1297" fmla="*/ 190740 h 851811"/>
                <a:gd name="connsiteX1298" fmla="*/ 157521 w 956903"/>
                <a:gd name="connsiteY1298" fmla="*/ 198772 h 851811"/>
                <a:gd name="connsiteX1299" fmla="*/ 152648 w 956903"/>
                <a:gd name="connsiteY1299" fmla="*/ 207701 h 851811"/>
                <a:gd name="connsiteX1300" fmla="*/ 151127 w 956903"/>
                <a:gd name="connsiteY1300" fmla="*/ 211209 h 851811"/>
                <a:gd name="connsiteX1301" fmla="*/ 143797 w 956903"/>
                <a:gd name="connsiteY1301" fmla="*/ 225012 h 851811"/>
                <a:gd name="connsiteX1302" fmla="*/ 143329 w 956903"/>
                <a:gd name="connsiteY1302" fmla="*/ 226650 h 851811"/>
                <a:gd name="connsiteX1303" fmla="*/ 141809 w 956903"/>
                <a:gd name="connsiteY1303" fmla="*/ 232303 h 851811"/>
                <a:gd name="connsiteX1304" fmla="*/ 138533 w 956903"/>
                <a:gd name="connsiteY1304" fmla="*/ 243260 h 851811"/>
                <a:gd name="connsiteX1305" fmla="*/ 133815 w 956903"/>
                <a:gd name="connsiteY1305" fmla="*/ 253982 h 851811"/>
                <a:gd name="connsiteX1306" fmla="*/ 132880 w 956903"/>
                <a:gd name="connsiteY1306" fmla="*/ 257179 h 851811"/>
                <a:gd name="connsiteX1307" fmla="*/ 131515 w 956903"/>
                <a:gd name="connsiteY1307" fmla="*/ 263964 h 851811"/>
                <a:gd name="connsiteX1308" fmla="*/ 129994 w 956903"/>
                <a:gd name="connsiteY1308" fmla="*/ 269656 h 851811"/>
                <a:gd name="connsiteX1309" fmla="*/ 129292 w 956903"/>
                <a:gd name="connsiteY1309" fmla="*/ 271957 h 851811"/>
                <a:gd name="connsiteX1310" fmla="*/ 126446 w 956903"/>
                <a:gd name="connsiteY1310" fmla="*/ 280417 h 851811"/>
                <a:gd name="connsiteX1311" fmla="*/ 126134 w 956903"/>
                <a:gd name="connsiteY1311" fmla="*/ 282094 h 851811"/>
                <a:gd name="connsiteX1312" fmla="*/ 122002 w 956903"/>
                <a:gd name="connsiteY1312" fmla="*/ 291257 h 851811"/>
                <a:gd name="connsiteX1313" fmla="*/ 121690 w 956903"/>
                <a:gd name="connsiteY1313" fmla="*/ 291881 h 851811"/>
                <a:gd name="connsiteX1314" fmla="*/ 119506 w 956903"/>
                <a:gd name="connsiteY1314" fmla="*/ 302291 h 851811"/>
                <a:gd name="connsiteX1315" fmla="*/ 117791 w 956903"/>
                <a:gd name="connsiteY1315" fmla="*/ 310791 h 851811"/>
                <a:gd name="connsiteX1316" fmla="*/ 115607 w 956903"/>
                <a:gd name="connsiteY1316" fmla="*/ 321630 h 851811"/>
                <a:gd name="connsiteX1317" fmla="*/ 112760 w 956903"/>
                <a:gd name="connsiteY1317" fmla="*/ 337616 h 851811"/>
                <a:gd name="connsiteX1318" fmla="*/ 111240 w 956903"/>
                <a:gd name="connsiteY1318" fmla="*/ 344829 h 851811"/>
                <a:gd name="connsiteX1319" fmla="*/ 113189 w 956903"/>
                <a:gd name="connsiteY1319" fmla="*/ 354304 h 851811"/>
                <a:gd name="connsiteX1320" fmla="*/ 113424 w 956903"/>
                <a:gd name="connsiteY1320" fmla="*/ 357891 h 851811"/>
                <a:gd name="connsiteX1321" fmla="*/ 113774 w 956903"/>
                <a:gd name="connsiteY1321" fmla="*/ 362882 h 851811"/>
                <a:gd name="connsiteX1322" fmla="*/ 115217 w 956903"/>
                <a:gd name="connsiteY1322" fmla="*/ 372513 h 851811"/>
                <a:gd name="connsiteX1323" fmla="*/ 115412 w 956903"/>
                <a:gd name="connsiteY1323" fmla="*/ 382377 h 851811"/>
                <a:gd name="connsiteX1324" fmla="*/ 114827 w 956903"/>
                <a:gd name="connsiteY1324" fmla="*/ 384873 h 851811"/>
                <a:gd name="connsiteX1325" fmla="*/ 113618 w 956903"/>
                <a:gd name="connsiteY1325" fmla="*/ 391306 h 851811"/>
                <a:gd name="connsiteX1326" fmla="*/ 112916 w 956903"/>
                <a:gd name="connsiteY1326" fmla="*/ 396959 h 851811"/>
                <a:gd name="connsiteX1327" fmla="*/ 113969 w 956903"/>
                <a:gd name="connsiteY1327" fmla="*/ 398753 h 851811"/>
                <a:gd name="connsiteX1328" fmla="*/ 113969 w 956903"/>
                <a:gd name="connsiteY1328" fmla="*/ 402652 h 851811"/>
                <a:gd name="connsiteX1329" fmla="*/ 112683 w 956903"/>
                <a:gd name="connsiteY1329" fmla="*/ 406473 h 851811"/>
                <a:gd name="connsiteX1330" fmla="*/ 113813 w 956903"/>
                <a:gd name="connsiteY1330" fmla="*/ 410138 h 851811"/>
                <a:gd name="connsiteX1331" fmla="*/ 114437 w 956903"/>
                <a:gd name="connsiteY1331" fmla="*/ 413569 h 851811"/>
                <a:gd name="connsiteX1332" fmla="*/ 114437 w 956903"/>
                <a:gd name="connsiteY1332" fmla="*/ 417546 h 851811"/>
                <a:gd name="connsiteX1333" fmla="*/ 114710 w 956903"/>
                <a:gd name="connsiteY1333" fmla="*/ 418872 h 851811"/>
                <a:gd name="connsiteX1334" fmla="*/ 114944 w 956903"/>
                <a:gd name="connsiteY1334" fmla="*/ 428035 h 851811"/>
                <a:gd name="connsiteX1335" fmla="*/ 116192 w 956903"/>
                <a:gd name="connsiteY1335" fmla="*/ 430764 h 851811"/>
                <a:gd name="connsiteX1336" fmla="*/ 118219 w 956903"/>
                <a:gd name="connsiteY1336" fmla="*/ 433142 h 851811"/>
                <a:gd name="connsiteX1337" fmla="*/ 117829 w 956903"/>
                <a:gd name="connsiteY1337" fmla="*/ 436379 h 851811"/>
                <a:gd name="connsiteX1338" fmla="*/ 116971 w 956903"/>
                <a:gd name="connsiteY1338" fmla="*/ 439498 h 851811"/>
                <a:gd name="connsiteX1339" fmla="*/ 118999 w 956903"/>
                <a:gd name="connsiteY1339" fmla="*/ 446867 h 851811"/>
                <a:gd name="connsiteX1340" fmla="*/ 120676 w 956903"/>
                <a:gd name="connsiteY1340" fmla="*/ 448856 h 851811"/>
                <a:gd name="connsiteX1341" fmla="*/ 123366 w 956903"/>
                <a:gd name="connsiteY1341" fmla="*/ 450805 h 851811"/>
                <a:gd name="connsiteX1342" fmla="*/ 121611 w 956903"/>
                <a:gd name="connsiteY1342" fmla="*/ 453378 h 851811"/>
                <a:gd name="connsiteX1343" fmla="*/ 122898 w 956903"/>
                <a:gd name="connsiteY1343" fmla="*/ 459305 h 851811"/>
                <a:gd name="connsiteX1344" fmla="*/ 129292 w 956903"/>
                <a:gd name="connsiteY1344" fmla="*/ 466869 h 851811"/>
                <a:gd name="connsiteX1345" fmla="*/ 132139 w 956903"/>
                <a:gd name="connsiteY1345" fmla="*/ 474238 h 851811"/>
                <a:gd name="connsiteX1346" fmla="*/ 133815 w 956903"/>
                <a:gd name="connsiteY1346" fmla="*/ 480165 h 851811"/>
                <a:gd name="connsiteX1347" fmla="*/ 134790 w 956903"/>
                <a:gd name="connsiteY1347" fmla="*/ 483050 h 851811"/>
                <a:gd name="connsiteX1348" fmla="*/ 135648 w 956903"/>
                <a:gd name="connsiteY1348" fmla="*/ 490497 h 851811"/>
                <a:gd name="connsiteX1349" fmla="*/ 134205 w 956903"/>
                <a:gd name="connsiteY1349" fmla="*/ 492330 h 851811"/>
                <a:gd name="connsiteX1350" fmla="*/ 133153 w 956903"/>
                <a:gd name="connsiteY1350" fmla="*/ 494123 h 851811"/>
                <a:gd name="connsiteX1351" fmla="*/ 136662 w 956903"/>
                <a:gd name="connsiteY1351" fmla="*/ 495020 h 851811"/>
                <a:gd name="connsiteX1352" fmla="*/ 138533 w 956903"/>
                <a:gd name="connsiteY1352" fmla="*/ 496814 h 851811"/>
                <a:gd name="connsiteX1353" fmla="*/ 136662 w 956903"/>
                <a:gd name="connsiteY1353" fmla="*/ 498607 h 851811"/>
                <a:gd name="connsiteX1354" fmla="*/ 134595 w 956903"/>
                <a:gd name="connsiteY1354" fmla="*/ 499114 h 851811"/>
                <a:gd name="connsiteX1355" fmla="*/ 139742 w 956903"/>
                <a:gd name="connsiteY1355" fmla="*/ 501726 h 851811"/>
                <a:gd name="connsiteX1356" fmla="*/ 143173 w 956903"/>
                <a:gd name="connsiteY1356" fmla="*/ 509603 h 851811"/>
                <a:gd name="connsiteX1357" fmla="*/ 144421 w 956903"/>
                <a:gd name="connsiteY1357" fmla="*/ 512020 h 851811"/>
                <a:gd name="connsiteX1358" fmla="*/ 151166 w 956903"/>
                <a:gd name="connsiteY1358" fmla="*/ 521495 h 851811"/>
                <a:gd name="connsiteX1359" fmla="*/ 152102 w 956903"/>
                <a:gd name="connsiteY1359" fmla="*/ 523405 h 851811"/>
                <a:gd name="connsiteX1360" fmla="*/ 149295 w 956903"/>
                <a:gd name="connsiteY1360" fmla="*/ 525744 h 851811"/>
                <a:gd name="connsiteX1361" fmla="*/ 147735 w 956903"/>
                <a:gd name="connsiteY1361" fmla="*/ 527304 h 851811"/>
                <a:gd name="connsiteX1362" fmla="*/ 149178 w 956903"/>
                <a:gd name="connsiteY1362" fmla="*/ 529410 h 851811"/>
                <a:gd name="connsiteX1363" fmla="*/ 158185 w 956903"/>
                <a:gd name="connsiteY1363" fmla="*/ 536974 h 851811"/>
                <a:gd name="connsiteX1364" fmla="*/ 159861 w 956903"/>
                <a:gd name="connsiteY1364" fmla="*/ 538689 h 851811"/>
                <a:gd name="connsiteX1365" fmla="*/ 163253 w 956903"/>
                <a:gd name="connsiteY1365" fmla="*/ 544421 h 851811"/>
                <a:gd name="connsiteX1366" fmla="*/ 159393 w 956903"/>
                <a:gd name="connsiteY1366" fmla="*/ 548164 h 851811"/>
                <a:gd name="connsiteX1367" fmla="*/ 158652 w 956903"/>
                <a:gd name="connsiteY1367" fmla="*/ 548515 h 851811"/>
                <a:gd name="connsiteX1368" fmla="*/ 160914 w 956903"/>
                <a:gd name="connsiteY1368" fmla="*/ 552141 h 851811"/>
                <a:gd name="connsiteX1369" fmla="*/ 161849 w 956903"/>
                <a:gd name="connsiteY1369" fmla="*/ 549412 h 851811"/>
                <a:gd name="connsiteX1370" fmla="*/ 162863 w 956903"/>
                <a:gd name="connsiteY1370" fmla="*/ 549685 h 851811"/>
                <a:gd name="connsiteX1371" fmla="*/ 164618 w 956903"/>
                <a:gd name="connsiteY1371" fmla="*/ 550815 h 851811"/>
                <a:gd name="connsiteX1372" fmla="*/ 169686 w 956903"/>
                <a:gd name="connsiteY1372" fmla="*/ 558067 h 851811"/>
                <a:gd name="connsiteX1373" fmla="*/ 170662 w 956903"/>
                <a:gd name="connsiteY1373" fmla="*/ 560563 h 851811"/>
                <a:gd name="connsiteX1374" fmla="*/ 172182 w 956903"/>
                <a:gd name="connsiteY1374" fmla="*/ 564150 h 851811"/>
                <a:gd name="connsiteX1375" fmla="*/ 168751 w 956903"/>
                <a:gd name="connsiteY1375" fmla="*/ 565242 h 851811"/>
                <a:gd name="connsiteX1376" fmla="*/ 172221 w 956903"/>
                <a:gd name="connsiteY1376" fmla="*/ 568322 h 851811"/>
                <a:gd name="connsiteX1377" fmla="*/ 177758 w 956903"/>
                <a:gd name="connsiteY1377" fmla="*/ 569024 h 851811"/>
                <a:gd name="connsiteX1378" fmla="*/ 180916 w 956903"/>
                <a:gd name="connsiteY1378" fmla="*/ 572884 h 851811"/>
                <a:gd name="connsiteX1379" fmla="*/ 179707 w 956903"/>
                <a:gd name="connsiteY1379" fmla="*/ 580760 h 851811"/>
                <a:gd name="connsiteX1380" fmla="*/ 186102 w 956903"/>
                <a:gd name="connsiteY1380" fmla="*/ 582982 h 851811"/>
                <a:gd name="connsiteX1381" fmla="*/ 192028 w 956903"/>
                <a:gd name="connsiteY1381" fmla="*/ 584581 h 851811"/>
                <a:gd name="connsiteX1382" fmla="*/ 204466 w 956903"/>
                <a:gd name="connsiteY1382" fmla="*/ 598266 h 851811"/>
                <a:gd name="connsiteX1383" fmla="*/ 207624 w 956903"/>
                <a:gd name="connsiteY1383" fmla="*/ 600801 h 851811"/>
                <a:gd name="connsiteX1384" fmla="*/ 209379 w 956903"/>
                <a:gd name="connsiteY1384" fmla="*/ 603062 h 851811"/>
                <a:gd name="connsiteX1385" fmla="*/ 212108 w 956903"/>
                <a:gd name="connsiteY1385" fmla="*/ 607975 h 851811"/>
                <a:gd name="connsiteX1386" fmla="*/ 215267 w 956903"/>
                <a:gd name="connsiteY1386" fmla="*/ 611172 h 851811"/>
                <a:gd name="connsiteX1387" fmla="*/ 215344 w 956903"/>
                <a:gd name="connsiteY1387" fmla="*/ 616631 h 851811"/>
                <a:gd name="connsiteX1388" fmla="*/ 215071 w 956903"/>
                <a:gd name="connsiteY1388" fmla="*/ 620920 h 851811"/>
                <a:gd name="connsiteX1389" fmla="*/ 217294 w 956903"/>
                <a:gd name="connsiteY1389" fmla="*/ 621700 h 851811"/>
                <a:gd name="connsiteX1390" fmla="*/ 226340 w 956903"/>
                <a:gd name="connsiteY1390" fmla="*/ 622869 h 851811"/>
                <a:gd name="connsiteX1391" fmla="*/ 229147 w 956903"/>
                <a:gd name="connsiteY1391" fmla="*/ 625910 h 851811"/>
                <a:gd name="connsiteX1392" fmla="*/ 229927 w 956903"/>
                <a:gd name="connsiteY1392" fmla="*/ 627042 h 851811"/>
                <a:gd name="connsiteX1393" fmla="*/ 232266 w 956903"/>
                <a:gd name="connsiteY1393" fmla="*/ 633163 h 851811"/>
                <a:gd name="connsiteX1394" fmla="*/ 238661 w 956903"/>
                <a:gd name="connsiteY1394" fmla="*/ 635580 h 851811"/>
                <a:gd name="connsiteX1395" fmla="*/ 240961 w 956903"/>
                <a:gd name="connsiteY1395" fmla="*/ 638037 h 851811"/>
                <a:gd name="connsiteX1396" fmla="*/ 243417 w 956903"/>
                <a:gd name="connsiteY1396" fmla="*/ 640259 h 851811"/>
                <a:gd name="connsiteX1397" fmla="*/ 249188 w 956903"/>
                <a:gd name="connsiteY1397" fmla="*/ 644002 h 851811"/>
                <a:gd name="connsiteX1398" fmla="*/ 257181 w 956903"/>
                <a:gd name="connsiteY1398" fmla="*/ 648876 h 851811"/>
                <a:gd name="connsiteX1399" fmla="*/ 266149 w 956903"/>
                <a:gd name="connsiteY1399" fmla="*/ 654803 h 851811"/>
                <a:gd name="connsiteX1400" fmla="*/ 271841 w 956903"/>
                <a:gd name="connsiteY1400" fmla="*/ 660690 h 851811"/>
                <a:gd name="connsiteX1401" fmla="*/ 273635 w 956903"/>
                <a:gd name="connsiteY1401" fmla="*/ 661587 h 851811"/>
                <a:gd name="connsiteX1402" fmla="*/ 285683 w 956903"/>
                <a:gd name="connsiteY1402" fmla="*/ 668371 h 851811"/>
                <a:gd name="connsiteX1403" fmla="*/ 291921 w 956903"/>
                <a:gd name="connsiteY1403" fmla="*/ 673674 h 851811"/>
                <a:gd name="connsiteX1404" fmla="*/ 295353 w 956903"/>
                <a:gd name="connsiteY1404" fmla="*/ 675038 h 851811"/>
                <a:gd name="connsiteX1405" fmla="*/ 301396 w 956903"/>
                <a:gd name="connsiteY1405" fmla="*/ 678821 h 851811"/>
                <a:gd name="connsiteX1406" fmla="*/ 308765 w 956903"/>
                <a:gd name="connsiteY1406" fmla="*/ 682680 h 851811"/>
                <a:gd name="connsiteX1407" fmla="*/ 314107 w 956903"/>
                <a:gd name="connsiteY1407" fmla="*/ 684630 h 851811"/>
                <a:gd name="connsiteX1408" fmla="*/ 317304 w 956903"/>
                <a:gd name="connsiteY1408" fmla="*/ 685605 h 851811"/>
                <a:gd name="connsiteX1409" fmla="*/ 321164 w 956903"/>
                <a:gd name="connsiteY1409" fmla="*/ 686970 h 851811"/>
                <a:gd name="connsiteX1410" fmla="*/ 321983 w 956903"/>
                <a:gd name="connsiteY1410" fmla="*/ 688958 h 851811"/>
                <a:gd name="connsiteX1411" fmla="*/ 323426 w 956903"/>
                <a:gd name="connsiteY1411" fmla="*/ 693754 h 851811"/>
                <a:gd name="connsiteX1412" fmla="*/ 324284 w 956903"/>
                <a:gd name="connsiteY1412" fmla="*/ 693403 h 851811"/>
                <a:gd name="connsiteX1413" fmla="*/ 331692 w 956903"/>
                <a:gd name="connsiteY1413" fmla="*/ 691375 h 851811"/>
                <a:gd name="connsiteX1414" fmla="*/ 336877 w 956903"/>
                <a:gd name="connsiteY1414" fmla="*/ 694066 h 851811"/>
                <a:gd name="connsiteX1415" fmla="*/ 346781 w 956903"/>
                <a:gd name="connsiteY1415" fmla="*/ 697107 h 851811"/>
                <a:gd name="connsiteX1416" fmla="*/ 348614 w 956903"/>
                <a:gd name="connsiteY1416" fmla="*/ 698472 h 851811"/>
                <a:gd name="connsiteX1417" fmla="*/ 352941 w 956903"/>
                <a:gd name="connsiteY1417" fmla="*/ 700538 h 851811"/>
                <a:gd name="connsiteX1418" fmla="*/ 359063 w 956903"/>
                <a:gd name="connsiteY1418" fmla="*/ 702916 h 851811"/>
                <a:gd name="connsiteX1419" fmla="*/ 364482 w 956903"/>
                <a:gd name="connsiteY1419" fmla="*/ 706270 h 851811"/>
                <a:gd name="connsiteX1420" fmla="*/ 366159 w 956903"/>
                <a:gd name="connsiteY1420" fmla="*/ 704983 h 851811"/>
                <a:gd name="connsiteX1421" fmla="*/ 369863 w 956903"/>
                <a:gd name="connsiteY1421" fmla="*/ 704359 h 851811"/>
                <a:gd name="connsiteX1422" fmla="*/ 370838 w 956903"/>
                <a:gd name="connsiteY1422" fmla="*/ 704710 h 851811"/>
                <a:gd name="connsiteX1423" fmla="*/ 376647 w 956903"/>
                <a:gd name="connsiteY1423" fmla="*/ 707127 h 851811"/>
                <a:gd name="connsiteX1424" fmla="*/ 377895 w 956903"/>
                <a:gd name="connsiteY1424" fmla="*/ 707478 h 851811"/>
                <a:gd name="connsiteX1425" fmla="*/ 382925 w 956903"/>
                <a:gd name="connsiteY1425" fmla="*/ 708180 h 851811"/>
                <a:gd name="connsiteX1426" fmla="*/ 386707 w 956903"/>
                <a:gd name="connsiteY1426" fmla="*/ 708375 h 851811"/>
                <a:gd name="connsiteX1427" fmla="*/ 394973 w 956903"/>
                <a:gd name="connsiteY1427" fmla="*/ 709506 h 851811"/>
                <a:gd name="connsiteX1428" fmla="*/ 399301 w 956903"/>
                <a:gd name="connsiteY1428" fmla="*/ 709935 h 851811"/>
                <a:gd name="connsiteX1429" fmla="*/ 405968 w 956903"/>
                <a:gd name="connsiteY1429" fmla="*/ 711261 h 851811"/>
                <a:gd name="connsiteX1430" fmla="*/ 409516 w 956903"/>
                <a:gd name="connsiteY1430" fmla="*/ 712430 h 851811"/>
                <a:gd name="connsiteX1431" fmla="*/ 420200 w 956903"/>
                <a:gd name="connsiteY1431" fmla="*/ 713678 h 851811"/>
                <a:gd name="connsiteX1432" fmla="*/ 426165 w 956903"/>
                <a:gd name="connsiteY1432" fmla="*/ 714068 h 851811"/>
                <a:gd name="connsiteX1433" fmla="*/ 428193 w 956903"/>
                <a:gd name="connsiteY1433" fmla="*/ 716563 h 851811"/>
                <a:gd name="connsiteX1434" fmla="*/ 432365 w 956903"/>
                <a:gd name="connsiteY1434" fmla="*/ 714419 h 851811"/>
                <a:gd name="connsiteX1435" fmla="*/ 431468 w 956903"/>
                <a:gd name="connsiteY1435" fmla="*/ 717928 h 851811"/>
                <a:gd name="connsiteX1436" fmla="*/ 434470 w 956903"/>
                <a:gd name="connsiteY1436" fmla="*/ 718240 h 851811"/>
                <a:gd name="connsiteX1437" fmla="*/ 438720 w 956903"/>
                <a:gd name="connsiteY1437" fmla="*/ 717109 h 851811"/>
                <a:gd name="connsiteX1438" fmla="*/ 440787 w 956903"/>
                <a:gd name="connsiteY1438" fmla="*/ 716953 h 851811"/>
                <a:gd name="connsiteX1439" fmla="*/ 451470 w 956903"/>
                <a:gd name="connsiteY1439" fmla="*/ 716134 h 851811"/>
                <a:gd name="connsiteX1440" fmla="*/ 455252 w 956903"/>
                <a:gd name="connsiteY1440" fmla="*/ 717733 h 851811"/>
                <a:gd name="connsiteX1441" fmla="*/ 458917 w 956903"/>
                <a:gd name="connsiteY1441" fmla="*/ 719683 h 851811"/>
                <a:gd name="connsiteX1442" fmla="*/ 464454 w 956903"/>
                <a:gd name="connsiteY1442" fmla="*/ 718747 h 851811"/>
                <a:gd name="connsiteX1443" fmla="*/ 469757 w 956903"/>
                <a:gd name="connsiteY1443" fmla="*/ 718240 h 851811"/>
                <a:gd name="connsiteX1444" fmla="*/ 470420 w 956903"/>
                <a:gd name="connsiteY1444" fmla="*/ 718122 h 851811"/>
                <a:gd name="connsiteX1445" fmla="*/ 481571 w 956903"/>
                <a:gd name="connsiteY1445" fmla="*/ 715354 h 851811"/>
                <a:gd name="connsiteX1446" fmla="*/ 489798 w 956903"/>
                <a:gd name="connsiteY1446" fmla="*/ 714146 h 851811"/>
                <a:gd name="connsiteX1447" fmla="*/ 495256 w 956903"/>
                <a:gd name="connsiteY1447" fmla="*/ 713522 h 851811"/>
                <a:gd name="connsiteX1448" fmla="*/ 502158 w 956903"/>
                <a:gd name="connsiteY1448" fmla="*/ 713951 h 851811"/>
                <a:gd name="connsiteX1449" fmla="*/ 513933 w 956903"/>
                <a:gd name="connsiteY1449" fmla="*/ 711611 h 851811"/>
                <a:gd name="connsiteX1450" fmla="*/ 522394 w 956903"/>
                <a:gd name="connsiteY1450" fmla="*/ 708687 h 851811"/>
                <a:gd name="connsiteX1451" fmla="*/ 531517 w 956903"/>
                <a:gd name="connsiteY1451" fmla="*/ 707478 h 851811"/>
                <a:gd name="connsiteX1452" fmla="*/ 533116 w 956903"/>
                <a:gd name="connsiteY1452" fmla="*/ 706933 h 851811"/>
                <a:gd name="connsiteX1453" fmla="*/ 543682 w 956903"/>
                <a:gd name="connsiteY1453" fmla="*/ 702839 h 851811"/>
                <a:gd name="connsiteX1454" fmla="*/ 550506 w 956903"/>
                <a:gd name="connsiteY1454" fmla="*/ 699914 h 851811"/>
                <a:gd name="connsiteX1455" fmla="*/ 552650 w 956903"/>
                <a:gd name="connsiteY1455" fmla="*/ 699056 h 851811"/>
                <a:gd name="connsiteX1456" fmla="*/ 564113 w 956903"/>
                <a:gd name="connsiteY1456" fmla="*/ 696327 h 851811"/>
                <a:gd name="connsiteX1457" fmla="*/ 576395 w 956903"/>
                <a:gd name="connsiteY1457" fmla="*/ 692428 h 851811"/>
                <a:gd name="connsiteX1458" fmla="*/ 578969 w 956903"/>
                <a:gd name="connsiteY1458" fmla="*/ 691336 h 851811"/>
                <a:gd name="connsiteX1459" fmla="*/ 581971 w 956903"/>
                <a:gd name="connsiteY1459" fmla="*/ 690557 h 851811"/>
                <a:gd name="connsiteX1460" fmla="*/ 595150 w 956903"/>
                <a:gd name="connsiteY1460" fmla="*/ 686073 h 851811"/>
                <a:gd name="connsiteX1461" fmla="*/ 597996 w 956903"/>
                <a:gd name="connsiteY1461" fmla="*/ 684981 h 851811"/>
                <a:gd name="connsiteX1462" fmla="*/ 600413 w 956903"/>
                <a:gd name="connsiteY1462" fmla="*/ 684864 h 851811"/>
                <a:gd name="connsiteX1463" fmla="*/ 609576 w 956903"/>
                <a:gd name="connsiteY1463" fmla="*/ 682018 h 851811"/>
                <a:gd name="connsiteX1464" fmla="*/ 612813 w 956903"/>
                <a:gd name="connsiteY1464" fmla="*/ 680965 h 851811"/>
                <a:gd name="connsiteX1465" fmla="*/ 615854 w 956903"/>
                <a:gd name="connsiteY1465" fmla="*/ 679561 h 851811"/>
                <a:gd name="connsiteX1466" fmla="*/ 623574 w 956903"/>
                <a:gd name="connsiteY1466" fmla="*/ 674337 h 851811"/>
                <a:gd name="connsiteX1467" fmla="*/ 629422 w 956903"/>
                <a:gd name="connsiteY1467" fmla="*/ 672348 h 851811"/>
                <a:gd name="connsiteX1468" fmla="*/ 633516 w 956903"/>
                <a:gd name="connsiteY1468" fmla="*/ 669970 h 851811"/>
                <a:gd name="connsiteX1469" fmla="*/ 638975 w 956903"/>
                <a:gd name="connsiteY1469" fmla="*/ 665135 h 851811"/>
                <a:gd name="connsiteX1470" fmla="*/ 640807 w 956903"/>
                <a:gd name="connsiteY1470" fmla="*/ 663146 h 851811"/>
                <a:gd name="connsiteX1471" fmla="*/ 644668 w 956903"/>
                <a:gd name="connsiteY1471" fmla="*/ 657532 h 851811"/>
                <a:gd name="connsiteX1472" fmla="*/ 645447 w 956903"/>
                <a:gd name="connsiteY1472" fmla="*/ 656869 h 851811"/>
                <a:gd name="connsiteX1473" fmla="*/ 657027 w 956903"/>
                <a:gd name="connsiteY1473" fmla="*/ 649461 h 851811"/>
                <a:gd name="connsiteX1474" fmla="*/ 662330 w 956903"/>
                <a:gd name="connsiteY1474" fmla="*/ 648798 h 851811"/>
                <a:gd name="connsiteX1475" fmla="*/ 665410 w 956903"/>
                <a:gd name="connsiteY1475" fmla="*/ 648018 h 851811"/>
                <a:gd name="connsiteX1476" fmla="*/ 669075 w 956903"/>
                <a:gd name="connsiteY1476" fmla="*/ 643846 h 851811"/>
                <a:gd name="connsiteX1477" fmla="*/ 670674 w 956903"/>
                <a:gd name="connsiteY1477" fmla="*/ 642521 h 851811"/>
                <a:gd name="connsiteX1478" fmla="*/ 677926 w 956903"/>
                <a:gd name="connsiteY1478" fmla="*/ 637803 h 851811"/>
                <a:gd name="connsiteX1479" fmla="*/ 680812 w 956903"/>
                <a:gd name="connsiteY1479" fmla="*/ 636867 h 851811"/>
                <a:gd name="connsiteX1480" fmla="*/ 686348 w 956903"/>
                <a:gd name="connsiteY1480" fmla="*/ 629186 h 851811"/>
                <a:gd name="connsiteX1481" fmla="*/ 691105 w 956903"/>
                <a:gd name="connsiteY1481" fmla="*/ 624819 h 851811"/>
                <a:gd name="connsiteX1482" fmla="*/ 695667 w 956903"/>
                <a:gd name="connsiteY1482" fmla="*/ 618424 h 851811"/>
                <a:gd name="connsiteX1483" fmla="*/ 702685 w 956903"/>
                <a:gd name="connsiteY1483" fmla="*/ 610666 h 851811"/>
                <a:gd name="connsiteX1484" fmla="*/ 708963 w 956903"/>
                <a:gd name="connsiteY1484" fmla="*/ 604973 h 851811"/>
                <a:gd name="connsiteX1485" fmla="*/ 715513 w 956903"/>
                <a:gd name="connsiteY1485" fmla="*/ 598656 h 851811"/>
                <a:gd name="connsiteX1486" fmla="*/ 720738 w 956903"/>
                <a:gd name="connsiteY1486" fmla="*/ 592028 h 851811"/>
                <a:gd name="connsiteX1487" fmla="*/ 724910 w 956903"/>
                <a:gd name="connsiteY1487" fmla="*/ 587817 h 851811"/>
                <a:gd name="connsiteX1488" fmla="*/ 725495 w 956903"/>
                <a:gd name="connsiteY1488" fmla="*/ 585672 h 851811"/>
                <a:gd name="connsiteX1489" fmla="*/ 727717 w 956903"/>
                <a:gd name="connsiteY1489" fmla="*/ 580565 h 851811"/>
                <a:gd name="connsiteX1490" fmla="*/ 729160 w 956903"/>
                <a:gd name="connsiteY1490" fmla="*/ 578654 h 851811"/>
                <a:gd name="connsiteX1491" fmla="*/ 732396 w 956903"/>
                <a:gd name="connsiteY1491" fmla="*/ 573663 h 851811"/>
                <a:gd name="connsiteX1492" fmla="*/ 735827 w 956903"/>
                <a:gd name="connsiteY1492" fmla="*/ 567659 h 851811"/>
                <a:gd name="connsiteX1493" fmla="*/ 739570 w 956903"/>
                <a:gd name="connsiteY1493" fmla="*/ 563877 h 851811"/>
                <a:gd name="connsiteX1494" fmla="*/ 743742 w 956903"/>
                <a:gd name="connsiteY1494" fmla="*/ 561382 h 851811"/>
                <a:gd name="connsiteX1495" fmla="*/ 745068 w 956903"/>
                <a:gd name="connsiteY1495" fmla="*/ 559510 h 851811"/>
                <a:gd name="connsiteX1496" fmla="*/ 747095 w 956903"/>
                <a:gd name="connsiteY1496" fmla="*/ 554520 h 851811"/>
                <a:gd name="connsiteX1497" fmla="*/ 747017 w 956903"/>
                <a:gd name="connsiteY1497" fmla="*/ 553818 h 851811"/>
                <a:gd name="connsiteX1498" fmla="*/ 748148 w 956903"/>
                <a:gd name="connsiteY1498" fmla="*/ 548476 h 851811"/>
                <a:gd name="connsiteX1499" fmla="*/ 749863 w 956903"/>
                <a:gd name="connsiteY1499" fmla="*/ 545669 h 851811"/>
                <a:gd name="connsiteX1500" fmla="*/ 754347 w 956903"/>
                <a:gd name="connsiteY1500" fmla="*/ 538260 h 851811"/>
                <a:gd name="connsiteX1501" fmla="*/ 760313 w 956903"/>
                <a:gd name="connsiteY1501" fmla="*/ 531164 h 851811"/>
                <a:gd name="connsiteX1502" fmla="*/ 760508 w 956903"/>
                <a:gd name="connsiteY1502" fmla="*/ 530501 h 851811"/>
                <a:gd name="connsiteX1503" fmla="*/ 763549 w 956903"/>
                <a:gd name="connsiteY1503" fmla="*/ 522236 h 851811"/>
                <a:gd name="connsiteX1504" fmla="*/ 765967 w 956903"/>
                <a:gd name="connsiteY1504" fmla="*/ 517479 h 851811"/>
                <a:gd name="connsiteX1505" fmla="*/ 768423 w 956903"/>
                <a:gd name="connsiteY1505" fmla="*/ 511591 h 851811"/>
                <a:gd name="connsiteX1506" fmla="*/ 768969 w 956903"/>
                <a:gd name="connsiteY1506" fmla="*/ 509642 h 851811"/>
                <a:gd name="connsiteX1507" fmla="*/ 772673 w 956903"/>
                <a:gd name="connsiteY1507" fmla="*/ 503286 h 851811"/>
                <a:gd name="connsiteX1508" fmla="*/ 777742 w 956903"/>
                <a:gd name="connsiteY1508" fmla="*/ 492759 h 851811"/>
                <a:gd name="connsiteX1509" fmla="*/ 779028 w 956903"/>
                <a:gd name="connsiteY1509" fmla="*/ 485974 h 851811"/>
                <a:gd name="connsiteX1510" fmla="*/ 780276 w 956903"/>
                <a:gd name="connsiteY1510" fmla="*/ 478800 h 851811"/>
                <a:gd name="connsiteX1511" fmla="*/ 781056 w 956903"/>
                <a:gd name="connsiteY1511" fmla="*/ 476890 h 851811"/>
                <a:gd name="connsiteX1512" fmla="*/ 784877 w 956903"/>
                <a:gd name="connsiteY1512" fmla="*/ 466596 h 851811"/>
                <a:gd name="connsiteX1513" fmla="*/ 785189 w 956903"/>
                <a:gd name="connsiteY1513" fmla="*/ 464920 h 851811"/>
                <a:gd name="connsiteX1514" fmla="*/ 790453 w 956903"/>
                <a:gd name="connsiteY1514" fmla="*/ 454548 h 851811"/>
                <a:gd name="connsiteX1515" fmla="*/ 790921 w 956903"/>
                <a:gd name="connsiteY1515" fmla="*/ 453613 h 851811"/>
                <a:gd name="connsiteX1516" fmla="*/ 791544 w 956903"/>
                <a:gd name="connsiteY1516" fmla="*/ 441408 h 851811"/>
                <a:gd name="connsiteX1517" fmla="*/ 792402 w 956903"/>
                <a:gd name="connsiteY1517" fmla="*/ 436964 h 851811"/>
                <a:gd name="connsiteX1518" fmla="*/ 792909 w 956903"/>
                <a:gd name="connsiteY1518" fmla="*/ 429867 h 851811"/>
                <a:gd name="connsiteX1519" fmla="*/ 793728 w 956903"/>
                <a:gd name="connsiteY1519" fmla="*/ 425929 h 851811"/>
                <a:gd name="connsiteX1520" fmla="*/ 796145 w 956903"/>
                <a:gd name="connsiteY1520" fmla="*/ 424643 h 851811"/>
                <a:gd name="connsiteX1521" fmla="*/ 798991 w 956903"/>
                <a:gd name="connsiteY1521" fmla="*/ 424058 h 851811"/>
                <a:gd name="connsiteX1522" fmla="*/ 801994 w 956903"/>
                <a:gd name="connsiteY1522" fmla="*/ 422459 h 851811"/>
                <a:gd name="connsiteX1523" fmla="*/ 800395 w 956903"/>
                <a:gd name="connsiteY1523" fmla="*/ 419652 h 851811"/>
                <a:gd name="connsiteX1524" fmla="*/ 799732 w 956903"/>
                <a:gd name="connsiteY1524" fmla="*/ 419379 h 851811"/>
                <a:gd name="connsiteX1525" fmla="*/ 797822 w 956903"/>
                <a:gd name="connsiteY1525" fmla="*/ 413803 h 851811"/>
                <a:gd name="connsiteX1526" fmla="*/ 798212 w 956903"/>
                <a:gd name="connsiteY1526" fmla="*/ 412867 h 851811"/>
                <a:gd name="connsiteX1527" fmla="*/ 797666 w 956903"/>
                <a:gd name="connsiteY1527" fmla="*/ 405498 h 851811"/>
                <a:gd name="connsiteX1528" fmla="*/ 797744 w 956903"/>
                <a:gd name="connsiteY1528" fmla="*/ 400196 h 851811"/>
                <a:gd name="connsiteX1529" fmla="*/ 794157 w 956903"/>
                <a:gd name="connsiteY1529" fmla="*/ 384522 h 851811"/>
                <a:gd name="connsiteX1530" fmla="*/ 795911 w 956903"/>
                <a:gd name="connsiteY1530" fmla="*/ 379024 h 851811"/>
                <a:gd name="connsiteX1531" fmla="*/ 795872 w 956903"/>
                <a:gd name="connsiteY1531" fmla="*/ 377698 h 851811"/>
                <a:gd name="connsiteX1532" fmla="*/ 796574 w 956903"/>
                <a:gd name="connsiteY1532" fmla="*/ 374891 h 851811"/>
                <a:gd name="connsiteX1533" fmla="*/ 796574 w 956903"/>
                <a:gd name="connsiteY1533" fmla="*/ 369939 h 851811"/>
                <a:gd name="connsiteX1534" fmla="*/ 798679 w 956903"/>
                <a:gd name="connsiteY1534" fmla="*/ 362609 h 851811"/>
                <a:gd name="connsiteX1535" fmla="*/ 801058 w 956903"/>
                <a:gd name="connsiteY1535" fmla="*/ 359100 h 851811"/>
                <a:gd name="connsiteX1536" fmla="*/ 798407 w 956903"/>
                <a:gd name="connsiteY1536" fmla="*/ 356449 h 851811"/>
                <a:gd name="connsiteX1537" fmla="*/ 797705 w 956903"/>
                <a:gd name="connsiteY1537" fmla="*/ 353018 h 851811"/>
                <a:gd name="connsiteX1538" fmla="*/ 798212 w 956903"/>
                <a:gd name="connsiteY1538" fmla="*/ 346857 h 851811"/>
                <a:gd name="connsiteX1539" fmla="*/ 799031 w 956903"/>
                <a:gd name="connsiteY1539" fmla="*/ 340774 h 851811"/>
                <a:gd name="connsiteX1540" fmla="*/ 798367 w 956903"/>
                <a:gd name="connsiteY1540" fmla="*/ 336954 h 851811"/>
                <a:gd name="connsiteX1541" fmla="*/ 797744 w 956903"/>
                <a:gd name="connsiteY1541" fmla="*/ 329545 h 851811"/>
                <a:gd name="connsiteX1542" fmla="*/ 796769 w 956903"/>
                <a:gd name="connsiteY1542" fmla="*/ 320694 h 851811"/>
                <a:gd name="connsiteX1543" fmla="*/ 795482 w 956903"/>
                <a:gd name="connsiteY1543" fmla="*/ 315353 h 851811"/>
                <a:gd name="connsiteX1544" fmla="*/ 796028 w 956903"/>
                <a:gd name="connsiteY1544" fmla="*/ 308763 h 851811"/>
                <a:gd name="connsiteX1545" fmla="*/ 794157 w 956903"/>
                <a:gd name="connsiteY1545" fmla="*/ 304552 h 851811"/>
                <a:gd name="connsiteX1546" fmla="*/ 792948 w 956903"/>
                <a:gd name="connsiteY1546" fmla="*/ 300575 h 851811"/>
                <a:gd name="connsiteX1547" fmla="*/ 790102 w 956903"/>
                <a:gd name="connsiteY1547" fmla="*/ 298509 h 851811"/>
                <a:gd name="connsiteX1548" fmla="*/ 788620 w 956903"/>
                <a:gd name="connsiteY1548" fmla="*/ 295390 h 851811"/>
                <a:gd name="connsiteX1549" fmla="*/ 787022 w 956903"/>
                <a:gd name="connsiteY1549" fmla="*/ 292037 h 851811"/>
                <a:gd name="connsiteX1550" fmla="*/ 789673 w 956903"/>
                <a:gd name="connsiteY1550" fmla="*/ 289112 h 851811"/>
                <a:gd name="connsiteX1551" fmla="*/ 789400 w 956903"/>
                <a:gd name="connsiteY1551" fmla="*/ 284940 h 851811"/>
                <a:gd name="connsiteX1552" fmla="*/ 786749 w 956903"/>
                <a:gd name="connsiteY1552" fmla="*/ 284628 h 851811"/>
                <a:gd name="connsiteX1553" fmla="*/ 785696 w 956903"/>
                <a:gd name="connsiteY1553" fmla="*/ 281704 h 851811"/>
                <a:gd name="connsiteX1554" fmla="*/ 787450 w 956903"/>
                <a:gd name="connsiteY1554" fmla="*/ 280417 h 851811"/>
                <a:gd name="connsiteX1555" fmla="*/ 784097 w 956903"/>
                <a:gd name="connsiteY1555" fmla="*/ 274491 h 851811"/>
                <a:gd name="connsiteX1556" fmla="*/ 783200 w 956903"/>
                <a:gd name="connsiteY1556" fmla="*/ 273087 h 851811"/>
                <a:gd name="connsiteX1557" fmla="*/ 782070 w 956903"/>
                <a:gd name="connsiteY1557" fmla="*/ 271410 h 851811"/>
                <a:gd name="connsiteX1558" fmla="*/ 774466 w 956903"/>
                <a:gd name="connsiteY1558" fmla="*/ 266498 h 851811"/>
                <a:gd name="connsiteX1559" fmla="*/ 774349 w 956903"/>
                <a:gd name="connsiteY1559" fmla="*/ 256828 h 851811"/>
                <a:gd name="connsiteX1560" fmla="*/ 773687 w 956903"/>
                <a:gd name="connsiteY1560" fmla="*/ 253943 h 851811"/>
                <a:gd name="connsiteX1561" fmla="*/ 772634 w 956903"/>
                <a:gd name="connsiteY1561" fmla="*/ 250083 h 851811"/>
                <a:gd name="connsiteX1562" fmla="*/ 771659 w 956903"/>
                <a:gd name="connsiteY1562" fmla="*/ 246574 h 851811"/>
                <a:gd name="connsiteX1563" fmla="*/ 770723 w 956903"/>
                <a:gd name="connsiteY1563" fmla="*/ 240881 h 851811"/>
                <a:gd name="connsiteX1564" fmla="*/ 769710 w 956903"/>
                <a:gd name="connsiteY1564" fmla="*/ 238854 h 851811"/>
                <a:gd name="connsiteX1565" fmla="*/ 768735 w 956903"/>
                <a:gd name="connsiteY1565" fmla="*/ 233863 h 851811"/>
                <a:gd name="connsiteX1566" fmla="*/ 766512 w 956903"/>
                <a:gd name="connsiteY1566" fmla="*/ 230627 h 851811"/>
                <a:gd name="connsiteX1567" fmla="*/ 762964 w 956903"/>
                <a:gd name="connsiteY1567" fmla="*/ 227741 h 851811"/>
                <a:gd name="connsiteX1568" fmla="*/ 762224 w 956903"/>
                <a:gd name="connsiteY1568" fmla="*/ 226572 h 851811"/>
                <a:gd name="connsiteX1569" fmla="*/ 757817 w 956903"/>
                <a:gd name="connsiteY1569" fmla="*/ 218891 h 851811"/>
                <a:gd name="connsiteX1570" fmla="*/ 753256 w 956903"/>
                <a:gd name="connsiteY1570" fmla="*/ 218891 h 851811"/>
                <a:gd name="connsiteX1571" fmla="*/ 751072 w 956903"/>
                <a:gd name="connsiteY1571" fmla="*/ 218150 h 851811"/>
                <a:gd name="connsiteX1572" fmla="*/ 741481 w 956903"/>
                <a:gd name="connsiteY1572" fmla="*/ 209260 h 851811"/>
                <a:gd name="connsiteX1573" fmla="*/ 742689 w 956903"/>
                <a:gd name="connsiteY1573" fmla="*/ 206297 h 851811"/>
                <a:gd name="connsiteX1574" fmla="*/ 739726 w 956903"/>
                <a:gd name="connsiteY1574" fmla="*/ 206570 h 851811"/>
                <a:gd name="connsiteX1575" fmla="*/ 735086 w 956903"/>
                <a:gd name="connsiteY1575" fmla="*/ 207194 h 851811"/>
                <a:gd name="connsiteX1576" fmla="*/ 724871 w 956903"/>
                <a:gd name="connsiteY1576" fmla="*/ 207974 h 851811"/>
                <a:gd name="connsiteX1577" fmla="*/ 723077 w 956903"/>
                <a:gd name="connsiteY1577" fmla="*/ 208987 h 851811"/>
                <a:gd name="connsiteX1578" fmla="*/ 721167 w 956903"/>
                <a:gd name="connsiteY1578" fmla="*/ 209494 h 851811"/>
                <a:gd name="connsiteX1579" fmla="*/ 712043 w 956903"/>
                <a:gd name="connsiteY1579" fmla="*/ 206297 h 851811"/>
                <a:gd name="connsiteX1580" fmla="*/ 707130 w 956903"/>
                <a:gd name="connsiteY1580" fmla="*/ 200682 h 851811"/>
                <a:gd name="connsiteX1581" fmla="*/ 703660 w 956903"/>
                <a:gd name="connsiteY1581" fmla="*/ 197524 h 851811"/>
                <a:gd name="connsiteX1582" fmla="*/ 701983 w 956903"/>
                <a:gd name="connsiteY1582" fmla="*/ 195847 h 851811"/>
                <a:gd name="connsiteX1583" fmla="*/ 696915 w 956903"/>
                <a:gd name="connsiteY1583" fmla="*/ 191519 h 851811"/>
                <a:gd name="connsiteX1584" fmla="*/ 694653 w 956903"/>
                <a:gd name="connsiteY1584" fmla="*/ 188673 h 851811"/>
                <a:gd name="connsiteX1585" fmla="*/ 688415 w 956903"/>
                <a:gd name="connsiteY1585" fmla="*/ 181382 h 851811"/>
                <a:gd name="connsiteX1586" fmla="*/ 688259 w 956903"/>
                <a:gd name="connsiteY1586" fmla="*/ 179433 h 851811"/>
                <a:gd name="connsiteX1587" fmla="*/ 687362 w 956903"/>
                <a:gd name="connsiteY1587" fmla="*/ 177366 h 851811"/>
                <a:gd name="connsiteX1588" fmla="*/ 681396 w 956903"/>
                <a:gd name="connsiteY1588" fmla="*/ 170699 h 851811"/>
                <a:gd name="connsiteX1589" fmla="*/ 680617 w 956903"/>
                <a:gd name="connsiteY1589" fmla="*/ 166059 h 851811"/>
                <a:gd name="connsiteX1590" fmla="*/ 678823 w 956903"/>
                <a:gd name="connsiteY1590" fmla="*/ 162745 h 851811"/>
                <a:gd name="connsiteX1591" fmla="*/ 669933 w 956903"/>
                <a:gd name="connsiteY1591" fmla="*/ 154401 h 851811"/>
                <a:gd name="connsiteX1592" fmla="*/ 664475 w 956903"/>
                <a:gd name="connsiteY1592" fmla="*/ 150307 h 851811"/>
                <a:gd name="connsiteX1593" fmla="*/ 660108 w 956903"/>
                <a:gd name="connsiteY1593" fmla="*/ 147655 h 851811"/>
                <a:gd name="connsiteX1594" fmla="*/ 655390 w 956903"/>
                <a:gd name="connsiteY1594" fmla="*/ 144692 h 851811"/>
                <a:gd name="connsiteX1595" fmla="*/ 657729 w 956903"/>
                <a:gd name="connsiteY1595" fmla="*/ 137791 h 851811"/>
                <a:gd name="connsiteX1596" fmla="*/ 653401 w 956903"/>
                <a:gd name="connsiteY1596" fmla="*/ 133892 h 851811"/>
                <a:gd name="connsiteX1597" fmla="*/ 657495 w 956903"/>
                <a:gd name="connsiteY1597" fmla="*/ 129174 h 851811"/>
                <a:gd name="connsiteX1598" fmla="*/ 656638 w 956903"/>
                <a:gd name="connsiteY1598" fmla="*/ 124300 h 851811"/>
                <a:gd name="connsiteX1599" fmla="*/ 653869 w 956903"/>
                <a:gd name="connsiteY1599" fmla="*/ 119153 h 851811"/>
                <a:gd name="connsiteX1600" fmla="*/ 652232 w 956903"/>
                <a:gd name="connsiteY1600" fmla="*/ 116619 h 851811"/>
                <a:gd name="connsiteX1601" fmla="*/ 658509 w 956903"/>
                <a:gd name="connsiteY1601" fmla="*/ 109679 h 851811"/>
                <a:gd name="connsiteX1602" fmla="*/ 655780 w 956903"/>
                <a:gd name="connsiteY1602" fmla="*/ 107690 h 851811"/>
                <a:gd name="connsiteX1603" fmla="*/ 657651 w 956903"/>
                <a:gd name="connsiteY1603" fmla="*/ 96968 h 851811"/>
                <a:gd name="connsiteX1604" fmla="*/ 656521 w 956903"/>
                <a:gd name="connsiteY1604" fmla="*/ 95447 h 851811"/>
                <a:gd name="connsiteX1605" fmla="*/ 657690 w 956903"/>
                <a:gd name="connsiteY1605" fmla="*/ 90457 h 851811"/>
                <a:gd name="connsiteX1606" fmla="*/ 660420 w 956903"/>
                <a:gd name="connsiteY1606" fmla="*/ 88858 h 851811"/>
                <a:gd name="connsiteX1607" fmla="*/ 662252 w 956903"/>
                <a:gd name="connsiteY1607" fmla="*/ 87337 h 851811"/>
                <a:gd name="connsiteX1608" fmla="*/ 668647 w 956903"/>
                <a:gd name="connsiteY1608" fmla="*/ 81801 h 851811"/>
                <a:gd name="connsiteX1609" fmla="*/ 671883 w 956903"/>
                <a:gd name="connsiteY1609" fmla="*/ 79344 h 851811"/>
                <a:gd name="connsiteX1610" fmla="*/ 676913 w 956903"/>
                <a:gd name="connsiteY1610" fmla="*/ 77317 h 851811"/>
                <a:gd name="connsiteX1611" fmla="*/ 680851 w 956903"/>
                <a:gd name="connsiteY1611" fmla="*/ 75523 h 851811"/>
                <a:gd name="connsiteX1612" fmla="*/ 687362 w 956903"/>
                <a:gd name="connsiteY1612" fmla="*/ 75835 h 851811"/>
                <a:gd name="connsiteX1613" fmla="*/ 688220 w 956903"/>
                <a:gd name="connsiteY1613" fmla="*/ 76225 h 851811"/>
                <a:gd name="connsiteX1614" fmla="*/ 696642 w 956903"/>
                <a:gd name="connsiteY1614" fmla="*/ 70688 h 851811"/>
                <a:gd name="connsiteX1615" fmla="*/ 704323 w 956903"/>
                <a:gd name="connsiteY1615" fmla="*/ 72404 h 851811"/>
                <a:gd name="connsiteX1616" fmla="*/ 705726 w 956903"/>
                <a:gd name="connsiteY1616" fmla="*/ 75406 h 851811"/>
                <a:gd name="connsiteX1617" fmla="*/ 707130 w 956903"/>
                <a:gd name="connsiteY1617" fmla="*/ 71897 h 851811"/>
                <a:gd name="connsiteX1618" fmla="*/ 711419 w 956903"/>
                <a:gd name="connsiteY1618" fmla="*/ 70611 h 851811"/>
                <a:gd name="connsiteX1619" fmla="*/ 713096 w 956903"/>
                <a:gd name="connsiteY1619" fmla="*/ 71585 h 851811"/>
                <a:gd name="connsiteX1620" fmla="*/ 717969 w 956903"/>
                <a:gd name="connsiteY1620" fmla="*/ 69285 h 851811"/>
                <a:gd name="connsiteX1621" fmla="*/ 720387 w 956903"/>
                <a:gd name="connsiteY1621" fmla="*/ 68310 h 851811"/>
                <a:gd name="connsiteX1622" fmla="*/ 724871 w 956903"/>
                <a:gd name="connsiteY1622" fmla="*/ 66906 h 851811"/>
                <a:gd name="connsiteX1623" fmla="*/ 729861 w 956903"/>
                <a:gd name="connsiteY1623" fmla="*/ 69012 h 851811"/>
                <a:gd name="connsiteX1624" fmla="*/ 732318 w 956903"/>
                <a:gd name="connsiteY1624" fmla="*/ 64645 h 851811"/>
                <a:gd name="connsiteX1625" fmla="*/ 736451 w 956903"/>
                <a:gd name="connsiteY1625" fmla="*/ 60941 h 851811"/>
                <a:gd name="connsiteX1626" fmla="*/ 746393 w 956903"/>
                <a:gd name="connsiteY1626" fmla="*/ 58875 h 851811"/>
                <a:gd name="connsiteX1627" fmla="*/ 748226 w 956903"/>
                <a:gd name="connsiteY1627" fmla="*/ 60824 h 851811"/>
                <a:gd name="connsiteX1628" fmla="*/ 754582 w 956903"/>
                <a:gd name="connsiteY1628" fmla="*/ 63124 h 851811"/>
                <a:gd name="connsiteX1629" fmla="*/ 757038 w 956903"/>
                <a:gd name="connsiteY1629" fmla="*/ 61448 h 851811"/>
                <a:gd name="connsiteX1630" fmla="*/ 765538 w 956903"/>
                <a:gd name="connsiteY1630" fmla="*/ 60395 h 851811"/>
                <a:gd name="connsiteX1631" fmla="*/ 769359 w 956903"/>
                <a:gd name="connsiteY1631" fmla="*/ 60473 h 851811"/>
                <a:gd name="connsiteX1632" fmla="*/ 771737 w 956903"/>
                <a:gd name="connsiteY1632" fmla="*/ 59108 h 851811"/>
                <a:gd name="connsiteX1633" fmla="*/ 773648 w 956903"/>
                <a:gd name="connsiteY1633" fmla="*/ 56808 h 851811"/>
                <a:gd name="connsiteX1634" fmla="*/ 775246 w 956903"/>
                <a:gd name="connsiteY1634" fmla="*/ 53533 h 851811"/>
                <a:gd name="connsiteX1635" fmla="*/ 775753 w 956903"/>
                <a:gd name="connsiteY1635" fmla="*/ 50297 h 851811"/>
                <a:gd name="connsiteX1636" fmla="*/ 779340 w 956903"/>
                <a:gd name="connsiteY1636" fmla="*/ 45696 h 851811"/>
                <a:gd name="connsiteX1637" fmla="*/ 786008 w 956903"/>
                <a:gd name="connsiteY1637" fmla="*/ 44331 h 851811"/>
                <a:gd name="connsiteX1638" fmla="*/ 792870 w 956903"/>
                <a:gd name="connsiteY1638" fmla="*/ 49790 h 851811"/>
                <a:gd name="connsiteX1639" fmla="*/ 794312 w 956903"/>
                <a:gd name="connsiteY1639" fmla="*/ 52870 h 851811"/>
                <a:gd name="connsiteX1640" fmla="*/ 800590 w 956903"/>
                <a:gd name="connsiteY1640" fmla="*/ 54507 h 851811"/>
                <a:gd name="connsiteX1641" fmla="*/ 805698 w 956903"/>
                <a:gd name="connsiteY1641" fmla="*/ 58211 h 851811"/>
                <a:gd name="connsiteX1642" fmla="*/ 807920 w 956903"/>
                <a:gd name="connsiteY1642" fmla="*/ 57744 h 851811"/>
                <a:gd name="connsiteX1643" fmla="*/ 816342 w 956903"/>
                <a:gd name="connsiteY1643" fmla="*/ 64216 h 851811"/>
                <a:gd name="connsiteX1644" fmla="*/ 819539 w 956903"/>
                <a:gd name="connsiteY1644" fmla="*/ 67920 h 851811"/>
                <a:gd name="connsiteX1645" fmla="*/ 823049 w 956903"/>
                <a:gd name="connsiteY1645" fmla="*/ 69324 h 851811"/>
                <a:gd name="connsiteX1646" fmla="*/ 830067 w 956903"/>
                <a:gd name="connsiteY1646" fmla="*/ 72989 h 851811"/>
                <a:gd name="connsiteX1647" fmla="*/ 832796 w 956903"/>
                <a:gd name="connsiteY1647" fmla="*/ 79032 h 851811"/>
                <a:gd name="connsiteX1648" fmla="*/ 834824 w 956903"/>
                <a:gd name="connsiteY1648" fmla="*/ 81177 h 851811"/>
                <a:gd name="connsiteX1649" fmla="*/ 841413 w 956903"/>
                <a:gd name="connsiteY1649" fmla="*/ 84335 h 851811"/>
                <a:gd name="connsiteX1650" fmla="*/ 843752 w 956903"/>
                <a:gd name="connsiteY1650" fmla="*/ 86752 h 851811"/>
                <a:gd name="connsiteX1651" fmla="*/ 846560 w 956903"/>
                <a:gd name="connsiteY1651" fmla="*/ 90106 h 851811"/>
                <a:gd name="connsiteX1652" fmla="*/ 853695 w 956903"/>
                <a:gd name="connsiteY1652" fmla="*/ 96149 h 851811"/>
                <a:gd name="connsiteX1653" fmla="*/ 858335 w 956903"/>
                <a:gd name="connsiteY1653" fmla="*/ 99346 h 851811"/>
                <a:gd name="connsiteX1654" fmla="*/ 863053 w 956903"/>
                <a:gd name="connsiteY1654" fmla="*/ 98567 h 851811"/>
                <a:gd name="connsiteX1655" fmla="*/ 864885 w 956903"/>
                <a:gd name="connsiteY1655" fmla="*/ 97826 h 851811"/>
                <a:gd name="connsiteX1656" fmla="*/ 870578 w 956903"/>
                <a:gd name="connsiteY1656" fmla="*/ 99346 h 851811"/>
                <a:gd name="connsiteX1657" fmla="*/ 873463 w 956903"/>
                <a:gd name="connsiteY1657" fmla="*/ 99034 h 851811"/>
                <a:gd name="connsiteX1658" fmla="*/ 875101 w 956903"/>
                <a:gd name="connsiteY1658" fmla="*/ 101335 h 851811"/>
                <a:gd name="connsiteX1659" fmla="*/ 880325 w 956903"/>
                <a:gd name="connsiteY1659" fmla="*/ 104064 h 851811"/>
                <a:gd name="connsiteX1660" fmla="*/ 884692 w 956903"/>
                <a:gd name="connsiteY1660" fmla="*/ 107885 h 851811"/>
                <a:gd name="connsiteX1661" fmla="*/ 887929 w 956903"/>
                <a:gd name="connsiteY1661" fmla="*/ 113188 h 851811"/>
                <a:gd name="connsiteX1662" fmla="*/ 888864 w 956903"/>
                <a:gd name="connsiteY1662" fmla="*/ 114241 h 851811"/>
                <a:gd name="connsiteX1663" fmla="*/ 885355 w 956903"/>
                <a:gd name="connsiteY1663" fmla="*/ 118568 h 851811"/>
                <a:gd name="connsiteX1664" fmla="*/ 888864 w 956903"/>
                <a:gd name="connsiteY1664" fmla="*/ 119192 h 851811"/>
                <a:gd name="connsiteX1665" fmla="*/ 892490 w 956903"/>
                <a:gd name="connsiteY1665" fmla="*/ 118530 h 851811"/>
                <a:gd name="connsiteX1666" fmla="*/ 893153 w 956903"/>
                <a:gd name="connsiteY1666" fmla="*/ 118686 h 851811"/>
                <a:gd name="connsiteX1667" fmla="*/ 898729 w 956903"/>
                <a:gd name="connsiteY1667" fmla="*/ 122935 h 851811"/>
                <a:gd name="connsiteX1668" fmla="*/ 913155 w 956903"/>
                <a:gd name="connsiteY1668" fmla="*/ 125353 h 851811"/>
                <a:gd name="connsiteX1669" fmla="*/ 920173 w 956903"/>
                <a:gd name="connsiteY1669" fmla="*/ 130617 h 851811"/>
                <a:gd name="connsiteX1670" fmla="*/ 923293 w 956903"/>
                <a:gd name="connsiteY1670" fmla="*/ 134476 h 851811"/>
                <a:gd name="connsiteX1671" fmla="*/ 924696 w 956903"/>
                <a:gd name="connsiteY1671" fmla="*/ 136582 h 851811"/>
                <a:gd name="connsiteX1672" fmla="*/ 927036 w 956903"/>
                <a:gd name="connsiteY1672" fmla="*/ 135841 h 851811"/>
                <a:gd name="connsiteX1673" fmla="*/ 931208 w 956903"/>
                <a:gd name="connsiteY1673" fmla="*/ 134750 h 851811"/>
                <a:gd name="connsiteX1674" fmla="*/ 930896 w 956903"/>
                <a:gd name="connsiteY1674" fmla="*/ 137947 h 851811"/>
                <a:gd name="connsiteX1675" fmla="*/ 934678 w 956903"/>
                <a:gd name="connsiteY1675" fmla="*/ 142821 h 851811"/>
                <a:gd name="connsiteX1676" fmla="*/ 937797 w 956903"/>
                <a:gd name="connsiteY1676" fmla="*/ 143834 h 851811"/>
                <a:gd name="connsiteX1677" fmla="*/ 939318 w 956903"/>
                <a:gd name="connsiteY1677" fmla="*/ 149761 h 851811"/>
                <a:gd name="connsiteX1678" fmla="*/ 939474 w 956903"/>
                <a:gd name="connsiteY1678" fmla="*/ 154440 h 851811"/>
                <a:gd name="connsiteX1679" fmla="*/ 942866 w 956903"/>
                <a:gd name="connsiteY1679" fmla="*/ 156545 h 851811"/>
                <a:gd name="connsiteX1680" fmla="*/ 946765 w 956903"/>
                <a:gd name="connsiteY1680" fmla="*/ 160561 h 851811"/>
                <a:gd name="connsiteX1681" fmla="*/ 948325 w 956903"/>
                <a:gd name="connsiteY1681" fmla="*/ 164967 h 851811"/>
                <a:gd name="connsiteX1682" fmla="*/ 949260 w 956903"/>
                <a:gd name="connsiteY1682" fmla="*/ 166566 h 851811"/>
                <a:gd name="connsiteX1683" fmla="*/ 947818 w 956903"/>
                <a:gd name="connsiteY1683" fmla="*/ 168125 h 851811"/>
                <a:gd name="connsiteX1684" fmla="*/ 945907 w 956903"/>
                <a:gd name="connsiteY1684" fmla="*/ 169529 h 851811"/>
                <a:gd name="connsiteX1685" fmla="*/ 943919 w 956903"/>
                <a:gd name="connsiteY1685" fmla="*/ 180134 h 851811"/>
                <a:gd name="connsiteX1686" fmla="*/ 948520 w 956903"/>
                <a:gd name="connsiteY1686" fmla="*/ 184930 h 851811"/>
                <a:gd name="connsiteX1687" fmla="*/ 942983 w 956903"/>
                <a:gd name="connsiteY1687" fmla="*/ 191714 h 851811"/>
                <a:gd name="connsiteX1688" fmla="*/ 940176 w 956903"/>
                <a:gd name="connsiteY1688" fmla="*/ 193937 h 851811"/>
                <a:gd name="connsiteX1689" fmla="*/ 940448 w 956903"/>
                <a:gd name="connsiteY1689" fmla="*/ 201696 h 851811"/>
                <a:gd name="connsiteX1690" fmla="*/ 938304 w 956903"/>
                <a:gd name="connsiteY1690" fmla="*/ 202476 h 851811"/>
                <a:gd name="connsiteX1691" fmla="*/ 937446 w 956903"/>
                <a:gd name="connsiteY1691" fmla="*/ 203762 h 851811"/>
                <a:gd name="connsiteX1692" fmla="*/ 938499 w 956903"/>
                <a:gd name="connsiteY1692" fmla="*/ 204932 h 851811"/>
                <a:gd name="connsiteX1693" fmla="*/ 939513 w 956903"/>
                <a:gd name="connsiteY1693" fmla="*/ 205010 h 851811"/>
                <a:gd name="connsiteX1694" fmla="*/ 942320 w 956903"/>
                <a:gd name="connsiteY1694" fmla="*/ 209260 h 851811"/>
                <a:gd name="connsiteX1695" fmla="*/ 944036 w 956903"/>
                <a:gd name="connsiteY1695" fmla="*/ 217331 h 851811"/>
                <a:gd name="connsiteX1696" fmla="*/ 944620 w 956903"/>
                <a:gd name="connsiteY1696" fmla="*/ 220489 h 851811"/>
                <a:gd name="connsiteX1697" fmla="*/ 942320 w 956903"/>
                <a:gd name="connsiteY1697" fmla="*/ 225246 h 851811"/>
                <a:gd name="connsiteX1698" fmla="*/ 942242 w 956903"/>
                <a:gd name="connsiteY1698" fmla="*/ 229652 h 851811"/>
                <a:gd name="connsiteX1699" fmla="*/ 944191 w 956903"/>
                <a:gd name="connsiteY1699" fmla="*/ 233551 h 851811"/>
                <a:gd name="connsiteX1700" fmla="*/ 945127 w 956903"/>
                <a:gd name="connsiteY1700" fmla="*/ 234019 h 851811"/>
                <a:gd name="connsiteX1701" fmla="*/ 949689 w 956903"/>
                <a:gd name="connsiteY1701" fmla="*/ 242207 h 851811"/>
                <a:gd name="connsiteX1702" fmla="*/ 946063 w 956903"/>
                <a:gd name="connsiteY1702" fmla="*/ 251682 h 851811"/>
                <a:gd name="connsiteX1703" fmla="*/ 949260 w 956903"/>
                <a:gd name="connsiteY1703" fmla="*/ 252812 h 851811"/>
                <a:gd name="connsiteX1704" fmla="*/ 949572 w 956903"/>
                <a:gd name="connsiteY1704" fmla="*/ 259168 h 851811"/>
                <a:gd name="connsiteX1705" fmla="*/ 950859 w 956903"/>
                <a:gd name="connsiteY1705" fmla="*/ 263418 h 851811"/>
                <a:gd name="connsiteX1706" fmla="*/ 946726 w 956903"/>
                <a:gd name="connsiteY1706" fmla="*/ 266810 h 851811"/>
                <a:gd name="connsiteX1707" fmla="*/ 946609 w 956903"/>
                <a:gd name="connsiteY1707" fmla="*/ 276791 h 851811"/>
                <a:gd name="connsiteX1708" fmla="*/ 948442 w 956903"/>
                <a:gd name="connsiteY1708" fmla="*/ 289229 h 851811"/>
                <a:gd name="connsiteX1709" fmla="*/ 949689 w 956903"/>
                <a:gd name="connsiteY1709" fmla="*/ 292738 h 851811"/>
                <a:gd name="connsiteX1710" fmla="*/ 951210 w 956903"/>
                <a:gd name="connsiteY1710" fmla="*/ 297261 h 851811"/>
                <a:gd name="connsiteX1711" fmla="*/ 952107 w 956903"/>
                <a:gd name="connsiteY1711" fmla="*/ 302330 h 851811"/>
                <a:gd name="connsiteX1712" fmla="*/ 951210 w 956903"/>
                <a:gd name="connsiteY1712" fmla="*/ 304903 h 851811"/>
                <a:gd name="connsiteX1713" fmla="*/ 952146 w 956903"/>
                <a:gd name="connsiteY1713" fmla="*/ 306307 h 851811"/>
                <a:gd name="connsiteX1714" fmla="*/ 952965 w 956903"/>
                <a:gd name="connsiteY1714" fmla="*/ 311454 h 851811"/>
                <a:gd name="connsiteX1715" fmla="*/ 953237 w 956903"/>
                <a:gd name="connsiteY1715" fmla="*/ 318901 h 851811"/>
                <a:gd name="connsiteX1716" fmla="*/ 953706 w 956903"/>
                <a:gd name="connsiteY1716" fmla="*/ 322449 h 851811"/>
                <a:gd name="connsiteX1717" fmla="*/ 951483 w 956903"/>
                <a:gd name="connsiteY1717" fmla="*/ 329857 h 851811"/>
                <a:gd name="connsiteX1718" fmla="*/ 952457 w 956903"/>
                <a:gd name="connsiteY1718" fmla="*/ 334926 h 851811"/>
                <a:gd name="connsiteX1719" fmla="*/ 955148 w 956903"/>
                <a:gd name="connsiteY1719" fmla="*/ 337148 h 851811"/>
                <a:gd name="connsiteX1720" fmla="*/ 955265 w 956903"/>
                <a:gd name="connsiteY1720" fmla="*/ 340657 h 851811"/>
                <a:gd name="connsiteX1721" fmla="*/ 952497 w 956903"/>
                <a:gd name="connsiteY1721" fmla="*/ 344712 h 851811"/>
                <a:gd name="connsiteX1722" fmla="*/ 954797 w 956903"/>
                <a:gd name="connsiteY1722" fmla="*/ 349275 h 851811"/>
                <a:gd name="connsiteX1723" fmla="*/ 955109 w 956903"/>
                <a:gd name="connsiteY1723" fmla="*/ 354928 h 851811"/>
                <a:gd name="connsiteX1724" fmla="*/ 951678 w 956903"/>
                <a:gd name="connsiteY1724" fmla="*/ 361244 h 851811"/>
                <a:gd name="connsiteX1725" fmla="*/ 953159 w 956903"/>
                <a:gd name="connsiteY1725" fmla="*/ 364247 h 851811"/>
                <a:gd name="connsiteX1726" fmla="*/ 952302 w 956903"/>
                <a:gd name="connsiteY1726" fmla="*/ 369315 h 851811"/>
                <a:gd name="connsiteX1727" fmla="*/ 951015 w 956903"/>
                <a:gd name="connsiteY1727" fmla="*/ 370641 h 851811"/>
                <a:gd name="connsiteX1728" fmla="*/ 951015 w 956903"/>
                <a:gd name="connsiteY1728" fmla="*/ 376295 h 851811"/>
                <a:gd name="connsiteX1729" fmla="*/ 950625 w 956903"/>
                <a:gd name="connsiteY1729" fmla="*/ 377932 h 851811"/>
                <a:gd name="connsiteX1730" fmla="*/ 950898 w 956903"/>
                <a:gd name="connsiteY1730" fmla="*/ 383430 h 851811"/>
                <a:gd name="connsiteX1731" fmla="*/ 953354 w 956903"/>
                <a:gd name="connsiteY1731" fmla="*/ 388733 h 851811"/>
                <a:gd name="connsiteX1732" fmla="*/ 954095 w 956903"/>
                <a:gd name="connsiteY1732" fmla="*/ 390253 h 851811"/>
                <a:gd name="connsiteX1733" fmla="*/ 956006 w 956903"/>
                <a:gd name="connsiteY1733" fmla="*/ 396803 h 851811"/>
                <a:gd name="connsiteX1734" fmla="*/ 950586 w 956903"/>
                <a:gd name="connsiteY1734" fmla="*/ 403120 h 851811"/>
                <a:gd name="connsiteX1735" fmla="*/ 952419 w 956903"/>
                <a:gd name="connsiteY1735" fmla="*/ 407604 h 851811"/>
                <a:gd name="connsiteX1736" fmla="*/ 956903 w 956903"/>
                <a:gd name="connsiteY1736" fmla="*/ 410489 h 851811"/>
                <a:gd name="connsiteX1737" fmla="*/ 956903 w 956903"/>
                <a:gd name="connsiteY1737" fmla="*/ 413296 h 851811"/>
                <a:gd name="connsiteX1738" fmla="*/ 955928 w 956903"/>
                <a:gd name="connsiteY1738" fmla="*/ 413413 h 851811"/>
                <a:gd name="connsiteX1739" fmla="*/ 951678 w 956903"/>
                <a:gd name="connsiteY1739" fmla="*/ 414895 h 851811"/>
                <a:gd name="connsiteX1740" fmla="*/ 949611 w 956903"/>
                <a:gd name="connsiteY1740" fmla="*/ 423005 h 851811"/>
                <a:gd name="connsiteX1741" fmla="*/ 950118 w 956903"/>
                <a:gd name="connsiteY1741" fmla="*/ 424097 h 851811"/>
                <a:gd name="connsiteX1742" fmla="*/ 948558 w 956903"/>
                <a:gd name="connsiteY1742" fmla="*/ 431349 h 851811"/>
                <a:gd name="connsiteX1743" fmla="*/ 947818 w 956903"/>
                <a:gd name="connsiteY1743" fmla="*/ 434195 h 851811"/>
                <a:gd name="connsiteX1744" fmla="*/ 945790 w 956903"/>
                <a:gd name="connsiteY1744" fmla="*/ 438835 h 851811"/>
                <a:gd name="connsiteX1745" fmla="*/ 944816 w 956903"/>
                <a:gd name="connsiteY1745" fmla="*/ 442500 h 851811"/>
                <a:gd name="connsiteX1746" fmla="*/ 943880 w 956903"/>
                <a:gd name="connsiteY1746" fmla="*/ 445815 h 851811"/>
                <a:gd name="connsiteX1747" fmla="*/ 942749 w 956903"/>
                <a:gd name="connsiteY1747" fmla="*/ 448583 h 851811"/>
                <a:gd name="connsiteX1748" fmla="*/ 942320 w 956903"/>
                <a:gd name="connsiteY1748" fmla="*/ 451819 h 851811"/>
                <a:gd name="connsiteX1749" fmla="*/ 943685 w 956903"/>
                <a:gd name="connsiteY1749" fmla="*/ 454782 h 851811"/>
                <a:gd name="connsiteX1750" fmla="*/ 942047 w 956903"/>
                <a:gd name="connsiteY1750" fmla="*/ 457083 h 851811"/>
                <a:gd name="connsiteX1751" fmla="*/ 944270 w 956903"/>
                <a:gd name="connsiteY1751" fmla="*/ 463360 h 851811"/>
                <a:gd name="connsiteX1752" fmla="*/ 941072 w 956903"/>
                <a:gd name="connsiteY1752" fmla="*/ 469521 h 851811"/>
                <a:gd name="connsiteX1753" fmla="*/ 940565 w 956903"/>
                <a:gd name="connsiteY1753" fmla="*/ 472094 h 851811"/>
                <a:gd name="connsiteX1754" fmla="*/ 940800 w 956903"/>
                <a:gd name="connsiteY1754" fmla="*/ 474121 h 851811"/>
                <a:gd name="connsiteX1755" fmla="*/ 939006 w 956903"/>
                <a:gd name="connsiteY1755" fmla="*/ 481140 h 851811"/>
                <a:gd name="connsiteX1756" fmla="*/ 937329 w 956903"/>
                <a:gd name="connsiteY1756" fmla="*/ 483245 h 851811"/>
                <a:gd name="connsiteX1757" fmla="*/ 934288 w 956903"/>
                <a:gd name="connsiteY1757" fmla="*/ 488587 h 851811"/>
                <a:gd name="connsiteX1758" fmla="*/ 932105 w 956903"/>
                <a:gd name="connsiteY1758" fmla="*/ 493187 h 851811"/>
                <a:gd name="connsiteX1759" fmla="*/ 933119 w 956903"/>
                <a:gd name="connsiteY1759" fmla="*/ 494708 h 851811"/>
                <a:gd name="connsiteX1760" fmla="*/ 930233 w 956903"/>
                <a:gd name="connsiteY1760" fmla="*/ 502194 h 851811"/>
                <a:gd name="connsiteX1761" fmla="*/ 926685 w 956903"/>
                <a:gd name="connsiteY1761" fmla="*/ 509992 h 851811"/>
                <a:gd name="connsiteX1762" fmla="*/ 924657 w 956903"/>
                <a:gd name="connsiteY1762" fmla="*/ 516816 h 851811"/>
                <a:gd name="connsiteX1763" fmla="*/ 923878 w 956903"/>
                <a:gd name="connsiteY1763" fmla="*/ 520832 h 851811"/>
                <a:gd name="connsiteX1764" fmla="*/ 924657 w 956903"/>
                <a:gd name="connsiteY1764" fmla="*/ 529098 h 851811"/>
                <a:gd name="connsiteX1765" fmla="*/ 924540 w 956903"/>
                <a:gd name="connsiteY1765" fmla="*/ 531164 h 851811"/>
                <a:gd name="connsiteX1766" fmla="*/ 923605 w 956903"/>
                <a:gd name="connsiteY1766" fmla="*/ 534401 h 851811"/>
                <a:gd name="connsiteX1767" fmla="*/ 921226 w 956903"/>
                <a:gd name="connsiteY1767" fmla="*/ 541224 h 851811"/>
                <a:gd name="connsiteX1768" fmla="*/ 918419 w 956903"/>
                <a:gd name="connsiteY1768" fmla="*/ 546916 h 851811"/>
                <a:gd name="connsiteX1769" fmla="*/ 918887 w 956903"/>
                <a:gd name="connsiteY1769" fmla="*/ 549100 h 851811"/>
                <a:gd name="connsiteX1770" fmla="*/ 915300 w 956903"/>
                <a:gd name="connsiteY1770" fmla="*/ 557795 h 851811"/>
                <a:gd name="connsiteX1771" fmla="*/ 911401 w 956903"/>
                <a:gd name="connsiteY1771" fmla="*/ 561304 h 851811"/>
                <a:gd name="connsiteX1772" fmla="*/ 908399 w 956903"/>
                <a:gd name="connsiteY1772" fmla="*/ 565944 h 851811"/>
                <a:gd name="connsiteX1773" fmla="*/ 905318 w 956903"/>
                <a:gd name="connsiteY1773" fmla="*/ 571714 h 851811"/>
                <a:gd name="connsiteX1774" fmla="*/ 904499 w 956903"/>
                <a:gd name="connsiteY1774" fmla="*/ 572845 h 851811"/>
                <a:gd name="connsiteX1775" fmla="*/ 903252 w 956903"/>
                <a:gd name="connsiteY1775" fmla="*/ 578888 h 851811"/>
                <a:gd name="connsiteX1776" fmla="*/ 900834 w 956903"/>
                <a:gd name="connsiteY1776" fmla="*/ 584113 h 851811"/>
                <a:gd name="connsiteX1777" fmla="*/ 900639 w 956903"/>
                <a:gd name="connsiteY1777" fmla="*/ 585127 h 851811"/>
                <a:gd name="connsiteX1778" fmla="*/ 894986 w 956903"/>
                <a:gd name="connsiteY1778" fmla="*/ 592613 h 851811"/>
                <a:gd name="connsiteX1779" fmla="*/ 892529 w 956903"/>
                <a:gd name="connsiteY1779" fmla="*/ 595927 h 851811"/>
                <a:gd name="connsiteX1780" fmla="*/ 892061 w 956903"/>
                <a:gd name="connsiteY1780" fmla="*/ 596824 h 851811"/>
                <a:gd name="connsiteX1781" fmla="*/ 888747 w 956903"/>
                <a:gd name="connsiteY1781" fmla="*/ 601932 h 851811"/>
                <a:gd name="connsiteX1782" fmla="*/ 885394 w 956903"/>
                <a:gd name="connsiteY1782" fmla="*/ 609496 h 851811"/>
                <a:gd name="connsiteX1783" fmla="*/ 884731 w 956903"/>
                <a:gd name="connsiteY1783" fmla="*/ 610275 h 851811"/>
                <a:gd name="connsiteX1784" fmla="*/ 877791 w 956903"/>
                <a:gd name="connsiteY1784" fmla="*/ 617956 h 851811"/>
                <a:gd name="connsiteX1785" fmla="*/ 874009 w 956903"/>
                <a:gd name="connsiteY1785" fmla="*/ 619945 h 851811"/>
                <a:gd name="connsiteX1786" fmla="*/ 871553 w 956903"/>
                <a:gd name="connsiteY1786" fmla="*/ 625989 h 851811"/>
                <a:gd name="connsiteX1787" fmla="*/ 866874 w 956903"/>
                <a:gd name="connsiteY1787" fmla="*/ 633943 h 851811"/>
                <a:gd name="connsiteX1788" fmla="*/ 864924 w 956903"/>
                <a:gd name="connsiteY1788" fmla="*/ 639791 h 851811"/>
                <a:gd name="connsiteX1789" fmla="*/ 861961 w 956903"/>
                <a:gd name="connsiteY1789" fmla="*/ 643729 h 851811"/>
                <a:gd name="connsiteX1790" fmla="*/ 858413 w 956903"/>
                <a:gd name="connsiteY1790" fmla="*/ 653087 h 851811"/>
                <a:gd name="connsiteX1791" fmla="*/ 856658 w 956903"/>
                <a:gd name="connsiteY1791" fmla="*/ 654179 h 851811"/>
                <a:gd name="connsiteX1792" fmla="*/ 851746 w 956903"/>
                <a:gd name="connsiteY1792" fmla="*/ 658974 h 851811"/>
                <a:gd name="connsiteX1793" fmla="*/ 846287 w 956903"/>
                <a:gd name="connsiteY1793" fmla="*/ 665564 h 851811"/>
                <a:gd name="connsiteX1794" fmla="*/ 844805 w 956903"/>
                <a:gd name="connsiteY1794" fmla="*/ 666889 h 851811"/>
                <a:gd name="connsiteX1795" fmla="*/ 838801 w 956903"/>
                <a:gd name="connsiteY1795" fmla="*/ 673713 h 851811"/>
                <a:gd name="connsiteX1796" fmla="*/ 837124 w 956903"/>
                <a:gd name="connsiteY1796" fmla="*/ 678275 h 851811"/>
                <a:gd name="connsiteX1797" fmla="*/ 828117 w 956903"/>
                <a:gd name="connsiteY1797" fmla="*/ 687437 h 851811"/>
                <a:gd name="connsiteX1798" fmla="*/ 827922 w 956903"/>
                <a:gd name="connsiteY1798" fmla="*/ 687710 h 851811"/>
                <a:gd name="connsiteX1799" fmla="*/ 825271 w 956903"/>
                <a:gd name="connsiteY1799" fmla="*/ 692896 h 851811"/>
                <a:gd name="connsiteX1800" fmla="*/ 821450 w 956903"/>
                <a:gd name="connsiteY1800" fmla="*/ 696756 h 851811"/>
                <a:gd name="connsiteX1801" fmla="*/ 819578 w 956903"/>
                <a:gd name="connsiteY1801" fmla="*/ 698199 h 851811"/>
                <a:gd name="connsiteX1802" fmla="*/ 812950 w 956903"/>
                <a:gd name="connsiteY1802" fmla="*/ 702098 h 851811"/>
                <a:gd name="connsiteX1803" fmla="*/ 810221 w 956903"/>
                <a:gd name="connsiteY1803" fmla="*/ 707166 h 851811"/>
                <a:gd name="connsiteX1804" fmla="*/ 807413 w 956903"/>
                <a:gd name="connsiteY1804" fmla="*/ 709389 h 851811"/>
                <a:gd name="connsiteX1805" fmla="*/ 800434 w 956903"/>
                <a:gd name="connsiteY1805" fmla="*/ 711923 h 851811"/>
                <a:gd name="connsiteX1806" fmla="*/ 801409 w 956903"/>
                <a:gd name="connsiteY1806" fmla="*/ 714808 h 851811"/>
                <a:gd name="connsiteX1807" fmla="*/ 798914 w 956903"/>
                <a:gd name="connsiteY1807" fmla="*/ 715237 h 851811"/>
                <a:gd name="connsiteX1808" fmla="*/ 796574 w 956903"/>
                <a:gd name="connsiteY1808" fmla="*/ 718551 h 851811"/>
                <a:gd name="connsiteX1809" fmla="*/ 794741 w 956903"/>
                <a:gd name="connsiteY1809" fmla="*/ 720891 h 851811"/>
                <a:gd name="connsiteX1810" fmla="*/ 787411 w 956903"/>
                <a:gd name="connsiteY1810" fmla="*/ 725414 h 851811"/>
                <a:gd name="connsiteX1811" fmla="*/ 783863 w 956903"/>
                <a:gd name="connsiteY1811" fmla="*/ 728065 h 851811"/>
                <a:gd name="connsiteX1812" fmla="*/ 779028 w 956903"/>
                <a:gd name="connsiteY1812" fmla="*/ 731340 h 851811"/>
                <a:gd name="connsiteX1813" fmla="*/ 778210 w 956903"/>
                <a:gd name="connsiteY1813" fmla="*/ 731964 h 851811"/>
                <a:gd name="connsiteX1814" fmla="*/ 765967 w 956903"/>
                <a:gd name="connsiteY1814" fmla="*/ 740191 h 851811"/>
                <a:gd name="connsiteX1815" fmla="*/ 761912 w 956903"/>
                <a:gd name="connsiteY1815" fmla="*/ 741946 h 851811"/>
                <a:gd name="connsiteX1816" fmla="*/ 758246 w 956903"/>
                <a:gd name="connsiteY1816" fmla="*/ 747209 h 851811"/>
                <a:gd name="connsiteX1817" fmla="*/ 756726 w 956903"/>
                <a:gd name="connsiteY1817" fmla="*/ 750134 h 851811"/>
                <a:gd name="connsiteX1818" fmla="*/ 752983 w 956903"/>
                <a:gd name="connsiteY1818" fmla="*/ 755086 h 851811"/>
                <a:gd name="connsiteX1819" fmla="*/ 748460 w 956903"/>
                <a:gd name="connsiteY1819" fmla="*/ 759180 h 851811"/>
                <a:gd name="connsiteX1820" fmla="*/ 744912 w 956903"/>
                <a:gd name="connsiteY1820" fmla="*/ 761675 h 851811"/>
                <a:gd name="connsiteX1821" fmla="*/ 743937 w 956903"/>
                <a:gd name="connsiteY1821" fmla="*/ 762572 h 851811"/>
                <a:gd name="connsiteX1822" fmla="*/ 736763 w 956903"/>
                <a:gd name="connsiteY1822" fmla="*/ 765886 h 851811"/>
                <a:gd name="connsiteX1823" fmla="*/ 733293 w 956903"/>
                <a:gd name="connsiteY1823" fmla="*/ 769590 h 851811"/>
                <a:gd name="connsiteX1824" fmla="*/ 730602 w 956903"/>
                <a:gd name="connsiteY1824" fmla="*/ 772436 h 851811"/>
                <a:gd name="connsiteX1825" fmla="*/ 727288 w 956903"/>
                <a:gd name="connsiteY1825" fmla="*/ 774853 h 851811"/>
                <a:gd name="connsiteX1826" fmla="*/ 718983 w 956903"/>
                <a:gd name="connsiteY1826" fmla="*/ 776335 h 851811"/>
                <a:gd name="connsiteX1827" fmla="*/ 710873 w 956903"/>
                <a:gd name="connsiteY1827" fmla="*/ 779026 h 851811"/>
                <a:gd name="connsiteX1828" fmla="*/ 708573 w 956903"/>
                <a:gd name="connsiteY1828" fmla="*/ 779766 h 851811"/>
                <a:gd name="connsiteX1829" fmla="*/ 697188 w 956903"/>
                <a:gd name="connsiteY1829" fmla="*/ 786590 h 851811"/>
                <a:gd name="connsiteX1830" fmla="*/ 684906 w 956903"/>
                <a:gd name="connsiteY1830" fmla="*/ 793140 h 851811"/>
                <a:gd name="connsiteX1831" fmla="*/ 680812 w 956903"/>
                <a:gd name="connsiteY1831" fmla="*/ 795128 h 851811"/>
                <a:gd name="connsiteX1832" fmla="*/ 670791 w 956903"/>
                <a:gd name="connsiteY1832" fmla="*/ 796610 h 851811"/>
                <a:gd name="connsiteX1833" fmla="*/ 665995 w 956903"/>
                <a:gd name="connsiteY1833" fmla="*/ 802732 h 851811"/>
                <a:gd name="connsiteX1834" fmla="*/ 660849 w 956903"/>
                <a:gd name="connsiteY1834" fmla="*/ 804954 h 851811"/>
                <a:gd name="connsiteX1835" fmla="*/ 658548 w 956903"/>
                <a:gd name="connsiteY1835" fmla="*/ 805656 h 851811"/>
                <a:gd name="connsiteX1836" fmla="*/ 648372 w 956903"/>
                <a:gd name="connsiteY1836" fmla="*/ 810998 h 851811"/>
                <a:gd name="connsiteX1837" fmla="*/ 643576 w 956903"/>
                <a:gd name="connsiteY1837" fmla="*/ 814234 h 851811"/>
                <a:gd name="connsiteX1838" fmla="*/ 640730 w 956903"/>
                <a:gd name="connsiteY1838" fmla="*/ 815559 h 851811"/>
                <a:gd name="connsiteX1839" fmla="*/ 632503 w 956903"/>
                <a:gd name="connsiteY1839" fmla="*/ 818172 h 851811"/>
                <a:gd name="connsiteX1840" fmla="*/ 630163 w 956903"/>
                <a:gd name="connsiteY1840" fmla="*/ 818835 h 851811"/>
                <a:gd name="connsiteX1841" fmla="*/ 623223 w 956903"/>
                <a:gd name="connsiteY1841" fmla="*/ 821135 h 851811"/>
                <a:gd name="connsiteX1842" fmla="*/ 618388 w 956903"/>
                <a:gd name="connsiteY1842" fmla="*/ 823046 h 851811"/>
                <a:gd name="connsiteX1843" fmla="*/ 612813 w 956903"/>
                <a:gd name="connsiteY1843" fmla="*/ 824566 h 851811"/>
                <a:gd name="connsiteX1844" fmla="*/ 604859 w 956903"/>
                <a:gd name="connsiteY1844" fmla="*/ 826633 h 851811"/>
                <a:gd name="connsiteX1845" fmla="*/ 596437 w 956903"/>
                <a:gd name="connsiteY1845" fmla="*/ 829635 h 851811"/>
                <a:gd name="connsiteX1846" fmla="*/ 593824 w 956903"/>
                <a:gd name="connsiteY1846" fmla="*/ 830571 h 851811"/>
                <a:gd name="connsiteX1847" fmla="*/ 578930 w 956903"/>
                <a:gd name="connsiteY1847" fmla="*/ 835093 h 851811"/>
                <a:gd name="connsiteX1848" fmla="*/ 569377 w 956903"/>
                <a:gd name="connsiteY1848" fmla="*/ 836653 h 851811"/>
                <a:gd name="connsiteX1849" fmla="*/ 565673 w 956903"/>
                <a:gd name="connsiteY1849" fmla="*/ 835366 h 851811"/>
                <a:gd name="connsiteX1850" fmla="*/ 560331 w 956903"/>
                <a:gd name="connsiteY1850" fmla="*/ 833846 h 851811"/>
                <a:gd name="connsiteX1851" fmla="*/ 557602 w 956903"/>
                <a:gd name="connsiteY1851" fmla="*/ 834587 h 851811"/>
                <a:gd name="connsiteX1852" fmla="*/ 557602 w 956903"/>
                <a:gd name="connsiteY1852" fmla="*/ 836107 h 851811"/>
                <a:gd name="connsiteX1853" fmla="*/ 554444 w 956903"/>
                <a:gd name="connsiteY1853" fmla="*/ 840864 h 851811"/>
                <a:gd name="connsiteX1854" fmla="*/ 538887 w 956903"/>
                <a:gd name="connsiteY1854" fmla="*/ 842736 h 851811"/>
                <a:gd name="connsiteX1855" fmla="*/ 536547 w 956903"/>
                <a:gd name="connsiteY1855" fmla="*/ 843438 h 851811"/>
                <a:gd name="connsiteX1856" fmla="*/ 532843 w 956903"/>
                <a:gd name="connsiteY1856" fmla="*/ 844412 h 851811"/>
                <a:gd name="connsiteX1857" fmla="*/ 517481 w 956903"/>
                <a:gd name="connsiteY1857" fmla="*/ 844452 h 851811"/>
                <a:gd name="connsiteX1858" fmla="*/ 517052 w 956903"/>
                <a:gd name="connsiteY1858" fmla="*/ 843632 h 851811"/>
                <a:gd name="connsiteX1859" fmla="*/ 515921 w 956903"/>
                <a:gd name="connsiteY1859" fmla="*/ 845426 h 851811"/>
                <a:gd name="connsiteX1860" fmla="*/ 512529 w 956903"/>
                <a:gd name="connsiteY1860" fmla="*/ 846323 h 851811"/>
                <a:gd name="connsiteX1861" fmla="*/ 501729 w 956903"/>
                <a:gd name="connsiteY1861" fmla="*/ 846830 h 851811"/>
                <a:gd name="connsiteX1862" fmla="*/ 495100 w 956903"/>
                <a:gd name="connsiteY1862" fmla="*/ 847804 h 851811"/>
                <a:gd name="connsiteX1863" fmla="*/ 487692 w 956903"/>
                <a:gd name="connsiteY1863" fmla="*/ 848779 h 851811"/>
                <a:gd name="connsiteX1864" fmla="*/ 481259 w 956903"/>
                <a:gd name="connsiteY1864" fmla="*/ 849988 h 851811"/>
                <a:gd name="connsiteX1865" fmla="*/ 473071 w 956903"/>
                <a:gd name="connsiteY1865" fmla="*/ 851586 h 851811"/>
                <a:gd name="connsiteX1866" fmla="*/ 469289 w 956903"/>
                <a:gd name="connsiteY1866" fmla="*/ 851782 h 851811"/>
                <a:gd name="connsiteX1867" fmla="*/ 454316 w 956903"/>
                <a:gd name="connsiteY1867" fmla="*/ 850963 h 851811"/>
                <a:gd name="connsiteX1868" fmla="*/ 449949 w 956903"/>
                <a:gd name="connsiteY1868" fmla="*/ 850300 h 851811"/>
                <a:gd name="connsiteX1869" fmla="*/ 439539 w 956903"/>
                <a:gd name="connsiteY1869" fmla="*/ 849442 h 851811"/>
                <a:gd name="connsiteX1870" fmla="*/ 431975 w 956903"/>
                <a:gd name="connsiteY1870" fmla="*/ 849403 h 851811"/>
                <a:gd name="connsiteX1871" fmla="*/ 424450 w 956903"/>
                <a:gd name="connsiteY1871" fmla="*/ 848039 h 851811"/>
                <a:gd name="connsiteX1872" fmla="*/ 415833 w 956903"/>
                <a:gd name="connsiteY1872" fmla="*/ 847298 h 851811"/>
                <a:gd name="connsiteX1873" fmla="*/ 408581 w 956903"/>
                <a:gd name="connsiteY1873" fmla="*/ 847454 h 851811"/>
                <a:gd name="connsiteX1874" fmla="*/ 405500 w 956903"/>
                <a:gd name="connsiteY1874" fmla="*/ 847766 h 851811"/>
                <a:gd name="connsiteX1875" fmla="*/ 402264 w 956903"/>
                <a:gd name="connsiteY1875" fmla="*/ 847571 h 851811"/>
                <a:gd name="connsiteX1876" fmla="*/ 395636 w 956903"/>
                <a:gd name="connsiteY1876" fmla="*/ 842151 h 851811"/>
                <a:gd name="connsiteX1877" fmla="*/ 393764 w 956903"/>
                <a:gd name="connsiteY1877" fmla="*/ 841098 h 851811"/>
                <a:gd name="connsiteX1878" fmla="*/ 384563 w 956903"/>
                <a:gd name="connsiteY1878" fmla="*/ 840708 h 851811"/>
                <a:gd name="connsiteX1879" fmla="*/ 378792 w 956903"/>
                <a:gd name="connsiteY1879" fmla="*/ 839656 h 851811"/>
                <a:gd name="connsiteX1880" fmla="*/ 373528 w 956903"/>
                <a:gd name="connsiteY1880" fmla="*/ 837745 h 851811"/>
                <a:gd name="connsiteX1881" fmla="*/ 377700 w 956903"/>
                <a:gd name="connsiteY1881" fmla="*/ 830532 h 851811"/>
                <a:gd name="connsiteX1882" fmla="*/ 373372 w 956903"/>
                <a:gd name="connsiteY1882" fmla="*/ 829830 h 851811"/>
                <a:gd name="connsiteX1883" fmla="*/ 373372 w 956903"/>
                <a:gd name="connsiteY1883" fmla="*/ 832559 h 851811"/>
                <a:gd name="connsiteX1884" fmla="*/ 370604 w 956903"/>
                <a:gd name="connsiteY1884" fmla="*/ 835055 h 851811"/>
                <a:gd name="connsiteX1885" fmla="*/ 369278 w 956903"/>
                <a:gd name="connsiteY1885" fmla="*/ 831935 h 851811"/>
                <a:gd name="connsiteX1886" fmla="*/ 367797 w 956903"/>
                <a:gd name="connsiteY1886" fmla="*/ 828699 h 851811"/>
                <a:gd name="connsiteX1887" fmla="*/ 363040 w 956903"/>
                <a:gd name="connsiteY1887" fmla="*/ 831117 h 851811"/>
                <a:gd name="connsiteX1888" fmla="*/ 366081 w 956903"/>
                <a:gd name="connsiteY1888" fmla="*/ 837706 h 851811"/>
                <a:gd name="connsiteX1889" fmla="*/ 363235 w 956903"/>
                <a:gd name="connsiteY1889" fmla="*/ 838057 h 851811"/>
                <a:gd name="connsiteX1890" fmla="*/ 351538 w 956903"/>
                <a:gd name="connsiteY1890" fmla="*/ 835016 h 851811"/>
                <a:gd name="connsiteX1891" fmla="*/ 348770 w 956903"/>
                <a:gd name="connsiteY1891" fmla="*/ 833846 h 851811"/>
                <a:gd name="connsiteX1892" fmla="*/ 342921 w 956903"/>
                <a:gd name="connsiteY1892" fmla="*/ 831896 h 851811"/>
                <a:gd name="connsiteX1893" fmla="*/ 339685 w 956903"/>
                <a:gd name="connsiteY1893" fmla="*/ 832988 h 851811"/>
                <a:gd name="connsiteX1894" fmla="*/ 338359 w 956903"/>
                <a:gd name="connsiteY1894" fmla="*/ 826477 h 851811"/>
                <a:gd name="connsiteX1895" fmla="*/ 333368 w 956903"/>
                <a:gd name="connsiteY1895" fmla="*/ 827647 h 851811"/>
                <a:gd name="connsiteX1896" fmla="*/ 327130 w 956903"/>
                <a:gd name="connsiteY1896" fmla="*/ 825229 h 851811"/>
                <a:gd name="connsiteX1897" fmla="*/ 326506 w 956903"/>
                <a:gd name="connsiteY1897" fmla="*/ 824956 h 851811"/>
                <a:gd name="connsiteX1898" fmla="*/ 318552 w 956903"/>
                <a:gd name="connsiteY1898" fmla="*/ 824527 h 851811"/>
                <a:gd name="connsiteX1899" fmla="*/ 309701 w 956903"/>
                <a:gd name="connsiteY1899" fmla="*/ 818913 h 851811"/>
                <a:gd name="connsiteX1900" fmla="*/ 307362 w 956903"/>
                <a:gd name="connsiteY1900" fmla="*/ 818484 h 851811"/>
                <a:gd name="connsiteX1901" fmla="*/ 301435 w 956903"/>
                <a:gd name="connsiteY1901" fmla="*/ 816067 h 851811"/>
                <a:gd name="connsiteX1902" fmla="*/ 299096 w 956903"/>
                <a:gd name="connsiteY1902" fmla="*/ 815988 h 851811"/>
                <a:gd name="connsiteX1903" fmla="*/ 293949 w 956903"/>
                <a:gd name="connsiteY1903" fmla="*/ 812557 h 851811"/>
                <a:gd name="connsiteX1904" fmla="*/ 291960 w 956903"/>
                <a:gd name="connsiteY1904" fmla="*/ 811232 h 851811"/>
                <a:gd name="connsiteX1905" fmla="*/ 290245 w 956903"/>
                <a:gd name="connsiteY1905" fmla="*/ 807761 h 851811"/>
                <a:gd name="connsiteX1906" fmla="*/ 292623 w 956903"/>
                <a:gd name="connsiteY1906" fmla="*/ 805929 h 851811"/>
                <a:gd name="connsiteX1907" fmla="*/ 298433 w 956903"/>
                <a:gd name="connsiteY1907" fmla="*/ 800860 h 851811"/>
                <a:gd name="connsiteX1908" fmla="*/ 300616 w 956903"/>
                <a:gd name="connsiteY1908" fmla="*/ 799339 h 851811"/>
                <a:gd name="connsiteX1909" fmla="*/ 307440 w 956903"/>
                <a:gd name="connsiteY1909" fmla="*/ 798521 h 851811"/>
                <a:gd name="connsiteX1910" fmla="*/ 318396 w 956903"/>
                <a:gd name="connsiteY1910" fmla="*/ 802927 h 851811"/>
                <a:gd name="connsiteX1911" fmla="*/ 319410 w 956903"/>
                <a:gd name="connsiteY1911" fmla="*/ 803667 h 851811"/>
                <a:gd name="connsiteX1912" fmla="*/ 317850 w 956903"/>
                <a:gd name="connsiteY1912" fmla="*/ 805734 h 851811"/>
                <a:gd name="connsiteX1913" fmla="*/ 329274 w 956903"/>
                <a:gd name="connsiteY1913" fmla="*/ 810140 h 851811"/>
                <a:gd name="connsiteX1914" fmla="*/ 324167 w 956903"/>
                <a:gd name="connsiteY1914" fmla="*/ 805110 h 851811"/>
                <a:gd name="connsiteX1915" fmla="*/ 332900 w 956903"/>
                <a:gd name="connsiteY1915" fmla="*/ 807995 h 851811"/>
                <a:gd name="connsiteX1916" fmla="*/ 332510 w 956903"/>
                <a:gd name="connsiteY1916" fmla="*/ 809321 h 851811"/>
                <a:gd name="connsiteX1917" fmla="*/ 331809 w 956903"/>
                <a:gd name="connsiteY1917" fmla="*/ 810647 h 851811"/>
                <a:gd name="connsiteX1918" fmla="*/ 333524 w 956903"/>
                <a:gd name="connsiteY1918" fmla="*/ 811894 h 851811"/>
                <a:gd name="connsiteX1919" fmla="*/ 345767 w 956903"/>
                <a:gd name="connsiteY1919" fmla="*/ 815482 h 851811"/>
                <a:gd name="connsiteX1920" fmla="*/ 347951 w 956903"/>
                <a:gd name="connsiteY1920" fmla="*/ 816924 h 851811"/>
                <a:gd name="connsiteX1921" fmla="*/ 351577 w 956903"/>
                <a:gd name="connsiteY1921" fmla="*/ 818367 h 851811"/>
                <a:gd name="connsiteX1922" fmla="*/ 356061 w 956903"/>
                <a:gd name="connsiteY1922" fmla="*/ 818679 h 851811"/>
                <a:gd name="connsiteX1923" fmla="*/ 361558 w 956903"/>
                <a:gd name="connsiteY1923" fmla="*/ 819342 h 851811"/>
                <a:gd name="connsiteX1924" fmla="*/ 363469 w 956903"/>
                <a:gd name="connsiteY1924" fmla="*/ 819926 h 851811"/>
                <a:gd name="connsiteX1925" fmla="*/ 373060 w 956903"/>
                <a:gd name="connsiteY1925" fmla="*/ 821447 h 851811"/>
                <a:gd name="connsiteX1926" fmla="*/ 379806 w 956903"/>
                <a:gd name="connsiteY1926" fmla="*/ 817080 h 851811"/>
                <a:gd name="connsiteX1927" fmla="*/ 388345 w 956903"/>
                <a:gd name="connsiteY1927" fmla="*/ 818055 h 851811"/>
                <a:gd name="connsiteX1928" fmla="*/ 389397 w 956903"/>
                <a:gd name="connsiteY1928" fmla="*/ 818133 h 851811"/>
                <a:gd name="connsiteX1929" fmla="*/ 402537 w 956903"/>
                <a:gd name="connsiteY1929" fmla="*/ 819770 h 851811"/>
                <a:gd name="connsiteX1930" fmla="*/ 403551 w 956903"/>
                <a:gd name="connsiteY1930" fmla="*/ 819887 h 851811"/>
                <a:gd name="connsiteX1931" fmla="*/ 412675 w 956903"/>
                <a:gd name="connsiteY1931" fmla="*/ 819186 h 851811"/>
                <a:gd name="connsiteX1932" fmla="*/ 420161 w 956903"/>
                <a:gd name="connsiteY1932" fmla="*/ 820394 h 851811"/>
                <a:gd name="connsiteX1933" fmla="*/ 425542 w 956903"/>
                <a:gd name="connsiteY1933" fmla="*/ 820550 h 851811"/>
                <a:gd name="connsiteX1934" fmla="*/ 433690 w 956903"/>
                <a:gd name="connsiteY1934" fmla="*/ 820901 h 851811"/>
                <a:gd name="connsiteX1935" fmla="*/ 439578 w 956903"/>
                <a:gd name="connsiteY1935" fmla="*/ 823046 h 851811"/>
                <a:gd name="connsiteX1936" fmla="*/ 444608 w 956903"/>
                <a:gd name="connsiteY1936" fmla="*/ 822461 h 851811"/>
                <a:gd name="connsiteX1937" fmla="*/ 457826 w 956903"/>
                <a:gd name="connsiteY1937" fmla="*/ 827491 h 851811"/>
                <a:gd name="connsiteX1938" fmla="*/ 472915 w 956903"/>
                <a:gd name="connsiteY1938" fmla="*/ 828972 h 851811"/>
                <a:gd name="connsiteX1939" fmla="*/ 482974 w 956903"/>
                <a:gd name="connsiteY1939" fmla="*/ 828036 h 851811"/>
                <a:gd name="connsiteX1940" fmla="*/ 487731 w 956903"/>
                <a:gd name="connsiteY1940" fmla="*/ 829011 h 851811"/>
                <a:gd name="connsiteX1941" fmla="*/ 490071 w 956903"/>
                <a:gd name="connsiteY1941" fmla="*/ 828855 h 851811"/>
                <a:gd name="connsiteX1942" fmla="*/ 497479 w 956903"/>
                <a:gd name="connsiteY1942" fmla="*/ 827023 h 851811"/>
                <a:gd name="connsiteX1943" fmla="*/ 499935 w 956903"/>
                <a:gd name="connsiteY1943" fmla="*/ 827958 h 851811"/>
                <a:gd name="connsiteX1944" fmla="*/ 504458 w 956903"/>
                <a:gd name="connsiteY1944" fmla="*/ 828933 h 851811"/>
                <a:gd name="connsiteX1945" fmla="*/ 510229 w 956903"/>
                <a:gd name="connsiteY1945" fmla="*/ 827685 h 851811"/>
                <a:gd name="connsiteX1946" fmla="*/ 516077 w 956903"/>
                <a:gd name="connsiteY1946" fmla="*/ 829323 h 851811"/>
                <a:gd name="connsiteX1947" fmla="*/ 517988 w 956903"/>
                <a:gd name="connsiteY1947" fmla="*/ 828348 h 851811"/>
                <a:gd name="connsiteX1948" fmla="*/ 523174 w 956903"/>
                <a:gd name="connsiteY1948" fmla="*/ 826555 h 851811"/>
                <a:gd name="connsiteX1949" fmla="*/ 526020 w 956903"/>
                <a:gd name="connsiteY1949" fmla="*/ 823904 h 851811"/>
                <a:gd name="connsiteX1950" fmla="*/ 530192 w 956903"/>
                <a:gd name="connsiteY1950" fmla="*/ 821603 h 851811"/>
                <a:gd name="connsiteX1951" fmla="*/ 532960 w 956903"/>
                <a:gd name="connsiteY1951" fmla="*/ 821603 h 851811"/>
                <a:gd name="connsiteX1952" fmla="*/ 535806 w 956903"/>
                <a:gd name="connsiteY1952" fmla="*/ 821876 h 851811"/>
                <a:gd name="connsiteX1953" fmla="*/ 546139 w 956903"/>
                <a:gd name="connsiteY1953" fmla="*/ 822929 h 851811"/>
                <a:gd name="connsiteX1954" fmla="*/ 546373 w 956903"/>
                <a:gd name="connsiteY1954" fmla="*/ 822032 h 851811"/>
                <a:gd name="connsiteX1955" fmla="*/ 543098 w 956903"/>
                <a:gd name="connsiteY1955" fmla="*/ 819264 h 851811"/>
                <a:gd name="connsiteX1956" fmla="*/ 558265 w 956903"/>
                <a:gd name="connsiteY1956" fmla="*/ 816027 h 851811"/>
                <a:gd name="connsiteX1957" fmla="*/ 564153 w 956903"/>
                <a:gd name="connsiteY1957" fmla="*/ 818406 h 851811"/>
                <a:gd name="connsiteX1958" fmla="*/ 567506 w 956903"/>
                <a:gd name="connsiteY1958" fmla="*/ 825463 h 851811"/>
                <a:gd name="connsiteX1959" fmla="*/ 569026 w 956903"/>
                <a:gd name="connsiteY1959" fmla="*/ 826672 h 851811"/>
                <a:gd name="connsiteX1960" fmla="*/ 573003 w 956903"/>
                <a:gd name="connsiteY1960" fmla="*/ 827997 h 851811"/>
                <a:gd name="connsiteX1961" fmla="*/ 576668 w 956903"/>
                <a:gd name="connsiteY1961" fmla="*/ 827568 h 851811"/>
                <a:gd name="connsiteX1962" fmla="*/ 578033 w 956903"/>
                <a:gd name="connsiteY1962" fmla="*/ 825151 h 851811"/>
                <a:gd name="connsiteX1963" fmla="*/ 575460 w 956903"/>
                <a:gd name="connsiteY1963" fmla="*/ 824059 h 851811"/>
                <a:gd name="connsiteX1964" fmla="*/ 569962 w 956903"/>
                <a:gd name="connsiteY1964" fmla="*/ 823007 h 851811"/>
                <a:gd name="connsiteX1965" fmla="*/ 569962 w 956903"/>
                <a:gd name="connsiteY1965" fmla="*/ 818913 h 851811"/>
                <a:gd name="connsiteX1966" fmla="*/ 576629 w 956903"/>
                <a:gd name="connsiteY1966" fmla="*/ 814741 h 851811"/>
                <a:gd name="connsiteX1967" fmla="*/ 575733 w 956903"/>
                <a:gd name="connsiteY1967" fmla="*/ 811310 h 851811"/>
                <a:gd name="connsiteX1968" fmla="*/ 586221 w 956903"/>
                <a:gd name="connsiteY1968" fmla="*/ 807839 h 851811"/>
                <a:gd name="connsiteX1969" fmla="*/ 590510 w 956903"/>
                <a:gd name="connsiteY1969" fmla="*/ 810530 h 851811"/>
                <a:gd name="connsiteX1970" fmla="*/ 594799 w 956903"/>
                <a:gd name="connsiteY1970" fmla="*/ 809477 h 851811"/>
                <a:gd name="connsiteX1971" fmla="*/ 599400 w 956903"/>
                <a:gd name="connsiteY1971" fmla="*/ 808346 h 851811"/>
                <a:gd name="connsiteX1972" fmla="*/ 600413 w 956903"/>
                <a:gd name="connsiteY1972" fmla="*/ 803161 h 851811"/>
                <a:gd name="connsiteX1973" fmla="*/ 598230 w 956903"/>
                <a:gd name="connsiteY1973" fmla="*/ 799807 h 851811"/>
                <a:gd name="connsiteX1974" fmla="*/ 590705 w 956903"/>
                <a:gd name="connsiteY1974" fmla="*/ 801757 h 851811"/>
                <a:gd name="connsiteX1975" fmla="*/ 585324 w 956903"/>
                <a:gd name="connsiteY1975" fmla="*/ 804720 h 851811"/>
                <a:gd name="connsiteX1976" fmla="*/ 583570 w 956903"/>
                <a:gd name="connsiteY1976" fmla="*/ 805539 h 851811"/>
                <a:gd name="connsiteX1977" fmla="*/ 578852 w 956903"/>
                <a:gd name="connsiteY1977" fmla="*/ 805344 h 851811"/>
                <a:gd name="connsiteX1978" fmla="*/ 573120 w 956903"/>
                <a:gd name="connsiteY1978" fmla="*/ 806046 h 851811"/>
                <a:gd name="connsiteX1979" fmla="*/ 570040 w 956903"/>
                <a:gd name="connsiteY1979" fmla="*/ 806124 h 851811"/>
                <a:gd name="connsiteX1980" fmla="*/ 563061 w 956903"/>
                <a:gd name="connsiteY1980" fmla="*/ 807137 h 851811"/>
                <a:gd name="connsiteX1981" fmla="*/ 553742 w 956903"/>
                <a:gd name="connsiteY1981" fmla="*/ 809438 h 851811"/>
                <a:gd name="connsiteX1982" fmla="*/ 549297 w 956903"/>
                <a:gd name="connsiteY1982" fmla="*/ 810218 h 851811"/>
                <a:gd name="connsiteX1983" fmla="*/ 547621 w 956903"/>
                <a:gd name="connsiteY1983" fmla="*/ 810530 h 851811"/>
                <a:gd name="connsiteX1984" fmla="*/ 538458 w 956903"/>
                <a:gd name="connsiteY1984" fmla="*/ 809633 h 851811"/>
                <a:gd name="connsiteX1985" fmla="*/ 536508 w 956903"/>
                <a:gd name="connsiteY1985" fmla="*/ 810062 h 851811"/>
                <a:gd name="connsiteX1986" fmla="*/ 526838 w 956903"/>
                <a:gd name="connsiteY1986" fmla="*/ 812479 h 851811"/>
                <a:gd name="connsiteX1987" fmla="*/ 517637 w 956903"/>
                <a:gd name="connsiteY1987" fmla="*/ 814390 h 851811"/>
                <a:gd name="connsiteX1988" fmla="*/ 513972 w 956903"/>
                <a:gd name="connsiteY1988" fmla="*/ 814585 h 851811"/>
                <a:gd name="connsiteX1989" fmla="*/ 509059 w 956903"/>
                <a:gd name="connsiteY1989" fmla="*/ 815247 h 851811"/>
                <a:gd name="connsiteX1990" fmla="*/ 502352 w 956903"/>
                <a:gd name="connsiteY1990" fmla="*/ 817977 h 851811"/>
                <a:gd name="connsiteX1991" fmla="*/ 500364 w 956903"/>
                <a:gd name="connsiteY1991" fmla="*/ 817626 h 851811"/>
                <a:gd name="connsiteX1992" fmla="*/ 492839 w 956903"/>
                <a:gd name="connsiteY1992" fmla="*/ 816885 h 851811"/>
                <a:gd name="connsiteX1993" fmla="*/ 478686 w 956903"/>
                <a:gd name="connsiteY1993" fmla="*/ 818289 h 851811"/>
                <a:gd name="connsiteX1994" fmla="*/ 470185 w 956903"/>
                <a:gd name="connsiteY1994" fmla="*/ 817743 h 851811"/>
                <a:gd name="connsiteX1995" fmla="*/ 468275 w 956903"/>
                <a:gd name="connsiteY1995" fmla="*/ 818094 h 851811"/>
                <a:gd name="connsiteX1996" fmla="*/ 463050 w 956903"/>
                <a:gd name="connsiteY1996" fmla="*/ 817977 h 851811"/>
                <a:gd name="connsiteX1997" fmla="*/ 457124 w 956903"/>
                <a:gd name="connsiteY1997" fmla="*/ 816885 h 851811"/>
                <a:gd name="connsiteX1998" fmla="*/ 435484 w 956903"/>
                <a:gd name="connsiteY1998" fmla="*/ 816261 h 851811"/>
                <a:gd name="connsiteX1999" fmla="*/ 433067 w 956903"/>
                <a:gd name="connsiteY1999" fmla="*/ 816261 h 851811"/>
                <a:gd name="connsiteX2000" fmla="*/ 422656 w 956903"/>
                <a:gd name="connsiteY2000" fmla="*/ 817041 h 851811"/>
                <a:gd name="connsiteX2001" fmla="*/ 413182 w 956903"/>
                <a:gd name="connsiteY2001" fmla="*/ 814975 h 851811"/>
                <a:gd name="connsiteX2002" fmla="*/ 409984 w 956903"/>
                <a:gd name="connsiteY2002" fmla="*/ 815170 h 851811"/>
                <a:gd name="connsiteX2003" fmla="*/ 407489 w 956903"/>
                <a:gd name="connsiteY2003" fmla="*/ 815755 h 851811"/>
                <a:gd name="connsiteX2004" fmla="*/ 401953 w 956903"/>
                <a:gd name="connsiteY2004" fmla="*/ 813844 h 851811"/>
                <a:gd name="connsiteX2005" fmla="*/ 391620 w 956903"/>
                <a:gd name="connsiteY2005" fmla="*/ 811310 h 851811"/>
                <a:gd name="connsiteX2006" fmla="*/ 387526 w 956903"/>
                <a:gd name="connsiteY2006" fmla="*/ 810491 h 851811"/>
                <a:gd name="connsiteX2007" fmla="*/ 382769 w 956903"/>
                <a:gd name="connsiteY2007" fmla="*/ 809477 h 851811"/>
                <a:gd name="connsiteX2008" fmla="*/ 380469 w 956903"/>
                <a:gd name="connsiteY2008" fmla="*/ 808736 h 851811"/>
                <a:gd name="connsiteX2009" fmla="*/ 372281 w 956903"/>
                <a:gd name="connsiteY2009" fmla="*/ 805617 h 851811"/>
                <a:gd name="connsiteX2010" fmla="*/ 363313 w 956903"/>
                <a:gd name="connsiteY2010" fmla="*/ 800548 h 851811"/>
                <a:gd name="connsiteX2011" fmla="*/ 358946 w 956903"/>
                <a:gd name="connsiteY2011" fmla="*/ 798638 h 851811"/>
                <a:gd name="connsiteX2012" fmla="*/ 351616 w 956903"/>
                <a:gd name="connsiteY2012" fmla="*/ 797741 h 851811"/>
                <a:gd name="connsiteX2013" fmla="*/ 344091 w 956903"/>
                <a:gd name="connsiteY2013" fmla="*/ 797546 h 851811"/>
                <a:gd name="connsiteX2014" fmla="*/ 340816 w 956903"/>
                <a:gd name="connsiteY2014" fmla="*/ 797312 h 851811"/>
                <a:gd name="connsiteX2015" fmla="*/ 327832 w 956903"/>
                <a:gd name="connsiteY2015" fmla="*/ 788578 h 851811"/>
                <a:gd name="connsiteX2016" fmla="*/ 320501 w 956903"/>
                <a:gd name="connsiteY2016" fmla="*/ 785771 h 851811"/>
                <a:gd name="connsiteX2017" fmla="*/ 311417 w 956903"/>
                <a:gd name="connsiteY2017" fmla="*/ 782496 h 851811"/>
                <a:gd name="connsiteX2018" fmla="*/ 309701 w 956903"/>
                <a:gd name="connsiteY2018" fmla="*/ 781326 h 851811"/>
                <a:gd name="connsiteX2019" fmla="*/ 301630 w 956903"/>
                <a:gd name="connsiteY2019" fmla="*/ 770604 h 851811"/>
                <a:gd name="connsiteX2020" fmla="*/ 299914 w 956903"/>
                <a:gd name="connsiteY2020" fmla="*/ 767407 h 851811"/>
                <a:gd name="connsiteX2021" fmla="*/ 300772 w 956903"/>
                <a:gd name="connsiteY2021" fmla="*/ 775282 h 851811"/>
                <a:gd name="connsiteX2022" fmla="*/ 294846 w 956903"/>
                <a:gd name="connsiteY2022" fmla="*/ 777583 h 851811"/>
                <a:gd name="connsiteX2023" fmla="*/ 291492 w 956903"/>
                <a:gd name="connsiteY2023" fmla="*/ 772475 h 851811"/>
                <a:gd name="connsiteX2024" fmla="*/ 290479 w 956903"/>
                <a:gd name="connsiteY2024" fmla="*/ 772397 h 851811"/>
                <a:gd name="connsiteX2025" fmla="*/ 280731 w 956903"/>
                <a:gd name="connsiteY2025" fmla="*/ 770994 h 851811"/>
                <a:gd name="connsiteX2026" fmla="*/ 275351 w 956903"/>
                <a:gd name="connsiteY2026" fmla="*/ 766510 h 851811"/>
                <a:gd name="connsiteX2027" fmla="*/ 274844 w 956903"/>
                <a:gd name="connsiteY2027" fmla="*/ 761675 h 851811"/>
                <a:gd name="connsiteX2028" fmla="*/ 278782 w 956903"/>
                <a:gd name="connsiteY2028" fmla="*/ 756840 h 851811"/>
                <a:gd name="connsiteX2029" fmla="*/ 283538 w 956903"/>
                <a:gd name="connsiteY2029" fmla="*/ 758985 h 851811"/>
                <a:gd name="connsiteX2030" fmla="*/ 281043 w 956903"/>
                <a:gd name="connsiteY2030" fmla="*/ 754501 h 851811"/>
                <a:gd name="connsiteX2031" fmla="*/ 275117 w 956903"/>
                <a:gd name="connsiteY2031" fmla="*/ 750875 h 851811"/>
                <a:gd name="connsiteX2032" fmla="*/ 270243 w 956903"/>
                <a:gd name="connsiteY2032" fmla="*/ 746819 h 851811"/>
                <a:gd name="connsiteX2033" fmla="*/ 271062 w 956903"/>
                <a:gd name="connsiteY2033" fmla="*/ 750446 h 851811"/>
                <a:gd name="connsiteX2034" fmla="*/ 273791 w 956903"/>
                <a:gd name="connsiteY2034" fmla="*/ 752785 h 851811"/>
                <a:gd name="connsiteX2035" fmla="*/ 269424 w 956903"/>
                <a:gd name="connsiteY2035" fmla="*/ 760544 h 851811"/>
                <a:gd name="connsiteX2036" fmla="*/ 266812 w 956903"/>
                <a:gd name="connsiteY2036" fmla="*/ 761987 h 851811"/>
                <a:gd name="connsiteX2037" fmla="*/ 263069 w 956903"/>
                <a:gd name="connsiteY2037" fmla="*/ 760232 h 851811"/>
                <a:gd name="connsiteX2038" fmla="*/ 261197 w 956903"/>
                <a:gd name="connsiteY2038" fmla="*/ 758712 h 851811"/>
                <a:gd name="connsiteX2039" fmla="*/ 248681 w 956903"/>
                <a:gd name="connsiteY2039" fmla="*/ 749081 h 851811"/>
                <a:gd name="connsiteX2040" fmla="*/ 243456 w 956903"/>
                <a:gd name="connsiteY2040" fmla="*/ 748691 h 851811"/>
                <a:gd name="connsiteX2041" fmla="*/ 242248 w 956903"/>
                <a:gd name="connsiteY2041" fmla="*/ 748457 h 851811"/>
                <a:gd name="connsiteX2042" fmla="*/ 242911 w 956903"/>
                <a:gd name="connsiteY2042" fmla="*/ 747248 h 851811"/>
                <a:gd name="connsiteX2043" fmla="*/ 240415 w 956903"/>
                <a:gd name="connsiteY2043" fmla="*/ 742960 h 851811"/>
                <a:gd name="connsiteX2044" fmla="*/ 234528 w 956903"/>
                <a:gd name="connsiteY2044" fmla="*/ 740815 h 851811"/>
                <a:gd name="connsiteX2045" fmla="*/ 235307 w 956903"/>
                <a:gd name="connsiteY2045" fmla="*/ 739217 h 851811"/>
                <a:gd name="connsiteX2046" fmla="*/ 234722 w 956903"/>
                <a:gd name="connsiteY2046" fmla="*/ 735122 h 851811"/>
                <a:gd name="connsiteX2047" fmla="*/ 234684 w 956903"/>
                <a:gd name="connsiteY2047" fmla="*/ 731730 h 851811"/>
                <a:gd name="connsiteX2048" fmla="*/ 237140 w 956903"/>
                <a:gd name="connsiteY2048" fmla="*/ 728806 h 851811"/>
                <a:gd name="connsiteX2049" fmla="*/ 228367 w 956903"/>
                <a:gd name="connsiteY2049" fmla="*/ 723347 h 851811"/>
                <a:gd name="connsiteX2050" fmla="*/ 228640 w 956903"/>
                <a:gd name="connsiteY2050" fmla="*/ 729469 h 851811"/>
                <a:gd name="connsiteX2051" fmla="*/ 228484 w 956903"/>
                <a:gd name="connsiteY2051" fmla="*/ 734889 h 851811"/>
                <a:gd name="connsiteX2052" fmla="*/ 223221 w 956903"/>
                <a:gd name="connsiteY2052" fmla="*/ 733914 h 851811"/>
                <a:gd name="connsiteX2053" fmla="*/ 217957 w 956903"/>
                <a:gd name="connsiteY2053" fmla="*/ 732939 h 851811"/>
                <a:gd name="connsiteX2054" fmla="*/ 217372 w 956903"/>
                <a:gd name="connsiteY2054" fmla="*/ 725141 h 851811"/>
                <a:gd name="connsiteX2055" fmla="*/ 217333 w 956903"/>
                <a:gd name="connsiteY2055" fmla="*/ 721788 h 851811"/>
                <a:gd name="connsiteX2056" fmla="*/ 223415 w 956903"/>
                <a:gd name="connsiteY2056" fmla="*/ 723698 h 851811"/>
                <a:gd name="connsiteX2057" fmla="*/ 225560 w 956903"/>
                <a:gd name="connsiteY2057" fmla="*/ 723191 h 851811"/>
                <a:gd name="connsiteX2058" fmla="*/ 224468 w 956903"/>
                <a:gd name="connsiteY2058" fmla="*/ 721359 h 851811"/>
                <a:gd name="connsiteX2059" fmla="*/ 220803 w 956903"/>
                <a:gd name="connsiteY2059" fmla="*/ 719331 h 851811"/>
                <a:gd name="connsiteX2060" fmla="*/ 216124 w 956903"/>
                <a:gd name="connsiteY2060" fmla="*/ 715276 h 851811"/>
                <a:gd name="connsiteX2061" fmla="*/ 198462 w 956903"/>
                <a:gd name="connsiteY2061" fmla="*/ 700694 h 851811"/>
                <a:gd name="connsiteX2062" fmla="*/ 195498 w 956903"/>
                <a:gd name="connsiteY2062" fmla="*/ 698861 h 851811"/>
                <a:gd name="connsiteX2063" fmla="*/ 187038 w 956903"/>
                <a:gd name="connsiteY2063" fmla="*/ 691102 h 851811"/>
                <a:gd name="connsiteX2064" fmla="*/ 168946 w 956903"/>
                <a:gd name="connsiteY2064" fmla="*/ 674766 h 851811"/>
                <a:gd name="connsiteX2065" fmla="*/ 164267 w 956903"/>
                <a:gd name="connsiteY2065" fmla="*/ 672933 h 851811"/>
                <a:gd name="connsiteX2066" fmla="*/ 164033 w 956903"/>
                <a:gd name="connsiteY2066" fmla="*/ 670827 h 851811"/>
                <a:gd name="connsiteX2067" fmla="*/ 162240 w 956903"/>
                <a:gd name="connsiteY2067" fmla="*/ 667318 h 851811"/>
                <a:gd name="connsiteX2068" fmla="*/ 157405 w 956903"/>
                <a:gd name="connsiteY2068" fmla="*/ 663458 h 851811"/>
                <a:gd name="connsiteX2069" fmla="*/ 154753 w 956903"/>
                <a:gd name="connsiteY2069" fmla="*/ 659988 h 851811"/>
                <a:gd name="connsiteX2070" fmla="*/ 147423 w 956903"/>
                <a:gd name="connsiteY2070" fmla="*/ 653672 h 851811"/>
                <a:gd name="connsiteX2071" fmla="*/ 145747 w 956903"/>
                <a:gd name="connsiteY2071" fmla="*/ 652463 h 851811"/>
                <a:gd name="connsiteX2072" fmla="*/ 137208 w 956903"/>
                <a:gd name="connsiteY2072" fmla="*/ 644119 h 851811"/>
                <a:gd name="connsiteX2073" fmla="*/ 135687 w 956903"/>
                <a:gd name="connsiteY2073" fmla="*/ 642248 h 851811"/>
                <a:gd name="connsiteX2074" fmla="*/ 134790 w 956903"/>
                <a:gd name="connsiteY2074" fmla="*/ 641741 h 851811"/>
                <a:gd name="connsiteX2075" fmla="*/ 126758 w 956903"/>
                <a:gd name="connsiteY2075" fmla="*/ 631135 h 851811"/>
                <a:gd name="connsiteX2076" fmla="*/ 124614 w 956903"/>
                <a:gd name="connsiteY2076" fmla="*/ 628562 h 851811"/>
                <a:gd name="connsiteX2077" fmla="*/ 119545 w 956903"/>
                <a:gd name="connsiteY2077" fmla="*/ 623883 h 851811"/>
                <a:gd name="connsiteX2078" fmla="*/ 113892 w 956903"/>
                <a:gd name="connsiteY2078" fmla="*/ 619711 h 851811"/>
                <a:gd name="connsiteX2079" fmla="*/ 114905 w 956903"/>
                <a:gd name="connsiteY2079" fmla="*/ 616007 h 851811"/>
                <a:gd name="connsiteX2080" fmla="*/ 111591 w 956903"/>
                <a:gd name="connsiteY2080" fmla="*/ 610081 h 851811"/>
                <a:gd name="connsiteX2081" fmla="*/ 107146 w 956903"/>
                <a:gd name="connsiteY2081" fmla="*/ 604037 h 851811"/>
                <a:gd name="connsiteX2082" fmla="*/ 105391 w 956903"/>
                <a:gd name="connsiteY2082" fmla="*/ 601542 h 851811"/>
                <a:gd name="connsiteX2083" fmla="*/ 99699 w 956903"/>
                <a:gd name="connsiteY2083" fmla="*/ 588948 h 851811"/>
                <a:gd name="connsiteX2084" fmla="*/ 94396 w 956903"/>
                <a:gd name="connsiteY2084" fmla="*/ 583411 h 851811"/>
                <a:gd name="connsiteX2085" fmla="*/ 91433 w 956903"/>
                <a:gd name="connsiteY2085" fmla="*/ 578849 h 851811"/>
                <a:gd name="connsiteX2086" fmla="*/ 87066 w 956903"/>
                <a:gd name="connsiteY2086" fmla="*/ 571831 h 851811"/>
                <a:gd name="connsiteX2087" fmla="*/ 82348 w 956903"/>
                <a:gd name="connsiteY2087" fmla="*/ 561616 h 851811"/>
                <a:gd name="connsiteX2088" fmla="*/ 80788 w 956903"/>
                <a:gd name="connsiteY2088" fmla="*/ 561810 h 851811"/>
                <a:gd name="connsiteX2089" fmla="*/ 75642 w 956903"/>
                <a:gd name="connsiteY2089" fmla="*/ 562902 h 851811"/>
                <a:gd name="connsiteX2090" fmla="*/ 72990 w 956903"/>
                <a:gd name="connsiteY2090" fmla="*/ 563175 h 851811"/>
                <a:gd name="connsiteX2091" fmla="*/ 67961 w 956903"/>
                <a:gd name="connsiteY2091" fmla="*/ 560563 h 851811"/>
                <a:gd name="connsiteX2092" fmla="*/ 66050 w 956903"/>
                <a:gd name="connsiteY2092" fmla="*/ 556859 h 851811"/>
                <a:gd name="connsiteX2093" fmla="*/ 66167 w 956903"/>
                <a:gd name="connsiteY2093" fmla="*/ 554675 h 851811"/>
                <a:gd name="connsiteX2094" fmla="*/ 68039 w 956903"/>
                <a:gd name="connsiteY2094" fmla="*/ 554363 h 851811"/>
                <a:gd name="connsiteX2095" fmla="*/ 71626 w 956903"/>
                <a:gd name="connsiteY2095" fmla="*/ 556157 h 851811"/>
                <a:gd name="connsiteX2096" fmla="*/ 73497 w 956903"/>
                <a:gd name="connsiteY2096" fmla="*/ 550737 h 851811"/>
                <a:gd name="connsiteX2097" fmla="*/ 73614 w 956903"/>
                <a:gd name="connsiteY2097" fmla="*/ 544538 h 851811"/>
                <a:gd name="connsiteX2098" fmla="*/ 70261 w 956903"/>
                <a:gd name="connsiteY2098" fmla="*/ 533581 h 851811"/>
                <a:gd name="connsiteX2099" fmla="*/ 65270 w 956903"/>
                <a:gd name="connsiteY2099" fmla="*/ 542003 h 851811"/>
                <a:gd name="connsiteX2100" fmla="*/ 65660 w 956903"/>
                <a:gd name="connsiteY2100" fmla="*/ 544070 h 851811"/>
                <a:gd name="connsiteX2101" fmla="*/ 65192 w 956903"/>
                <a:gd name="connsiteY2101" fmla="*/ 545902 h 851811"/>
                <a:gd name="connsiteX2102" fmla="*/ 62970 w 956903"/>
                <a:gd name="connsiteY2102" fmla="*/ 545902 h 851811"/>
                <a:gd name="connsiteX2103" fmla="*/ 59422 w 956903"/>
                <a:gd name="connsiteY2103" fmla="*/ 542549 h 851811"/>
                <a:gd name="connsiteX2104" fmla="*/ 56458 w 956903"/>
                <a:gd name="connsiteY2104" fmla="*/ 538650 h 851811"/>
                <a:gd name="connsiteX2105" fmla="*/ 55523 w 956903"/>
                <a:gd name="connsiteY2105" fmla="*/ 535765 h 851811"/>
                <a:gd name="connsiteX2106" fmla="*/ 55640 w 956903"/>
                <a:gd name="connsiteY2106" fmla="*/ 531905 h 851811"/>
                <a:gd name="connsiteX2107" fmla="*/ 59188 w 956903"/>
                <a:gd name="connsiteY2107" fmla="*/ 528357 h 851811"/>
                <a:gd name="connsiteX2108" fmla="*/ 65894 w 956903"/>
                <a:gd name="connsiteY2108" fmla="*/ 526602 h 851811"/>
                <a:gd name="connsiteX2109" fmla="*/ 67337 w 956903"/>
                <a:gd name="connsiteY2109" fmla="*/ 523522 h 851811"/>
                <a:gd name="connsiteX2110" fmla="*/ 65660 w 956903"/>
                <a:gd name="connsiteY2110" fmla="*/ 518609 h 851811"/>
                <a:gd name="connsiteX2111" fmla="*/ 63087 w 956903"/>
                <a:gd name="connsiteY2111" fmla="*/ 515178 h 851811"/>
                <a:gd name="connsiteX2112" fmla="*/ 63906 w 956903"/>
                <a:gd name="connsiteY2112" fmla="*/ 512995 h 851811"/>
                <a:gd name="connsiteX2113" fmla="*/ 63555 w 956903"/>
                <a:gd name="connsiteY2113" fmla="*/ 507263 h 851811"/>
                <a:gd name="connsiteX2114" fmla="*/ 61644 w 956903"/>
                <a:gd name="connsiteY2114" fmla="*/ 501064 h 851811"/>
                <a:gd name="connsiteX2115" fmla="*/ 61527 w 956903"/>
                <a:gd name="connsiteY2115" fmla="*/ 500401 h 851811"/>
                <a:gd name="connsiteX2116" fmla="*/ 58369 w 956903"/>
                <a:gd name="connsiteY2116" fmla="*/ 492954 h 851811"/>
                <a:gd name="connsiteX2117" fmla="*/ 56693 w 956903"/>
                <a:gd name="connsiteY2117" fmla="*/ 485273 h 851811"/>
                <a:gd name="connsiteX2118" fmla="*/ 54899 w 956903"/>
                <a:gd name="connsiteY2118" fmla="*/ 480165 h 851811"/>
                <a:gd name="connsiteX2119" fmla="*/ 52832 w 956903"/>
                <a:gd name="connsiteY2119" fmla="*/ 473732 h 851811"/>
                <a:gd name="connsiteX2120" fmla="*/ 52599 w 956903"/>
                <a:gd name="connsiteY2120" fmla="*/ 471431 h 851811"/>
                <a:gd name="connsiteX2121" fmla="*/ 51741 w 956903"/>
                <a:gd name="connsiteY2121" fmla="*/ 465660 h 851811"/>
                <a:gd name="connsiteX2122" fmla="*/ 50454 w 956903"/>
                <a:gd name="connsiteY2122" fmla="*/ 458681 h 851811"/>
                <a:gd name="connsiteX2123" fmla="*/ 47647 w 956903"/>
                <a:gd name="connsiteY2123" fmla="*/ 453340 h 851811"/>
                <a:gd name="connsiteX2124" fmla="*/ 48154 w 956903"/>
                <a:gd name="connsiteY2124" fmla="*/ 452287 h 851811"/>
                <a:gd name="connsiteX2125" fmla="*/ 47920 w 956903"/>
                <a:gd name="connsiteY2125" fmla="*/ 448856 h 851811"/>
                <a:gd name="connsiteX2126" fmla="*/ 47218 w 956903"/>
                <a:gd name="connsiteY2126" fmla="*/ 445347 h 851811"/>
                <a:gd name="connsiteX2127" fmla="*/ 46594 w 956903"/>
                <a:gd name="connsiteY2127" fmla="*/ 439693 h 851811"/>
                <a:gd name="connsiteX2128" fmla="*/ 45307 w 956903"/>
                <a:gd name="connsiteY2128" fmla="*/ 436652 h 851811"/>
                <a:gd name="connsiteX2129" fmla="*/ 43865 w 956903"/>
                <a:gd name="connsiteY2129" fmla="*/ 429127 h 851811"/>
                <a:gd name="connsiteX2130" fmla="*/ 44021 w 956903"/>
                <a:gd name="connsiteY2130" fmla="*/ 425851 h 851811"/>
                <a:gd name="connsiteX2131" fmla="*/ 44021 w 956903"/>
                <a:gd name="connsiteY2131" fmla="*/ 418287 h 851811"/>
                <a:gd name="connsiteX2132" fmla="*/ 43319 w 956903"/>
                <a:gd name="connsiteY2132" fmla="*/ 414661 h 851811"/>
                <a:gd name="connsiteX2133" fmla="*/ 42227 w 956903"/>
                <a:gd name="connsiteY2133" fmla="*/ 408891 h 851811"/>
                <a:gd name="connsiteX2134" fmla="*/ 42227 w 956903"/>
                <a:gd name="connsiteY2134" fmla="*/ 399689 h 851811"/>
                <a:gd name="connsiteX2135" fmla="*/ 42656 w 956903"/>
                <a:gd name="connsiteY2135" fmla="*/ 389201 h 851811"/>
                <a:gd name="connsiteX2136" fmla="*/ 42500 w 956903"/>
                <a:gd name="connsiteY2136" fmla="*/ 386471 h 851811"/>
                <a:gd name="connsiteX2137" fmla="*/ 42149 w 956903"/>
                <a:gd name="connsiteY2137" fmla="*/ 383040 h 851811"/>
                <a:gd name="connsiteX2138" fmla="*/ 41954 w 956903"/>
                <a:gd name="connsiteY2138" fmla="*/ 380974 h 851811"/>
                <a:gd name="connsiteX2139" fmla="*/ 42266 w 956903"/>
                <a:gd name="connsiteY2139" fmla="*/ 370914 h 851811"/>
                <a:gd name="connsiteX2140" fmla="*/ 42968 w 956903"/>
                <a:gd name="connsiteY2140" fmla="*/ 365065 h 851811"/>
                <a:gd name="connsiteX2141" fmla="*/ 44761 w 956903"/>
                <a:gd name="connsiteY2141" fmla="*/ 358398 h 851811"/>
                <a:gd name="connsiteX2142" fmla="*/ 43748 w 956903"/>
                <a:gd name="connsiteY2142" fmla="*/ 355474 h 851811"/>
                <a:gd name="connsiteX2143" fmla="*/ 45346 w 956903"/>
                <a:gd name="connsiteY2143" fmla="*/ 348183 h 851811"/>
                <a:gd name="connsiteX2144" fmla="*/ 44489 w 956903"/>
                <a:gd name="connsiteY2144" fmla="*/ 342334 h 851811"/>
                <a:gd name="connsiteX2145" fmla="*/ 45775 w 956903"/>
                <a:gd name="connsiteY2145" fmla="*/ 332859 h 851811"/>
                <a:gd name="connsiteX2146" fmla="*/ 46633 w 956903"/>
                <a:gd name="connsiteY2146" fmla="*/ 326465 h 851811"/>
                <a:gd name="connsiteX2147" fmla="*/ 46945 w 956903"/>
                <a:gd name="connsiteY2147" fmla="*/ 322839 h 851811"/>
                <a:gd name="connsiteX2148" fmla="*/ 46477 w 956903"/>
                <a:gd name="connsiteY2148" fmla="*/ 318394 h 851811"/>
                <a:gd name="connsiteX2149" fmla="*/ 51195 w 956903"/>
                <a:gd name="connsiteY2149" fmla="*/ 306307 h 851811"/>
                <a:gd name="connsiteX2150" fmla="*/ 51273 w 956903"/>
                <a:gd name="connsiteY2150" fmla="*/ 300459 h 851811"/>
                <a:gd name="connsiteX2151" fmla="*/ 52247 w 956903"/>
                <a:gd name="connsiteY2151" fmla="*/ 297924 h 851811"/>
                <a:gd name="connsiteX2152" fmla="*/ 54392 w 956903"/>
                <a:gd name="connsiteY2152" fmla="*/ 292153 h 851811"/>
                <a:gd name="connsiteX2153" fmla="*/ 54392 w 956903"/>
                <a:gd name="connsiteY2153" fmla="*/ 289970 h 851811"/>
                <a:gd name="connsiteX2154" fmla="*/ 54392 w 956903"/>
                <a:gd name="connsiteY2154" fmla="*/ 284239 h 851811"/>
                <a:gd name="connsiteX2155" fmla="*/ 58369 w 956903"/>
                <a:gd name="connsiteY2155" fmla="*/ 273594 h 851811"/>
                <a:gd name="connsiteX2156" fmla="*/ 59695 w 956903"/>
                <a:gd name="connsiteY2156" fmla="*/ 265445 h 851811"/>
                <a:gd name="connsiteX2157" fmla="*/ 61137 w 956903"/>
                <a:gd name="connsiteY2157" fmla="*/ 261390 h 851811"/>
                <a:gd name="connsiteX2158" fmla="*/ 63165 w 956903"/>
                <a:gd name="connsiteY2158" fmla="*/ 253085 h 851811"/>
                <a:gd name="connsiteX2159" fmla="*/ 63828 w 956903"/>
                <a:gd name="connsiteY2159" fmla="*/ 248133 h 851811"/>
                <a:gd name="connsiteX2160" fmla="*/ 64764 w 956903"/>
                <a:gd name="connsiteY2160" fmla="*/ 245911 h 851811"/>
                <a:gd name="connsiteX2161" fmla="*/ 70222 w 956903"/>
                <a:gd name="connsiteY2161" fmla="*/ 233785 h 851811"/>
                <a:gd name="connsiteX2162" fmla="*/ 71158 w 956903"/>
                <a:gd name="connsiteY2162" fmla="*/ 231212 h 851811"/>
                <a:gd name="connsiteX2163" fmla="*/ 74004 w 956903"/>
                <a:gd name="connsiteY2163" fmla="*/ 226884 h 851811"/>
                <a:gd name="connsiteX2164" fmla="*/ 75720 w 956903"/>
                <a:gd name="connsiteY2164" fmla="*/ 222127 h 851811"/>
                <a:gd name="connsiteX2165" fmla="*/ 78839 w 956903"/>
                <a:gd name="connsiteY2165" fmla="*/ 218579 h 851811"/>
                <a:gd name="connsiteX2166" fmla="*/ 79112 w 956903"/>
                <a:gd name="connsiteY2166" fmla="*/ 213978 h 851811"/>
                <a:gd name="connsiteX2167" fmla="*/ 80672 w 956903"/>
                <a:gd name="connsiteY2167" fmla="*/ 210898 h 851811"/>
                <a:gd name="connsiteX2168" fmla="*/ 82816 w 956903"/>
                <a:gd name="connsiteY2168" fmla="*/ 209299 h 851811"/>
                <a:gd name="connsiteX2169" fmla="*/ 83167 w 956903"/>
                <a:gd name="connsiteY2169" fmla="*/ 204191 h 851811"/>
                <a:gd name="connsiteX2170" fmla="*/ 82816 w 956903"/>
                <a:gd name="connsiteY2170" fmla="*/ 203022 h 851811"/>
                <a:gd name="connsiteX2171" fmla="*/ 89133 w 956903"/>
                <a:gd name="connsiteY2171" fmla="*/ 196003 h 851811"/>
                <a:gd name="connsiteX2172" fmla="*/ 91706 w 956903"/>
                <a:gd name="connsiteY2172" fmla="*/ 191870 h 851811"/>
                <a:gd name="connsiteX2173" fmla="*/ 92564 w 956903"/>
                <a:gd name="connsiteY2173" fmla="*/ 188478 h 851811"/>
                <a:gd name="connsiteX2174" fmla="*/ 93694 w 956903"/>
                <a:gd name="connsiteY2174" fmla="*/ 185047 h 851811"/>
                <a:gd name="connsiteX2175" fmla="*/ 95059 w 956903"/>
                <a:gd name="connsiteY2175" fmla="*/ 183488 h 851811"/>
                <a:gd name="connsiteX2176" fmla="*/ 102662 w 956903"/>
                <a:gd name="connsiteY2176" fmla="*/ 172570 h 851811"/>
                <a:gd name="connsiteX2177" fmla="*/ 104300 w 956903"/>
                <a:gd name="connsiteY2177" fmla="*/ 168827 h 851811"/>
                <a:gd name="connsiteX2178" fmla="*/ 105470 w 956903"/>
                <a:gd name="connsiteY2178" fmla="*/ 166760 h 851811"/>
                <a:gd name="connsiteX2179" fmla="*/ 108433 w 956903"/>
                <a:gd name="connsiteY2179" fmla="*/ 161887 h 851811"/>
                <a:gd name="connsiteX2180" fmla="*/ 115724 w 956903"/>
                <a:gd name="connsiteY2180" fmla="*/ 150696 h 851811"/>
                <a:gd name="connsiteX2181" fmla="*/ 121846 w 956903"/>
                <a:gd name="connsiteY2181" fmla="*/ 144731 h 851811"/>
                <a:gd name="connsiteX2182" fmla="*/ 122391 w 956903"/>
                <a:gd name="connsiteY2182" fmla="*/ 143133 h 851811"/>
                <a:gd name="connsiteX2183" fmla="*/ 124848 w 956903"/>
                <a:gd name="connsiteY2183" fmla="*/ 137089 h 851811"/>
                <a:gd name="connsiteX2184" fmla="*/ 127850 w 956903"/>
                <a:gd name="connsiteY2184" fmla="*/ 134905 h 851811"/>
                <a:gd name="connsiteX2185" fmla="*/ 130852 w 956903"/>
                <a:gd name="connsiteY2185" fmla="*/ 132254 h 851811"/>
                <a:gd name="connsiteX2186" fmla="*/ 134790 w 956903"/>
                <a:gd name="connsiteY2186" fmla="*/ 125782 h 851811"/>
                <a:gd name="connsiteX2187" fmla="*/ 138260 w 956903"/>
                <a:gd name="connsiteY2187" fmla="*/ 123247 h 851811"/>
                <a:gd name="connsiteX2188" fmla="*/ 137481 w 956903"/>
                <a:gd name="connsiteY2188" fmla="*/ 120284 h 851811"/>
                <a:gd name="connsiteX2189" fmla="*/ 143563 w 956903"/>
                <a:gd name="connsiteY2189" fmla="*/ 113032 h 851811"/>
                <a:gd name="connsiteX2190" fmla="*/ 147306 w 956903"/>
                <a:gd name="connsiteY2190" fmla="*/ 109757 h 851811"/>
                <a:gd name="connsiteX2191" fmla="*/ 148047 w 956903"/>
                <a:gd name="connsiteY2191" fmla="*/ 106754 h 851811"/>
                <a:gd name="connsiteX2192" fmla="*/ 154831 w 956903"/>
                <a:gd name="connsiteY2192" fmla="*/ 104259 h 851811"/>
                <a:gd name="connsiteX2193" fmla="*/ 163994 w 956903"/>
                <a:gd name="connsiteY2193" fmla="*/ 99113 h 851811"/>
                <a:gd name="connsiteX2194" fmla="*/ 163916 w 956903"/>
                <a:gd name="connsiteY2194" fmla="*/ 97865 h 851811"/>
                <a:gd name="connsiteX2195" fmla="*/ 161226 w 956903"/>
                <a:gd name="connsiteY2195" fmla="*/ 98060 h 851811"/>
                <a:gd name="connsiteX2196" fmla="*/ 159822 w 956903"/>
                <a:gd name="connsiteY2196" fmla="*/ 96929 h 851811"/>
                <a:gd name="connsiteX2197" fmla="*/ 160875 w 956903"/>
                <a:gd name="connsiteY2197" fmla="*/ 95135 h 851811"/>
                <a:gd name="connsiteX2198" fmla="*/ 164150 w 956903"/>
                <a:gd name="connsiteY2198" fmla="*/ 95642 h 851811"/>
                <a:gd name="connsiteX2199" fmla="*/ 167620 w 956903"/>
                <a:gd name="connsiteY2199" fmla="*/ 94902 h 851811"/>
                <a:gd name="connsiteX2200" fmla="*/ 175808 w 956903"/>
                <a:gd name="connsiteY2200" fmla="*/ 87961 h 851811"/>
                <a:gd name="connsiteX2201" fmla="*/ 177797 w 956903"/>
                <a:gd name="connsiteY2201" fmla="*/ 86596 h 851811"/>
                <a:gd name="connsiteX2202" fmla="*/ 187505 w 956903"/>
                <a:gd name="connsiteY2202" fmla="*/ 81567 h 851811"/>
                <a:gd name="connsiteX2203" fmla="*/ 188480 w 956903"/>
                <a:gd name="connsiteY2203" fmla="*/ 81255 h 851811"/>
                <a:gd name="connsiteX2204" fmla="*/ 196902 w 956903"/>
                <a:gd name="connsiteY2204" fmla="*/ 74822 h 851811"/>
                <a:gd name="connsiteX2205" fmla="*/ 200099 w 956903"/>
                <a:gd name="connsiteY2205" fmla="*/ 72794 h 851811"/>
                <a:gd name="connsiteX2206" fmla="*/ 202829 w 956903"/>
                <a:gd name="connsiteY2206" fmla="*/ 69246 h 851811"/>
                <a:gd name="connsiteX2207" fmla="*/ 204505 w 956903"/>
                <a:gd name="connsiteY2207" fmla="*/ 67374 h 851811"/>
                <a:gd name="connsiteX2208" fmla="*/ 207546 w 956903"/>
                <a:gd name="connsiteY2208" fmla="*/ 66633 h 851811"/>
                <a:gd name="connsiteX2209" fmla="*/ 212498 w 956903"/>
                <a:gd name="connsiteY2209" fmla="*/ 63631 h 851811"/>
                <a:gd name="connsiteX2210" fmla="*/ 217645 w 956903"/>
                <a:gd name="connsiteY2210" fmla="*/ 62033 h 851811"/>
                <a:gd name="connsiteX2211" fmla="*/ 223025 w 956903"/>
                <a:gd name="connsiteY2211" fmla="*/ 62422 h 851811"/>
                <a:gd name="connsiteX2212" fmla="*/ 224819 w 956903"/>
                <a:gd name="connsiteY2212" fmla="*/ 61994 h 851811"/>
                <a:gd name="connsiteX2213" fmla="*/ 222246 w 956903"/>
                <a:gd name="connsiteY2213" fmla="*/ 57354 h 851811"/>
                <a:gd name="connsiteX2214" fmla="*/ 223377 w 956903"/>
                <a:gd name="connsiteY2214" fmla="*/ 55482 h 851811"/>
                <a:gd name="connsiteX2215" fmla="*/ 232227 w 956903"/>
                <a:gd name="connsiteY2215" fmla="*/ 49945 h 851811"/>
                <a:gd name="connsiteX2216" fmla="*/ 236477 w 956903"/>
                <a:gd name="connsiteY2216" fmla="*/ 47216 h 851811"/>
                <a:gd name="connsiteX2217" fmla="*/ 238739 w 956903"/>
                <a:gd name="connsiteY2217" fmla="*/ 50842 h 851811"/>
                <a:gd name="connsiteX2218" fmla="*/ 226730 w 956903"/>
                <a:gd name="connsiteY2218" fmla="*/ 57120 h 851811"/>
                <a:gd name="connsiteX2219" fmla="*/ 228562 w 956903"/>
                <a:gd name="connsiteY2219" fmla="*/ 60278 h 851811"/>
                <a:gd name="connsiteX2220" fmla="*/ 230317 w 956903"/>
                <a:gd name="connsiteY2220" fmla="*/ 59537 h 851811"/>
                <a:gd name="connsiteX2221" fmla="*/ 237725 w 956903"/>
                <a:gd name="connsiteY2221" fmla="*/ 54976 h 851811"/>
                <a:gd name="connsiteX2222" fmla="*/ 242794 w 956903"/>
                <a:gd name="connsiteY2222" fmla="*/ 49907 h 851811"/>
                <a:gd name="connsiteX2223" fmla="*/ 244158 w 956903"/>
                <a:gd name="connsiteY2223" fmla="*/ 48503 h 851811"/>
                <a:gd name="connsiteX2224" fmla="*/ 249695 w 956903"/>
                <a:gd name="connsiteY2224" fmla="*/ 45033 h 851811"/>
                <a:gd name="connsiteX2225" fmla="*/ 254647 w 956903"/>
                <a:gd name="connsiteY2225" fmla="*/ 41485 h 851811"/>
                <a:gd name="connsiteX2226" fmla="*/ 253477 w 956903"/>
                <a:gd name="connsiteY2226" fmla="*/ 40627 h 851811"/>
                <a:gd name="connsiteX2227" fmla="*/ 249032 w 956903"/>
                <a:gd name="connsiteY2227" fmla="*/ 42538 h 851811"/>
                <a:gd name="connsiteX2228" fmla="*/ 247784 w 956903"/>
                <a:gd name="connsiteY2228" fmla="*/ 43668 h 851811"/>
                <a:gd name="connsiteX2229" fmla="*/ 245601 w 956903"/>
                <a:gd name="connsiteY2229" fmla="*/ 43512 h 851811"/>
                <a:gd name="connsiteX2230" fmla="*/ 245640 w 956903"/>
                <a:gd name="connsiteY2230" fmla="*/ 41680 h 851811"/>
                <a:gd name="connsiteX2231" fmla="*/ 250982 w 956903"/>
                <a:gd name="connsiteY2231" fmla="*/ 36806 h 851811"/>
                <a:gd name="connsiteX2232" fmla="*/ 261392 w 956903"/>
                <a:gd name="connsiteY2232" fmla="*/ 32556 h 851811"/>
                <a:gd name="connsiteX2233" fmla="*/ 263615 w 956903"/>
                <a:gd name="connsiteY2233" fmla="*/ 35285 h 851811"/>
                <a:gd name="connsiteX2234" fmla="*/ 267397 w 956903"/>
                <a:gd name="connsiteY2234" fmla="*/ 33843 h 851811"/>
                <a:gd name="connsiteX2235" fmla="*/ 271296 w 956903"/>
                <a:gd name="connsiteY2235" fmla="*/ 28969 h 851811"/>
                <a:gd name="connsiteX2236" fmla="*/ 282096 w 956903"/>
                <a:gd name="connsiteY2236" fmla="*/ 24641 h 851811"/>
                <a:gd name="connsiteX2237" fmla="*/ 289972 w 956903"/>
                <a:gd name="connsiteY2237" fmla="*/ 20118 h 851811"/>
                <a:gd name="connsiteX2238" fmla="*/ 294144 w 956903"/>
                <a:gd name="connsiteY2238" fmla="*/ 21171 h 851811"/>
                <a:gd name="connsiteX2239" fmla="*/ 295353 w 956903"/>
                <a:gd name="connsiteY2239" fmla="*/ 22536 h 851811"/>
                <a:gd name="connsiteX2240" fmla="*/ 298628 w 956903"/>
                <a:gd name="connsiteY2240" fmla="*/ 19572 h 851811"/>
                <a:gd name="connsiteX2241" fmla="*/ 296990 w 956903"/>
                <a:gd name="connsiteY2241" fmla="*/ 17233 h 851811"/>
                <a:gd name="connsiteX2242" fmla="*/ 303813 w 956903"/>
                <a:gd name="connsiteY2242" fmla="*/ 12905 h 851811"/>
                <a:gd name="connsiteX2243" fmla="*/ 310091 w 956903"/>
                <a:gd name="connsiteY2243" fmla="*/ 13880 h 851811"/>
                <a:gd name="connsiteX2244" fmla="*/ 322646 w 956903"/>
                <a:gd name="connsiteY2244" fmla="*/ 8304 h 851811"/>
                <a:gd name="connsiteX2245" fmla="*/ 325453 w 956903"/>
                <a:gd name="connsiteY2245" fmla="*/ 7797 h 851811"/>
                <a:gd name="connsiteX2246" fmla="*/ 337632 w 956903"/>
                <a:gd name="connsiteY2246" fmla="*/ 3979 h 851811"/>
                <a:gd name="connsiteX2247" fmla="*/ 333291 w 956903"/>
                <a:gd name="connsiteY2247" fmla="*/ 6899 h 851811"/>
                <a:gd name="connsiteX2248" fmla="*/ 329937 w 956903"/>
                <a:gd name="connsiteY2248" fmla="*/ 7562 h 851811"/>
                <a:gd name="connsiteX2249" fmla="*/ 327130 w 956903"/>
                <a:gd name="connsiteY2249" fmla="*/ 6939 h 851811"/>
                <a:gd name="connsiteX2250" fmla="*/ 328261 w 956903"/>
                <a:gd name="connsiteY2250" fmla="*/ 4326 h 851811"/>
                <a:gd name="connsiteX2251" fmla="*/ 337696 w 956903"/>
                <a:gd name="connsiteY2251" fmla="*/ 3936 h 851811"/>
                <a:gd name="connsiteX2252" fmla="*/ 337735 w 956903"/>
                <a:gd name="connsiteY2252" fmla="*/ 3975 h 851811"/>
                <a:gd name="connsiteX2253" fmla="*/ 337632 w 956903"/>
                <a:gd name="connsiteY2253" fmla="*/ 3979 h 851811"/>
                <a:gd name="connsiteX2254" fmla="*/ 344598 w 956903"/>
                <a:gd name="connsiteY2254" fmla="*/ 0 h 851811"/>
                <a:gd name="connsiteX2255" fmla="*/ 350213 w 956903"/>
                <a:gd name="connsiteY2255" fmla="*/ 0 h 851811"/>
                <a:gd name="connsiteX2256" fmla="*/ 349901 w 956903"/>
                <a:gd name="connsiteY2256" fmla="*/ 1560 h 851811"/>
                <a:gd name="connsiteX2257" fmla="*/ 343233 w 956903"/>
                <a:gd name="connsiteY2257" fmla="*/ 2846 h 851811"/>
                <a:gd name="connsiteX2258" fmla="*/ 344598 w 956903"/>
                <a:gd name="connsiteY2258" fmla="*/ 0 h 8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</a:cxnLst>
              <a:rect l="l" t="t" r="r" b="b"/>
              <a:pathLst>
                <a:path w="956903" h="851811">
                  <a:moveTo>
                    <a:pt x="499974" y="837706"/>
                  </a:moveTo>
                  <a:cubicBezTo>
                    <a:pt x="501573" y="838876"/>
                    <a:pt x="502508" y="839577"/>
                    <a:pt x="504029" y="840708"/>
                  </a:cubicBezTo>
                  <a:lnTo>
                    <a:pt x="504029" y="840708"/>
                  </a:lnTo>
                  <a:lnTo>
                    <a:pt x="499974" y="837706"/>
                  </a:lnTo>
                  <a:close/>
                  <a:moveTo>
                    <a:pt x="369209" y="835921"/>
                  </a:moveTo>
                  <a:lnTo>
                    <a:pt x="370409" y="837121"/>
                  </a:lnTo>
                  <a:cubicBezTo>
                    <a:pt x="370448" y="837550"/>
                    <a:pt x="369980" y="838018"/>
                    <a:pt x="369746" y="838446"/>
                  </a:cubicBezTo>
                  <a:cubicBezTo>
                    <a:pt x="369239" y="838095"/>
                    <a:pt x="368654" y="837783"/>
                    <a:pt x="368342" y="837316"/>
                  </a:cubicBezTo>
                  <a:close/>
                  <a:moveTo>
                    <a:pt x="369239" y="835873"/>
                  </a:moveTo>
                  <a:lnTo>
                    <a:pt x="369209" y="835921"/>
                  </a:lnTo>
                  <a:lnTo>
                    <a:pt x="369200" y="835912"/>
                  </a:lnTo>
                  <a:close/>
                  <a:moveTo>
                    <a:pt x="533935" y="831507"/>
                  </a:moveTo>
                  <a:lnTo>
                    <a:pt x="533927" y="831510"/>
                  </a:lnTo>
                  <a:lnTo>
                    <a:pt x="534792" y="832519"/>
                  </a:lnTo>
                  <a:cubicBezTo>
                    <a:pt x="534364" y="832792"/>
                    <a:pt x="533935" y="833260"/>
                    <a:pt x="533467" y="833260"/>
                  </a:cubicBezTo>
                  <a:lnTo>
                    <a:pt x="531884" y="832396"/>
                  </a:lnTo>
                  <a:lnTo>
                    <a:pt x="531868" y="832403"/>
                  </a:lnTo>
                  <a:lnTo>
                    <a:pt x="531829" y="832403"/>
                  </a:lnTo>
                  <a:cubicBezTo>
                    <a:pt x="532687" y="832910"/>
                    <a:pt x="533116" y="833339"/>
                    <a:pt x="533545" y="833339"/>
                  </a:cubicBezTo>
                  <a:cubicBezTo>
                    <a:pt x="533974" y="833339"/>
                    <a:pt x="534403" y="832871"/>
                    <a:pt x="534871" y="832598"/>
                  </a:cubicBezTo>
                  <a:cubicBezTo>
                    <a:pt x="534559" y="832208"/>
                    <a:pt x="534247" y="831507"/>
                    <a:pt x="533935" y="831507"/>
                  </a:cubicBezTo>
                  <a:close/>
                  <a:moveTo>
                    <a:pt x="548439" y="827179"/>
                  </a:moveTo>
                  <a:lnTo>
                    <a:pt x="548464" y="827205"/>
                  </a:lnTo>
                  <a:lnTo>
                    <a:pt x="547659" y="828699"/>
                  </a:lnTo>
                  <a:cubicBezTo>
                    <a:pt x="547659" y="828816"/>
                    <a:pt x="548244" y="829284"/>
                    <a:pt x="548322" y="829245"/>
                  </a:cubicBezTo>
                  <a:cubicBezTo>
                    <a:pt x="548751" y="829011"/>
                    <a:pt x="549102" y="828621"/>
                    <a:pt x="549492" y="828309"/>
                  </a:cubicBezTo>
                  <a:lnTo>
                    <a:pt x="549488" y="828305"/>
                  </a:lnTo>
                  <a:lnTo>
                    <a:pt x="548362" y="829206"/>
                  </a:lnTo>
                  <a:cubicBezTo>
                    <a:pt x="548245" y="829284"/>
                    <a:pt x="547660" y="828777"/>
                    <a:pt x="547699" y="828660"/>
                  </a:cubicBezTo>
                  <a:lnTo>
                    <a:pt x="548476" y="827217"/>
                  </a:lnTo>
                  <a:lnTo>
                    <a:pt x="548464" y="827205"/>
                  </a:lnTo>
                  <a:lnTo>
                    <a:pt x="548478" y="827179"/>
                  </a:lnTo>
                  <a:close/>
                  <a:moveTo>
                    <a:pt x="611097" y="815598"/>
                  </a:moveTo>
                  <a:cubicBezTo>
                    <a:pt x="609186" y="815091"/>
                    <a:pt x="608406" y="816105"/>
                    <a:pt x="608017" y="817509"/>
                  </a:cubicBezTo>
                  <a:lnTo>
                    <a:pt x="608040" y="817534"/>
                  </a:lnTo>
                  <a:lnTo>
                    <a:pt x="611096" y="815638"/>
                  </a:lnTo>
                  <a:lnTo>
                    <a:pt x="611247" y="816540"/>
                  </a:lnTo>
                  <a:lnTo>
                    <a:pt x="611253" y="816534"/>
                  </a:lnTo>
                  <a:cubicBezTo>
                    <a:pt x="611292" y="816339"/>
                    <a:pt x="611175" y="816105"/>
                    <a:pt x="611097" y="815598"/>
                  </a:cubicBezTo>
                  <a:close/>
                  <a:moveTo>
                    <a:pt x="580383" y="811827"/>
                  </a:moveTo>
                  <a:lnTo>
                    <a:pt x="578735" y="814000"/>
                  </a:lnTo>
                  <a:lnTo>
                    <a:pt x="578735" y="814000"/>
                  </a:lnTo>
                  <a:close/>
                  <a:moveTo>
                    <a:pt x="580411" y="811739"/>
                  </a:moveTo>
                  <a:lnTo>
                    <a:pt x="580431" y="811764"/>
                  </a:lnTo>
                  <a:lnTo>
                    <a:pt x="580431" y="811763"/>
                  </a:lnTo>
                  <a:lnTo>
                    <a:pt x="580432" y="811763"/>
                  </a:lnTo>
                  <a:lnTo>
                    <a:pt x="580450" y="811739"/>
                  </a:lnTo>
                  <a:lnTo>
                    <a:pt x="580431" y="811763"/>
                  </a:lnTo>
                  <a:lnTo>
                    <a:pt x="580412" y="811739"/>
                  </a:lnTo>
                  <a:close/>
                  <a:moveTo>
                    <a:pt x="567896" y="811309"/>
                  </a:moveTo>
                  <a:cubicBezTo>
                    <a:pt x="567740" y="812128"/>
                    <a:pt x="567817" y="812946"/>
                    <a:pt x="567467" y="813259"/>
                  </a:cubicBezTo>
                  <a:cubicBezTo>
                    <a:pt x="566492" y="814116"/>
                    <a:pt x="565322" y="814545"/>
                    <a:pt x="563879" y="813531"/>
                  </a:cubicBezTo>
                  <a:cubicBezTo>
                    <a:pt x="564503" y="811699"/>
                    <a:pt x="565946" y="811426"/>
                    <a:pt x="567896" y="811309"/>
                  </a:cubicBezTo>
                  <a:close/>
                  <a:moveTo>
                    <a:pt x="616828" y="811271"/>
                  </a:moveTo>
                  <a:lnTo>
                    <a:pt x="616787" y="811278"/>
                  </a:lnTo>
                  <a:lnTo>
                    <a:pt x="616361" y="812207"/>
                  </a:lnTo>
                  <a:lnTo>
                    <a:pt x="613861" y="813041"/>
                  </a:lnTo>
                  <a:lnTo>
                    <a:pt x="613865" y="813064"/>
                  </a:lnTo>
                  <a:cubicBezTo>
                    <a:pt x="614996" y="813805"/>
                    <a:pt x="615737" y="812908"/>
                    <a:pt x="616439" y="812206"/>
                  </a:cubicBezTo>
                  <a:cubicBezTo>
                    <a:pt x="616595" y="812050"/>
                    <a:pt x="616633" y="811816"/>
                    <a:pt x="616868" y="811271"/>
                  </a:cubicBezTo>
                  <a:close/>
                  <a:moveTo>
                    <a:pt x="343818" y="810647"/>
                  </a:moveTo>
                  <a:cubicBezTo>
                    <a:pt x="344871" y="810569"/>
                    <a:pt x="346041" y="810958"/>
                    <a:pt x="346001" y="812323"/>
                  </a:cubicBezTo>
                  <a:cubicBezTo>
                    <a:pt x="346001" y="812713"/>
                    <a:pt x="345105" y="813103"/>
                    <a:pt x="344364" y="813727"/>
                  </a:cubicBezTo>
                  <a:lnTo>
                    <a:pt x="344364" y="813688"/>
                  </a:lnTo>
                  <a:cubicBezTo>
                    <a:pt x="343506" y="812986"/>
                    <a:pt x="342765" y="812362"/>
                    <a:pt x="342024" y="811777"/>
                  </a:cubicBezTo>
                  <a:cubicBezTo>
                    <a:pt x="342609" y="811387"/>
                    <a:pt x="343194" y="810685"/>
                    <a:pt x="343818" y="810647"/>
                  </a:cubicBezTo>
                  <a:close/>
                  <a:moveTo>
                    <a:pt x="609108" y="804876"/>
                  </a:moveTo>
                  <a:cubicBezTo>
                    <a:pt x="608250" y="804993"/>
                    <a:pt x="607471" y="805500"/>
                    <a:pt x="605872" y="806202"/>
                  </a:cubicBezTo>
                  <a:lnTo>
                    <a:pt x="605903" y="806212"/>
                  </a:lnTo>
                  <a:lnTo>
                    <a:pt x="609070" y="804915"/>
                  </a:lnTo>
                  <a:cubicBezTo>
                    <a:pt x="609538" y="804876"/>
                    <a:pt x="610083" y="805500"/>
                    <a:pt x="610591" y="805851"/>
                  </a:cubicBezTo>
                  <a:lnTo>
                    <a:pt x="609260" y="807370"/>
                  </a:lnTo>
                  <a:lnTo>
                    <a:pt x="609264" y="807372"/>
                  </a:lnTo>
                  <a:cubicBezTo>
                    <a:pt x="609732" y="807372"/>
                    <a:pt x="610161" y="806358"/>
                    <a:pt x="610629" y="805812"/>
                  </a:cubicBezTo>
                  <a:cubicBezTo>
                    <a:pt x="610122" y="805461"/>
                    <a:pt x="609576" y="804837"/>
                    <a:pt x="609108" y="804876"/>
                  </a:cubicBezTo>
                  <a:close/>
                  <a:moveTo>
                    <a:pt x="331262" y="801756"/>
                  </a:moveTo>
                  <a:cubicBezTo>
                    <a:pt x="331574" y="802146"/>
                    <a:pt x="331495" y="803471"/>
                    <a:pt x="331106" y="803783"/>
                  </a:cubicBezTo>
                  <a:cubicBezTo>
                    <a:pt x="329663" y="804914"/>
                    <a:pt x="328922" y="803666"/>
                    <a:pt x="327830" y="802536"/>
                  </a:cubicBezTo>
                  <a:lnTo>
                    <a:pt x="327830" y="802497"/>
                  </a:lnTo>
                  <a:cubicBezTo>
                    <a:pt x="329117" y="801288"/>
                    <a:pt x="330131" y="800352"/>
                    <a:pt x="331262" y="801756"/>
                  </a:cubicBezTo>
                  <a:close/>
                  <a:moveTo>
                    <a:pt x="291727" y="795207"/>
                  </a:moveTo>
                  <a:cubicBezTo>
                    <a:pt x="292975" y="793062"/>
                    <a:pt x="293988" y="793179"/>
                    <a:pt x="297303" y="795830"/>
                  </a:cubicBezTo>
                  <a:lnTo>
                    <a:pt x="297263" y="795830"/>
                  </a:lnTo>
                  <a:cubicBezTo>
                    <a:pt x="296835" y="797663"/>
                    <a:pt x="296523" y="799145"/>
                    <a:pt x="296094" y="801095"/>
                  </a:cubicBezTo>
                  <a:cubicBezTo>
                    <a:pt x="294534" y="800860"/>
                    <a:pt x="292858" y="800626"/>
                    <a:pt x="291142" y="800392"/>
                  </a:cubicBezTo>
                  <a:cubicBezTo>
                    <a:pt x="291064" y="800081"/>
                    <a:pt x="290986" y="799807"/>
                    <a:pt x="290947" y="799496"/>
                  </a:cubicBezTo>
                  <a:cubicBezTo>
                    <a:pt x="292273" y="798716"/>
                    <a:pt x="293598" y="797936"/>
                    <a:pt x="295431" y="796922"/>
                  </a:cubicBezTo>
                  <a:cubicBezTo>
                    <a:pt x="293871" y="796220"/>
                    <a:pt x="292819" y="795713"/>
                    <a:pt x="291727" y="795207"/>
                  </a:cubicBezTo>
                  <a:close/>
                  <a:moveTo>
                    <a:pt x="314886" y="794622"/>
                  </a:moveTo>
                  <a:lnTo>
                    <a:pt x="314925" y="794661"/>
                  </a:lnTo>
                  <a:cubicBezTo>
                    <a:pt x="315861" y="795948"/>
                    <a:pt x="316485" y="796767"/>
                    <a:pt x="317070" y="797586"/>
                  </a:cubicBezTo>
                  <a:cubicBezTo>
                    <a:pt x="316562" y="797937"/>
                    <a:pt x="316094" y="798560"/>
                    <a:pt x="315549" y="798600"/>
                  </a:cubicBezTo>
                  <a:cubicBezTo>
                    <a:pt x="314457" y="798678"/>
                    <a:pt x="313365" y="798171"/>
                    <a:pt x="313365" y="796923"/>
                  </a:cubicBezTo>
                  <a:cubicBezTo>
                    <a:pt x="313365" y="796338"/>
                    <a:pt x="314106" y="795753"/>
                    <a:pt x="314886" y="794622"/>
                  </a:cubicBezTo>
                  <a:close/>
                  <a:moveTo>
                    <a:pt x="245330" y="776881"/>
                  </a:moveTo>
                  <a:cubicBezTo>
                    <a:pt x="246695" y="776179"/>
                    <a:pt x="247513" y="776725"/>
                    <a:pt x="247786" y="778441"/>
                  </a:cubicBezTo>
                  <a:cubicBezTo>
                    <a:pt x="246734" y="778869"/>
                    <a:pt x="245681" y="779298"/>
                    <a:pt x="244589" y="779727"/>
                  </a:cubicBezTo>
                  <a:cubicBezTo>
                    <a:pt x="244550" y="780858"/>
                    <a:pt x="244589" y="781911"/>
                    <a:pt x="244433" y="782924"/>
                  </a:cubicBezTo>
                  <a:cubicBezTo>
                    <a:pt x="244160" y="784991"/>
                    <a:pt x="243107" y="785654"/>
                    <a:pt x="241002" y="785225"/>
                  </a:cubicBezTo>
                  <a:cubicBezTo>
                    <a:pt x="239286" y="784862"/>
                    <a:pt x="237792" y="785431"/>
                    <a:pt x="236518" y="786940"/>
                  </a:cubicBezTo>
                  <a:lnTo>
                    <a:pt x="236479" y="786940"/>
                  </a:lnTo>
                  <a:cubicBezTo>
                    <a:pt x="236362" y="785419"/>
                    <a:pt x="236245" y="783899"/>
                    <a:pt x="236167" y="782261"/>
                  </a:cubicBezTo>
                  <a:cubicBezTo>
                    <a:pt x="237493" y="781482"/>
                    <a:pt x="239169" y="780468"/>
                    <a:pt x="240807" y="779493"/>
                  </a:cubicBezTo>
                  <a:cubicBezTo>
                    <a:pt x="242289" y="778597"/>
                    <a:pt x="243770" y="777661"/>
                    <a:pt x="245330" y="776881"/>
                  </a:cubicBezTo>
                  <a:close/>
                  <a:moveTo>
                    <a:pt x="260066" y="774737"/>
                  </a:moveTo>
                  <a:cubicBezTo>
                    <a:pt x="259716" y="775127"/>
                    <a:pt x="259325" y="775517"/>
                    <a:pt x="258975" y="775868"/>
                  </a:cubicBezTo>
                  <a:lnTo>
                    <a:pt x="258995" y="775883"/>
                  </a:lnTo>
                  <a:lnTo>
                    <a:pt x="260066" y="774774"/>
                  </a:lnTo>
                  <a:lnTo>
                    <a:pt x="261453" y="776237"/>
                  </a:lnTo>
                  <a:lnTo>
                    <a:pt x="261470" y="776218"/>
                  </a:lnTo>
                  <a:cubicBezTo>
                    <a:pt x="261002" y="775712"/>
                    <a:pt x="260534" y="775244"/>
                    <a:pt x="260066" y="774737"/>
                  </a:cubicBezTo>
                  <a:close/>
                  <a:moveTo>
                    <a:pt x="217684" y="767522"/>
                  </a:moveTo>
                  <a:cubicBezTo>
                    <a:pt x="218152" y="767522"/>
                    <a:pt x="218619" y="768224"/>
                    <a:pt x="219594" y="769042"/>
                  </a:cubicBezTo>
                  <a:lnTo>
                    <a:pt x="219634" y="769081"/>
                  </a:lnTo>
                  <a:cubicBezTo>
                    <a:pt x="218190" y="769705"/>
                    <a:pt x="217255" y="770212"/>
                    <a:pt x="216280" y="770485"/>
                  </a:cubicBezTo>
                  <a:cubicBezTo>
                    <a:pt x="216046" y="770563"/>
                    <a:pt x="215305" y="769783"/>
                    <a:pt x="215305" y="769432"/>
                  </a:cubicBezTo>
                  <a:cubicBezTo>
                    <a:pt x="215422" y="768068"/>
                    <a:pt x="216475" y="767483"/>
                    <a:pt x="217684" y="767522"/>
                  </a:cubicBezTo>
                  <a:close/>
                  <a:moveTo>
                    <a:pt x="208092" y="762728"/>
                  </a:moveTo>
                  <a:cubicBezTo>
                    <a:pt x="209145" y="762299"/>
                    <a:pt x="210704" y="762260"/>
                    <a:pt x="211601" y="762767"/>
                  </a:cubicBezTo>
                  <a:cubicBezTo>
                    <a:pt x="212693" y="763390"/>
                    <a:pt x="213278" y="764794"/>
                    <a:pt x="214409" y="766315"/>
                  </a:cubicBezTo>
                  <a:lnTo>
                    <a:pt x="214448" y="766315"/>
                  </a:lnTo>
                  <a:cubicBezTo>
                    <a:pt x="213239" y="766978"/>
                    <a:pt x="212420" y="767719"/>
                    <a:pt x="211562" y="767797"/>
                  </a:cubicBezTo>
                  <a:cubicBezTo>
                    <a:pt x="210587" y="767875"/>
                    <a:pt x="209534" y="767407"/>
                    <a:pt x="208637" y="766939"/>
                  </a:cubicBezTo>
                  <a:cubicBezTo>
                    <a:pt x="207819" y="766510"/>
                    <a:pt x="206532" y="765769"/>
                    <a:pt x="206532" y="765145"/>
                  </a:cubicBezTo>
                  <a:cubicBezTo>
                    <a:pt x="206532" y="764326"/>
                    <a:pt x="207351" y="763040"/>
                    <a:pt x="208092" y="762728"/>
                  </a:cubicBezTo>
                  <a:close/>
                  <a:moveTo>
                    <a:pt x="227353" y="752552"/>
                  </a:moveTo>
                  <a:cubicBezTo>
                    <a:pt x="227625" y="752669"/>
                    <a:pt x="227898" y="753644"/>
                    <a:pt x="227704" y="753956"/>
                  </a:cubicBezTo>
                  <a:cubicBezTo>
                    <a:pt x="226924" y="755204"/>
                    <a:pt x="225910" y="755165"/>
                    <a:pt x="224662" y="754112"/>
                  </a:cubicBezTo>
                  <a:lnTo>
                    <a:pt x="224623" y="754112"/>
                  </a:lnTo>
                  <a:cubicBezTo>
                    <a:pt x="225130" y="752513"/>
                    <a:pt x="226066" y="752045"/>
                    <a:pt x="227353" y="752552"/>
                  </a:cubicBezTo>
                  <a:close/>
                  <a:moveTo>
                    <a:pt x="192652" y="750562"/>
                  </a:moveTo>
                  <a:cubicBezTo>
                    <a:pt x="193549" y="751576"/>
                    <a:pt x="194290" y="752317"/>
                    <a:pt x="194874" y="753175"/>
                  </a:cubicBezTo>
                  <a:cubicBezTo>
                    <a:pt x="194991" y="753331"/>
                    <a:pt x="194406" y="754189"/>
                    <a:pt x="194017" y="754345"/>
                  </a:cubicBezTo>
                  <a:cubicBezTo>
                    <a:pt x="192886" y="754695"/>
                    <a:pt x="191054" y="753448"/>
                    <a:pt x="191248" y="752512"/>
                  </a:cubicBezTo>
                  <a:cubicBezTo>
                    <a:pt x="191366" y="751966"/>
                    <a:pt x="191950" y="751498"/>
                    <a:pt x="192652" y="750562"/>
                  </a:cubicBezTo>
                  <a:close/>
                  <a:moveTo>
                    <a:pt x="174795" y="736838"/>
                  </a:moveTo>
                  <a:cubicBezTo>
                    <a:pt x="176003" y="737462"/>
                    <a:pt x="177251" y="738164"/>
                    <a:pt x="178343" y="738983"/>
                  </a:cubicBezTo>
                  <a:cubicBezTo>
                    <a:pt x="178928" y="739412"/>
                    <a:pt x="179630" y="740231"/>
                    <a:pt x="179551" y="740815"/>
                  </a:cubicBezTo>
                  <a:cubicBezTo>
                    <a:pt x="179474" y="741439"/>
                    <a:pt x="178655" y="742063"/>
                    <a:pt x="178031" y="742492"/>
                  </a:cubicBezTo>
                  <a:cubicBezTo>
                    <a:pt x="177602" y="742804"/>
                    <a:pt x="176861" y="742960"/>
                    <a:pt x="176354" y="742804"/>
                  </a:cubicBezTo>
                  <a:cubicBezTo>
                    <a:pt x="173235" y="742024"/>
                    <a:pt x="170272" y="740971"/>
                    <a:pt x="168283" y="737696"/>
                  </a:cubicBezTo>
                  <a:lnTo>
                    <a:pt x="168322" y="737696"/>
                  </a:lnTo>
                  <a:cubicBezTo>
                    <a:pt x="170623" y="735864"/>
                    <a:pt x="172650" y="735708"/>
                    <a:pt x="174795" y="736838"/>
                  </a:cubicBezTo>
                  <a:close/>
                  <a:moveTo>
                    <a:pt x="185632" y="733561"/>
                  </a:moveTo>
                  <a:cubicBezTo>
                    <a:pt x="186061" y="736915"/>
                    <a:pt x="187464" y="738552"/>
                    <a:pt x="189998" y="739254"/>
                  </a:cubicBezTo>
                  <a:cubicBezTo>
                    <a:pt x="190973" y="739527"/>
                    <a:pt x="192143" y="739878"/>
                    <a:pt x="191831" y="741321"/>
                  </a:cubicBezTo>
                  <a:cubicBezTo>
                    <a:pt x="191597" y="742451"/>
                    <a:pt x="189998" y="743309"/>
                    <a:pt x="188673" y="742724"/>
                  </a:cubicBezTo>
                  <a:cubicBezTo>
                    <a:pt x="186567" y="741789"/>
                    <a:pt x="184540" y="740619"/>
                    <a:pt x="182551" y="739410"/>
                  </a:cubicBezTo>
                  <a:cubicBezTo>
                    <a:pt x="181655" y="738864"/>
                    <a:pt x="181499" y="737850"/>
                    <a:pt x="182279" y="736992"/>
                  </a:cubicBezTo>
                  <a:cubicBezTo>
                    <a:pt x="183175" y="735978"/>
                    <a:pt x="184189" y="735043"/>
                    <a:pt x="185632" y="733561"/>
                  </a:cubicBezTo>
                  <a:close/>
                  <a:moveTo>
                    <a:pt x="185049" y="725765"/>
                  </a:moveTo>
                  <a:cubicBezTo>
                    <a:pt x="187662" y="724634"/>
                    <a:pt x="188831" y="724790"/>
                    <a:pt x="190118" y="727013"/>
                  </a:cubicBezTo>
                  <a:cubicBezTo>
                    <a:pt x="190976" y="728494"/>
                    <a:pt x="191911" y="729235"/>
                    <a:pt x="193588" y="729508"/>
                  </a:cubicBezTo>
                  <a:cubicBezTo>
                    <a:pt x="194485" y="729664"/>
                    <a:pt x="195537" y="730366"/>
                    <a:pt x="196083" y="731145"/>
                  </a:cubicBezTo>
                  <a:cubicBezTo>
                    <a:pt x="197136" y="732549"/>
                    <a:pt x="198306" y="733329"/>
                    <a:pt x="200100" y="733563"/>
                  </a:cubicBezTo>
                  <a:cubicBezTo>
                    <a:pt x="202556" y="733875"/>
                    <a:pt x="204739" y="735044"/>
                    <a:pt x="206572" y="736760"/>
                  </a:cubicBezTo>
                  <a:cubicBezTo>
                    <a:pt x="208482" y="738554"/>
                    <a:pt x="208794" y="740113"/>
                    <a:pt x="207352" y="742180"/>
                  </a:cubicBezTo>
                  <a:cubicBezTo>
                    <a:pt x="206962" y="742725"/>
                    <a:pt x="206494" y="743193"/>
                    <a:pt x="205948" y="743856"/>
                  </a:cubicBezTo>
                  <a:cubicBezTo>
                    <a:pt x="207469" y="745143"/>
                    <a:pt x="208599" y="746196"/>
                    <a:pt x="210627" y="744753"/>
                  </a:cubicBezTo>
                  <a:cubicBezTo>
                    <a:pt x="212654" y="743349"/>
                    <a:pt x="213668" y="743739"/>
                    <a:pt x="216124" y="746157"/>
                  </a:cubicBezTo>
                  <a:cubicBezTo>
                    <a:pt x="215812" y="746664"/>
                    <a:pt x="215462" y="747248"/>
                    <a:pt x="215150" y="747833"/>
                  </a:cubicBezTo>
                  <a:cubicBezTo>
                    <a:pt x="214253" y="749705"/>
                    <a:pt x="214448" y="750563"/>
                    <a:pt x="216163" y="751655"/>
                  </a:cubicBezTo>
                  <a:cubicBezTo>
                    <a:pt x="220842" y="754657"/>
                    <a:pt x="225521" y="757698"/>
                    <a:pt x="230239" y="760661"/>
                  </a:cubicBezTo>
                  <a:cubicBezTo>
                    <a:pt x="233280" y="762533"/>
                    <a:pt x="233631" y="762455"/>
                    <a:pt x="236282" y="759998"/>
                  </a:cubicBezTo>
                  <a:cubicBezTo>
                    <a:pt x="237426" y="758957"/>
                    <a:pt x="238765" y="759012"/>
                    <a:pt x="240298" y="760154"/>
                  </a:cubicBezTo>
                  <a:cubicBezTo>
                    <a:pt x="238739" y="761285"/>
                    <a:pt x="237335" y="762299"/>
                    <a:pt x="235580" y="763547"/>
                  </a:cubicBezTo>
                  <a:cubicBezTo>
                    <a:pt x="242014" y="767952"/>
                    <a:pt x="248291" y="772046"/>
                    <a:pt x="255894" y="774191"/>
                  </a:cubicBezTo>
                  <a:cubicBezTo>
                    <a:pt x="256401" y="772943"/>
                    <a:pt x="256830" y="771812"/>
                    <a:pt x="257337" y="770565"/>
                  </a:cubicBezTo>
                  <a:cubicBezTo>
                    <a:pt x="260300" y="770565"/>
                    <a:pt x="262679" y="772086"/>
                    <a:pt x="265135" y="773333"/>
                  </a:cubicBezTo>
                  <a:cubicBezTo>
                    <a:pt x="265642" y="773567"/>
                    <a:pt x="265876" y="774932"/>
                    <a:pt x="265720" y="775673"/>
                  </a:cubicBezTo>
                  <a:cubicBezTo>
                    <a:pt x="265525" y="776491"/>
                    <a:pt x="264784" y="777193"/>
                    <a:pt x="264200" y="778051"/>
                  </a:cubicBezTo>
                  <a:cubicBezTo>
                    <a:pt x="264589" y="778597"/>
                    <a:pt x="264823" y="779260"/>
                    <a:pt x="265291" y="779494"/>
                  </a:cubicBezTo>
                  <a:cubicBezTo>
                    <a:pt x="268722" y="781404"/>
                    <a:pt x="272192" y="783237"/>
                    <a:pt x="275662" y="785069"/>
                  </a:cubicBezTo>
                  <a:cubicBezTo>
                    <a:pt x="276793" y="785654"/>
                    <a:pt x="278002" y="786083"/>
                    <a:pt x="279172" y="786629"/>
                  </a:cubicBezTo>
                  <a:cubicBezTo>
                    <a:pt x="281160" y="787565"/>
                    <a:pt x="283149" y="788500"/>
                    <a:pt x="285098" y="789553"/>
                  </a:cubicBezTo>
                  <a:cubicBezTo>
                    <a:pt x="285605" y="789826"/>
                    <a:pt x="286073" y="790450"/>
                    <a:pt x="286229" y="790996"/>
                  </a:cubicBezTo>
                  <a:cubicBezTo>
                    <a:pt x="286307" y="791191"/>
                    <a:pt x="285527" y="791932"/>
                    <a:pt x="285059" y="792009"/>
                  </a:cubicBezTo>
                  <a:cubicBezTo>
                    <a:pt x="283967" y="792165"/>
                    <a:pt x="282408" y="791503"/>
                    <a:pt x="282408" y="793296"/>
                  </a:cubicBezTo>
                  <a:cubicBezTo>
                    <a:pt x="282408" y="794973"/>
                    <a:pt x="283772" y="795558"/>
                    <a:pt x="285332" y="795714"/>
                  </a:cubicBezTo>
                  <a:cubicBezTo>
                    <a:pt x="285878" y="795792"/>
                    <a:pt x="286424" y="795908"/>
                    <a:pt x="287633" y="796143"/>
                  </a:cubicBezTo>
                  <a:cubicBezTo>
                    <a:pt x="286892" y="797000"/>
                    <a:pt x="286502" y="797897"/>
                    <a:pt x="286034" y="797897"/>
                  </a:cubicBezTo>
                  <a:cubicBezTo>
                    <a:pt x="282993" y="798053"/>
                    <a:pt x="281472" y="799496"/>
                    <a:pt x="280731" y="802459"/>
                  </a:cubicBezTo>
                  <a:cubicBezTo>
                    <a:pt x="280068" y="805227"/>
                    <a:pt x="278197" y="805851"/>
                    <a:pt x="275662" y="804447"/>
                  </a:cubicBezTo>
                  <a:cubicBezTo>
                    <a:pt x="274688" y="803902"/>
                    <a:pt x="273869" y="803122"/>
                    <a:pt x="272504" y="802069"/>
                  </a:cubicBezTo>
                  <a:cubicBezTo>
                    <a:pt x="273752" y="801211"/>
                    <a:pt x="274493" y="800587"/>
                    <a:pt x="275351" y="800119"/>
                  </a:cubicBezTo>
                  <a:cubicBezTo>
                    <a:pt x="277573" y="798872"/>
                    <a:pt x="278938" y="797351"/>
                    <a:pt x="278548" y="794505"/>
                  </a:cubicBezTo>
                  <a:cubicBezTo>
                    <a:pt x="278353" y="793140"/>
                    <a:pt x="279015" y="791659"/>
                    <a:pt x="279405" y="789865"/>
                  </a:cubicBezTo>
                  <a:cubicBezTo>
                    <a:pt x="277690" y="789319"/>
                    <a:pt x="275818" y="788695"/>
                    <a:pt x="273557" y="787994"/>
                  </a:cubicBezTo>
                  <a:cubicBezTo>
                    <a:pt x="273362" y="790216"/>
                    <a:pt x="273791" y="792088"/>
                    <a:pt x="272036" y="793452"/>
                  </a:cubicBezTo>
                  <a:cubicBezTo>
                    <a:pt x="271490" y="793881"/>
                    <a:pt x="271686" y="795363"/>
                    <a:pt x="271686" y="796376"/>
                  </a:cubicBezTo>
                  <a:cubicBezTo>
                    <a:pt x="271686" y="797507"/>
                    <a:pt x="271880" y="798599"/>
                    <a:pt x="271958" y="799886"/>
                  </a:cubicBezTo>
                  <a:cubicBezTo>
                    <a:pt x="267046" y="800821"/>
                    <a:pt x="262679" y="801289"/>
                    <a:pt x="259442" y="796844"/>
                  </a:cubicBezTo>
                  <a:cubicBezTo>
                    <a:pt x="259053" y="796337"/>
                    <a:pt x="258312" y="796064"/>
                    <a:pt x="257727" y="795714"/>
                  </a:cubicBezTo>
                  <a:cubicBezTo>
                    <a:pt x="255426" y="794349"/>
                    <a:pt x="255076" y="793140"/>
                    <a:pt x="256284" y="790879"/>
                  </a:cubicBezTo>
                  <a:cubicBezTo>
                    <a:pt x="257272" y="789085"/>
                    <a:pt x="256999" y="787448"/>
                    <a:pt x="255465" y="785966"/>
                  </a:cubicBezTo>
                  <a:cubicBezTo>
                    <a:pt x="254608" y="785147"/>
                    <a:pt x="253750" y="784367"/>
                    <a:pt x="252892" y="783587"/>
                  </a:cubicBezTo>
                  <a:cubicBezTo>
                    <a:pt x="250514" y="781365"/>
                    <a:pt x="250436" y="781014"/>
                    <a:pt x="251644" y="777856"/>
                  </a:cubicBezTo>
                  <a:cubicBezTo>
                    <a:pt x="249890" y="775517"/>
                    <a:pt x="247122" y="773801"/>
                    <a:pt x="244119" y="773333"/>
                  </a:cubicBezTo>
                  <a:cubicBezTo>
                    <a:pt x="243573" y="774269"/>
                    <a:pt x="243105" y="775321"/>
                    <a:pt x="242404" y="776179"/>
                  </a:cubicBezTo>
                  <a:cubicBezTo>
                    <a:pt x="241078" y="777817"/>
                    <a:pt x="239908" y="777700"/>
                    <a:pt x="238934" y="775868"/>
                  </a:cubicBezTo>
                  <a:cubicBezTo>
                    <a:pt x="238700" y="775477"/>
                    <a:pt x="238739" y="774854"/>
                    <a:pt x="238427" y="774581"/>
                  </a:cubicBezTo>
                  <a:cubicBezTo>
                    <a:pt x="237686" y="773957"/>
                    <a:pt x="236867" y="773138"/>
                    <a:pt x="236009" y="773021"/>
                  </a:cubicBezTo>
                  <a:cubicBezTo>
                    <a:pt x="234216" y="772787"/>
                    <a:pt x="232344" y="772943"/>
                    <a:pt x="230083" y="772943"/>
                  </a:cubicBezTo>
                  <a:cubicBezTo>
                    <a:pt x="230083" y="774152"/>
                    <a:pt x="230083" y="775477"/>
                    <a:pt x="230083" y="776803"/>
                  </a:cubicBezTo>
                  <a:cubicBezTo>
                    <a:pt x="230083" y="778324"/>
                    <a:pt x="229498" y="778948"/>
                    <a:pt x="227860" y="779260"/>
                  </a:cubicBezTo>
                  <a:cubicBezTo>
                    <a:pt x="225014" y="779844"/>
                    <a:pt x="223221" y="778714"/>
                    <a:pt x="221544" y="776647"/>
                  </a:cubicBezTo>
                  <a:cubicBezTo>
                    <a:pt x="220374" y="775205"/>
                    <a:pt x="220140" y="773723"/>
                    <a:pt x="220725" y="772086"/>
                  </a:cubicBezTo>
                  <a:cubicBezTo>
                    <a:pt x="221310" y="770487"/>
                    <a:pt x="222714" y="770370"/>
                    <a:pt x="224156" y="770253"/>
                  </a:cubicBezTo>
                  <a:cubicBezTo>
                    <a:pt x="226730" y="770058"/>
                    <a:pt x="227159" y="769512"/>
                    <a:pt x="227042" y="767446"/>
                  </a:cubicBezTo>
                  <a:cubicBezTo>
                    <a:pt x="226964" y="765886"/>
                    <a:pt x="226106" y="765379"/>
                    <a:pt x="224741" y="765613"/>
                  </a:cubicBezTo>
                  <a:cubicBezTo>
                    <a:pt x="224078" y="765730"/>
                    <a:pt x="223454" y="766159"/>
                    <a:pt x="222792" y="766354"/>
                  </a:cubicBezTo>
                  <a:cubicBezTo>
                    <a:pt x="221154" y="766899"/>
                    <a:pt x="219790" y="766627"/>
                    <a:pt x="218971" y="764950"/>
                  </a:cubicBezTo>
                  <a:cubicBezTo>
                    <a:pt x="218035" y="763000"/>
                    <a:pt x="216514" y="761909"/>
                    <a:pt x="214292" y="761831"/>
                  </a:cubicBezTo>
                  <a:cubicBezTo>
                    <a:pt x="213668" y="761831"/>
                    <a:pt x="212771" y="761480"/>
                    <a:pt x="212459" y="761012"/>
                  </a:cubicBezTo>
                  <a:cubicBezTo>
                    <a:pt x="210237" y="757581"/>
                    <a:pt x="206455" y="755982"/>
                    <a:pt x="203414" y="753643"/>
                  </a:cubicBezTo>
                  <a:cubicBezTo>
                    <a:pt x="199671" y="750758"/>
                    <a:pt x="199827" y="748730"/>
                    <a:pt x="203570" y="744714"/>
                  </a:cubicBezTo>
                  <a:lnTo>
                    <a:pt x="203726" y="744792"/>
                  </a:lnTo>
                  <a:cubicBezTo>
                    <a:pt x="201854" y="743583"/>
                    <a:pt x="200177" y="742531"/>
                    <a:pt x="198540" y="741478"/>
                  </a:cubicBezTo>
                  <a:cubicBezTo>
                    <a:pt x="196707" y="740347"/>
                    <a:pt x="195733" y="738905"/>
                    <a:pt x="196278" y="736565"/>
                  </a:cubicBezTo>
                  <a:cubicBezTo>
                    <a:pt x="196473" y="735785"/>
                    <a:pt x="195849" y="734577"/>
                    <a:pt x="195225" y="733875"/>
                  </a:cubicBezTo>
                  <a:cubicBezTo>
                    <a:pt x="193588" y="731964"/>
                    <a:pt x="190820" y="730833"/>
                    <a:pt x="187935" y="730639"/>
                  </a:cubicBezTo>
                  <a:cubicBezTo>
                    <a:pt x="187467" y="729859"/>
                    <a:pt x="186921" y="728962"/>
                    <a:pt x="186375" y="728104"/>
                  </a:cubicBezTo>
                  <a:cubicBezTo>
                    <a:pt x="185946" y="727324"/>
                    <a:pt x="185517" y="726545"/>
                    <a:pt x="185049" y="725765"/>
                  </a:cubicBezTo>
                  <a:close/>
                  <a:moveTo>
                    <a:pt x="173663" y="724945"/>
                  </a:moveTo>
                  <a:cubicBezTo>
                    <a:pt x="174325" y="724945"/>
                    <a:pt x="175300" y="725335"/>
                    <a:pt x="175651" y="725881"/>
                  </a:cubicBezTo>
                  <a:cubicBezTo>
                    <a:pt x="176821" y="727753"/>
                    <a:pt x="177678" y="729780"/>
                    <a:pt x="177601" y="732237"/>
                  </a:cubicBezTo>
                  <a:cubicBezTo>
                    <a:pt x="171596" y="733329"/>
                    <a:pt x="171245" y="729819"/>
                    <a:pt x="172337" y="726271"/>
                  </a:cubicBezTo>
                  <a:cubicBezTo>
                    <a:pt x="172493" y="725725"/>
                    <a:pt x="173195" y="724945"/>
                    <a:pt x="173663" y="724945"/>
                  </a:cubicBezTo>
                  <a:close/>
                  <a:moveTo>
                    <a:pt x="161888" y="719057"/>
                  </a:moveTo>
                  <a:cubicBezTo>
                    <a:pt x="162161" y="719447"/>
                    <a:pt x="162551" y="719837"/>
                    <a:pt x="162629" y="720266"/>
                  </a:cubicBezTo>
                  <a:cubicBezTo>
                    <a:pt x="162629" y="720499"/>
                    <a:pt x="162083" y="720811"/>
                    <a:pt x="161537" y="721279"/>
                  </a:cubicBezTo>
                  <a:lnTo>
                    <a:pt x="161498" y="721240"/>
                  </a:lnTo>
                  <a:cubicBezTo>
                    <a:pt x="161225" y="720616"/>
                    <a:pt x="160913" y="720188"/>
                    <a:pt x="160991" y="719915"/>
                  </a:cubicBezTo>
                  <a:cubicBezTo>
                    <a:pt x="161069" y="719564"/>
                    <a:pt x="161576" y="719330"/>
                    <a:pt x="161888" y="719057"/>
                  </a:cubicBezTo>
                  <a:close/>
                  <a:moveTo>
                    <a:pt x="142744" y="712781"/>
                  </a:moveTo>
                  <a:cubicBezTo>
                    <a:pt x="143563" y="712820"/>
                    <a:pt x="144460" y="712586"/>
                    <a:pt x="144927" y="712937"/>
                  </a:cubicBezTo>
                  <a:cubicBezTo>
                    <a:pt x="146799" y="714301"/>
                    <a:pt x="148553" y="715861"/>
                    <a:pt x="150308" y="717343"/>
                  </a:cubicBezTo>
                  <a:cubicBezTo>
                    <a:pt x="150854" y="717771"/>
                    <a:pt x="151283" y="718356"/>
                    <a:pt x="151868" y="718707"/>
                  </a:cubicBezTo>
                  <a:cubicBezTo>
                    <a:pt x="154402" y="720228"/>
                    <a:pt x="157014" y="721670"/>
                    <a:pt x="159549" y="723191"/>
                  </a:cubicBezTo>
                  <a:cubicBezTo>
                    <a:pt x="161108" y="724127"/>
                    <a:pt x="161108" y="726817"/>
                    <a:pt x="159549" y="727948"/>
                  </a:cubicBezTo>
                  <a:cubicBezTo>
                    <a:pt x="155962" y="730600"/>
                    <a:pt x="151595" y="728962"/>
                    <a:pt x="150035" y="724751"/>
                  </a:cubicBezTo>
                  <a:cubicBezTo>
                    <a:pt x="149294" y="722762"/>
                    <a:pt x="147852" y="720969"/>
                    <a:pt x="146409" y="719370"/>
                  </a:cubicBezTo>
                  <a:cubicBezTo>
                    <a:pt x="144733" y="717538"/>
                    <a:pt x="143290" y="715666"/>
                    <a:pt x="142744" y="712781"/>
                  </a:cubicBezTo>
                  <a:close/>
                  <a:moveTo>
                    <a:pt x="205597" y="711182"/>
                  </a:moveTo>
                  <a:cubicBezTo>
                    <a:pt x="208639" y="713834"/>
                    <a:pt x="212186" y="715939"/>
                    <a:pt x="214136" y="719721"/>
                  </a:cubicBezTo>
                  <a:cubicBezTo>
                    <a:pt x="214799" y="721047"/>
                    <a:pt x="214955" y="722022"/>
                    <a:pt x="214136" y="723230"/>
                  </a:cubicBezTo>
                  <a:cubicBezTo>
                    <a:pt x="213122" y="724634"/>
                    <a:pt x="212186" y="726115"/>
                    <a:pt x="211251" y="727558"/>
                  </a:cubicBezTo>
                  <a:cubicBezTo>
                    <a:pt x="209652" y="730015"/>
                    <a:pt x="208911" y="729898"/>
                    <a:pt x="207352" y="727012"/>
                  </a:cubicBezTo>
                  <a:lnTo>
                    <a:pt x="207313" y="727051"/>
                  </a:lnTo>
                  <a:cubicBezTo>
                    <a:pt x="207547" y="726700"/>
                    <a:pt x="207586" y="726623"/>
                    <a:pt x="207664" y="726506"/>
                  </a:cubicBezTo>
                  <a:cubicBezTo>
                    <a:pt x="208366" y="725726"/>
                    <a:pt x="210354" y="726233"/>
                    <a:pt x="210042" y="724478"/>
                  </a:cubicBezTo>
                  <a:cubicBezTo>
                    <a:pt x="209730" y="722840"/>
                    <a:pt x="208131" y="723036"/>
                    <a:pt x="206884" y="722996"/>
                  </a:cubicBezTo>
                  <a:cubicBezTo>
                    <a:pt x="205753" y="722996"/>
                    <a:pt x="204584" y="723113"/>
                    <a:pt x="203414" y="723192"/>
                  </a:cubicBezTo>
                  <a:cubicBezTo>
                    <a:pt x="201854" y="720501"/>
                    <a:pt x="199515" y="718084"/>
                    <a:pt x="202595" y="715276"/>
                  </a:cubicBezTo>
                  <a:cubicBezTo>
                    <a:pt x="202478" y="714808"/>
                    <a:pt x="202439" y="714574"/>
                    <a:pt x="202322" y="714379"/>
                  </a:cubicBezTo>
                  <a:cubicBezTo>
                    <a:pt x="201776" y="713444"/>
                    <a:pt x="200373" y="712781"/>
                    <a:pt x="201386" y="711416"/>
                  </a:cubicBezTo>
                  <a:cubicBezTo>
                    <a:pt x="202088" y="710519"/>
                    <a:pt x="204584" y="710247"/>
                    <a:pt x="205597" y="711182"/>
                  </a:cubicBezTo>
                  <a:close/>
                  <a:moveTo>
                    <a:pt x="314380" y="710139"/>
                  </a:moveTo>
                  <a:cubicBezTo>
                    <a:pt x="312762" y="709983"/>
                    <a:pt x="311144" y="710403"/>
                    <a:pt x="309545" y="712079"/>
                  </a:cubicBezTo>
                  <a:cubicBezTo>
                    <a:pt x="310442" y="713873"/>
                    <a:pt x="311573" y="715237"/>
                    <a:pt x="313834" y="715510"/>
                  </a:cubicBezTo>
                  <a:cubicBezTo>
                    <a:pt x="314887" y="715627"/>
                    <a:pt x="316290" y="716056"/>
                    <a:pt x="316798" y="716836"/>
                  </a:cubicBezTo>
                  <a:cubicBezTo>
                    <a:pt x="317967" y="718630"/>
                    <a:pt x="319722" y="719136"/>
                    <a:pt x="321515" y="719487"/>
                  </a:cubicBezTo>
                  <a:cubicBezTo>
                    <a:pt x="324011" y="719994"/>
                    <a:pt x="326467" y="720306"/>
                    <a:pt x="328299" y="722412"/>
                  </a:cubicBezTo>
                  <a:cubicBezTo>
                    <a:pt x="328923" y="723114"/>
                    <a:pt x="330210" y="723153"/>
                    <a:pt x="331185" y="723542"/>
                  </a:cubicBezTo>
                  <a:lnTo>
                    <a:pt x="331244" y="723520"/>
                  </a:lnTo>
                  <a:lnTo>
                    <a:pt x="328416" y="722412"/>
                  </a:lnTo>
                  <a:cubicBezTo>
                    <a:pt x="326545" y="720306"/>
                    <a:pt x="324128" y="719994"/>
                    <a:pt x="321632" y="719487"/>
                  </a:cubicBezTo>
                  <a:cubicBezTo>
                    <a:pt x="319838" y="719137"/>
                    <a:pt x="318084" y="718629"/>
                    <a:pt x="316914" y="716836"/>
                  </a:cubicBezTo>
                  <a:cubicBezTo>
                    <a:pt x="316407" y="716056"/>
                    <a:pt x="315004" y="715627"/>
                    <a:pt x="313951" y="715510"/>
                  </a:cubicBezTo>
                  <a:cubicBezTo>
                    <a:pt x="311690" y="715238"/>
                    <a:pt x="310520" y="713912"/>
                    <a:pt x="309662" y="712079"/>
                  </a:cubicBezTo>
                  <a:lnTo>
                    <a:pt x="314454" y="710162"/>
                  </a:lnTo>
                  <a:close/>
                  <a:moveTo>
                    <a:pt x="148825" y="705809"/>
                  </a:moveTo>
                  <a:lnTo>
                    <a:pt x="155845" y="707555"/>
                  </a:lnTo>
                  <a:cubicBezTo>
                    <a:pt x="157092" y="708022"/>
                    <a:pt x="158340" y="708958"/>
                    <a:pt x="157911" y="710752"/>
                  </a:cubicBezTo>
                  <a:cubicBezTo>
                    <a:pt x="157443" y="712584"/>
                    <a:pt x="155650" y="714300"/>
                    <a:pt x="154129" y="714417"/>
                  </a:cubicBezTo>
                  <a:cubicBezTo>
                    <a:pt x="150659" y="714690"/>
                    <a:pt x="148203" y="712312"/>
                    <a:pt x="148398" y="708802"/>
                  </a:cubicBezTo>
                  <a:close/>
                  <a:moveTo>
                    <a:pt x="148788" y="705800"/>
                  </a:moveTo>
                  <a:lnTo>
                    <a:pt x="148827" y="705800"/>
                  </a:lnTo>
                  <a:lnTo>
                    <a:pt x="148825" y="705809"/>
                  </a:lnTo>
                  <a:close/>
                  <a:moveTo>
                    <a:pt x="157520" y="704554"/>
                  </a:moveTo>
                  <a:lnTo>
                    <a:pt x="157571" y="704576"/>
                  </a:lnTo>
                  <a:lnTo>
                    <a:pt x="157481" y="704592"/>
                  </a:lnTo>
                  <a:close/>
                  <a:moveTo>
                    <a:pt x="163564" y="703501"/>
                  </a:moveTo>
                  <a:cubicBezTo>
                    <a:pt x="163953" y="703969"/>
                    <a:pt x="164305" y="704904"/>
                    <a:pt x="164110" y="705333"/>
                  </a:cubicBezTo>
                  <a:cubicBezTo>
                    <a:pt x="163797" y="705957"/>
                    <a:pt x="162979" y="706581"/>
                    <a:pt x="162316" y="706659"/>
                  </a:cubicBezTo>
                  <a:lnTo>
                    <a:pt x="157571" y="704576"/>
                  </a:lnTo>
                  <a:close/>
                  <a:moveTo>
                    <a:pt x="290588" y="701158"/>
                  </a:moveTo>
                  <a:lnTo>
                    <a:pt x="289777" y="704944"/>
                  </a:lnTo>
                  <a:lnTo>
                    <a:pt x="289816" y="704944"/>
                  </a:lnTo>
                  <a:lnTo>
                    <a:pt x="289826" y="704942"/>
                  </a:lnTo>
                  <a:lnTo>
                    <a:pt x="290635" y="701162"/>
                  </a:lnTo>
                  <a:close/>
                  <a:moveTo>
                    <a:pt x="138274" y="697662"/>
                  </a:moveTo>
                  <a:lnTo>
                    <a:pt x="138300" y="697692"/>
                  </a:lnTo>
                  <a:lnTo>
                    <a:pt x="138261" y="697692"/>
                  </a:lnTo>
                  <a:close/>
                  <a:moveTo>
                    <a:pt x="131866" y="697653"/>
                  </a:moveTo>
                  <a:cubicBezTo>
                    <a:pt x="131398" y="700109"/>
                    <a:pt x="130112" y="701278"/>
                    <a:pt x="128279" y="701863"/>
                  </a:cubicBezTo>
                  <a:cubicBezTo>
                    <a:pt x="127031" y="702253"/>
                    <a:pt x="126174" y="701669"/>
                    <a:pt x="124653" y="699719"/>
                  </a:cubicBezTo>
                  <a:cubicBezTo>
                    <a:pt x="126681" y="697887"/>
                    <a:pt x="128981" y="697341"/>
                    <a:pt x="131866" y="697653"/>
                  </a:cubicBezTo>
                  <a:close/>
                  <a:moveTo>
                    <a:pt x="142979" y="697613"/>
                  </a:moveTo>
                  <a:cubicBezTo>
                    <a:pt x="144070" y="697340"/>
                    <a:pt x="146917" y="699016"/>
                    <a:pt x="147190" y="700225"/>
                  </a:cubicBezTo>
                  <a:cubicBezTo>
                    <a:pt x="147541" y="701746"/>
                    <a:pt x="147150" y="702915"/>
                    <a:pt x="145513" y="703617"/>
                  </a:cubicBezTo>
                  <a:cubicBezTo>
                    <a:pt x="143486" y="704513"/>
                    <a:pt x="141614" y="705839"/>
                    <a:pt x="140015" y="704904"/>
                  </a:cubicBezTo>
                  <a:lnTo>
                    <a:pt x="140015" y="704942"/>
                  </a:lnTo>
                  <a:cubicBezTo>
                    <a:pt x="138144" y="705644"/>
                    <a:pt x="136857" y="706385"/>
                    <a:pt x="135531" y="706541"/>
                  </a:cubicBezTo>
                  <a:cubicBezTo>
                    <a:pt x="134440" y="706658"/>
                    <a:pt x="133543" y="705761"/>
                    <a:pt x="133699" y="704475"/>
                  </a:cubicBezTo>
                  <a:cubicBezTo>
                    <a:pt x="133855" y="703305"/>
                    <a:pt x="134869" y="703149"/>
                    <a:pt x="135843" y="703305"/>
                  </a:cubicBezTo>
                  <a:cubicBezTo>
                    <a:pt x="136623" y="703422"/>
                    <a:pt x="137403" y="703617"/>
                    <a:pt x="138300" y="703773"/>
                  </a:cubicBezTo>
                  <a:cubicBezTo>
                    <a:pt x="138534" y="703227"/>
                    <a:pt x="138807" y="702837"/>
                    <a:pt x="138884" y="702408"/>
                  </a:cubicBezTo>
                  <a:cubicBezTo>
                    <a:pt x="139196" y="700108"/>
                    <a:pt x="140912" y="698080"/>
                    <a:pt x="142979" y="697613"/>
                  </a:cubicBezTo>
                  <a:close/>
                  <a:moveTo>
                    <a:pt x="138183" y="695781"/>
                  </a:moveTo>
                  <a:cubicBezTo>
                    <a:pt x="138339" y="695742"/>
                    <a:pt x="138846" y="696132"/>
                    <a:pt x="138846" y="696366"/>
                  </a:cubicBezTo>
                  <a:lnTo>
                    <a:pt x="138274" y="697662"/>
                  </a:lnTo>
                  <a:lnTo>
                    <a:pt x="137247" y="696483"/>
                  </a:lnTo>
                  <a:cubicBezTo>
                    <a:pt x="137559" y="696249"/>
                    <a:pt x="137832" y="695898"/>
                    <a:pt x="138183" y="695781"/>
                  </a:cubicBezTo>
                  <a:close/>
                  <a:moveTo>
                    <a:pt x="283578" y="693949"/>
                  </a:moveTo>
                  <a:cubicBezTo>
                    <a:pt x="282642" y="693715"/>
                    <a:pt x="281394" y="693598"/>
                    <a:pt x="280614" y="694027"/>
                  </a:cubicBezTo>
                  <a:cubicBezTo>
                    <a:pt x="279094" y="694845"/>
                    <a:pt x="277807" y="696132"/>
                    <a:pt x="276364" y="697263"/>
                  </a:cubicBezTo>
                  <a:lnTo>
                    <a:pt x="276414" y="697294"/>
                  </a:lnTo>
                  <a:lnTo>
                    <a:pt x="280654" y="694066"/>
                  </a:lnTo>
                  <a:cubicBezTo>
                    <a:pt x="281434" y="693637"/>
                    <a:pt x="282681" y="693793"/>
                    <a:pt x="283617" y="693988"/>
                  </a:cubicBezTo>
                  <a:cubicBezTo>
                    <a:pt x="285411" y="694417"/>
                    <a:pt x="287204" y="694963"/>
                    <a:pt x="288920" y="695626"/>
                  </a:cubicBezTo>
                  <a:cubicBezTo>
                    <a:pt x="289582" y="695899"/>
                    <a:pt x="290440" y="696484"/>
                    <a:pt x="290635" y="697107"/>
                  </a:cubicBezTo>
                  <a:cubicBezTo>
                    <a:pt x="291454" y="699486"/>
                    <a:pt x="293442" y="700149"/>
                    <a:pt x="295509" y="700461"/>
                  </a:cubicBezTo>
                  <a:lnTo>
                    <a:pt x="298234" y="702917"/>
                  </a:lnTo>
                  <a:lnTo>
                    <a:pt x="298238" y="702916"/>
                  </a:lnTo>
                  <a:cubicBezTo>
                    <a:pt x="298004" y="700811"/>
                    <a:pt x="296873" y="700616"/>
                    <a:pt x="295470" y="700421"/>
                  </a:cubicBezTo>
                  <a:cubicBezTo>
                    <a:pt x="293403" y="700109"/>
                    <a:pt x="291415" y="699446"/>
                    <a:pt x="290596" y="697068"/>
                  </a:cubicBezTo>
                  <a:cubicBezTo>
                    <a:pt x="290362" y="696444"/>
                    <a:pt x="289543" y="695859"/>
                    <a:pt x="288880" y="695586"/>
                  </a:cubicBezTo>
                  <a:cubicBezTo>
                    <a:pt x="287165" y="694924"/>
                    <a:pt x="285371" y="694339"/>
                    <a:pt x="283578" y="693949"/>
                  </a:cubicBezTo>
                  <a:close/>
                  <a:moveTo>
                    <a:pt x="123599" y="691141"/>
                  </a:moveTo>
                  <a:cubicBezTo>
                    <a:pt x="125120" y="691570"/>
                    <a:pt x="125354" y="693052"/>
                    <a:pt x="124145" y="694065"/>
                  </a:cubicBezTo>
                  <a:cubicBezTo>
                    <a:pt x="122196" y="695703"/>
                    <a:pt x="120558" y="695118"/>
                    <a:pt x="119154" y="692077"/>
                  </a:cubicBezTo>
                  <a:lnTo>
                    <a:pt x="119193" y="692077"/>
                  </a:lnTo>
                  <a:cubicBezTo>
                    <a:pt x="120636" y="690790"/>
                    <a:pt x="122117" y="690751"/>
                    <a:pt x="123599" y="691141"/>
                  </a:cubicBezTo>
                  <a:close/>
                  <a:moveTo>
                    <a:pt x="166255" y="690868"/>
                  </a:moveTo>
                  <a:cubicBezTo>
                    <a:pt x="166607" y="690985"/>
                    <a:pt x="166996" y="691024"/>
                    <a:pt x="167269" y="691180"/>
                  </a:cubicBezTo>
                  <a:cubicBezTo>
                    <a:pt x="171130" y="693130"/>
                    <a:pt x="174912" y="695313"/>
                    <a:pt x="177212" y="699056"/>
                  </a:cubicBezTo>
                  <a:cubicBezTo>
                    <a:pt x="179200" y="702253"/>
                    <a:pt x="182164" y="704203"/>
                    <a:pt x="185049" y="706347"/>
                  </a:cubicBezTo>
                  <a:cubicBezTo>
                    <a:pt x="187272" y="707985"/>
                    <a:pt x="189338" y="709934"/>
                    <a:pt x="191288" y="711923"/>
                  </a:cubicBezTo>
                  <a:cubicBezTo>
                    <a:pt x="191795" y="712430"/>
                    <a:pt x="191833" y="713638"/>
                    <a:pt x="191639" y="714379"/>
                  </a:cubicBezTo>
                  <a:cubicBezTo>
                    <a:pt x="191561" y="714652"/>
                    <a:pt x="190196" y="714925"/>
                    <a:pt x="189533" y="714730"/>
                  </a:cubicBezTo>
                  <a:cubicBezTo>
                    <a:pt x="187350" y="714067"/>
                    <a:pt x="185166" y="713288"/>
                    <a:pt x="183061" y="712430"/>
                  </a:cubicBezTo>
                  <a:cubicBezTo>
                    <a:pt x="180058" y="711182"/>
                    <a:pt x="180097" y="707907"/>
                    <a:pt x="178850" y="705567"/>
                  </a:cubicBezTo>
                  <a:cubicBezTo>
                    <a:pt x="177992" y="704008"/>
                    <a:pt x="177251" y="703189"/>
                    <a:pt x="175574" y="703072"/>
                  </a:cubicBezTo>
                  <a:cubicBezTo>
                    <a:pt x="172650" y="702877"/>
                    <a:pt x="170545" y="701707"/>
                    <a:pt x="169687" y="698588"/>
                  </a:cubicBezTo>
                  <a:cubicBezTo>
                    <a:pt x="169414" y="697496"/>
                    <a:pt x="168244" y="696600"/>
                    <a:pt x="167425" y="695664"/>
                  </a:cubicBezTo>
                  <a:cubicBezTo>
                    <a:pt x="166684" y="694767"/>
                    <a:pt x="165710" y="694065"/>
                    <a:pt x="165125" y="693090"/>
                  </a:cubicBezTo>
                  <a:cubicBezTo>
                    <a:pt x="164540" y="692116"/>
                    <a:pt x="165125" y="691336"/>
                    <a:pt x="166178" y="690946"/>
                  </a:cubicBezTo>
                  <a:close/>
                  <a:moveTo>
                    <a:pt x="139351" y="688995"/>
                  </a:moveTo>
                  <a:lnTo>
                    <a:pt x="139386" y="689015"/>
                  </a:lnTo>
                  <a:lnTo>
                    <a:pt x="139390" y="689034"/>
                  </a:lnTo>
                  <a:close/>
                  <a:moveTo>
                    <a:pt x="126253" y="684162"/>
                  </a:moveTo>
                  <a:cubicBezTo>
                    <a:pt x="129879" y="681706"/>
                    <a:pt x="131984" y="682486"/>
                    <a:pt x="133700" y="686541"/>
                  </a:cubicBezTo>
                  <a:cubicBezTo>
                    <a:pt x="134363" y="688100"/>
                    <a:pt x="135416" y="689504"/>
                    <a:pt x="136546" y="691375"/>
                  </a:cubicBezTo>
                  <a:lnTo>
                    <a:pt x="136585" y="691414"/>
                  </a:lnTo>
                  <a:cubicBezTo>
                    <a:pt x="134597" y="691921"/>
                    <a:pt x="132998" y="691882"/>
                    <a:pt x="132023" y="690323"/>
                  </a:cubicBezTo>
                  <a:cubicBezTo>
                    <a:pt x="131127" y="688919"/>
                    <a:pt x="129957" y="688607"/>
                    <a:pt x="128476" y="688607"/>
                  </a:cubicBezTo>
                  <a:cubicBezTo>
                    <a:pt x="127891" y="688607"/>
                    <a:pt x="127150" y="688724"/>
                    <a:pt x="126760" y="688412"/>
                  </a:cubicBezTo>
                  <a:cubicBezTo>
                    <a:pt x="125980" y="687827"/>
                    <a:pt x="125044" y="687047"/>
                    <a:pt x="124810" y="686190"/>
                  </a:cubicBezTo>
                  <a:cubicBezTo>
                    <a:pt x="124654" y="685683"/>
                    <a:pt x="125590" y="684630"/>
                    <a:pt x="126253" y="684162"/>
                  </a:cubicBezTo>
                  <a:close/>
                  <a:moveTo>
                    <a:pt x="139312" y="683537"/>
                  </a:moveTo>
                  <a:cubicBezTo>
                    <a:pt x="139741" y="683342"/>
                    <a:pt x="140794" y="683537"/>
                    <a:pt x="141067" y="683966"/>
                  </a:cubicBezTo>
                  <a:cubicBezTo>
                    <a:pt x="142392" y="685837"/>
                    <a:pt x="144030" y="687163"/>
                    <a:pt x="146175" y="687904"/>
                  </a:cubicBezTo>
                  <a:cubicBezTo>
                    <a:pt x="146603" y="688060"/>
                    <a:pt x="147032" y="688294"/>
                    <a:pt x="147461" y="688450"/>
                  </a:cubicBezTo>
                  <a:cubicBezTo>
                    <a:pt x="148475" y="688800"/>
                    <a:pt x="150034" y="688527"/>
                    <a:pt x="149723" y="690360"/>
                  </a:cubicBezTo>
                  <a:cubicBezTo>
                    <a:pt x="149528" y="691569"/>
                    <a:pt x="147500" y="692816"/>
                    <a:pt x="146175" y="692621"/>
                  </a:cubicBezTo>
                  <a:cubicBezTo>
                    <a:pt x="145707" y="692543"/>
                    <a:pt x="145278" y="692387"/>
                    <a:pt x="144849" y="692153"/>
                  </a:cubicBezTo>
                  <a:lnTo>
                    <a:pt x="139386" y="689015"/>
                  </a:lnTo>
                  <a:lnTo>
                    <a:pt x="138610" y="685213"/>
                  </a:lnTo>
                  <a:cubicBezTo>
                    <a:pt x="138571" y="684667"/>
                    <a:pt x="138883" y="683732"/>
                    <a:pt x="139312" y="683537"/>
                  </a:cubicBezTo>
                  <a:close/>
                  <a:moveTo>
                    <a:pt x="289660" y="676715"/>
                  </a:moveTo>
                  <a:lnTo>
                    <a:pt x="289636" y="676723"/>
                  </a:lnTo>
                  <a:lnTo>
                    <a:pt x="289777" y="677534"/>
                  </a:lnTo>
                  <a:lnTo>
                    <a:pt x="287379" y="677464"/>
                  </a:lnTo>
                  <a:lnTo>
                    <a:pt x="287165" y="677534"/>
                  </a:lnTo>
                  <a:cubicBezTo>
                    <a:pt x="288139" y="678275"/>
                    <a:pt x="288958" y="678625"/>
                    <a:pt x="289816" y="677612"/>
                  </a:cubicBezTo>
                  <a:cubicBezTo>
                    <a:pt x="289933" y="677456"/>
                    <a:pt x="289855" y="676832"/>
                    <a:pt x="289660" y="676715"/>
                  </a:cubicBezTo>
                  <a:close/>
                  <a:moveTo>
                    <a:pt x="124030" y="675350"/>
                  </a:moveTo>
                  <a:cubicBezTo>
                    <a:pt x="125628" y="675350"/>
                    <a:pt x="127032" y="676442"/>
                    <a:pt x="126993" y="677651"/>
                  </a:cubicBezTo>
                  <a:cubicBezTo>
                    <a:pt x="126914" y="678821"/>
                    <a:pt x="125628" y="680147"/>
                    <a:pt x="124497" y="680147"/>
                  </a:cubicBezTo>
                  <a:cubicBezTo>
                    <a:pt x="123016" y="680147"/>
                    <a:pt x="121496" y="678626"/>
                    <a:pt x="121613" y="677261"/>
                  </a:cubicBezTo>
                  <a:cubicBezTo>
                    <a:pt x="121729" y="675779"/>
                    <a:pt x="122782" y="675389"/>
                    <a:pt x="124030" y="675350"/>
                  </a:cubicBezTo>
                  <a:close/>
                  <a:moveTo>
                    <a:pt x="146878" y="671841"/>
                  </a:moveTo>
                  <a:cubicBezTo>
                    <a:pt x="147658" y="672036"/>
                    <a:pt x="148281" y="672660"/>
                    <a:pt x="148983" y="673128"/>
                  </a:cubicBezTo>
                  <a:cubicBezTo>
                    <a:pt x="148593" y="673674"/>
                    <a:pt x="148165" y="674259"/>
                    <a:pt x="147385" y="675311"/>
                  </a:cubicBezTo>
                  <a:cubicBezTo>
                    <a:pt x="146527" y="674259"/>
                    <a:pt x="145903" y="673713"/>
                    <a:pt x="145630" y="673011"/>
                  </a:cubicBezTo>
                  <a:cubicBezTo>
                    <a:pt x="145552" y="672816"/>
                    <a:pt x="146566" y="671763"/>
                    <a:pt x="146878" y="671841"/>
                  </a:cubicBezTo>
                  <a:close/>
                  <a:moveTo>
                    <a:pt x="242404" y="667669"/>
                  </a:moveTo>
                  <a:lnTo>
                    <a:pt x="242365" y="667710"/>
                  </a:lnTo>
                  <a:lnTo>
                    <a:pt x="243650" y="669385"/>
                  </a:lnTo>
                  <a:cubicBezTo>
                    <a:pt x="244430" y="671412"/>
                    <a:pt x="245873" y="672153"/>
                    <a:pt x="247978" y="672231"/>
                  </a:cubicBezTo>
                  <a:cubicBezTo>
                    <a:pt x="250591" y="672309"/>
                    <a:pt x="253320" y="674688"/>
                    <a:pt x="254061" y="677105"/>
                  </a:cubicBezTo>
                  <a:lnTo>
                    <a:pt x="256176" y="683950"/>
                  </a:lnTo>
                  <a:lnTo>
                    <a:pt x="256230" y="683959"/>
                  </a:lnTo>
                  <a:lnTo>
                    <a:pt x="256245" y="684006"/>
                  </a:lnTo>
                  <a:lnTo>
                    <a:pt x="256284" y="683967"/>
                  </a:lnTo>
                  <a:lnTo>
                    <a:pt x="256230" y="683959"/>
                  </a:lnTo>
                  <a:lnTo>
                    <a:pt x="254101" y="677066"/>
                  </a:lnTo>
                  <a:cubicBezTo>
                    <a:pt x="253360" y="674649"/>
                    <a:pt x="250631" y="672270"/>
                    <a:pt x="248018" y="672192"/>
                  </a:cubicBezTo>
                  <a:cubicBezTo>
                    <a:pt x="245913" y="672114"/>
                    <a:pt x="244431" y="671412"/>
                    <a:pt x="243690" y="669346"/>
                  </a:cubicBezTo>
                  <a:cubicBezTo>
                    <a:pt x="243496" y="668839"/>
                    <a:pt x="243028" y="668449"/>
                    <a:pt x="242404" y="667669"/>
                  </a:cubicBezTo>
                  <a:close/>
                  <a:moveTo>
                    <a:pt x="141964" y="665329"/>
                  </a:moveTo>
                  <a:cubicBezTo>
                    <a:pt x="142705" y="665601"/>
                    <a:pt x="143289" y="666381"/>
                    <a:pt x="143952" y="666927"/>
                  </a:cubicBezTo>
                  <a:cubicBezTo>
                    <a:pt x="143251" y="667668"/>
                    <a:pt x="142549" y="668370"/>
                    <a:pt x="141496" y="669500"/>
                  </a:cubicBezTo>
                  <a:cubicBezTo>
                    <a:pt x="140638" y="668487"/>
                    <a:pt x="139820" y="667941"/>
                    <a:pt x="139664" y="667278"/>
                  </a:cubicBezTo>
                  <a:cubicBezTo>
                    <a:pt x="139430" y="666342"/>
                    <a:pt x="140989" y="665017"/>
                    <a:pt x="141964" y="665329"/>
                  </a:cubicBezTo>
                  <a:close/>
                  <a:moveTo>
                    <a:pt x="122469" y="644548"/>
                  </a:moveTo>
                  <a:cubicBezTo>
                    <a:pt x="123872" y="643885"/>
                    <a:pt x="127849" y="646927"/>
                    <a:pt x="127810" y="648525"/>
                  </a:cubicBezTo>
                  <a:lnTo>
                    <a:pt x="127849" y="648525"/>
                  </a:lnTo>
                  <a:cubicBezTo>
                    <a:pt x="127849" y="650202"/>
                    <a:pt x="125666" y="651449"/>
                    <a:pt x="124301" y="650318"/>
                  </a:cubicBezTo>
                  <a:cubicBezTo>
                    <a:pt x="123093" y="649305"/>
                    <a:pt x="122352" y="647628"/>
                    <a:pt x="121572" y="646147"/>
                  </a:cubicBezTo>
                  <a:cubicBezTo>
                    <a:pt x="121416" y="645835"/>
                    <a:pt x="122001" y="644782"/>
                    <a:pt x="122469" y="644548"/>
                  </a:cubicBezTo>
                  <a:close/>
                  <a:moveTo>
                    <a:pt x="98685" y="642169"/>
                  </a:moveTo>
                  <a:cubicBezTo>
                    <a:pt x="100556" y="642676"/>
                    <a:pt x="101219" y="644391"/>
                    <a:pt x="101414" y="645912"/>
                  </a:cubicBezTo>
                  <a:cubicBezTo>
                    <a:pt x="101570" y="647238"/>
                    <a:pt x="100712" y="648641"/>
                    <a:pt x="100283" y="650006"/>
                  </a:cubicBezTo>
                  <a:lnTo>
                    <a:pt x="100322" y="650006"/>
                  </a:lnTo>
                  <a:cubicBezTo>
                    <a:pt x="102701" y="651254"/>
                    <a:pt x="105079" y="652384"/>
                    <a:pt x="107380" y="653671"/>
                  </a:cubicBezTo>
                  <a:cubicBezTo>
                    <a:pt x="109134" y="654646"/>
                    <a:pt x="110538" y="655933"/>
                    <a:pt x="111395" y="657921"/>
                  </a:cubicBezTo>
                  <a:cubicBezTo>
                    <a:pt x="112136" y="659676"/>
                    <a:pt x="114476" y="660767"/>
                    <a:pt x="115996" y="659988"/>
                  </a:cubicBezTo>
                  <a:cubicBezTo>
                    <a:pt x="118570" y="658662"/>
                    <a:pt x="120246" y="659832"/>
                    <a:pt x="121806" y="661625"/>
                  </a:cubicBezTo>
                  <a:cubicBezTo>
                    <a:pt x="122508" y="662444"/>
                    <a:pt x="123132" y="663302"/>
                    <a:pt x="124223" y="664705"/>
                  </a:cubicBezTo>
                  <a:lnTo>
                    <a:pt x="120012" y="664705"/>
                  </a:lnTo>
                  <a:cubicBezTo>
                    <a:pt x="119661" y="667084"/>
                    <a:pt x="120519" y="669540"/>
                    <a:pt x="117829" y="671295"/>
                  </a:cubicBezTo>
                  <a:cubicBezTo>
                    <a:pt x="115684" y="672698"/>
                    <a:pt x="114047" y="674609"/>
                    <a:pt x="111746" y="672815"/>
                  </a:cubicBezTo>
                  <a:cubicBezTo>
                    <a:pt x="109407" y="673946"/>
                    <a:pt x="107496" y="675077"/>
                    <a:pt x="105430" y="675857"/>
                  </a:cubicBezTo>
                  <a:cubicBezTo>
                    <a:pt x="102778" y="676832"/>
                    <a:pt x="100244" y="675545"/>
                    <a:pt x="99074" y="673050"/>
                  </a:cubicBezTo>
                  <a:cubicBezTo>
                    <a:pt x="98100" y="670944"/>
                    <a:pt x="96969" y="668877"/>
                    <a:pt x="96111" y="666733"/>
                  </a:cubicBezTo>
                  <a:cubicBezTo>
                    <a:pt x="95682" y="665641"/>
                    <a:pt x="95682" y="664393"/>
                    <a:pt x="95448" y="663029"/>
                  </a:cubicBezTo>
                  <a:cubicBezTo>
                    <a:pt x="99854" y="662600"/>
                    <a:pt x="103246" y="662990"/>
                    <a:pt x="105547" y="666850"/>
                  </a:cubicBezTo>
                  <a:cubicBezTo>
                    <a:pt x="106522" y="668448"/>
                    <a:pt x="108237" y="669618"/>
                    <a:pt x="110070" y="671490"/>
                  </a:cubicBezTo>
                  <a:cubicBezTo>
                    <a:pt x="110226" y="670125"/>
                    <a:pt x="110499" y="669501"/>
                    <a:pt x="110304" y="668955"/>
                  </a:cubicBezTo>
                  <a:cubicBezTo>
                    <a:pt x="109797" y="667513"/>
                    <a:pt x="109251" y="666109"/>
                    <a:pt x="108510" y="664784"/>
                  </a:cubicBezTo>
                  <a:cubicBezTo>
                    <a:pt x="107964" y="663808"/>
                    <a:pt x="107301" y="662834"/>
                    <a:pt x="106483" y="662054"/>
                  </a:cubicBezTo>
                  <a:cubicBezTo>
                    <a:pt x="104884" y="660533"/>
                    <a:pt x="103013" y="659247"/>
                    <a:pt x="101492" y="657687"/>
                  </a:cubicBezTo>
                  <a:cubicBezTo>
                    <a:pt x="100751" y="656946"/>
                    <a:pt x="100322" y="655738"/>
                    <a:pt x="100127" y="654646"/>
                  </a:cubicBezTo>
                  <a:cubicBezTo>
                    <a:pt x="99620" y="651955"/>
                    <a:pt x="99581" y="651799"/>
                    <a:pt x="96774" y="651799"/>
                  </a:cubicBezTo>
                  <a:cubicBezTo>
                    <a:pt x="95682" y="651799"/>
                    <a:pt x="94591" y="652034"/>
                    <a:pt x="93031" y="652228"/>
                  </a:cubicBezTo>
                  <a:cubicBezTo>
                    <a:pt x="93967" y="653827"/>
                    <a:pt x="94551" y="654880"/>
                    <a:pt x="95175" y="655933"/>
                  </a:cubicBezTo>
                  <a:cubicBezTo>
                    <a:pt x="93343" y="658779"/>
                    <a:pt x="92680" y="659091"/>
                    <a:pt x="90184" y="658311"/>
                  </a:cubicBezTo>
                  <a:cubicBezTo>
                    <a:pt x="87650" y="657531"/>
                    <a:pt x="86597" y="656127"/>
                    <a:pt x="86558" y="653398"/>
                  </a:cubicBezTo>
                  <a:cubicBezTo>
                    <a:pt x="86519" y="650747"/>
                    <a:pt x="86753" y="650513"/>
                    <a:pt x="90964" y="649187"/>
                  </a:cubicBezTo>
                  <a:cubicBezTo>
                    <a:pt x="91939" y="642793"/>
                    <a:pt x="94045" y="640921"/>
                    <a:pt x="98685" y="642169"/>
                  </a:cubicBezTo>
                  <a:close/>
                  <a:moveTo>
                    <a:pt x="89025" y="636959"/>
                  </a:moveTo>
                  <a:lnTo>
                    <a:pt x="89796" y="638270"/>
                  </a:lnTo>
                  <a:cubicBezTo>
                    <a:pt x="89717" y="638581"/>
                    <a:pt x="89211" y="638854"/>
                    <a:pt x="88860" y="638971"/>
                  </a:cubicBezTo>
                  <a:cubicBezTo>
                    <a:pt x="88743" y="639010"/>
                    <a:pt x="88236" y="638503"/>
                    <a:pt x="88275" y="638308"/>
                  </a:cubicBezTo>
                  <a:close/>
                  <a:moveTo>
                    <a:pt x="89055" y="636905"/>
                  </a:moveTo>
                  <a:lnTo>
                    <a:pt x="89025" y="636959"/>
                  </a:lnTo>
                  <a:lnTo>
                    <a:pt x="89016" y="636944"/>
                  </a:lnTo>
                  <a:close/>
                  <a:moveTo>
                    <a:pt x="96095" y="632715"/>
                  </a:moveTo>
                  <a:lnTo>
                    <a:pt x="96774" y="633357"/>
                  </a:lnTo>
                  <a:cubicBezTo>
                    <a:pt x="96774" y="633591"/>
                    <a:pt x="96540" y="633903"/>
                    <a:pt x="96423" y="634175"/>
                  </a:cubicBezTo>
                  <a:cubicBezTo>
                    <a:pt x="96111" y="633941"/>
                    <a:pt x="95799" y="633747"/>
                    <a:pt x="95487" y="633513"/>
                  </a:cubicBezTo>
                  <a:close/>
                  <a:moveTo>
                    <a:pt x="96072" y="632694"/>
                  </a:moveTo>
                  <a:lnTo>
                    <a:pt x="96111" y="632694"/>
                  </a:lnTo>
                  <a:lnTo>
                    <a:pt x="96095" y="632715"/>
                  </a:lnTo>
                  <a:close/>
                  <a:moveTo>
                    <a:pt x="74504" y="631141"/>
                  </a:moveTo>
                  <a:lnTo>
                    <a:pt x="75916" y="633240"/>
                  </a:lnTo>
                  <a:cubicBezTo>
                    <a:pt x="75994" y="634565"/>
                    <a:pt x="75058" y="635501"/>
                    <a:pt x="73810" y="635306"/>
                  </a:cubicBezTo>
                  <a:cubicBezTo>
                    <a:pt x="73031" y="635189"/>
                    <a:pt x="72329" y="634214"/>
                    <a:pt x="71627" y="633668"/>
                  </a:cubicBezTo>
                  <a:close/>
                  <a:moveTo>
                    <a:pt x="74473" y="631095"/>
                  </a:moveTo>
                  <a:lnTo>
                    <a:pt x="74512" y="631134"/>
                  </a:lnTo>
                  <a:lnTo>
                    <a:pt x="74504" y="631141"/>
                  </a:lnTo>
                  <a:close/>
                  <a:moveTo>
                    <a:pt x="86481" y="627041"/>
                  </a:moveTo>
                  <a:cubicBezTo>
                    <a:pt x="87378" y="627548"/>
                    <a:pt x="88274" y="627977"/>
                    <a:pt x="89093" y="628367"/>
                  </a:cubicBezTo>
                  <a:lnTo>
                    <a:pt x="89054" y="628406"/>
                  </a:lnTo>
                  <a:cubicBezTo>
                    <a:pt x="88080" y="630667"/>
                    <a:pt x="87378" y="632578"/>
                    <a:pt x="86442" y="634411"/>
                  </a:cubicBezTo>
                  <a:cubicBezTo>
                    <a:pt x="86169" y="634917"/>
                    <a:pt x="85272" y="635152"/>
                    <a:pt x="84649" y="635464"/>
                  </a:cubicBezTo>
                  <a:cubicBezTo>
                    <a:pt x="84376" y="634879"/>
                    <a:pt x="83791" y="634177"/>
                    <a:pt x="83947" y="633787"/>
                  </a:cubicBezTo>
                  <a:cubicBezTo>
                    <a:pt x="84570" y="632461"/>
                    <a:pt x="84493" y="631408"/>
                    <a:pt x="83518" y="630277"/>
                  </a:cubicBezTo>
                  <a:cubicBezTo>
                    <a:pt x="82738" y="629342"/>
                    <a:pt x="82855" y="628367"/>
                    <a:pt x="83674" y="627431"/>
                  </a:cubicBezTo>
                  <a:cubicBezTo>
                    <a:pt x="84493" y="626495"/>
                    <a:pt x="85389" y="626417"/>
                    <a:pt x="86481" y="627041"/>
                  </a:cubicBezTo>
                  <a:close/>
                  <a:moveTo>
                    <a:pt x="106913" y="626144"/>
                  </a:moveTo>
                  <a:cubicBezTo>
                    <a:pt x="107926" y="626027"/>
                    <a:pt x="108940" y="626261"/>
                    <a:pt x="110265" y="626378"/>
                  </a:cubicBezTo>
                  <a:cubicBezTo>
                    <a:pt x="109486" y="630433"/>
                    <a:pt x="112605" y="631564"/>
                    <a:pt x="115451" y="633006"/>
                  </a:cubicBezTo>
                  <a:cubicBezTo>
                    <a:pt x="112917" y="636125"/>
                    <a:pt x="110227" y="636125"/>
                    <a:pt x="108628" y="633357"/>
                  </a:cubicBezTo>
                  <a:cubicBezTo>
                    <a:pt x="107809" y="631915"/>
                    <a:pt x="107107" y="630628"/>
                    <a:pt x="105626" y="629692"/>
                  </a:cubicBezTo>
                  <a:cubicBezTo>
                    <a:pt x="104963" y="629263"/>
                    <a:pt x="104807" y="627977"/>
                    <a:pt x="104456" y="627080"/>
                  </a:cubicBezTo>
                  <a:cubicBezTo>
                    <a:pt x="105275" y="626729"/>
                    <a:pt x="106055" y="626222"/>
                    <a:pt x="106913" y="626144"/>
                  </a:cubicBezTo>
                  <a:close/>
                  <a:moveTo>
                    <a:pt x="69452" y="624492"/>
                  </a:moveTo>
                  <a:lnTo>
                    <a:pt x="69481" y="624505"/>
                  </a:lnTo>
                  <a:lnTo>
                    <a:pt x="69442" y="624505"/>
                  </a:lnTo>
                  <a:close/>
                  <a:moveTo>
                    <a:pt x="67727" y="621152"/>
                  </a:moveTo>
                  <a:cubicBezTo>
                    <a:pt x="68585" y="621893"/>
                    <a:pt x="69247" y="622829"/>
                    <a:pt x="70027" y="623725"/>
                  </a:cubicBezTo>
                  <a:lnTo>
                    <a:pt x="69452" y="624492"/>
                  </a:lnTo>
                  <a:lnTo>
                    <a:pt x="66284" y="623141"/>
                  </a:lnTo>
                  <a:cubicBezTo>
                    <a:pt x="66011" y="622946"/>
                    <a:pt x="66051" y="621893"/>
                    <a:pt x="66284" y="621386"/>
                  </a:cubicBezTo>
                  <a:cubicBezTo>
                    <a:pt x="66401" y="621113"/>
                    <a:pt x="67493" y="620957"/>
                    <a:pt x="67727" y="621152"/>
                  </a:cubicBezTo>
                  <a:close/>
                  <a:moveTo>
                    <a:pt x="88274" y="618736"/>
                  </a:moveTo>
                  <a:cubicBezTo>
                    <a:pt x="88820" y="618618"/>
                    <a:pt x="89600" y="618892"/>
                    <a:pt x="90029" y="619281"/>
                  </a:cubicBezTo>
                  <a:cubicBezTo>
                    <a:pt x="90263" y="619476"/>
                    <a:pt x="90185" y="620451"/>
                    <a:pt x="89912" y="620802"/>
                  </a:cubicBezTo>
                  <a:cubicBezTo>
                    <a:pt x="89249" y="621621"/>
                    <a:pt x="88391" y="622323"/>
                    <a:pt x="87182" y="623415"/>
                  </a:cubicBezTo>
                  <a:cubicBezTo>
                    <a:pt x="86480" y="619983"/>
                    <a:pt x="86753" y="619047"/>
                    <a:pt x="88274" y="618736"/>
                  </a:cubicBezTo>
                  <a:close/>
                  <a:moveTo>
                    <a:pt x="102116" y="615890"/>
                  </a:moveTo>
                  <a:cubicBezTo>
                    <a:pt x="102389" y="616319"/>
                    <a:pt x="102856" y="616748"/>
                    <a:pt x="102856" y="617216"/>
                  </a:cubicBezTo>
                  <a:cubicBezTo>
                    <a:pt x="102856" y="617723"/>
                    <a:pt x="102545" y="618268"/>
                    <a:pt x="102389" y="618815"/>
                  </a:cubicBezTo>
                  <a:cubicBezTo>
                    <a:pt x="102077" y="618619"/>
                    <a:pt x="101804" y="618424"/>
                    <a:pt x="101492" y="618230"/>
                  </a:cubicBezTo>
                  <a:lnTo>
                    <a:pt x="101531" y="618191"/>
                  </a:lnTo>
                  <a:cubicBezTo>
                    <a:pt x="101258" y="617762"/>
                    <a:pt x="100673" y="617138"/>
                    <a:pt x="100751" y="616943"/>
                  </a:cubicBezTo>
                  <a:cubicBezTo>
                    <a:pt x="101024" y="616475"/>
                    <a:pt x="101648" y="616241"/>
                    <a:pt x="102116" y="615890"/>
                  </a:cubicBezTo>
                  <a:close/>
                  <a:moveTo>
                    <a:pt x="93188" y="601464"/>
                  </a:moveTo>
                  <a:lnTo>
                    <a:pt x="93188" y="601503"/>
                  </a:lnTo>
                  <a:lnTo>
                    <a:pt x="93159" y="601482"/>
                  </a:lnTo>
                  <a:close/>
                  <a:moveTo>
                    <a:pt x="57511" y="600489"/>
                  </a:moveTo>
                  <a:cubicBezTo>
                    <a:pt x="57901" y="600411"/>
                    <a:pt x="58408" y="600879"/>
                    <a:pt x="59265" y="601269"/>
                  </a:cubicBezTo>
                  <a:cubicBezTo>
                    <a:pt x="58485" y="601775"/>
                    <a:pt x="58096" y="602283"/>
                    <a:pt x="57667" y="602283"/>
                  </a:cubicBezTo>
                  <a:cubicBezTo>
                    <a:pt x="57238" y="602283"/>
                    <a:pt x="56809" y="601775"/>
                    <a:pt x="56419" y="601503"/>
                  </a:cubicBezTo>
                  <a:cubicBezTo>
                    <a:pt x="56770" y="601151"/>
                    <a:pt x="57082" y="600567"/>
                    <a:pt x="57511" y="600489"/>
                  </a:cubicBezTo>
                  <a:close/>
                  <a:moveTo>
                    <a:pt x="90927" y="599866"/>
                  </a:moveTo>
                  <a:lnTo>
                    <a:pt x="93159" y="601482"/>
                  </a:lnTo>
                  <a:lnTo>
                    <a:pt x="91200" y="602712"/>
                  </a:lnTo>
                  <a:cubicBezTo>
                    <a:pt x="90186" y="602712"/>
                    <a:pt x="89367" y="602127"/>
                    <a:pt x="89640" y="601035"/>
                  </a:cubicBezTo>
                  <a:cubicBezTo>
                    <a:pt x="89757" y="600529"/>
                    <a:pt x="90615" y="599749"/>
                    <a:pt x="90927" y="599866"/>
                  </a:cubicBezTo>
                  <a:close/>
                  <a:moveTo>
                    <a:pt x="75759" y="597916"/>
                  </a:moveTo>
                  <a:cubicBezTo>
                    <a:pt x="76890" y="599281"/>
                    <a:pt x="77904" y="600333"/>
                    <a:pt x="78645" y="601542"/>
                  </a:cubicBezTo>
                  <a:cubicBezTo>
                    <a:pt x="78879" y="601971"/>
                    <a:pt x="78645" y="603024"/>
                    <a:pt x="78294" y="603375"/>
                  </a:cubicBezTo>
                  <a:cubicBezTo>
                    <a:pt x="77904" y="603765"/>
                    <a:pt x="77007" y="603804"/>
                    <a:pt x="76422" y="603687"/>
                  </a:cubicBezTo>
                  <a:cubicBezTo>
                    <a:pt x="75876" y="603609"/>
                    <a:pt x="75447" y="602907"/>
                    <a:pt x="74941" y="602829"/>
                  </a:cubicBezTo>
                  <a:cubicBezTo>
                    <a:pt x="73927" y="602673"/>
                    <a:pt x="72835" y="602517"/>
                    <a:pt x="71900" y="602790"/>
                  </a:cubicBezTo>
                  <a:cubicBezTo>
                    <a:pt x="71276" y="602985"/>
                    <a:pt x="70574" y="603920"/>
                    <a:pt x="70495" y="604544"/>
                  </a:cubicBezTo>
                  <a:cubicBezTo>
                    <a:pt x="70495" y="605090"/>
                    <a:pt x="71236" y="606065"/>
                    <a:pt x="71821" y="606182"/>
                  </a:cubicBezTo>
                  <a:cubicBezTo>
                    <a:pt x="74083" y="606650"/>
                    <a:pt x="75018" y="608171"/>
                    <a:pt x="75837" y="610081"/>
                  </a:cubicBezTo>
                  <a:cubicBezTo>
                    <a:pt x="77085" y="612967"/>
                    <a:pt x="77904" y="613006"/>
                    <a:pt x="80945" y="611563"/>
                  </a:cubicBezTo>
                  <a:cubicBezTo>
                    <a:pt x="82154" y="610978"/>
                    <a:pt x="83636" y="610900"/>
                    <a:pt x="85000" y="610822"/>
                  </a:cubicBezTo>
                  <a:cubicBezTo>
                    <a:pt x="86209" y="610744"/>
                    <a:pt x="87613" y="611212"/>
                    <a:pt x="87574" y="612577"/>
                  </a:cubicBezTo>
                  <a:cubicBezTo>
                    <a:pt x="87535" y="613551"/>
                    <a:pt x="86677" y="614604"/>
                    <a:pt x="85897" y="615345"/>
                  </a:cubicBezTo>
                  <a:cubicBezTo>
                    <a:pt x="85156" y="616008"/>
                    <a:pt x="84025" y="616164"/>
                    <a:pt x="83168" y="616749"/>
                  </a:cubicBezTo>
                  <a:cubicBezTo>
                    <a:pt x="82076" y="617450"/>
                    <a:pt x="81140" y="618308"/>
                    <a:pt x="80087" y="619127"/>
                  </a:cubicBezTo>
                  <a:cubicBezTo>
                    <a:pt x="80984" y="620648"/>
                    <a:pt x="81530" y="621583"/>
                    <a:pt x="82154" y="622636"/>
                  </a:cubicBezTo>
                  <a:cubicBezTo>
                    <a:pt x="81335" y="624235"/>
                    <a:pt x="80204" y="624936"/>
                    <a:pt x="78216" y="624664"/>
                  </a:cubicBezTo>
                  <a:cubicBezTo>
                    <a:pt x="77826" y="623143"/>
                    <a:pt x="77748" y="621388"/>
                    <a:pt x="76968" y="620102"/>
                  </a:cubicBezTo>
                  <a:cubicBezTo>
                    <a:pt x="74785" y="616476"/>
                    <a:pt x="71900" y="613473"/>
                    <a:pt x="67805" y="611953"/>
                  </a:cubicBezTo>
                  <a:cubicBezTo>
                    <a:pt x="67181" y="611719"/>
                    <a:pt x="66051" y="612226"/>
                    <a:pt x="65466" y="612771"/>
                  </a:cubicBezTo>
                  <a:cubicBezTo>
                    <a:pt x="64569" y="613551"/>
                    <a:pt x="64959" y="614526"/>
                    <a:pt x="65778" y="615189"/>
                  </a:cubicBezTo>
                  <a:cubicBezTo>
                    <a:pt x="66401" y="615696"/>
                    <a:pt x="67220" y="615969"/>
                    <a:pt x="67805" y="616514"/>
                  </a:cubicBezTo>
                  <a:cubicBezTo>
                    <a:pt x="68195" y="616866"/>
                    <a:pt x="68546" y="617528"/>
                    <a:pt x="68468" y="617957"/>
                  </a:cubicBezTo>
                  <a:cubicBezTo>
                    <a:pt x="68390" y="618386"/>
                    <a:pt x="67766" y="618854"/>
                    <a:pt x="67259" y="619010"/>
                  </a:cubicBezTo>
                  <a:cubicBezTo>
                    <a:pt x="66636" y="619205"/>
                    <a:pt x="65544" y="619361"/>
                    <a:pt x="65271" y="619010"/>
                  </a:cubicBezTo>
                  <a:cubicBezTo>
                    <a:pt x="63867" y="617255"/>
                    <a:pt x="61528" y="616241"/>
                    <a:pt x="61021" y="613824"/>
                  </a:cubicBezTo>
                  <a:cubicBezTo>
                    <a:pt x="60670" y="612265"/>
                    <a:pt x="60475" y="610666"/>
                    <a:pt x="60202" y="608951"/>
                  </a:cubicBezTo>
                  <a:lnTo>
                    <a:pt x="60124" y="608872"/>
                  </a:lnTo>
                  <a:cubicBezTo>
                    <a:pt x="61996" y="606806"/>
                    <a:pt x="64101" y="608599"/>
                    <a:pt x="66168" y="608951"/>
                  </a:cubicBezTo>
                  <a:cubicBezTo>
                    <a:pt x="66168" y="606650"/>
                    <a:pt x="66441" y="604428"/>
                    <a:pt x="66090" y="602322"/>
                  </a:cubicBezTo>
                  <a:cubicBezTo>
                    <a:pt x="65778" y="600567"/>
                    <a:pt x="66401" y="599866"/>
                    <a:pt x="67805" y="599554"/>
                  </a:cubicBezTo>
                  <a:cubicBezTo>
                    <a:pt x="68819" y="599320"/>
                    <a:pt x="69989" y="599242"/>
                    <a:pt x="70924" y="599554"/>
                  </a:cubicBezTo>
                  <a:cubicBezTo>
                    <a:pt x="72796" y="600177"/>
                    <a:pt x="74317" y="600061"/>
                    <a:pt x="75759" y="597916"/>
                  </a:cubicBezTo>
                  <a:close/>
                  <a:moveTo>
                    <a:pt x="92915" y="595380"/>
                  </a:moveTo>
                  <a:cubicBezTo>
                    <a:pt x="93148" y="595731"/>
                    <a:pt x="93655" y="596121"/>
                    <a:pt x="93577" y="596355"/>
                  </a:cubicBezTo>
                  <a:cubicBezTo>
                    <a:pt x="93460" y="596822"/>
                    <a:pt x="92992" y="597174"/>
                    <a:pt x="92525" y="597758"/>
                  </a:cubicBezTo>
                  <a:lnTo>
                    <a:pt x="92486" y="597758"/>
                  </a:lnTo>
                  <a:cubicBezTo>
                    <a:pt x="92057" y="597213"/>
                    <a:pt x="91550" y="596705"/>
                    <a:pt x="91628" y="596589"/>
                  </a:cubicBezTo>
                  <a:cubicBezTo>
                    <a:pt x="91979" y="596121"/>
                    <a:pt x="92447" y="595770"/>
                    <a:pt x="92915" y="595380"/>
                  </a:cubicBezTo>
                  <a:close/>
                  <a:moveTo>
                    <a:pt x="71392" y="591521"/>
                  </a:moveTo>
                  <a:cubicBezTo>
                    <a:pt x="71938" y="591677"/>
                    <a:pt x="72483" y="592145"/>
                    <a:pt x="72834" y="592613"/>
                  </a:cubicBezTo>
                  <a:cubicBezTo>
                    <a:pt x="72912" y="592730"/>
                    <a:pt x="72327" y="593354"/>
                    <a:pt x="71353" y="594718"/>
                  </a:cubicBezTo>
                  <a:lnTo>
                    <a:pt x="71353" y="594679"/>
                  </a:lnTo>
                  <a:cubicBezTo>
                    <a:pt x="70924" y="593666"/>
                    <a:pt x="70495" y="593081"/>
                    <a:pt x="70456" y="592496"/>
                  </a:cubicBezTo>
                  <a:cubicBezTo>
                    <a:pt x="70456" y="592184"/>
                    <a:pt x="71197" y="591443"/>
                    <a:pt x="71392" y="591521"/>
                  </a:cubicBezTo>
                  <a:close/>
                  <a:moveTo>
                    <a:pt x="51992" y="590100"/>
                  </a:moveTo>
                  <a:lnTo>
                    <a:pt x="53065" y="591443"/>
                  </a:lnTo>
                  <a:cubicBezTo>
                    <a:pt x="53065" y="591872"/>
                    <a:pt x="52442" y="592261"/>
                    <a:pt x="52130" y="592652"/>
                  </a:cubicBezTo>
                  <a:cubicBezTo>
                    <a:pt x="51662" y="592223"/>
                    <a:pt x="51194" y="591794"/>
                    <a:pt x="50765" y="591404"/>
                  </a:cubicBezTo>
                  <a:close/>
                  <a:moveTo>
                    <a:pt x="51974" y="590078"/>
                  </a:moveTo>
                  <a:lnTo>
                    <a:pt x="52013" y="590078"/>
                  </a:lnTo>
                  <a:lnTo>
                    <a:pt x="51992" y="590100"/>
                  </a:lnTo>
                  <a:close/>
                  <a:moveTo>
                    <a:pt x="62581" y="582904"/>
                  </a:moveTo>
                  <a:cubicBezTo>
                    <a:pt x="63946" y="583957"/>
                    <a:pt x="64180" y="585438"/>
                    <a:pt x="63790" y="586998"/>
                  </a:cubicBezTo>
                  <a:cubicBezTo>
                    <a:pt x="63556" y="587856"/>
                    <a:pt x="62971" y="588596"/>
                    <a:pt x="62425" y="589688"/>
                  </a:cubicBezTo>
                  <a:cubicBezTo>
                    <a:pt x="65115" y="590585"/>
                    <a:pt x="65544" y="592924"/>
                    <a:pt x="66090" y="595108"/>
                  </a:cubicBezTo>
                  <a:cubicBezTo>
                    <a:pt x="66246" y="595732"/>
                    <a:pt x="65856" y="596512"/>
                    <a:pt x="65700" y="597213"/>
                  </a:cubicBezTo>
                  <a:cubicBezTo>
                    <a:pt x="64881" y="596979"/>
                    <a:pt x="63907" y="596979"/>
                    <a:pt x="63322" y="596473"/>
                  </a:cubicBezTo>
                  <a:cubicBezTo>
                    <a:pt x="62659" y="595888"/>
                    <a:pt x="62308" y="594952"/>
                    <a:pt x="61918" y="594094"/>
                  </a:cubicBezTo>
                  <a:cubicBezTo>
                    <a:pt x="60943" y="591950"/>
                    <a:pt x="59579" y="590351"/>
                    <a:pt x="56889" y="590702"/>
                  </a:cubicBezTo>
                  <a:lnTo>
                    <a:pt x="56889" y="590663"/>
                  </a:lnTo>
                  <a:cubicBezTo>
                    <a:pt x="55095" y="587505"/>
                    <a:pt x="56889" y="585282"/>
                    <a:pt x="58019" y="583099"/>
                  </a:cubicBezTo>
                  <a:cubicBezTo>
                    <a:pt x="58565" y="582046"/>
                    <a:pt x="61450" y="582046"/>
                    <a:pt x="62581" y="582904"/>
                  </a:cubicBezTo>
                  <a:close/>
                  <a:moveTo>
                    <a:pt x="44956" y="574169"/>
                  </a:moveTo>
                  <a:cubicBezTo>
                    <a:pt x="46087" y="574130"/>
                    <a:pt x="48154" y="576001"/>
                    <a:pt x="48154" y="577483"/>
                  </a:cubicBezTo>
                  <a:lnTo>
                    <a:pt x="48192" y="577483"/>
                  </a:lnTo>
                  <a:cubicBezTo>
                    <a:pt x="47530" y="577756"/>
                    <a:pt x="46711" y="578302"/>
                    <a:pt x="45814" y="578380"/>
                  </a:cubicBezTo>
                  <a:cubicBezTo>
                    <a:pt x="44176" y="578497"/>
                    <a:pt x="42811" y="577327"/>
                    <a:pt x="42889" y="576080"/>
                  </a:cubicBezTo>
                  <a:cubicBezTo>
                    <a:pt x="43006" y="574871"/>
                    <a:pt x="43786" y="574208"/>
                    <a:pt x="44956" y="574169"/>
                  </a:cubicBezTo>
                  <a:close/>
                  <a:moveTo>
                    <a:pt x="53535" y="570895"/>
                  </a:moveTo>
                  <a:cubicBezTo>
                    <a:pt x="54354" y="571012"/>
                    <a:pt x="55445" y="571909"/>
                    <a:pt x="55679" y="572650"/>
                  </a:cubicBezTo>
                  <a:cubicBezTo>
                    <a:pt x="56147" y="574209"/>
                    <a:pt x="53808" y="576470"/>
                    <a:pt x="51273" y="576509"/>
                  </a:cubicBezTo>
                  <a:lnTo>
                    <a:pt x="51313" y="576549"/>
                  </a:lnTo>
                  <a:cubicBezTo>
                    <a:pt x="50923" y="576197"/>
                    <a:pt x="49714" y="575652"/>
                    <a:pt x="49441" y="574794"/>
                  </a:cubicBezTo>
                  <a:cubicBezTo>
                    <a:pt x="48973" y="573234"/>
                    <a:pt x="51702" y="570622"/>
                    <a:pt x="53535" y="570895"/>
                  </a:cubicBezTo>
                  <a:close/>
                  <a:moveTo>
                    <a:pt x="165398" y="560329"/>
                  </a:moveTo>
                  <a:lnTo>
                    <a:pt x="165390" y="560340"/>
                  </a:lnTo>
                  <a:lnTo>
                    <a:pt x="166933" y="560980"/>
                  </a:lnTo>
                  <a:lnTo>
                    <a:pt x="165958" y="562105"/>
                  </a:lnTo>
                  <a:lnTo>
                    <a:pt x="165983" y="562122"/>
                  </a:lnTo>
                  <a:lnTo>
                    <a:pt x="166971" y="560981"/>
                  </a:lnTo>
                  <a:lnTo>
                    <a:pt x="166996" y="560992"/>
                  </a:lnTo>
                  <a:lnTo>
                    <a:pt x="166996" y="560953"/>
                  </a:lnTo>
                  <a:lnTo>
                    <a:pt x="166971" y="560981"/>
                  </a:lnTo>
                  <a:lnTo>
                    <a:pt x="166958" y="560976"/>
                  </a:lnTo>
                  <a:lnTo>
                    <a:pt x="166958" y="560990"/>
                  </a:lnTo>
                  <a:lnTo>
                    <a:pt x="166933" y="560980"/>
                  </a:lnTo>
                  <a:lnTo>
                    <a:pt x="166942" y="560969"/>
                  </a:lnTo>
                  <a:close/>
                  <a:moveTo>
                    <a:pt x="47452" y="554635"/>
                  </a:moveTo>
                  <a:cubicBezTo>
                    <a:pt x="50844" y="554519"/>
                    <a:pt x="52599" y="555767"/>
                    <a:pt x="52950" y="558652"/>
                  </a:cubicBezTo>
                  <a:cubicBezTo>
                    <a:pt x="53028" y="559354"/>
                    <a:pt x="53105" y="560055"/>
                    <a:pt x="53105" y="560718"/>
                  </a:cubicBezTo>
                  <a:cubicBezTo>
                    <a:pt x="53105" y="565007"/>
                    <a:pt x="52092" y="566294"/>
                    <a:pt x="48388" y="566450"/>
                  </a:cubicBezTo>
                  <a:cubicBezTo>
                    <a:pt x="47686" y="566450"/>
                    <a:pt x="47023" y="566450"/>
                    <a:pt x="45970" y="566450"/>
                  </a:cubicBezTo>
                  <a:cubicBezTo>
                    <a:pt x="46321" y="568439"/>
                    <a:pt x="45970" y="570076"/>
                    <a:pt x="43787" y="570700"/>
                  </a:cubicBezTo>
                  <a:cubicBezTo>
                    <a:pt x="41486" y="571363"/>
                    <a:pt x="39537" y="570778"/>
                    <a:pt x="37938" y="568789"/>
                  </a:cubicBezTo>
                  <a:cubicBezTo>
                    <a:pt x="37159" y="567815"/>
                    <a:pt x="36495" y="566723"/>
                    <a:pt x="35326" y="565046"/>
                  </a:cubicBezTo>
                  <a:lnTo>
                    <a:pt x="35365" y="565007"/>
                  </a:lnTo>
                  <a:cubicBezTo>
                    <a:pt x="38172" y="564228"/>
                    <a:pt x="40238" y="563643"/>
                    <a:pt x="42695" y="562941"/>
                  </a:cubicBezTo>
                  <a:cubicBezTo>
                    <a:pt x="42773" y="561888"/>
                    <a:pt x="42890" y="560523"/>
                    <a:pt x="42929" y="559158"/>
                  </a:cubicBezTo>
                  <a:cubicBezTo>
                    <a:pt x="43007" y="556156"/>
                    <a:pt x="44411" y="554753"/>
                    <a:pt x="47452" y="554635"/>
                  </a:cubicBezTo>
                  <a:close/>
                  <a:moveTo>
                    <a:pt x="36300" y="536855"/>
                  </a:moveTo>
                  <a:cubicBezTo>
                    <a:pt x="37353" y="535607"/>
                    <a:pt x="38484" y="535802"/>
                    <a:pt x="39458" y="537167"/>
                  </a:cubicBezTo>
                  <a:cubicBezTo>
                    <a:pt x="39731" y="537557"/>
                    <a:pt x="39887" y="537986"/>
                    <a:pt x="40082" y="538415"/>
                  </a:cubicBezTo>
                  <a:cubicBezTo>
                    <a:pt x="40979" y="540364"/>
                    <a:pt x="41954" y="542236"/>
                    <a:pt x="44449" y="542236"/>
                  </a:cubicBezTo>
                  <a:cubicBezTo>
                    <a:pt x="44488" y="542782"/>
                    <a:pt x="44605" y="543133"/>
                    <a:pt x="44527" y="543444"/>
                  </a:cubicBezTo>
                  <a:cubicBezTo>
                    <a:pt x="42968" y="549293"/>
                    <a:pt x="41798" y="549683"/>
                    <a:pt x="36300" y="546915"/>
                  </a:cubicBezTo>
                  <a:cubicBezTo>
                    <a:pt x="35091" y="546330"/>
                    <a:pt x="33376" y="546330"/>
                    <a:pt x="31972" y="546642"/>
                  </a:cubicBezTo>
                  <a:cubicBezTo>
                    <a:pt x="29828" y="547109"/>
                    <a:pt x="28307" y="546525"/>
                    <a:pt x="27099" y="544887"/>
                  </a:cubicBezTo>
                  <a:cubicBezTo>
                    <a:pt x="25929" y="543327"/>
                    <a:pt x="26475" y="541807"/>
                    <a:pt x="28385" y="541573"/>
                  </a:cubicBezTo>
                  <a:cubicBezTo>
                    <a:pt x="29984" y="541378"/>
                    <a:pt x="31622" y="541534"/>
                    <a:pt x="33181" y="541534"/>
                  </a:cubicBezTo>
                  <a:lnTo>
                    <a:pt x="33220" y="541534"/>
                  </a:lnTo>
                  <a:cubicBezTo>
                    <a:pt x="34390" y="539701"/>
                    <a:pt x="35209" y="538142"/>
                    <a:pt x="36300" y="536855"/>
                  </a:cubicBezTo>
                  <a:close/>
                  <a:moveTo>
                    <a:pt x="27723" y="531359"/>
                  </a:moveTo>
                  <a:cubicBezTo>
                    <a:pt x="27957" y="531593"/>
                    <a:pt x="28308" y="531788"/>
                    <a:pt x="28347" y="532022"/>
                  </a:cubicBezTo>
                  <a:cubicBezTo>
                    <a:pt x="28347" y="532256"/>
                    <a:pt x="28035" y="532490"/>
                    <a:pt x="27801" y="532802"/>
                  </a:cubicBezTo>
                  <a:lnTo>
                    <a:pt x="27762" y="532763"/>
                  </a:lnTo>
                  <a:cubicBezTo>
                    <a:pt x="27411" y="532529"/>
                    <a:pt x="27138" y="532334"/>
                    <a:pt x="26904" y="532178"/>
                  </a:cubicBezTo>
                  <a:cubicBezTo>
                    <a:pt x="27177" y="531905"/>
                    <a:pt x="27450" y="531632"/>
                    <a:pt x="27723" y="531359"/>
                  </a:cubicBezTo>
                  <a:close/>
                  <a:moveTo>
                    <a:pt x="40394" y="526173"/>
                  </a:moveTo>
                  <a:lnTo>
                    <a:pt x="40433" y="526173"/>
                  </a:lnTo>
                  <a:cubicBezTo>
                    <a:pt x="42422" y="528435"/>
                    <a:pt x="44021" y="530228"/>
                    <a:pt x="45658" y="532138"/>
                  </a:cubicBezTo>
                  <a:cubicBezTo>
                    <a:pt x="44255" y="533308"/>
                    <a:pt x="43202" y="532879"/>
                    <a:pt x="42461" y="531905"/>
                  </a:cubicBezTo>
                  <a:cubicBezTo>
                    <a:pt x="41369" y="530384"/>
                    <a:pt x="39341" y="529097"/>
                    <a:pt x="40394" y="526173"/>
                  </a:cubicBezTo>
                  <a:close/>
                  <a:moveTo>
                    <a:pt x="36028" y="525472"/>
                  </a:moveTo>
                  <a:cubicBezTo>
                    <a:pt x="36301" y="525393"/>
                    <a:pt x="36691" y="525822"/>
                    <a:pt x="37353" y="526173"/>
                  </a:cubicBezTo>
                  <a:cubicBezTo>
                    <a:pt x="36691" y="526564"/>
                    <a:pt x="36379" y="526876"/>
                    <a:pt x="36028" y="526915"/>
                  </a:cubicBezTo>
                  <a:cubicBezTo>
                    <a:pt x="35833" y="526915"/>
                    <a:pt x="35326" y="526485"/>
                    <a:pt x="35365" y="526368"/>
                  </a:cubicBezTo>
                  <a:cubicBezTo>
                    <a:pt x="35482" y="526017"/>
                    <a:pt x="35755" y="525510"/>
                    <a:pt x="36028" y="525472"/>
                  </a:cubicBezTo>
                  <a:close/>
                  <a:moveTo>
                    <a:pt x="42187" y="520910"/>
                  </a:moveTo>
                  <a:lnTo>
                    <a:pt x="42148" y="520949"/>
                  </a:lnTo>
                  <a:cubicBezTo>
                    <a:pt x="42343" y="522626"/>
                    <a:pt x="41641" y="523327"/>
                    <a:pt x="40238" y="523094"/>
                  </a:cubicBezTo>
                  <a:cubicBezTo>
                    <a:pt x="39809" y="523016"/>
                    <a:pt x="39146" y="521924"/>
                    <a:pt x="39302" y="521612"/>
                  </a:cubicBezTo>
                  <a:cubicBezTo>
                    <a:pt x="39926" y="520208"/>
                    <a:pt x="41056" y="520598"/>
                    <a:pt x="42187" y="520910"/>
                  </a:cubicBezTo>
                  <a:close/>
                  <a:moveTo>
                    <a:pt x="38680" y="514516"/>
                  </a:moveTo>
                  <a:cubicBezTo>
                    <a:pt x="38913" y="514438"/>
                    <a:pt x="39654" y="515101"/>
                    <a:pt x="39693" y="515491"/>
                  </a:cubicBezTo>
                  <a:cubicBezTo>
                    <a:pt x="39693" y="515842"/>
                    <a:pt x="39108" y="516232"/>
                    <a:pt x="38640" y="516817"/>
                  </a:cubicBezTo>
                  <a:cubicBezTo>
                    <a:pt x="38095" y="516349"/>
                    <a:pt x="37744" y="515998"/>
                    <a:pt x="37354" y="515647"/>
                  </a:cubicBezTo>
                  <a:cubicBezTo>
                    <a:pt x="37783" y="515257"/>
                    <a:pt x="38172" y="514672"/>
                    <a:pt x="38680" y="514516"/>
                  </a:cubicBezTo>
                  <a:close/>
                  <a:moveTo>
                    <a:pt x="51078" y="510303"/>
                  </a:moveTo>
                  <a:cubicBezTo>
                    <a:pt x="51740" y="510459"/>
                    <a:pt x="52325" y="510966"/>
                    <a:pt x="52949" y="511356"/>
                  </a:cubicBezTo>
                  <a:cubicBezTo>
                    <a:pt x="52559" y="511863"/>
                    <a:pt x="52208" y="512370"/>
                    <a:pt x="51584" y="513267"/>
                  </a:cubicBezTo>
                  <a:cubicBezTo>
                    <a:pt x="50922" y="512448"/>
                    <a:pt x="50376" y="511941"/>
                    <a:pt x="50064" y="511317"/>
                  </a:cubicBezTo>
                  <a:cubicBezTo>
                    <a:pt x="49986" y="511161"/>
                    <a:pt x="50805" y="510264"/>
                    <a:pt x="51078" y="510303"/>
                  </a:cubicBezTo>
                  <a:close/>
                  <a:moveTo>
                    <a:pt x="20393" y="507536"/>
                  </a:moveTo>
                  <a:cubicBezTo>
                    <a:pt x="20743" y="507770"/>
                    <a:pt x="21367" y="508082"/>
                    <a:pt x="21328" y="508277"/>
                  </a:cubicBezTo>
                  <a:cubicBezTo>
                    <a:pt x="21251" y="508823"/>
                    <a:pt x="20899" y="509369"/>
                    <a:pt x="20666" y="509914"/>
                  </a:cubicBezTo>
                  <a:cubicBezTo>
                    <a:pt x="20393" y="510070"/>
                    <a:pt x="20120" y="510226"/>
                    <a:pt x="19847" y="510343"/>
                  </a:cubicBezTo>
                  <a:lnTo>
                    <a:pt x="19847" y="510304"/>
                  </a:lnTo>
                  <a:cubicBezTo>
                    <a:pt x="19691" y="509875"/>
                    <a:pt x="19379" y="509407"/>
                    <a:pt x="19457" y="509057"/>
                  </a:cubicBezTo>
                  <a:cubicBezTo>
                    <a:pt x="19613" y="508511"/>
                    <a:pt x="20042" y="508043"/>
                    <a:pt x="20393" y="507536"/>
                  </a:cubicBezTo>
                  <a:close/>
                  <a:moveTo>
                    <a:pt x="28112" y="503442"/>
                  </a:moveTo>
                  <a:cubicBezTo>
                    <a:pt x="29165" y="503832"/>
                    <a:pt x="29984" y="504807"/>
                    <a:pt x="30607" y="505275"/>
                  </a:cubicBezTo>
                  <a:cubicBezTo>
                    <a:pt x="30490" y="507107"/>
                    <a:pt x="28970" y="508277"/>
                    <a:pt x="27527" y="508160"/>
                  </a:cubicBezTo>
                  <a:cubicBezTo>
                    <a:pt x="26162" y="508082"/>
                    <a:pt x="24837" y="506913"/>
                    <a:pt x="24876" y="505898"/>
                  </a:cubicBezTo>
                  <a:cubicBezTo>
                    <a:pt x="24915" y="504690"/>
                    <a:pt x="26942" y="502974"/>
                    <a:pt x="28112" y="503442"/>
                  </a:cubicBezTo>
                  <a:close/>
                  <a:moveTo>
                    <a:pt x="14897" y="490381"/>
                  </a:moveTo>
                  <a:cubicBezTo>
                    <a:pt x="15832" y="490576"/>
                    <a:pt x="16612" y="491434"/>
                    <a:pt x="17470" y="492018"/>
                  </a:cubicBezTo>
                  <a:cubicBezTo>
                    <a:pt x="17470" y="492330"/>
                    <a:pt x="17392" y="492642"/>
                    <a:pt x="17392" y="492954"/>
                  </a:cubicBezTo>
                  <a:lnTo>
                    <a:pt x="17353" y="492915"/>
                  </a:lnTo>
                  <a:cubicBezTo>
                    <a:pt x="16612" y="493227"/>
                    <a:pt x="15910" y="493734"/>
                    <a:pt x="15170" y="493773"/>
                  </a:cubicBezTo>
                  <a:cubicBezTo>
                    <a:pt x="14000" y="493851"/>
                    <a:pt x="12713" y="493539"/>
                    <a:pt x="12713" y="491980"/>
                  </a:cubicBezTo>
                  <a:cubicBezTo>
                    <a:pt x="12713" y="490615"/>
                    <a:pt x="13922" y="490147"/>
                    <a:pt x="14897" y="490381"/>
                  </a:cubicBezTo>
                  <a:close/>
                  <a:moveTo>
                    <a:pt x="28613" y="484852"/>
                  </a:moveTo>
                  <a:lnTo>
                    <a:pt x="28151" y="488431"/>
                  </a:lnTo>
                  <a:cubicBezTo>
                    <a:pt x="27762" y="488626"/>
                    <a:pt x="26631" y="488236"/>
                    <a:pt x="26475" y="487846"/>
                  </a:cubicBezTo>
                  <a:close/>
                  <a:moveTo>
                    <a:pt x="28619" y="484804"/>
                  </a:moveTo>
                  <a:lnTo>
                    <a:pt x="28619" y="484843"/>
                  </a:lnTo>
                  <a:lnTo>
                    <a:pt x="28613" y="484852"/>
                  </a:lnTo>
                  <a:close/>
                  <a:moveTo>
                    <a:pt x="23900" y="481841"/>
                  </a:moveTo>
                  <a:cubicBezTo>
                    <a:pt x="24329" y="482036"/>
                    <a:pt x="24564" y="482933"/>
                    <a:pt x="24720" y="483557"/>
                  </a:cubicBezTo>
                  <a:cubicBezTo>
                    <a:pt x="24836" y="483986"/>
                    <a:pt x="24641" y="484454"/>
                    <a:pt x="24602" y="484922"/>
                  </a:cubicBezTo>
                  <a:cubicBezTo>
                    <a:pt x="24408" y="486637"/>
                    <a:pt x="24212" y="488392"/>
                    <a:pt x="23979" y="490575"/>
                  </a:cubicBezTo>
                  <a:cubicBezTo>
                    <a:pt x="23199" y="491160"/>
                    <a:pt x="22341" y="490926"/>
                    <a:pt x="21834" y="489445"/>
                  </a:cubicBezTo>
                  <a:cubicBezTo>
                    <a:pt x="21366" y="488041"/>
                    <a:pt x="20937" y="486637"/>
                    <a:pt x="20430" y="485234"/>
                  </a:cubicBezTo>
                  <a:cubicBezTo>
                    <a:pt x="19924" y="483791"/>
                    <a:pt x="20509" y="482660"/>
                    <a:pt x="21678" y="481997"/>
                  </a:cubicBezTo>
                  <a:cubicBezTo>
                    <a:pt x="22263" y="481647"/>
                    <a:pt x="23277" y="481608"/>
                    <a:pt x="23900" y="481841"/>
                  </a:cubicBezTo>
                  <a:close/>
                  <a:moveTo>
                    <a:pt x="21016" y="473809"/>
                  </a:moveTo>
                  <a:cubicBezTo>
                    <a:pt x="22536" y="474862"/>
                    <a:pt x="24291" y="475447"/>
                    <a:pt x="23823" y="477240"/>
                  </a:cubicBezTo>
                  <a:cubicBezTo>
                    <a:pt x="23628" y="477981"/>
                    <a:pt x="22107" y="478761"/>
                    <a:pt x="21133" y="478838"/>
                  </a:cubicBezTo>
                  <a:cubicBezTo>
                    <a:pt x="20314" y="478917"/>
                    <a:pt x="18910" y="478215"/>
                    <a:pt x="18676" y="477513"/>
                  </a:cubicBezTo>
                  <a:cubicBezTo>
                    <a:pt x="18014" y="475681"/>
                    <a:pt x="19846" y="475057"/>
                    <a:pt x="21016" y="473809"/>
                  </a:cubicBezTo>
                  <a:close/>
                  <a:moveTo>
                    <a:pt x="24994" y="465504"/>
                  </a:moveTo>
                  <a:lnTo>
                    <a:pt x="25033" y="465504"/>
                  </a:lnTo>
                  <a:cubicBezTo>
                    <a:pt x="27607" y="466908"/>
                    <a:pt x="29244" y="468897"/>
                    <a:pt x="31974" y="468741"/>
                  </a:cubicBezTo>
                  <a:cubicBezTo>
                    <a:pt x="32403" y="468741"/>
                    <a:pt x="33378" y="470105"/>
                    <a:pt x="33299" y="470768"/>
                  </a:cubicBezTo>
                  <a:cubicBezTo>
                    <a:pt x="33143" y="472055"/>
                    <a:pt x="32013" y="472289"/>
                    <a:pt x="30882" y="471704"/>
                  </a:cubicBezTo>
                  <a:cubicBezTo>
                    <a:pt x="29673" y="471041"/>
                    <a:pt x="28504" y="470846"/>
                    <a:pt x="27256" y="471587"/>
                  </a:cubicBezTo>
                  <a:cubicBezTo>
                    <a:pt x="26164" y="472250"/>
                    <a:pt x="24838" y="472444"/>
                    <a:pt x="24175" y="471314"/>
                  </a:cubicBezTo>
                  <a:cubicBezTo>
                    <a:pt x="23629" y="470456"/>
                    <a:pt x="23590" y="469130"/>
                    <a:pt x="23669" y="468078"/>
                  </a:cubicBezTo>
                  <a:cubicBezTo>
                    <a:pt x="23746" y="467259"/>
                    <a:pt x="24448" y="466518"/>
                    <a:pt x="24994" y="465504"/>
                  </a:cubicBezTo>
                  <a:close/>
                  <a:moveTo>
                    <a:pt x="21953" y="461994"/>
                  </a:moveTo>
                  <a:cubicBezTo>
                    <a:pt x="22225" y="461994"/>
                    <a:pt x="22537" y="462228"/>
                    <a:pt x="22810" y="462384"/>
                  </a:cubicBezTo>
                  <a:cubicBezTo>
                    <a:pt x="22577" y="462696"/>
                    <a:pt x="22381" y="463086"/>
                    <a:pt x="22069" y="463280"/>
                  </a:cubicBezTo>
                  <a:cubicBezTo>
                    <a:pt x="21992" y="463358"/>
                    <a:pt x="21563" y="462968"/>
                    <a:pt x="20783" y="462462"/>
                  </a:cubicBezTo>
                  <a:lnTo>
                    <a:pt x="20822" y="462462"/>
                  </a:lnTo>
                  <a:cubicBezTo>
                    <a:pt x="21329" y="462228"/>
                    <a:pt x="21641" y="461994"/>
                    <a:pt x="21953" y="461994"/>
                  </a:cubicBezTo>
                  <a:close/>
                  <a:moveTo>
                    <a:pt x="17898" y="457628"/>
                  </a:moveTo>
                  <a:cubicBezTo>
                    <a:pt x="18131" y="457823"/>
                    <a:pt x="18482" y="458018"/>
                    <a:pt x="18521" y="458252"/>
                  </a:cubicBezTo>
                  <a:cubicBezTo>
                    <a:pt x="18521" y="458486"/>
                    <a:pt x="18248" y="458759"/>
                    <a:pt x="18014" y="459188"/>
                  </a:cubicBezTo>
                  <a:cubicBezTo>
                    <a:pt x="17703" y="458837"/>
                    <a:pt x="17352" y="458603"/>
                    <a:pt x="17391" y="458369"/>
                  </a:cubicBezTo>
                  <a:cubicBezTo>
                    <a:pt x="17391" y="458135"/>
                    <a:pt x="17703" y="457901"/>
                    <a:pt x="17898" y="457628"/>
                  </a:cubicBezTo>
                  <a:close/>
                  <a:moveTo>
                    <a:pt x="101011" y="449579"/>
                  </a:moveTo>
                  <a:lnTo>
                    <a:pt x="99816" y="450649"/>
                  </a:lnTo>
                  <a:lnTo>
                    <a:pt x="99816" y="450649"/>
                  </a:lnTo>
                  <a:close/>
                  <a:moveTo>
                    <a:pt x="102428" y="448310"/>
                  </a:moveTo>
                  <a:lnTo>
                    <a:pt x="102428" y="448310"/>
                  </a:lnTo>
                  <a:lnTo>
                    <a:pt x="100635" y="452520"/>
                  </a:lnTo>
                  <a:lnTo>
                    <a:pt x="100635" y="452521"/>
                  </a:lnTo>
                  <a:cubicBezTo>
                    <a:pt x="102272" y="451663"/>
                    <a:pt x="103169" y="450688"/>
                    <a:pt x="102428" y="448310"/>
                  </a:cubicBezTo>
                  <a:close/>
                  <a:moveTo>
                    <a:pt x="12439" y="435521"/>
                  </a:moveTo>
                  <a:cubicBezTo>
                    <a:pt x="12907" y="435403"/>
                    <a:pt x="13959" y="436417"/>
                    <a:pt x="14232" y="437119"/>
                  </a:cubicBezTo>
                  <a:cubicBezTo>
                    <a:pt x="14505" y="437860"/>
                    <a:pt x="14115" y="438796"/>
                    <a:pt x="13998" y="439653"/>
                  </a:cubicBezTo>
                  <a:cubicBezTo>
                    <a:pt x="13686" y="439731"/>
                    <a:pt x="13414" y="439770"/>
                    <a:pt x="13102" y="439848"/>
                  </a:cubicBezTo>
                  <a:cubicBezTo>
                    <a:pt x="12634" y="439264"/>
                    <a:pt x="12010" y="438718"/>
                    <a:pt x="11659" y="438055"/>
                  </a:cubicBezTo>
                  <a:cubicBezTo>
                    <a:pt x="11152" y="437041"/>
                    <a:pt x="11114" y="435832"/>
                    <a:pt x="12439" y="435521"/>
                  </a:cubicBezTo>
                  <a:close/>
                  <a:moveTo>
                    <a:pt x="97204" y="434468"/>
                  </a:moveTo>
                  <a:cubicBezTo>
                    <a:pt x="95605" y="435287"/>
                    <a:pt x="95020" y="436223"/>
                    <a:pt x="95293" y="437470"/>
                  </a:cubicBezTo>
                  <a:cubicBezTo>
                    <a:pt x="95566" y="438757"/>
                    <a:pt x="96463" y="439381"/>
                    <a:pt x="98295" y="439069"/>
                  </a:cubicBezTo>
                  <a:lnTo>
                    <a:pt x="98334" y="439030"/>
                  </a:lnTo>
                  <a:lnTo>
                    <a:pt x="98334" y="439029"/>
                  </a:lnTo>
                  <a:lnTo>
                    <a:pt x="95332" y="437430"/>
                  </a:lnTo>
                  <a:lnTo>
                    <a:pt x="97207" y="434483"/>
                  </a:lnTo>
                  <a:close/>
                  <a:moveTo>
                    <a:pt x="116853" y="425812"/>
                  </a:moveTo>
                  <a:cubicBezTo>
                    <a:pt x="117204" y="425812"/>
                    <a:pt x="117594" y="426007"/>
                    <a:pt x="118101" y="426163"/>
                  </a:cubicBezTo>
                  <a:cubicBezTo>
                    <a:pt x="117750" y="426592"/>
                    <a:pt x="117555" y="427060"/>
                    <a:pt x="117438" y="427021"/>
                  </a:cubicBezTo>
                  <a:cubicBezTo>
                    <a:pt x="117048" y="426943"/>
                    <a:pt x="116736" y="426670"/>
                    <a:pt x="116385" y="426475"/>
                  </a:cubicBezTo>
                  <a:cubicBezTo>
                    <a:pt x="116541" y="426241"/>
                    <a:pt x="116697" y="425812"/>
                    <a:pt x="116853" y="425812"/>
                  </a:cubicBezTo>
                  <a:close/>
                  <a:moveTo>
                    <a:pt x="0" y="424642"/>
                  </a:moveTo>
                  <a:cubicBezTo>
                    <a:pt x="2391" y="424747"/>
                    <a:pt x="3912" y="426486"/>
                    <a:pt x="4562" y="429866"/>
                  </a:cubicBezTo>
                  <a:cubicBezTo>
                    <a:pt x="2613" y="431465"/>
                    <a:pt x="1599" y="428697"/>
                    <a:pt x="0" y="428853"/>
                  </a:cubicBezTo>
                  <a:close/>
                  <a:moveTo>
                    <a:pt x="17547" y="423627"/>
                  </a:moveTo>
                  <a:cubicBezTo>
                    <a:pt x="18795" y="423471"/>
                    <a:pt x="18873" y="424641"/>
                    <a:pt x="19068" y="425577"/>
                  </a:cubicBezTo>
                  <a:cubicBezTo>
                    <a:pt x="19458" y="427331"/>
                    <a:pt x="19886" y="429086"/>
                    <a:pt x="20432" y="431269"/>
                  </a:cubicBezTo>
                  <a:cubicBezTo>
                    <a:pt x="20315" y="433140"/>
                    <a:pt x="20159" y="435246"/>
                    <a:pt x="20003" y="437507"/>
                  </a:cubicBezTo>
                  <a:cubicBezTo>
                    <a:pt x="18015" y="436923"/>
                    <a:pt x="18756" y="433725"/>
                    <a:pt x="16572" y="433569"/>
                  </a:cubicBezTo>
                  <a:cubicBezTo>
                    <a:pt x="14662" y="433413"/>
                    <a:pt x="12673" y="433569"/>
                    <a:pt x="10880" y="433063"/>
                  </a:cubicBezTo>
                  <a:cubicBezTo>
                    <a:pt x="9983" y="432828"/>
                    <a:pt x="9203" y="431581"/>
                    <a:pt x="8813" y="430606"/>
                  </a:cubicBezTo>
                  <a:cubicBezTo>
                    <a:pt x="8696" y="430294"/>
                    <a:pt x="9904" y="429320"/>
                    <a:pt x="10607" y="428774"/>
                  </a:cubicBezTo>
                  <a:cubicBezTo>
                    <a:pt x="12634" y="427175"/>
                    <a:pt x="14545" y="428423"/>
                    <a:pt x="16923" y="429514"/>
                  </a:cubicBezTo>
                  <a:cubicBezTo>
                    <a:pt x="16845" y="427994"/>
                    <a:pt x="16923" y="426863"/>
                    <a:pt x="16689" y="425810"/>
                  </a:cubicBezTo>
                  <a:cubicBezTo>
                    <a:pt x="16494" y="424797"/>
                    <a:pt x="16260" y="423783"/>
                    <a:pt x="17547" y="423627"/>
                  </a:cubicBezTo>
                  <a:close/>
                  <a:moveTo>
                    <a:pt x="96073" y="414154"/>
                  </a:moveTo>
                  <a:lnTo>
                    <a:pt x="96073" y="414155"/>
                  </a:lnTo>
                  <a:lnTo>
                    <a:pt x="97710" y="417195"/>
                  </a:lnTo>
                  <a:lnTo>
                    <a:pt x="97710" y="417195"/>
                  </a:lnTo>
                  <a:cubicBezTo>
                    <a:pt x="98802" y="415558"/>
                    <a:pt x="97398" y="415012"/>
                    <a:pt x="96073" y="414154"/>
                  </a:cubicBezTo>
                  <a:close/>
                  <a:moveTo>
                    <a:pt x="13373" y="404795"/>
                  </a:moveTo>
                  <a:cubicBezTo>
                    <a:pt x="13763" y="404795"/>
                    <a:pt x="14114" y="405068"/>
                    <a:pt x="14855" y="405419"/>
                  </a:cubicBezTo>
                  <a:cubicBezTo>
                    <a:pt x="14192" y="405887"/>
                    <a:pt x="13841" y="406316"/>
                    <a:pt x="13568" y="406277"/>
                  </a:cubicBezTo>
                  <a:cubicBezTo>
                    <a:pt x="13256" y="406238"/>
                    <a:pt x="12944" y="405770"/>
                    <a:pt x="12749" y="405419"/>
                  </a:cubicBezTo>
                  <a:cubicBezTo>
                    <a:pt x="12711" y="405341"/>
                    <a:pt x="13140" y="404795"/>
                    <a:pt x="13373" y="404795"/>
                  </a:cubicBezTo>
                  <a:close/>
                  <a:moveTo>
                    <a:pt x="14933" y="380700"/>
                  </a:moveTo>
                  <a:cubicBezTo>
                    <a:pt x="17117" y="382065"/>
                    <a:pt x="17975" y="384444"/>
                    <a:pt x="16766" y="386744"/>
                  </a:cubicBezTo>
                  <a:cubicBezTo>
                    <a:pt x="15947" y="388264"/>
                    <a:pt x="16064" y="390487"/>
                    <a:pt x="13803" y="391072"/>
                  </a:cubicBezTo>
                  <a:cubicBezTo>
                    <a:pt x="13569" y="391150"/>
                    <a:pt x="13413" y="392125"/>
                    <a:pt x="13491" y="392631"/>
                  </a:cubicBezTo>
                  <a:cubicBezTo>
                    <a:pt x="13764" y="394464"/>
                    <a:pt x="14115" y="396257"/>
                    <a:pt x="14543" y="398051"/>
                  </a:cubicBezTo>
                  <a:cubicBezTo>
                    <a:pt x="15206" y="400741"/>
                    <a:pt x="14738" y="401521"/>
                    <a:pt x="12009" y="401794"/>
                  </a:cubicBezTo>
                  <a:cubicBezTo>
                    <a:pt x="11775" y="401794"/>
                    <a:pt x="11541" y="401833"/>
                    <a:pt x="11307" y="401872"/>
                  </a:cubicBezTo>
                  <a:lnTo>
                    <a:pt x="11229" y="401794"/>
                  </a:lnTo>
                  <a:cubicBezTo>
                    <a:pt x="8266" y="401794"/>
                    <a:pt x="6317" y="400079"/>
                    <a:pt x="5771" y="397077"/>
                  </a:cubicBezTo>
                  <a:cubicBezTo>
                    <a:pt x="5381" y="394971"/>
                    <a:pt x="4367" y="392787"/>
                    <a:pt x="7096" y="391267"/>
                  </a:cubicBezTo>
                  <a:cubicBezTo>
                    <a:pt x="8188" y="390643"/>
                    <a:pt x="7642" y="389512"/>
                    <a:pt x="7252" y="388459"/>
                  </a:cubicBezTo>
                  <a:cubicBezTo>
                    <a:pt x="6317" y="386081"/>
                    <a:pt x="6200" y="383742"/>
                    <a:pt x="8071" y="381636"/>
                  </a:cubicBezTo>
                  <a:cubicBezTo>
                    <a:pt x="9787" y="379686"/>
                    <a:pt x="12633" y="379219"/>
                    <a:pt x="14933" y="380700"/>
                  </a:cubicBezTo>
                  <a:close/>
                  <a:moveTo>
                    <a:pt x="13647" y="370367"/>
                  </a:moveTo>
                  <a:cubicBezTo>
                    <a:pt x="12828" y="372784"/>
                    <a:pt x="11775" y="373564"/>
                    <a:pt x="10527" y="372862"/>
                  </a:cubicBezTo>
                  <a:cubicBezTo>
                    <a:pt x="10021" y="372550"/>
                    <a:pt x="9514" y="371381"/>
                    <a:pt x="9747" y="370952"/>
                  </a:cubicBezTo>
                  <a:cubicBezTo>
                    <a:pt x="10606" y="369158"/>
                    <a:pt x="12048" y="370250"/>
                    <a:pt x="13647" y="370367"/>
                  </a:cubicBezTo>
                  <a:close/>
                  <a:moveTo>
                    <a:pt x="17703" y="365922"/>
                  </a:moveTo>
                  <a:cubicBezTo>
                    <a:pt x="18794" y="367404"/>
                    <a:pt x="19574" y="368106"/>
                    <a:pt x="19847" y="368963"/>
                  </a:cubicBezTo>
                  <a:cubicBezTo>
                    <a:pt x="20159" y="369938"/>
                    <a:pt x="18716" y="371459"/>
                    <a:pt x="17703" y="371186"/>
                  </a:cubicBezTo>
                  <a:cubicBezTo>
                    <a:pt x="17118" y="371030"/>
                    <a:pt x="16260" y="370133"/>
                    <a:pt x="16299" y="369665"/>
                  </a:cubicBezTo>
                  <a:cubicBezTo>
                    <a:pt x="16377" y="368652"/>
                    <a:pt x="17001" y="367716"/>
                    <a:pt x="17703" y="365922"/>
                  </a:cubicBezTo>
                  <a:close/>
                  <a:moveTo>
                    <a:pt x="94630" y="354616"/>
                  </a:moveTo>
                  <a:cubicBezTo>
                    <a:pt x="93928" y="354889"/>
                    <a:pt x="93382" y="355513"/>
                    <a:pt x="91979" y="356605"/>
                  </a:cubicBezTo>
                  <a:lnTo>
                    <a:pt x="92018" y="356644"/>
                  </a:lnTo>
                  <a:lnTo>
                    <a:pt x="92020" y="356645"/>
                  </a:lnTo>
                  <a:lnTo>
                    <a:pt x="92018" y="356643"/>
                  </a:lnTo>
                  <a:cubicBezTo>
                    <a:pt x="93422" y="355551"/>
                    <a:pt x="93968" y="354888"/>
                    <a:pt x="94670" y="354654"/>
                  </a:cubicBezTo>
                  <a:lnTo>
                    <a:pt x="96548" y="354845"/>
                  </a:lnTo>
                  <a:lnTo>
                    <a:pt x="96540" y="354811"/>
                  </a:lnTo>
                  <a:cubicBezTo>
                    <a:pt x="96151" y="354460"/>
                    <a:pt x="95215" y="354421"/>
                    <a:pt x="94630" y="354616"/>
                  </a:cubicBezTo>
                  <a:close/>
                  <a:moveTo>
                    <a:pt x="19574" y="344439"/>
                  </a:moveTo>
                  <a:cubicBezTo>
                    <a:pt x="19809" y="344361"/>
                    <a:pt x="20159" y="344673"/>
                    <a:pt x="20744" y="344907"/>
                  </a:cubicBezTo>
                  <a:lnTo>
                    <a:pt x="20705" y="344946"/>
                  </a:lnTo>
                  <a:cubicBezTo>
                    <a:pt x="20315" y="345492"/>
                    <a:pt x="20159" y="345960"/>
                    <a:pt x="19964" y="345999"/>
                  </a:cubicBezTo>
                  <a:cubicBezTo>
                    <a:pt x="19262" y="346155"/>
                    <a:pt x="18561" y="346194"/>
                    <a:pt x="17859" y="346155"/>
                  </a:cubicBezTo>
                  <a:cubicBezTo>
                    <a:pt x="17742" y="346155"/>
                    <a:pt x="17547" y="345336"/>
                    <a:pt x="17625" y="345297"/>
                  </a:cubicBezTo>
                  <a:cubicBezTo>
                    <a:pt x="18249" y="344946"/>
                    <a:pt x="18873" y="344634"/>
                    <a:pt x="19574" y="344439"/>
                  </a:cubicBezTo>
                  <a:close/>
                  <a:moveTo>
                    <a:pt x="93783" y="340205"/>
                  </a:moveTo>
                  <a:lnTo>
                    <a:pt x="94903" y="345765"/>
                  </a:lnTo>
                  <a:cubicBezTo>
                    <a:pt x="94435" y="346818"/>
                    <a:pt x="94006" y="347949"/>
                    <a:pt x="93889" y="349079"/>
                  </a:cubicBezTo>
                  <a:lnTo>
                    <a:pt x="93935" y="349134"/>
                  </a:lnTo>
                  <a:lnTo>
                    <a:pt x="94942" y="345843"/>
                  </a:lnTo>
                  <a:cubicBezTo>
                    <a:pt x="96423" y="342685"/>
                    <a:pt x="96423" y="342490"/>
                    <a:pt x="93811" y="340229"/>
                  </a:cubicBezTo>
                  <a:close/>
                  <a:moveTo>
                    <a:pt x="101727" y="328765"/>
                  </a:moveTo>
                  <a:lnTo>
                    <a:pt x="101742" y="328877"/>
                  </a:lnTo>
                  <a:lnTo>
                    <a:pt x="98685" y="333405"/>
                  </a:lnTo>
                  <a:cubicBezTo>
                    <a:pt x="98412" y="335940"/>
                    <a:pt x="98022" y="336446"/>
                    <a:pt x="95449" y="336330"/>
                  </a:cubicBezTo>
                  <a:cubicBezTo>
                    <a:pt x="93421" y="336252"/>
                    <a:pt x="92759" y="337226"/>
                    <a:pt x="92485" y="338708"/>
                  </a:cubicBezTo>
                  <a:cubicBezTo>
                    <a:pt x="92641" y="339059"/>
                    <a:pt x="92641" y="339176"/>
                    <a:pt x="92720" y="339254"/>
                  </a:cubicBezTo>
                  <a:lnTo>
                    <a:pt x="92728" y="339261"/>
                  </a:lnTo>
                  <a:lnTo>
                    <a:pt x="92524" y="338786"/>
                  </a:lnTo>
                  <a:cubicBezTo>
                    <a:pt x="92836" y="337304"/>
                    <a:pt x="93460" y="336329"/>
                    <a:pt x="95487" y="336408"/>
                  </a:cubicBezTo>
                  <a:cubicBezTo>
                    <a:pt x="98061" y="336524"/>
                    <a:pt x="98451" y="336017"/>
                    <a:pt x="98724" y="333483"/>
                  </a:cubicBezTo>
                  <a:lnTo>
                    <a:pt x="101758" y="328989"/>
                  </a:lnTo>
                  <a:lnTo>
                    <a:pt x="101742" y="328877"/>
                  </a:lnTo>
                  <a:lnTo>
                    <a:pt x="101765" y="328844"/>
                  </a:lnTo>
                  <a:lnTo>
                    <a:pt x="101765" y="328843"/>
                  </a:lnTo>
                  <a:lnTo>
                    <a:pt x="101765" y="328844"/>
                  </a:lnTo>
                  <a:lnTo>
                    <a:pt x="101765" y="328843"/>
                  </a:lnTo>
                  <a:close/>
                  <a:moveTo>
                    <a:pt x="22341" y="326387"/>
                  </a:moveTo>
                  <a:lnTo>
                    <a:pt x="22380" y="326426"/>
                  </a:lnTo>
                  <a:cubicBezTo>
                    <a:pt x="23706" y="327908"/>
                    <a:pt x="23861" y="329233"/>
                    <a:pt x="22926" y="330442"/>
                  </a:cubicBezTo>
                  <a:cubicBezTo>
                    <a:pt x="21951" y="331767"/>
                    <a:pt x="20587" y="331183"/>
                    <a:pt x="19417" y="330598"/>
                  </a:cubicBezTo>
                  <a:cubicBezTo>
                    <a:pt x="18325" y="330052"/>
                    <a:pt x="17312" y="329389"/>
                    <a:pt x="15635" y="328415"/>
                  </a:cubicBezTo>
                  <a:cubicBezTo>
                    <a:pt x="18364" y="327401"/>
                    <a:pt x="20937" y="328921"/>
                    <a:pt x="22341" y="326387"/>
                  </a:cubicBezTo>
                  <a:close/>
                  <a:moveTo>
                    <a:pt x="19495" y="303695"/>
                  </a:moveTo>
                  <a:cubicBezTo>
                    <a:pt x="19768" y="303578"/>
                    <a:pt x="20197" y="303695"/>
                    <a:pt x="20704" y="303695"/>
                  </a:cubicBezTo>
                  <a:cubicBezTo>
                    <a:pt x="22537" y="303461"/>
                    <a:pt x="24214" y="304241"/>
                    <a:pt x="25578" y="305567"/>
                  </a:cubicBezTo>
                  <a:cubicBezTo>
                    <a:pt x="25890" y="305879"/>
                    <a:pt x="26085" y="306697"/>
                    <a:pt x="25890" y="307126"/>
                  </a:cubicBezTo>
                  <a:cubicBezTo>
                    <a:pt x="25734" y="307555"/>
                    <a:pt x="24994" y="308062"/>
                    <a:pt x="24604" y="307984"/>
                  </a:cubicBezTo>
                  <a:cubicBezTo>
                    <a:pt x="22654" y="307750"/>
                    <a:pt x="20704" y="307438"/>
                    <a:pt x="18833" y="306853"/>
                  </a:cubicBezTo>
                  <a:cubicBezTo>
                    <a:pt x="18170" y="306658"/>
                    <a:pt x="17780" y="305567"/>
                    <a:pt x="17273" y="304904"/>
                  </a:cubicBezTo>
                  <a:cubicBezTo>
                    <a:pt x="18014" y="304475"/>
                    <a:pt x="18716" y="304046"/>
                    <a:pt x="19495" y="303695"/>
                  </a:cubicBezTo>
                  <a:close/>
                  <a:moveTo>
                    <a:pt x="8190" y="302524"/>
                  </a:moveTo>
                  <a:cubicBezTo>
                    <a:pt x="9438" y="301901"/>
                    <a:pt x="10880" y="301238"/>
                    <a:pt x="12635" y="302836"/>
                  </a:cubicBezTo>
                  <a:lnTo>
                    <a:pt x="12596" y="302836"/>
                  </a:lnTo>
                  <a:cubicBezTo>
                    <a:pt x="11426" y="303694"/>
                    <a:pt x="10530" y="304435"/>
                    <a:pt x="9515" y="305059"/>
                  </a:cubicBezTo>
                  <a:cubicBezTo>
                    <a:pt x="8580" y="305643"/>
                    <a:pt x="7566" y="305371"/>
                    <a:pt x="7293" y="304357"/>
                  </a:cubicBezTo>
                  <a:cubicBezTo>
                    <a:pt x="7137" y="303850"/>
                    <a:pt x="7683" y="302797"/>
                    <a:pt x="8190" y="302524"/>
                  </a:cubicBezTo>
                  <a:close/>
                  <a:moveTo>
                    <a:pt x="28737" y="295234"/>
                  </a:moveTo>
                  <a:cubicBezTo>
                    <a:pt x="28269" y="296364"/>
                    <a:pt x="27918" y="297573"/>
                    <a:pt x="27294" y="298626"/>
                  </a:cubicBezTo>
                  <a:cubicBezTo>
                    <a:pt x="26397" y="300186"/>
                    <a:pt x="25111" y="300575"/>
                    <a:pt x="24214" y="299757"/>
                  </a:cubicBezTo>
                  <a:cubicBezTo>
                    <a:pt x="23083" y="298782"/>
                    <a:pt x="22927" y="296793"/>
                    <a:pt x="23863" y="295740"/>
                  </a:cubicBezTo>
                  <a:cubicBezTo>
                    <a:pt x="25189" y="294220"/>
                    <a:pt x="25930" y="294142"/>
                    <a:pt x="28737" y="295234"/>
                  </a:cubicBezTo>
                  <a:close/>
                  <a:moveTo>
                    <a:pt x="11268" y="293438"/>
                  </a:moveTo>
                  <a:cubicBezTo>
                    <a:pt x="11892" y="294530"/>
                    <a:pt x="12399" y="295154"/>
                    <a:pt x="12594" y="295894"/>
                  </a:cubicBezTo>
                  <a:cubicBezTo>
                    <a:pt x="12672" y="296167"/>
                    <a:pt x="11658" y="296986"/>
                    <a:pt x="11580" y="296947"/>
                  </a:cubicBezTo>
                  <a:cubicBezTo>
                    <a:pt x="10917" y="296479"/>
                    <a:pt x="10255" y="295933"/>
                    <a:pt x="9826" y="295271"/>
                  </a:cubicBezTo>
                  <a:cubicBezTo>
                    <a:pt x="9747" y="295115"/>
                    <a:pt x="10488" y="294413"/>
                    <a:pt x="11268" y="293477"/>
                  </a:cubicBezTo>
                  <a:close/>
                  <a:moveTo>
                    <a:pt x="28681" y="290819"/>
                  </a:moveTo>
                  <a:lnTo>
                    <a:pt x="28736" y="290827"/>
                  </a:lnTo>
                  <a:lnTo>
                    <a:pt x="28736" y="290867"/>
                  </a:lnTo>
                  <a:close/>
                  <a:moveTo>
                    <a:pt x="103546" y="289337"/>
                  </a:moveTo>
                  <a:lnTo>
                    <a:pt x="103520" y="289385"/>
                  </a:lnTo>
                  <a:lnTo>
                    <a:pt x="105021" y="289835"/>
                  </a:lnTo>
                  <a:lnTo>
                    <a:pt x="105003" y="289774"/>
                  </a:lnTo>
                  <a:close/>
                  <a:moveTo>
                    <a:pt x="26358" y="288839"/>
                  </a:moveTo>
                  <a:lnTo>
                    <a:pt x="28681" y="290819"/>
                  </a:lnTo>
                  <a:lnTo>
                    <a:pt x="25461" y="290359"/>
                  </a:lnTo>
                  <a:cubicBezTo>
                    <a:pt x="25306" y="290087"/>
                    <a:pt x="25929" y="288956"/>
                    <a:pt x="26358" y="288839"/>
                  </a:cubicBezTo>
                  <a:close/>
                  <a:moveTo>
                    <a:pt x="104671" y="276487"/>
                  </a:moveTo>
                  <a:lnTo>
                    <a:pt x="104650" y="276518"/>
                  </a:lnTo>
                  <a:cubicBezTo>
                    <a:pt x="105041" y="278468"/>
                    <a:pt x="106561" y="278195"/>
                    <a:pt x="107965" y="278156"/>
                  </a:cubicBezTo>
                  <a:lnTo>
                    <a:pt x="108842" y="278401"/>
                  </a:lnTo>
                  <a:lnTo>
                    <a:pt x="108863" y="278350"/>
                  </a:lnTo>
                  <a:cubicBezTo>
                    <a:pt x="108551" y="278272"/>
                    <a:pt x="108239" y="278077"/>
                    <a:pt x="107888" y="278077"/>
                  </a:cubicBezTo>
                  <a:close/>
                  <a:moveTo>
                    <a:pt x="28333" y="275401"/>
                  </a:moveTo>
                  <a:cubicBezTo>
                    <a:pt x="29430" y="274519"/>
                    <a:pt x="30707" y="274158"/>
                    <a:pt x="32637" y="275698"/>
                  </a:cubicBezTo>
                  <a:cubicBezTo>
                    <a:pt x="31389" y="278506"/>
                    <a:pt x="28231" y="279714"/>
                    <a:pt x="25112" y="278233"/>
                  </a:cubicBezTo>
                  <a:cubicBezTo>
                    <a:pt x="26321" y="277687"/>
                    <a:pt x="27237" y="276283"/>
                    <a:pt x="28333" y="275401"/>
                  </a:cubicBezTo>
                  <a:close/>
                  <a:moveTo>
                    <a:pt x="115607" y="269110"/>
                  </a:moveTo>
                  <a:lnTo>
                    <a:pt x="115550" y="269114"/>
                  </a:lnTo>
                  <a:lnTo>
                    <a:pt x="115881" y="270512"/>
                  </a:lnTo>
                  <a:cubicBezTo>
                    <a:pt x="112762" y="274334"/>
                    <a:pt x="112255" y="278934"/>
                    <a:pt x="111787" y="283613"/>
                  </a:cubicBezTo>
                  <a:cubicBezTo>
                    <a:pt x="111436" y="287084"/>
                    <a:pt x="111007" y="290515"/>
                    <a:pt x="110383" y="293946"/>
                  </a:cubicBezTo>
                  <a:cubicBezTo>
                    <a:pt x="109993" y="296090"/>
                    <a:pt x="109408" y="298235"/>
                    <a:pt x="108473" y="300184"/>
                  </a:cubicBezTo>
                  <a:cubicBezTo>
                    <a:pt x="107537" y="302173"/>
                    <a:pt x="106601" y="304044"/>
                    <a:pt x="106406" y="306345"/>
                  </a:cubicBezTo>
                  <a:cubicBezTo>
                    <a:pt x="106055" y="310478"/>
                    <a:pt x="105276" y="314611"/>
                    <a:pt x="104573" y="318705"/>
                  </a:cubicBezTo>
                  <a:cubicBezTo>
                    <a:pt x="104223" y="320810"/>
                    <a:pt x="102351" y="322487"/>
                    <a:pt x="103131" y="324982"/>
                  </a:cubicBezTo>
                  <a:cubicBezTo>
                    <a:pt x="103326" y="325567"/>
                    <a:pt x="101844" y="326659"/>
                    <a:pt x="100986" y="327673"/>
                  </a:cubicBezTo>
                  <a:lnTo>
                    <a:pt x="95917" y="324062"/>
                  </a:lnTo>
                  <a:lnTo>
                    <a:pt x="95917" y="324087"/>
                  </a:lnTo>
                  <a:cubicBezTo>
                    <a:pt x="97632" y="325334"/>
                    <a:pt x="99231" y="326465"/>
                    <a:pt x="101063" y="327752"/>
                  </a:cubicBezTo>
                  <a:cubicBezTo>
                    <a:pt x="101921" y="326738"/>
                    <a:pt x="103403" y="325646"/>
                    <a:pt x="103208" y="325061"/>
                  </a:cubicBezTo>
                  <a:cubicBezTo>
                    <a:pt x="102428" y="322566"/>
                    <a:pt x="104300" y="320890"/>
                    <a:pt x="104650" y="318784"/>
                  </a:cubicBezTo>
                  <a:cubicBezTo>
                    <a:pt x="105353" y="314690"/>
                    <a:pt x="106093" y="310557"/>
                    <a:pt x="106483" y="306424"/>
                  </a:cubicBezTo>
                  <a:cubicBezTo>
                    <a:pt x="106678" y="304123"/>
                    <a:pt x="107614" y="302252"/>
                    <a:pt x="108550" y="300263"/>
                  </a:cubicBezTo>
                  <a:cubicBezTo>
                    <a:pt x="109485" y="298314"/>
                    <a:pt x="110070" y="296169"/>
                    <a:pt x="110460" y="294025"/>
                  </a:cubicBezTo>
                  <a:cubicBezTo>
                    <a:pt x="111084" y="290594"/>
                    <a:pt x="111552" y="287163"/>
                    <a:pt x="111864" y="283693"/>
                  </a:cubicBezTo>
                  <a:cubicBezTo>
                    <a:pt x="112332" y="279014"/>
                    <a:pt x="112839" y="274452"/>
                    <a:pt x="115958" y="270592"/>
                  </a:cubicBezTo>
                  <a:cubicBezTo>
                    <a:pt x="116153" y="270319"/>
                    <a:pt x="115919" y="269500"/>
                    <a:pt x="115607" y="269110"/>
                  </a:cubicBezTo>
                  <a:close/>
                  <a:moveTo>
                    <a:pt x="119038" y="256555"/>
                  </a:moveTo>
                  <a:lnTo>
                    <a:pt x="119022" y="256602"/>
                  </a:lnTo>
                  <a:lnTo>
                    <a:pt x="117244" y="257491"/>
                  </a:lnTo>
                  <a:cubicBezTo>
                    <a:pt x="117439" y="259285"/>
                    <a:pt x="116036" y="259830"/>
                    <a:pt x="114983" y="260649"/>
                  </a:cubicBezTo>
                  <a:cubicBezTo>
                    <a:pt x="114554" y="261000"/>
                    <a:pt x="114086" y="261390"/>
                    <a:pt x="113774" y="261858"/>
                  </a:cubicBezTo>
                  <a:lnTo>
                    <a:pt x="113783" y="261926"/>
                  </a:lnTo>
                  <a:lnTo>
                    <a:pt x="114982" y="260727"/>
                  </a:lnTo>
                  <a:cubicBezTo>
                    <a:pt x="116035" y="259870"/>
                    <a:pt x="117438" y="259323"/>
                    <a:pt x="117244" y="257569"/>
                  </a:cubicBezTo>
                  <a:lnTo>
                    <a:pt x="118991" y="256695"/>
                  </a:lnTo>
                  <a:lnTo>
                    <a:pt x="119022" y="256602"/>
                  </a:lnTo>
                  <a:lnTo>
                    <a:pt x="119038" y="256594"/>
                  </a:lnTo>
                  <a:close/>
                  <a:moveTo>
                    <a:pt x="109408" y="253826"/>
                  </a:moveTo>
                  <a:cubicBezTo>
                    <a:pt x="109134" y="255581"/>
                    <a:pt x="108940" y="256906"/>
                    <a:pt x="108667" y="258661"/>
                  </a:cubicBezTo>
                  <a:cubicBezTo>
                    <a:pt x="111123" y="258115"/>
                    <a:pt x="112527" y="257257"/>
                    <a:pt x="113072" y="254840"/>
                  </a:cubicBezTo>
                  <a:lnTo>
                    <a:pt x="113072" y="254840"/>
                  </a:lnTo>
                  <a:lnTo>
                    <a:pt x="108667" y="258659"/>
                  </a:lnTo>
                  <a:lnTo>
                    <a:pt x="109408" y="253826"/>
                  </a:lnTo>
                  <a:close/>
                  <a:moveTo>
                    <a:pt x="33532" y="251370"/>
                  </a:moveTo>
                  <a:cubicBezTo>
                    <a:pt x="35170" y="251799"/>
                    <a:pt x="36846" y="252188"/>
                    <a:pt x="38367" y="252851"/>
                  </a:cubicBezTo>
                  <a:cubicBezTo>
                    <a:pt x="39420" y="253319"/>
                    <a:pt x="39225" y="256711"/>
                    <a:pt x="37743" y="258193"/>
                  </a:cubicBezTo>
                  <a:cubicBezTo>
                    <a:pt x="35716" y="260220"/>
                    <a:pt x="33805" y="258154"/>
                    <a:pt x="31661" y="257101"/>
                  </a:cubicBezTo>
                  <a:cubicBezTo>
                    <a:pt x="32791" y="256360"/>
                    <a:pt x="33961" y="255581"/>
                    <a:pt x="35404" y="254645"/>
                  </a:cubicBezTo>
                  <a:cubicBezTo>
                    <a:pt x="34390" y="253826"/>
                    <a:pt x="33571" y="253202"/>
                    <a:pt x="32636" y="252423"/>
                  </a:cubicBezTo>
                  <a:lnTo>
                    <a:pt x="32597" y="252423"/>
                  </a:lnTo>
                  <a:cubicBezTo>
                    <a:pt x="32987" y="251955"/>
                    <a:pt x="33338" y="251331"/>
                    <a:pt x="33532" y="251370"/>
                  </a:cubicBezTo>
                  <a:close/>
                  <a:moveTo>
                    <a:pt x="22379" y="241934"/>
                  </a:moveTo>
                  <a:cubicBezTo>
                    <a:pt x="23783" y="241739"/>
                    <a:pt x="25850" y="242947"/>
                    <a:pt x="25966" y="244039"/>
                  </a:cubicBezTo>
                  <a:lnTo>
                    <a:pt x="25966" y="244078"/>
                  </a:lnTo>
                  <a:cubicBezTo>
                    <a:pt x="26083" y="245131"/>
                    <a:pt x="24680" y="246222"/>
                    <a:pt x="22964" y="246418"/>
                  </a:cubicBezTo>
                  <a:cubicBezTo>
                    <a:pt x="21404" y="246612"/>
                    <a:pt x="20274" y="245833"/>
                    <a:pt x="20157" y="244546"/>
                  </a:cubicBezTo>
                  <a:cubicBezTo>
                    <a:pt x="20040" y="243220"/>
                    <a:pt x="20975" y="242129"/>
                    <a:pt x="22379" y="241934"/>
                  </a:cubicBezTo>
                  <a:close/>
                  <a:moveTo>
                    <a:pt x="40552" y="238658"/>
                  </a:moveTo>
                  <a:cubicBezTo>
                    <a:pt x="40902" y="238425"/>
                    <a:pt x="42228" y="239126"/>
                    <a:pt x="42813" y="239672"/>
                  </a:cubicBezTo>
                  <a:cubicBezTo>
                    <a:pt x="43593" y="240413"/>
                    <a:pt x="43398" y="240764"/>
                    <a:pt x="42150" y="242596"/>
                  </a:cubicBezTo>
                  <a:cubicBezTo>
                    <a:pt x="40629" y="242245"/>
                    <a:pt x="39070" y="241933"/>
                    <a:pt x="37315" y="241544"/>
                  </a:cubicBezTo>
                  <a:cubicBezTo>
                    <a:pt x="37315" y="239321"/>
                    <a:pt x="39460" y="239438"/>
                    <a:pt x="40552" y="238658"/>
                  </a:cubicBezTo>
                  <a:close/>
                  <a:moveTo>
                    <a:pt x="31817" y="227857"/>
                  </a:moveTo>
                  <a:lnTo>
                    <a:pt x="31817" y="227896"/>
                  </a:lnTo>
                  <a:lnTo>
                    <a:pt x="31777" y="227879"/>
                  </a:lnTo>
                  <a:close/>
                  <a:moveTo>
                    <a:pt x="29127" y="226765"/>
                  </a:moveTo>
                  <a:lnTo>
                    <a:pt x="31777" y="227879"/>
                  </a:lnTo>
                  <a:lnTo>
                    <a:pt x="29010" y="229416"/>
                  </a:lnTo>
                  <a:cubicBezTo>
                    <a:pt x="28503" y="229416"/>
                    <a:pt x="27957" y="228597"/>
                    <a:pt x="27450" y="228130"/>
                  </a:cubicBezTo>
                  <a:cubicBezTo>
                    <a:pt x="27996" y="227662"/>
                    <a:pt x="28503" y="226882"/>
                    <a:pt x="29127" y="226765"/>
                  </a:cubicBezTo>
                  <a:close/>
                  <a:moveTo>
                    <a:pt x="42695" y="223881"/>
                  </a:moveTo>
                  <a:cubicBezTo>
                    <a:pt x="44177" y="224270"/>
                    <a:pt x="45152" y="224543"/>
                    <a:pt x="46009" y="224777"/>
                  </a:cubicBezTo>
                  <a:cubicBezTo>
                    <a:pt x="48466" y="221580"/>
                    <a:pt x="48622" y="221541"/>
                    <a:pt x="50220" y="224037"/>
                  </a:cubicBezTo>
                  <a:cubicBezTo>
                    <a:pt x="48141" y="225960"/>
                    <a:pt x="47530" y="228221"/>
                    <a:pt x="48388" y="230820"/>
                  </a:cubicBezTo>
                  <a:cubicBezTo>
                    <a:pt x="44333" y="232107"/>
                    <a:pt x="43280" y="231522"/>
                    <a:pt x="42929" y="227818"/>
                  </a:cubicBezTo>
                  <a:cubicBezTo>
                    <a:pt x="42812" y="226648"/>
                    <a:pt x="42773" y="225440"/>
                    <a:pt x="42695" y="223881"/>
                  </a:cubicBezTo>
                  <a:close/>
                  <a:moveTo>
                    <a:pt x="128747" y="219241"/>
                  </a:moveTo>
                  <a:cubicBezTo>
                    <a:pt x="129136" y="218929"/>
                    <a:pt x="129994" y="219241"/>
                    <a:pt x="130657" y="219241"/>
                  </a:cubicBezTo>
                  <a:cubicBezTo>
                    <a:pt x="130462" y="220099"/>
                    <a:pt x="130267" y="220957"/>
                    <a:pt x="129955" y="222321"/>
                  </a:cubicBezTo>
                  <a:lnTo>
                    <a:pt x="129955" y="222360"/>
                  </a:lnTo>
                  <a:cubicBezTo>
                    <a:pt x="128474" y="220996"/>
                    <a:pt x="127460" y="220255"/>
                    <a:pt x="128747" y="219241"/>
                  </a:cubicBezTo>
                  <a:close/>
                  <a:moveTo>
                    <a:pt x="57084" y="203996"/>
                  </a:moveTo>
                  <a:lnTo>
                    <a:pt x="57084" y="204035"/>
                  </a:lnTo>
                  <a:cubicBezTo>
                    <a:pt x="58878" y="205283"/>
                    <a:pt x="59463" y="206686"/>
                    <a:pt x="58332" y="208558"/>
                  </a:cubicBezTo>
                  <a:cubicBezTo>
                    <a:pt x="57552" y="209845"/>
                    <a:pt x="57006" y="211326"/>
                    <a:pt x="56031" y="212379"/>
                  </a:cubicBezTo>
                  <a:cubicBezTo>
                    <a:pt x="55485" y="212963"/>
                    <a:pt x="54199" y="213158"/>
                    <a:pt x="53263" y="213120"/>
                  </a:cubicBezTo>
                  <a:cubicBezTo>
                    <a:pt x="52054" y="213041"/>
                    <a:pt x="51547" y="212028"/>
                    <a:pt x="51547" y="210858"/>
                  </a:cubicBezTo>
                  <a:cubicBezTo>
                    <a:pt x="51547" y="208714"/>
                    <a:pt x="51781" y="206686"/>
                    <a:pt x="54120" y="205634"/>
                  </a:cubicBezTo>
                  <a:cubicBezTo>
                    <a:pt x="55173" y="205166"/>
                    <a:pt x="56109" y="204542"/>
                    <a:pt x="57084" y="203996"/>
                  </a:cubicBezTo>
                  <a:close/>
                  <a:moveTo>
                    <a:pt x="138534" y="199746"/>
                  </a:moveTo>
                  <a:cubicBezTo>
                    <a:pt x="138806" y="200214"/>
                    <a:pt x="139041" y="200682"/>
                    <a:pt x="139313" y="201188"/>
                  </a:cubicBezTo>
                  <a:cubicBezTo>
                    <a:pt x="139196" y="201267"/>
                    <a:pt x="139041" y="201384"/>
                    <a:pt x="138923" y="201461"/>
                  </a:cubicBezTo>
                  <a:cubicBezTo>
                    <a:pt x="138573" y="201072"/>
                    <a:pt x="138183" y="200682"/>
                    <a:pt x="137832" y="200253"/>
                  </a:cubicBezTo>
                  <a:cubicBezTo>
                    <a:pt x="138066" y="200097"/>
                    <a:pt x="138300" y="199902"/>
                    <a:pt x="138534" y="199746"/>
                  </a:cubicBezTo>
                  <a:close/>
                  <a:moveTo>
                    <a:pt x="42186" y="198582"/>
                  </a:moveTo>
                  <a:lnTo>
                    <a:pt x="43125" y="199746"/>
                  </a:lnTo>
                  <a:cubicBezTo>
                    <a:pt x="42891" y="200175"/>
                    <a:pt x="42462" y="200526"/>
                    <a:pt x="42072" y="200799"/>
                  </a:cubicBezTo>
                  <a:cubicBezTo>
                    <a:pt x="41994" y="200838"/>
                    <a:pt x="41370" y="200370"/>
                    <a:pt x="41409" y="200253"/>
                  </a:cubicBezTo>
                  <a:close/>
                  <a:moveTo>
                    <a:pt x="42150" y="198537"/>
                  </a:moveTo>
                  <a:lnTo>
                    <a:pt x="42189" y="198576"/>
                  </a:lnTo>
                  <a:lnTo>
                    <a:pt x="42186" y="198582"/>
                  </a:lnTo>
                  <a:close/>
                  <a:moveTo>
                    <a:pt x="65387" y="186995"/>
                  </a:moveTo>
                  <a:cubicBezTo>
                    <a:pt x="67064" y="187112"/>
                    <a:pt x="67688" y="187892"/>
                    <a:pt x="67493" y="189490"/>
                  </a:cubicBezTo>
                  <a:cubicBezTo>
                    <a:pt x="67298" y="191206"/>
                    <a:pt x="65543" y="192727"/>
                    <a:pt x="63828" y="192532"/>
                  </a:cubicBezTo>
                  <a:cubicBezTo>
                    <a:pt x="62424" y="192376"/>
                    <a:pt x="61800" y="191479"/>
                    <a:pt x="61917" y="190114"/>
                  </a:cubicBezTo>
                  <a:cubicBezTo>
                    <a:pt x="62073" y="188087"/>
                    <a:pt x="63477" y="186839"/>
                    <a:pt x="65387" y="186995"/>
                  </a:cubicBezTo>
                  <a:close/>
                  <a:moveTo>
                    <a:pt x="148476" y="182358"/>
                  </a:moveTo>
                  <a:lnTo>
                    <a:pt x="148515" y="182358"/>
                  </a:lnTo>
                  <a:cubicBezTo>
                    <a:pt x="149295" y="183411"/>
                    <a:pt x="150114" y="184464"/>
                    <a:pt x="150036" y="184503"/>
                  </a:cubicBezTo>
                  <a:cubicBezTo>
                    <a:pt x="149061" y="185360"/>
                    <a:pt x="148047" y="186179"/>
                    <a:pt x="146917" y="186842"/>
                  </a:cubicBezTo>
                  <a:cubicBezTo>
                    <a:pt x="146800" y="186920"/>
                    <a:pt x="145669" y="185750"/>
                    <a:pt x="145708" y="185633"/>
                  </a:cubicBezTo>
                  <a:cubicBezTo>
                    <a:pt x="146449" y="184619"/>
                    <a:pt x="147307" y="183684"/>
                    <a:pt x="148476" y="182358"/>
                  </a:cubicBezTo>
                  <a:close/>
                  <a:moveTo>
                    <a:pt x="153700" y="169840"/>
                  </a:moveTo>
                  <a:cubicBezTo>
                    <a:pt x="154480" y="169684"/>
                    <a:pt x="155338" y="169956"/>
                    <a:pt x="156468" y="170034"/>
                  </a:cubicBezTo>
                  <a:lnTo>
                    <a:pt x="156507" y="170034"/>
                  </a:lnTo>
                  <a:cubicBezTo>
                    <a:pt x="155767" y="171789"/>
                    <a:pt x="155338" y="173192"/>
                    <a:pt x="154597" y="174440"/>
                  </a:cubicBezTo>
                  <a:cubicBezTo>
                    <a:pt x="154051" y="175415"/>
                    <a:pt x="153115" y="175376"/>
                    <a:pt x="152296" y="174518"/>
                  </a:cubicBezTo>
                  <a:cubicBezTo>
                    <a:pt x="150541" y="172607"/>
                    <a:pt x="151204" y="170385"/>
                    <a:pt x="153700" y="169840"/>
                  </a:cubicBezTo>
                  <a:close/>
                  <a:moveTo>
                    <a:pt x="78762" y="165395"/>
                  </a:moveTo>
                  <a:cubicBezTo>
                    <a:pt x="79268" y="167149"/>
                    <a:pt x="79347" y="168748"/>
                    <a:pt x="77475" y="169255"/>
                  </a:cubicBezTo>
                  <a:cubicBezTo>
                    <a:pt x="75526" y="169762"/>
                    <a:pt x="74863" y="167929"/>
                    <a:pt x="73576" y="166409"/>
                  </a:cubicBezTo>
                  <a:lnTo>
                    <a:pt x="73615" y="166409"/>
                  </a:lnTo>
                  <a:cubicBezTo>
                    <a:pt x="74824" y="166214"/>
                    <a:pt x="75565" y="166097"/>
                    <a:pt x="76305" y="165980"/>
                  </a:cubicBezTo>
                  <a:cubicBezTo>
                    <a:pt x="77085" y="165824"/>
                    <a:pt x="77865" y="165629"/>
                    <a:pt x="78762" y="165395"/>
                  </a:cubicBezTo>
                  <a:close/>
                  <a:moveTo>
                    <a:pt x="61646" y="163447"/>
                  </a:moveTo>
                  <a:cubicBezTo>
                    <a:pt x="62075" y="163524"/>
                    <a:pt x="62504" y="163875"/>
                    <a:pt x="63128" y="164265"/>
                  </a:cubicBezTo>
                  <a:cubicBezTo>
                    <a:pt x="62582" y="164850"/>
                    <a:pt x="62270" y="165240"/>
                    <a:pt x="61919" y="165591"/>
                  </a:cubicBezTo>
                  <a:cubicBezTo>
                    <a:pt x="61607" y="165201"/>
                    <a:pt x="61178" y="164850"/>
                    <a:pt x="61061" y="164421"/>
                  </a:cubicBezTo>
                  <a:cubicBezTo>
                    <a:pt x="60983" y="164148"/>
                    <a:pt x="61490" y="163407"/>
                    <a:pt x="61646" y="163447"/>
                  </a:cubicBezTo>
                  <a:close/>
                  <a:moveTo>
                    <a:pt x="84687" y="156467"/>
                  </a:moveTo>
                  <a:lnTo>
                    <a:pt x="84648" y="156506"/>
                  </a:lnTo>
                  <a:lnTo>
                    <a:pt x="84643" y="156503"/>
                  </a:lnTo>
                  <a:close/>
                  <a:moveTo>
                    <a:pt x="83050" y="155570"/>
                  </a:moveTo>
                  <a:lnTo>
                    <a:pt x="84643" y="156503"/>
                  </a:lnTo>
                  <a:lnTo>
                    <a:pt x="81568" y="159040"/>
                  </a:lnTo>
                  <a:cubicBezTo>
                    <a:pt x="81061" y="158962"/>
                    <a:pt x="80399" y="158261"/>
                    <a:pt x="80320" y="157793"/>
                  </a:cubicBezTo>
                  <a:cubicBezTo>
                    <a:pt x="80126" y="156389"/>
                    <a:pt x="81490" y="155297"/>
                    <a:pt x="83050" y="155570"/>
                  </a:cubicBezTo>
                  <a:close/>
                  <a:moveTo>
                    <a:pt x="87221" y="146251"/>
                  </a:moveTo>
                  <a:cubicBezTo>
                    <a:pt x="89366" y="145237"/>
                    <a:pt x="90536" y="145471"/>
                    <a:pt x="91861" y="147420"/>
                  </a:cubicBezTo>
                  <a:cubicBezTo>
                    <a:pt x="90653" y="148083"/>
                    <a:pt x="89521" y="148902"/>
                    <a:pt x="88274" y="149253"/>
                  </a:cubicBezTo>
                  <a:cubicBezTo>
                    <a:pt x="87611" y="149448"/>
                    <a:pt x="86324" y="149097"/>
                    <a:pt x="85973" y="148590"/>
                  </a:cubicBezTo>
                  <a:cubicBezTo>
                    <a:pt x="85232" y="147459"/>
                    <a:pt x="86207" y="146718"/>
                    <a:pt x="87221" y="146251"/>
                  </a:cubicBezTo>
                  <a:close/>
                  <a:moveTo>
                    <a:pt x="96072" y="134710"/>
                  </a:moveTo>
                  <a:cubicBezTo>
                    <a:pt x="97592" y="137362"/>
                    <a:pt x="97592" y="138492"/>
                    <a:pt x="96150" y="139623"/>
                  </a:cubicBezTo>
                  <a:cubicBezTo>
                    <a:pt x="94629" y="140832"/>
                    <a:pt x="93421" y="140559"/>
                    <a:pt x="91120" y="138180"/>
                  </a:cubicBezTo>
                  <a:cubicBezTo>
                    <a:pt x="92953" y="136894"/>
                    <a:pt x="94512" y="135802"/>
                    <a:pt x="96072" y="134710"/>
                  </a:cubicBezTo>
                  <a:close/>
                  <a:moveTo>
                    <a:pt x="83244" y="128745"/>
                  </a:moveTo>
                  <a:cubicBezTo>
                    <a:pt x="83400" y="128666"/>
                    <a:pt x="83907" y="129134"/>
                    <a:pt x="84491" y="129563"/>
                  </a:cubicBezTo>
                  <a:lnTo>
                    <a:pt x="84453" y="129563"/>
                  </a:lnTo>
                  <a:cubicBezTo>
                    <a:pt x="83829" y="130070"/>
                    <a:pt x="83478" y="130499"/>
                    <a:pt x="83049" y="130655"/>
                  </a:cubicBezTo>
                  <a:cubicBezTo>
                    <a:pt x="82893" y="130734"/>
                    <a:pt x="82191" y="129993"/>
                    <a:pt x="82269" y="129837"/>
                  </a:cubicBezTo>
                  <a:cubicBezTo>
                    <a:pt x="82425" y="129407"/>
                    <a:pt x="82815" y="128940"/>
                    <a:pt x="83244" y="128745"/>
                  </a:cubicBezTo>
                  <a:close/>
                  <a:moveTo>
                    <a:pt x="103793" y="121649"/>
                  </a:moveTo>
                  <a:cubicBezTo>
                    <a:pt x="104455" y="121883"/>
                    <a:pt x="105001" y="122351"/>
                    <a:pt x="105976" y="122936"/>
                  </a:cubicBezTo>
                  <a:lnTo>
                    <a:pt x="105976" y="122975"/>
                  </a:lnTo>
                  <a:cubicBezTo>
                    <a:pt x="105157" y="123482"/>
                    <a:pt x="104690" y="124027"/>
                    <a:pt x="104339" y="123910"/>
                  </a:cubicBezTo>
                  <a:cubicBezTo>
                    <a:pt x="103793" y="123754"/>
                    <a:pt x="103247" y="123286"/>
                    <a:pt x="103013" y="122780"/>
                  </a:cubicBezTo>
                  <a:cubicBezTo>
                    <a:pt x="102896" y="122585"/>
                    <a:pt x="103676" y="121610"/>
                    <a:pt x="103793" y="121649"/>
                  </a:cubicBezTo>
                  <a:close/>
                  <a:moveTo>
                    <a:pt x="110035" y="116431"/>
                  </a:moveTo>
                  <a:lnTo>
                    <a:pt x="110031" y="116462"/>
                  </a:lnTo>
                  <a:lnTo>
                    <a:pt x="109993" y="116462"/>
                  </a:lnTo>
                  <a:close/>
                  <a:moveTo>
                    <a:pt x="113229" y="110496"/>
                  </a:moveTo>
                  <a:cubicBezTo>
                    <a:pt x="113736" y="110223"/>
                    <a:pt x="114788" y="110457"/>
                    <a:pt x="115295" y="110847"/>
                  </a:cubicBezTo>
                  <a:cubicBezTo>
                    <a:pt x="115568" y="111081"/>
                    <a:pt x="115529" y="112329"/>
                    <a:pt x="115178" y="112680"/>
                  </a:cubicBezTo>
                  <a:lnTo>
                    <a:pt x="110035" y="116431"/>
                  </a:lnTo>
                  <a:lnTo>
                    <a:pt x="110382" y="112992"/>
                  </a:lnTo>
                  <a:cubicBezTo>
                    <a:pt x="111162" y="112017"/>
                    <a:pt x="112137" y="111120"/>
                    <a:pt x="113229" y="110496"/>
                  </a:cubicBezTo>
                  <a:close/>
                  <a:moveTo>
                    <a:pt x="118065" y="106715"/>
                  </a:moveTo>
                  <a:lnTo>
                    <a:pt x="118103" y="106754"/>
                  </a:lnTo>
                  <a:lnTo>
                    <a:pt x="118056" y="106729"/>
                  </a:lnTo>
                  <a:close/>
                  <a:moveTo>
                    <a:pt x="117206" y="106286"/>
                  </a:moveTo>
                  <a:lnTo>
                    <a:pt x="118056" y="106729"/>
                  </a:lnTo>
                  <a:lnTo>
                    <a:pt x="117479" y="107612"/>
                  </a:lnTo>
                  <a:cubicBezTo>
                    <a:pt x="117245" y="107417"/>
                    <a:pt x="116816" y="107261"/>
                    <a:pt x="116777" y="107027"/>
                  </a:cubicBezTo>
                  <a:cubicBezTo>
                    <a:pt x="116738" y="106832"/>
                    <a:pt x="116972" y="106364"/>
                    <a:pt x="117206" y="106286"/>
                  </a:cubicBezTo>
                  <a:close/>
                  <a:moveTo>
                    <a:pt x="101103" y="101218"/>
                  </a:moveTo>
                  <a:cubicBezTo>
                    <a:pt x="101376" y="101140"/>
                    <a:pt x="101765" y="101491"/>
                    <a:pt x="102389" y="101803"/>
                  </a:cubicBezTo>
                  <a:cubicBezTo>
                    <a:pt x="101844" y="102271"/>
                    <a:pt x="101571" y="102738"/>
                    <a:pt x="101259" y="102738"/>
                  </a:cubicBezTo>
                  <a:cubicBezTo>
                    <a:pt x="100986" y="102738"/>
                    <a:pt x="100674" y="102310"/>
                    <a:pt x="100362" y="102075"/>
                  </a:cubicBezTo>
                  <a:cubicBezTo>
                    <a:pt x="100596" y="101764"/>
                    <a:pt x="100791" y="101296"/>
                    <a:pt x="101103" y="101218"/>
                  </a:cubicBezTo>
                  <a:close/>
                  <a:moveTo>
                    <a:pt x="125277" y="97826"/>
                  </a:moveTo>
                  <a:cubicBezTo>
                    <a:pt x="125394" y="97826"/>
                    <a:pt x="125979" y="98762"/>
                    <a:pt x="125939" y="98801"/>
                  </a:cubicBezTo>
                  <a:cubicBezTo>
                    <a:pt x="125277" y="99385"/>
                    <a:pt x="124575" y="99931"/>
                    <a:pt x="123834" y="100360"/>
                  </a:cubicBezTo>
                  <a:cubicBezTo>
                    <a:pt x="123483" y="100555"/>
                    <a:pt x="122976" y="100438"/>
                    <a:pt x="122313" y="100477"/>
                  </a:cubicBezTo>
                  <a:cubicBezTo>
                    <a:pt x="122469" y="99814"/>
                    <a:pt x="122430" y="99191"/>
                    <a:pt x="122664" y="99035"/>
                  </a:cubicBezTo>
                  <a:cubicBezTo>
                    <a:pt x="123483" y="98528"/>
                    <a:pt x="124380" y="98138"/>
                    <a:pt x="125277" y="97826"/>
                  </a:cubicBezTo>
                  <a:close/>
                  <a:moveTo>
                    <a:pt x="234021" y="88154"/>
                  </a:moveTo>
                  <a:cubicBezTo>
                    <a:pt x="235918" y="88154"/>
                    <a:pt x="237452" y="89181"/>
                    <a:pt x="238622" y="91234"/>
                  </a:cubicBezTo>
                  <a:cubicBezTo>
                    <a:pt x="237647" y="92092"/>
                    <a:pt x="236633" y="92950"/>
                    <a:pt x="235619" y="93886"/>
                  </a:cubicBezTo>
                  <a:cubicBezTo>
                    <a:pt x="234567" y="94899"/>
                    <a:pt x="232968" y="95445"/>
                    <a:pt x="232734" y="97200"/>
                  </a:cubicBezTo>
                  <a:cubicBezTo>
                    <a:pt x="232695" y="97590"/>
                    <a:pt x="231954" y="97941"/>
                    <a:pt x="231486" y="98253"/>
                  </a:cubicBezTo>
                  <a:cubicBezTo>
                    <a:pt x="230745" y="98798"/>
                    <a:pt x="229615" y="99110"/>
                    <a:pt x="229264" y="99851"/>
                  </a:cubicBezTo>
                  <a:cubicBezTo>
                    <a:pt x="227119" y="104101"/>
                    <a:pt x="222987" y="106557"/>
                    <a:pt x="220140" y="110144"/>
                  </a:cubicBezTo>
                  <a:cubicBezTo>
                    <a:pt x="218503" y="112250"/>
                    <a:pt x="215773" y="113498"/>
                    <a:pt x="213473" y="115057"/>
                  </a:cubicBezTo>
                  <a:cubicBezTo>
                    <a:pt x="211991" y="116071"/>
                    <a:pt x="210938" y="117202"/>
                    <a:pt x="210237" y="118956"/>
                  </a:cubicBezTo>
                  <a:cubicBezTo>
                    <a:pt x="208521" y="123167"/>
                    <a:pt x="204466" y="125975"/>
                    <a:pt x="199982" y="124688"/>
                  </a:cubicBezTo>
                  <a:cubicBezTo>
                    <a:pt x="199865" y="124220"/>
                    <a:pt x="199476" y="123518"/>
                    <a:pt x="199709" y="123128"/>
                  </a:cubicBezTo>
                  <a:cubicBezTo>
                    <a:pt x="201308" y="119970"/>
                    <a:pt x="201581" y="115876"/>
                    <a:pt x="205792" y="114550"/>
                  </a:cubicBezTo>
                  <a:cubicBezTo>
                    <a:pt x="206221" y="114433"/>
                    <a:pt x="206884" y="114161"/>
                    <a:pt x="206923" y="113888"/>
                  </a:cubicBezTo>
                  <a:cubicBezTo>
                    <a:pt x="207313" y="111392"/>
                    <a:pt x="210783" y="111275"/>
                    <a:pt x="210900" y="108624"/>
                  </a:cubicBezTo>
                  <a:cubicBezTo>
                    <a:pt x="210900" y="108546"/>
                    <a:pt x="211017" y="108429"/>
                    <a:pt x="211134" y="108390"/>
                  </a:cubicBezTo>
                  <a:cubicBezTo>
                    <a:pt x="216241" y="106363"/>
                    <a:pt x="217840" y="100631"/>
                    <a:pt x="222168" y="97785"/>
                  </a:cubicBezTo>
                  <a:cubicBezTo>
                    <a:pt x="223415" y="96966"/>
                    <a:pt x="224702" y="96225"/>
                    <a:pt x="226067" y="95601"/>
                  </a:cubicBezTo>
                  <a:cubicBezTo>
                    <a:pt x="228133" y="94626"/>
                    <a:pt x="230005" y="93534"/>
                    <a:pt x="230395" y="91156"/>
                  </a:cubicBezTo>
                  <a:lnTo>
                    <a:pt x="230433" y="91234"/>
                  </a:lnTo>
                  <a:cubicBezTo>
                    <a:pt x="232435" y="90637"/>
                    <a:pt x="233631" y="89610"/>
                    <a:pt x="234021" y="88154"/>
                  </a:cubicBezTo>
                  <a:close/>
                  <a:moveTo>
                    <a:pt x="228055" y="87688"/>
                  </a:moveTo>
                  <a:cubicBezTo>
                    <a:pt x="228055" y="87688"/>
                    <a:pt x="228367" y="88156"/>
                    <a:pt x="228328" y="88195"/>
                  </a:cubicBezTo>
                  <a:cubicBezTo>
                    <a:pt x="227860" y="88585"/>
                    <a:pt x="227392" y="88936"/>
                    <a:pt x="226885" y="89287"/>
                  </a:cubicBezTo>
                  <a:cubicBezTo>
                    <a:pt x="226729" y="89014"/>
                    <a:pt x="226573" y="88702"/>
                    <a:pt x="226417" y="88429"/>
                  </a:cubicBezTo>
                  <a:lnTo>
                    <a:pt x="226456" y="88390"/>
                  </a:lnTo>
                  <a:cubicBezTo>
                    <a:pt x="227002" y="88156"/>
                    <a:pt x="227509" y="87883"/>
                    <a:pt x="228055" y="87688"/>
                  </a:cubicBezTo>
                  <a:close/>
                  <a:moveTo>
                    <a:pt x="240071" y="77374"/>
                  </a:moveTo>
                  <a:lnTo>
                    <a:pt x="240103" y="77394"/>
                  </a:lnTo>
                  <a:lnTo>
                    <a:pt x="240064" y="77394"/>
                  </a:lnTo>
                  <a:close/>
                  <a:moveTo>
                    <a:pt x="178356" y="76996"/>
                  </a:moveTo>
                  <a:lnTo>
                    <a:pt x="178928" y="78369"/>
                  </a:lnTo>
                  <a:cubicBezTo>
                    <a:pt x="178577" y="78837"/>
                    <a:pt x="178031" y="79187"/>
                    <a:pt x="177563" y="79577"/>
                  </a:cubicBezTo>
                  <a:cubicBezTo>
                    <a:pt x="177329" y="79266"/>
                    <a:pt x="176861" y="78798"/>
                    <a:pt x="176978" y="78603"/>
                  </a:cubicBezTo>
                  <a:close/>
                  <a:moveTo>
                    <a:pt x="178343" y="76965"/>
                  </a:moveTo>
                  <a:lnTo>
                    <a:pt x="178382" y="76965"/>
                  </a:lnTo>
                  <a:lnTo>
                    <a:pt x="178356" y="76996"/>
                  </a:lnTo>
                  <a:close/>
                  <a:moveTo>
                    <a:pt x="239713" y="75795"/>
                  </a:moveTo>
                  <a:cubicBezTo>
                    <a:pt x="239830" y="75718"/>
                    <a:pt x="240493" y="76030"/>
                    <a:pt x="240493" y="76146"/>
                  </a:cubicBezTo>
                  <a:lnTo>
                    <a:pt x="240071" y="77374"/>
                  </a:lnTo>
                  <a:lnTo>
                    <a:pt x="239128" y="76770"/>
                  </a:lnTo>
                  <a:cubicBezTo>
                    <a:pt x="239245" y="76419"/>
                    <a:pt x="239440" y="76030"/>
                    <a:pt x="239713" y="75795"/>
                  </a:cubicBezTo>
                  <a:close/>
                  <a:moveTo>
                    <a:pt x="151107" y="72653"/>
                  </a:moveTo>
                  <a:lnTo>
                    <a:pt x="144617" y="78721"/>
                  </a:lnTo>
                  <a:cubicBezTo>
                    <a:pt x="143330" y="77707"/>
                    <a:pt x="143837" y="76849"/>
                    <a:pt x="144500" y="76226"/>
                  </a:cubicBezTo>
                  <a:close/>
                  <a:moveTo>
                    <a:pt x="151206" y="72560"/>
                  </a:moveTo>
                  <a:lnTo>
                    <a:pt x="151206" y="72599"/>
                  </a:lnTo>
                  <a:lnTo>
                    <a:pt x="151107" y="72653"/>
                  </a:lnTo>
                  <a:close/>
                  <a:moveTo>
                    <a:pt x="255466" y="71741"/>
                  </a:moveTo>
                  <a:lnTo>
                    <a:pt x="255504" y="71780"/>
                  </a:lnTo>
                  <a:cubicBezTo>
                    <a:pt x="256323" y="71819"/>
                    <a:pt x="257142" y="71780"/>
                    <a:pt x="257922" y="71936"/>
                  </a:cubicBezTo>
                  <a:cubicBezTo>
                    <a:pt x="258662" y="72092"/>
                    <a:pt x="259365" y="72482"/>
                    <a:pt x="260066" y="72755"/>
                  </a:cubicBezTo>
                  <a:cubicBezTo>
                    <a:pt x="259715" y="73574"/>
                    <a:pt x="259598" y="74587"/>
                    <a:pt x="259014" y="75172"/>
                  </a:cubicBezTo>
                  <a:cubicBezTo>
                    <a:pt x="257844" y="76303"/>
                    <a:pt x="256479" y="77200"/>
                    <a:pt x="255154" y="78174"/>
                  </a:cubicBezTo>
                  <a:cubicBezTo>
                    <a:pt x="254764" y="78447"/>
                    <a:pt x="254179" y="78525"/>
                    <a:pt x="253945" y="78837"/>
                  </a:cubicBezTo>
                  <a:cubicBezTo>
                    <a:pt x="251411" y="82190"/>
                    <a:pt x="247551" y="83867"/>
                    <a:pt x="244353" y="86401"/>
                  </a:cubicBezTo>
                  <a:cubicBezTo>
                    <a:pt x="241936" y="88312"/>
                    <a:pt x="241312" y="88312"/>
                    <a:pt x="239090" y="86089"/>
                  </a:cubicBezTo>
                  <a:cubicBezTo>
                    <a:pt x="238622" y="85621"/>
                    <a:pt x="238232" y="84998"/>
                    <a:pt x="237569" y="84140"/>
                  </a:cubicBezTo>
                  <a:cubicBezTo>
                    <a:pt x="238388" y="83321"/>
                    <a:pt x="239012" y="82229"/>
                    <a:pt x="239947" y="81761"/>
                  </a:cubicBezTo>
                  <a:cubicBezTo>
                    <a:pt x="243067" y="80202"/>
                    <a:pt x="246264" y="78759"/>
                    <a:pt x="249500" y="77512"/>
                  </a:cubicBezTo>
                  <a:cubicBezTo>
                    <a:pt x="250787" y="77044"/>
                    <a:pt x="251449" y="76420"/>
                    <a:pt x="252268" y="75328"/>
                  </a:cubicBezTo>
                  <a:cubicBezTo>
                    <a:pt x="253204" y="74159"/>
                    <a:pt x="255231" y="73847"/>
                    <a:pt x="256791" y="73145"/>
                  </a:cubicBezTo>
                  <a:cubicBezTo>
                    <a:pt x="256362" y="72677"/>
                    <a:pt x="255894" y="72209"/>
                    <a:pt x="255466" y="71741"/>
                  </a:cubicBezTo>
                  <a:close/>
                  <a:moveTo>
                    <a:pt x="211718" y="69753"/>
                  </a:moveTo>
                  <a:cubicBezTo>
                    <a:pt x="210627" y="70338"/>
                    <a:pt x="210042" y="70493"/>
                    <a:pt x="209691" y="70884"/>
                  </a:cubicBezTo>
                  <a:cubicBezTo>
                    <a:pt x="209184" y="71429"/>
                    <a:pt x="208833" y="72131"/>
                    <a:pt x="208560" y="72833"/>
                  </a:cubicBezTo>
                  <a:lnTo>
                    <a:pt x="208561" y="72833"/>
                  </a:lnTo>
                  <a:lnTo>
                    <a:pt x="209691" y="70884"/>
                  </a:lnTo>
                  <a:lnTo>
                    <a:pt x="211718" y="69754"/>
                  </a:lnTo>
                  <a:close/>
                  <a:moveTo>
                    <a:pt x="221544" y="65269"/>
                  </a:moveTo>
                  <a:lnTo>
                    <a:pt x="221515" y="65277"/>
                  </a:lnTo>
                  <a:lnTo>
                    <a:pt x="221702" y="66401"/>
                  </a:lnTo>
                  <a:lnTo>
                    <a:pt x="219821" y="66631"/>
                  </a:lnTo>
                  <a:lnTo>
                    <a:pt x="219828" y="66673"/>
                  </a:lnTo>
                  <a:cubicBezTo>
                    <a:pt x="220491" y="66673"/>
                    <a:pt x="221115" y="66556"/>
                    <a:pt x="221739" y="66438"/>
                  </a:cubicBezTo>
                  <a:cubicBezTo>
                    <a:pt x="221661" y="66049"/>
                    <a:pt x="221583" y="65659"/>
                    <a:pt x="221544" y="65269"/>
                  </a:cubicBezTo>
                  <a:close/>
                  <a:moveTo>
                    <a:pt x="860909" y="63865"/>
                  </a:moveTo>
                  <a:cubicBezTo>
                    <a:pt x="860909" y="64216"/>
                    <a:pt x="860909" y="64566"/>
                    <a:pt x="860869" y="64878"/>
                  </a:cubicBezTo>
                  <a:lnTo>
                    <a:pt x="860830" y="64917"/>
                  </a:lnTo>
                  <a:cubicBezTo>
                    <a:pt x="860051" y="64878"/>
                    <a:pt x="859271" y="64839"/>
                    <a:pt x="858023" y="64761"/>
                  </a:cubicBezTo>
                  <a:cubicBezTo>
                    <a:pt x="859232" y="63007"/>
                    <a:pt x="860012" y="63007"/>
                    <a:pt x="860909" y="63865"/>
                  </a:cubicBezTo>
                  <a:close/>
                  <a:moveTo>
                    <a:pt x="785806" y="53293"/>
                  </a:moveTo>
                  <a:lnTo>
                    <a:pt x="785695" y="53884"/>
                  </a:lnTo>
                  <a:lnTo>
                    <a:pt x="785734" y="53923"/>
                  </a:lnTo>
                  <a:lnTo>
                    <a:pt x="784220" y="53658"/>
                  </a:lnTo>
                  <a:lnTo>
                    <a:pt x="784214" y="53689"/>
                  </a:lnTo>
                  <a:cubicBezTo>
                    <a:pt x="784721" y="53767"/>
                    <a:pt x="785228" y="53884"/>
                    <a:pt x="785774" y="53962"/>
                  </a:cubicBezTo>
                  <a:lnTo>
                    <a:pt x="785735" y="53923"/>
                  </a:lnTo>
                  <a:cubicBezTo>
                    <a:pt x="785735" y="53728"/>
                    <a:pt x="785813" y="53494"/>
                    <a:pt x="785852" y="53299"/>
                  </a:cubicBezTo>
                  <a:close/>
                  <a:moveTo>
                    <a:pt x="169768" y="49673"/>
                  </a:moveTo>
                  <a:lnTo>
                    <a:pt x="174443" y="49673"/>
                  </a:lnTo>
                  <a:cubicBezTo>
                    <a:pt x="174521" y="49907"/>
                    <a:pt x="174638" y="50141"/>
                    <a:pt x="174716" y="50375"/>
                  </a:cubicBezTo>
                  <a:cubicBezTo>
                    <a:pt x="173352" y="51428"/>
                    <a:pt x="171948" y="52481"/>
                    <a:pt x="170038" y="53962"/>
                  </a:cubicBezTo>
                  <a:close/>
                  <a:moveTo>
                    <a:pt x="169765" y="49634"/>
                  </a:moveTo>
                  <a:lnTo>
                    <a:pt x="169768" y="49673"/>
                  </a:lnTo>
                  <a:lnTo>
                    <a:pt x="169765" y="49673"/>
                  </a:lnTo>
                  <a:close/>
                  <a:moveTo>
                    <a:pt x="241236" y="43698"/>
                  </a:moveTo>
                  <a:lnTo>
                    <a:pt x="241584" y="46827"/>
                  </a:lnTo>
                  <a:cubicBezTo>
                    <a:pt x="240492" y="47529"/>
                    <a:pt x="239907" y="50181"/>
                    <a:pt x="238192" y="48504"/>
                  </a:cubicBezTo>
                  <a:cubicBezTo>
                    <a:pt x="236632" y="47023"/>
                    <a:pt x="238660" y="45970"/>
                    <a:pt x="239634" y="44995"/>
                  </a:cubicBezTo>
                  <a:close/>
                  <a:moveTo>
                    <a:pt x="241233" y="43669"/>
                  </a:moveTo>
                  <a:lnTo>
                    <a:pt x="241272" y="43669"/>
                  </a:lnTo>
                  <a:lnTo>
                    <a:pt x="241236" y="43698"/>
                  </a:lnTo>
                  <a:close/>
                  <a:moveTo>
                    <a:pt x="257337" y="39846"/>
                  </a:moveTo>
                  <a:lnTo>
                    <a:pt x="257337" y="39847"/>
                  </a:lnTo>
                  <a:lnTo>
                    <a:pt x="257337" y="39847"/>
                  </a:lnTo>
                  <a:lnTo>
                    <a:pt x="257337" y="39847"/>
                  </a:lnTo>
                  <a:close/>
                  <a:moveTo>
                    <a:pt x="257493" y="37820"/>
                  </a:moveTo>
                  <a:cubicBezTo>
                    <a:pt x="257181" y="37820"/>
                    <a:pt x="256713" y="38248"/>
                    <a:pt x="256635" y="38560"/>
                  </a:cubicBezTo>
                  <a:lnTo>
                    <a:pt x="256650" y="38586"/>
                  </a:lnTo>
                  <a:lnTo>
                    <a:pt x="257493" y="37858"/>
                  </a:lnTo>
                  <a:lnTo>
                    <a:pt x="258409" y="38507"/>
                  </a:lnTo>
                  <a:lnTo>
                    <a:pt x="258429" y="38483"/>
                  </a:lnTo>
                  <a:cubicBezTo>
                    <a:pt x="258117" y="38248"/>
                    <a:pt x="257805" y="37820"/>
                    <a:pt x="257493" y="37820"/>
                  </a:cubicBezTo>
                  <a:close/>
                  <a:moveTo>
                    <a:pt x="270906" y="35246"/>
                  </a:moveTo>
                  <a:lnTo>
                    <a:pt x="270906" y="35285"/>
                  </a:lnTo>
                  <a:lnTo>
                    <a:pt x="270918" y="35279"/>
                  </a:lnTo>
                  <a:lnTo>
                    <a:pt x="271101" y="35753"/>
                  </a:lnTo>
                  <a:cubicBezTo>
                    <a:pt x="271529" y="35636"/>
                    <a:pt x="271997" y="35519"/>
                    <a:pt x="272426" y="35402"/>
                  </a:cubicBezTo>
                  <a:lnTo>
                    <a:pt x="272411" y="35367"/>
                  </a:lnTo>
                  <a:lnTo>
                    <a:pt x="271101" y="35713"/>
                  </a:lnTo>
                  <a:lnTo>
                    <a:pt x="270931" y="35272"/>
                  </a:lnTo>
                  <a:lnTo>
                    <a:pt x="270918" y="35279"/>
                  </a:lnTo>
                  <a:close/>
                  <a:moveTo>
                    <a:pt x="325453" y="7797"/>
                  </a:moveTo>
                  <a:cubicBezTo>
                    <a:pt x="326155" y="9357"/>
                    <a:pt x="325414" y="9942"/>
                    <a:pt x="324556" y="10371"/>
                  </a:cubicBezTo>
                  <a:cubicBezTo>
                    <a:pt x="323192" y="11033"/>
                    <a:pt x="321788" y="11735"/>
                    <a:pt x="320345" y="12086"/>
                  </a:cubicBezTo>
                  <a:cubicBezTo>
                    <a:pt x="313834" y="13802"/>
                    <a:pt x="308415" y="17701"/>
                    <a:pt x="302488" y="20547"/>
                  </a:cubicBezTo>
                  <a:cubicBezTo>
                    <a:pt x="299993" y="21756"/>
                    <a:pt x="297497" y="23003"/>
                    <a:pt x="294963" y="24056"/>
                  </a:cubicBezTo>
                  <a:cubicBezTo>
                    <a:pt x="294339" y="24290"/>
                    <a:pt x="293403" y="23939"/>
                    <a:pt x="292701" y="23705"/>
                  </a:cubicBezTo>
                  <a:cubicBezTo>
                    <a:pt x="290791" y="23081"/>
                    <a:pt x="289894" y="23510"/>
                    <a:pt x="289582" y="25421"/>
                  </a:cubicBezTo>
                  <a:cubicBezTo>
                    <a:pt x="289192" y="27877"/>
                    <a:pt x="285605" y="31152"/>
                    <a:pt x="283344" y="30879"/>
                  </a:cubicBezTo>
                  <a:cubicBezTo>
                    <a:pt x="282681" y="30802"/>
                    <a:pt x="282096" y="29788"/>
                    <a:pt x="281277" y="28969"/>
                  </a:cubicBezTo>
                  <a:cubicBezTo>
                    <a:pt x="280029" y="29632"/>
                    <a:pt x="278977" y="30255"/>
                    <a:pt x="278899" y="32361"/>
                  </a:cubicBezTo>
                  <a:cubicBezTo>
                    <a:pt x="278782" y="34817"/>
                    <a:pt x="276442" y="36182"/>
                    <a:pt x="274610" y="37586"/>
                  </a:cubicBezTo>
                  <a:cubicBezTo>
                    <a:pt x="273557" y="38404"/>
                    <a:pt x="272114" y="38755"/>
                    <a:pt x="270672" y="39418"/>
                  </a:cubicBezTo>
                  <a:cubicBezTo>
                    <a:pt x="270165" y="38560"/>
                    <a:pt x="269697" y="37781"/>
                    <a:pt x="269112" y="36806"/>
                  </a:cubicBezTo>
                  <a:cubicBezTo>
                    <a:pt x="267747" y="37274"/>
                    <a:pt x="266188" y="37508"/>
                    <a:pt x="264979" y="38288"/>
                  </a:cubicBezTo>
                  <a:cubicBezTo>
                    <a:pt x="263107" y="39457"/>
                    <a:pt x="260612" y="40198"/>
                    <a:pt x="260339" y="43161"/>
                  </a:cubicBezTo>
                  <a:cubicBezTo>
                    <a:pt x="263342" y="44370"/>
                    <a:pt x="264589" y="39262"/>
                    <a:pt x="267903" y="41212"/>
                  </a:cubicBezTo>
                  <a:cubicBezTo>
                    <a:pt x="266617" y="43473"/>
                    <a:pt x="264316" y="44214"/>
                    <a:pt x="262562" y="45618"/>
                  </a:cubicBezTo>
                  <a:cubicBezTo>
                    <a:pt x="260612" y="47216"/>
                    <a:pt x="258624" y="47333"/>
                    <a:pt x="256362" y="46398"/>
                  </a:cubicBezTo>
                  <a:cubicBezTo>
                    <a:pt x="255699" y="46125"/>
                    <a:pt x="254725" y="46670"/>
                    <a:pt x="253204" y="46982"/>
                  </a:cubicBezTo>
                  <a:cubicBezTo>
                    <a:pt x="254413" y="47957"/>
                    <a:pt x="254997" y="48425"/>
                    <a:pt x="255621" y="48932"/>
                  </a:cubicBezTo>
                  <a:cubicBezTo>
                    <a:pt x="255544" y="49205"/>
                    <a:pt x="255544" y="49634"/>
                    <a:pt x="255349" y="49829"/>
                  </a:cubicBezTo>
                  <a:cubicBezTo>
                    <a:pt x="253009" y="52246"/>
                    <a:pt x="250631" y="54624"/>
                    <a:pt x="248252" y="56964"/>
                  </a:cubicBezTo>
                  <a:cubicBezTo>
                    <a:pt x="247511" y="57705"/>
                    <a:pt x="246498" y="58134"/>
                    <a:pt x="245757" y="58875"/>
                  </a:cubicBezTo>
                  <a:cubicBezTo>
                    <a:pt x="243534" y="61214"/>
                    <a:pt x="240922" y="62345"/>
                    <a:pt x="237647" y="62306"/>
                  </a:cubicBezTo>
                  <a:cubicBezTo>
                    <a:pt x="235970" y="62306"/>
                    <a:pt x="234878" y="63280"/>
                    <a:pt x="234645" y="65113"/>
                  </a:cubicBezTo>
                  <a:cubicBezTo>
                    <a:pt x="234528" y="65971"/>
                    <a:pt x="234060" y="66906"/>
                    <a:pt x="233514" y="67608"/>
                  </a:cubicBezTo>
                  <a:cubicBezTo>
                    <a:pt x="231175" y="70649"/>
                    <a:pt x="228796" y="73652"/>
                    <a:pt x="226301" y="76537"/>
                  </a:cubicBezTo>
                  <a:cubicBezTo>
                    <a:pt x="225170" y="77824"/>
                    <a:pt x="223610" y="78721"/>
                    <a:pt x="222285" y="79812"/>
                  </a:cubicBezTo>
                  <a:cubicBezTo>
                    <a:pt x="221583" y="80397"/>
                    <a:pt x="220803" y="80904"/>
                    <a:pt x="220296" y="81645"/>
                  </a:cubicBezTo>
                  <a:cubicBezTo>
                    <a:pt x="218502" y="84257"/>
                    <a:pt x="216631" y="86557"/>
                    <a:pt x="213434" y="87766"/>
                  </a:cubicBezTo>
                  <a:cubicBezTo>
                    <a:pt x="211835" y="88351"/>
                    <a:pt x="210704" y="90145"/>
                    <a:pt x="209340" y="91431"/>
                  </a:cubicBezTo>
                  <a:cubicBezTo>
                    <a:pt x="208599" y="92133"/>
                    <a:pt x="208014" y="93147"/>
                    <a:pt x="207157" y="93537"/>
                  </a:cubicBezTo>
                  <a:cubicBezTo>
                    <a:pt x="203023" y="95525"/>
                    <a:pt x="202438" y="96227"/>
                    <a:pt x="201971" y="100789"/>
                  </a:cubicBezTo>
                  <a:cubicBezTo>
                    <a:pt x="200489" y="101296"/>
                    <a:pt x="198929" y="101959"/>
                    <a:pt x="197253" y="102348"/>
                  </a:cubicBezTo>
                  <a:cubicBezTo>
                    <a:pt x="194680" y="102972"/>
                    <a:pt x="192574" y="103830"/>
                    <a:pt x="192730" y="107105"/>
                  </a:cubicBezTo>
                  <a:cubicBezTo>
                    <a:pt x="192730" y="107729"/>
                    <a:pt x="191833" y="108587"/>
                    <a:pt x="191131" y="109055"/>
                  </a:cubicBezTo>
                  <a:cubicBezTo>
                    <a:pt x="190313" y="109640"/>
                    <a:pt x="189260" y="109913"/>
                    <a:pt x="188051" y="110458"/>
                  </a:cubicBezTo>
                  <a:cubicBezTo>
                    <a:pt x="190625" y="114825"/>
                    <a:pt x="186998" y="116970"/>
                    <a:pt x="185049" y="119738"/>
                  </a:cubicBezTo>
                  <a:cubicBezTo>
                    <a:pt x="184269" y="120869"/>
                    <a:pt x="183177" y="121805"/>
                    <a:pt x="182163" y="122741"/>
                  </a:cubicBezTo>
                  <a:cubicBezTo>
                    <a:pt x="180877" y="123910"/>
                    <a:pt x="179551" y="125002"/>
                    <a:pt x="178148" y="126016"/>
                  </a:cubicBezTo>
                  <a:cubicBezTo>
                    <a:pt x="176276" y="127380"/>
                    <a:pt x="175028" y="128901"/>
                    <a:pt x="174288" y="131357"/>
                  </a:cubicBezTo>
                  <a:cubicBezTo>
                    <a:pt x="173664" y="133463"/>
                    <a:pt x="171402" y="135100"/>
                    <a:pt x="171870" y="137791"/>
                  </a:cubicBezTo>
                  <a:cubicBezTo>
                    <a:pt x="169024" y="138805"/>
                    <a:pt x="168634" y="141846"/>
                    <a:pt x="166957" y="143834"/>
                  </a:cubicBezTo>
                  <a:cubicBezTo>
                    <a:pt x="165086" y="146057"/>
                    <a:pt x="164072" y="149059"/>
                    <a:pt x="162746" y="151749"/>
                  </a:cubicBezTo>
                  <a:cubicBezTo>
                    <a:pt x="162629" y="151944"/>
                    <a:pt x="162980" y="152334"/>
                    <a:pt x="163214" y="152919"/>
                  </a:cubicBezTo>
                  <a:cubicBezTo>
                    <a:pt x="164111" y="152178"/>
                    <a:pt x="164891" y="151516"/>
                    <a:pt x="165593" y="150852"/>
                  </a:cubicBezTo>
                  <a:cubicBezTo>
                    <a:pt x="166645" y="149839"/>
                    <a:pt x="167659" y="150112"/>
                    <a:pt x="168751" y="150814"/>
                  </a:cubicBezTo>
                  <a:cubicBezTo>
                    <a:pt x="169998" y="151593"/>
                    <a:pt x="169882" y="152490"/>
                    <a:pt x="169453" y="153816"/>
                  </a:cubicBezTo>
                  <a:cubicBezTo>
                    <a:pt x="168244" y="157403"/>
                    <a:pt x="166178" y="160171"/>
                    <a:pt x="162629" y="161692"/>
                  </a:cubicBezTo>
                  <a:cubicBezTo>
                    <a:pt x="161031" y="162355"/>
                    <a:pt x="160212" y="163408"/>
                    <a:pt x="161070" y="165279"/>
                  </a:cubicBezTo>
                  <a:cubicBezTo>
                    <a:pt x="161304" y="165786"/>
                    <a:pt x="160992" y="166527"/>
                    <a:pt x="160914" y="167774"/>
                  </a:cubicBezTo>
                  <a:cubicBezTo>
                    <a:pt x="159627" y="166839"/>
                    <a:pt x="158769" y="166215"/>
                    <a:pt x="158223" y="165786"/>
                  </a:cubicBezTo>
                  <a:cubicBezTo>
                    <a:pt x="159276" y="163329"/>
                    <a:pt x="160173" y="161302"/>
                    <a:pt x="161031" y="159235"/>
                  </a:cubicBezTo>
                  <a:cubicBezTo>
                    <a:pt x="161420" y="158261"/>
                    <a:pt x="161265" y="157364"/>
                    <a:pt x="160173" y="156896"/>
                  </a:cubicBezTo>
                  <a:cubicBezTo>
                    <a:pt x="159081" y="156428"/>
                    <a:pt x="158497" y="157052"/>
                    <a:pt x="157873" y="157871"/>
                  </a:cubicBezTo>
                  <a:cubicBezTo>
                    <a:pt x="155884" y="160522"/>
                    <a:pt x="153778" y="163096"/>
                    <a:pt x="151751" y="165708"/>
                  </a:cubicBezTo>
                  <a:cubicBezTo>
                    <a:pt x="151127" y="166527"/>
                    <a:pt x="150737" y="167540"/>
                    <a:pt x="150152" y="168398"/>
                  </a:cubicBezTo>
                  <a:cubicBezTo>
                    <a:pt x="149607" y="169217"/>
                    <a:pt x="148905" y="169958"/>
                    <a:pt x="148359" y="170815"/>
                  </a:cubicBezTo>
                  <a:cubicBezTo>
                    <a:pt x="147930" y="171439"/>
                    <a:pt x="147540" y="172102"/>
                    <a:pt x="147228" y="172804"/>
                  </a:cubicBezTo>
                  <a:cubicBezTo>
                    <a:pt x="146721" y="174052"/>
                    <a:pt x="146487" y="175494"/>
                    <a:pt x="145747" y="176586"/>
                  </a:cubicBezTo>
                  <a:cubicBezTo>
                    <a:pt x="142978" y="180602"/>
                    <a:pt x="140834" y="184969"/>
                    <a:pt x="138923" y="189453"/>
                  </a:cubicBezTo>
                  <a:cubicBezTo>
                    <a:pt x="137090" y="193781"/>
                    <a:pt x="135258" y="198109"/>
                    <a:pt x="131944" y="201657"/>
                  </a:cubicBezTo>
                  <a:cubicBezTo>
                    <a:pt x="130462" y="203217"/>
                    <a:pt x="128396" y="205010"/>
                    <a:pt x="130228" y="207661"/>
                  </a:cubicBezTo>
                  <a:cubicBezTo>
                    <a:pt x="129098" y="208987"/>
                    <a:pt x="127928" y="210235"/>
                    <a:pt x="126875" y="211600"/>
                  </a:cubicBezTo>
                  <a:cubicBezTo>
                    <a:pt x="125628" y="213198"/>
                    <a:pt x="125237" y="214836"/>
                    <a:pt x="125316" y="217058"/>
                  </a:cubicBezTo>
                  <a:cubicBezTo>
                    <a:pt x="125433" y="219398"/>
                    <a:pt x="124614" y="222049"/>
                    <a:pt x="122742" y="223998"/>
                  </a:cubicBezTo>
                  <a:cubicBezTo>
                    <a:pt x="121767" y="224973"/>
                    <a:pt x="120910" y="226026"/>
                    <a:pt x="119896" y="227157"/>
                  </a:cubicBezTo>
                  <a:cubicBezTo>
                    <a:pt x="120637" y="228326"/>
                    <a:pt x="121222" y="229262"/>
                    <a:pt x="121962" y="230393"/>
                  </a:cubicBezTo>
                  <a:cubicBezTo>
                    <a:pt x="120598" y="231251"/>
                    <a:pt x="119389" y="232030"/>
                    <a:pt x="117947" y="232966"/>
                  </a:cubicBezTo>
                  <a:cubicBezTo>
                    <a:pt x="119467" y="235539"/>
                    <a:pt x="118102" y="237138"/>
                    <a:pt x="116465" y="238854"/>
                  </a:cubicBezTo>
                  <a:cubicBezTo>
                    <a:pt x="115178" y="240179"/>
                    <a:pt x="114203" y="241817"/>
                    <a:pt x="113228" y="243416"/>
                  </a:cubicBezTo>
                  <a:cubicBezTo>
                    <a:pt x="112956" y="243884"/>
                    <a:pt x="113189" y="244663"/>
                    <a:pt x="113189" y="245443"/>
                  </a:cubicBezTo>
                  <a:cubicBezTo>
                    <a:pt x="115217" y="245404"/>
                    <a:pt x="115997" y="244351"/>
                    <a:pt x="116777" y="242870"/>
                  </a:cubicBezTo>
                  <a:cubicBezTo>
                    <a:pt x="118063" y="240452"/>
                    <a:pt x="119935" y="238659"/>
                    <a:pt x="122820" y="238620"/>
                  </a:cubicBezTo>
                  <a:cubicBezTo>
                    <a:pt x="123093" y="239126"/>
                    <a:pt x="123366" y="239400"/>
                    <a:pt x="123288" y="239517"/>
                  </a:cubicBezTo>
                  <a:cubicBezTo>
                    <a:pt x="121884" y="241895"/>
                    <a:pt x="120598" y="244234"/>
                    <a:pt x="121378" y="247236"/>
                  </a:cubicBezTo>
                  <a:cubicBezTo>
                    <a:pt x="121494" y="247744"/>
                    <a:pt x="120442" y="248796"/>
                    <a:pt x="119701" y="249186"/>
                  </a:cubicBezTo>
                  <a:cubicBezTo>
                    <a:pt x="116231" y="251175"/>
                    <a:pt x="116153" y="251409"/>
                    <a:pt x="118687" y="254411"/>
                  </a:cubicBezTo>
                  <a:cubicBezTo>
                    <a:pt x="118960" y="254762"/>
                    <a:pt x="119350" y="254996"/>
                    <a:pt x="119779" y="255346"/>
                  </a:cubicBezTo>
                  <a:cubicBezTo>
                    <a:pt x="123210" y="252890"/>
                    <a:pt x="124263" y="249264"/>
                    <a:pt x="124458" y="245521"/>
                  </a:cubicBezTo>
                  <a:cubicBezTo>
                    <a:pt x="124575" y="243533"/>
                    <a:pt x="124497" y="241934"/>
                    <a:pt x="126329" y="240647"/>
                  </a:cubicBezTo>
                  <a:cubicBezTo>
                    <a:pt x="127187" y="240023"/>
                    <a:pt x="127967" y="238737"/>
                    <a:pt x="128084" y="237684"/>
                  </a:cubicBezTo>
                  <a:cubicBezTo>
                    <a:pt x="128396" y="233863"/>
                    <a:pt x="130657" y="231290"/>
                    <a:pt x="133075" y="228716"/>
                  </a:cubicBezTo>
                  <a:cubicBezTo>
                    <a:pt x="133543" y="228209"/>
                    <a:pt x="134049" y="227702"/>
                    <a:pt x="134517" y="227196"/>
                  </a:cubicBezTo>
                  <a:cubicBezTo>
                    <a:pt x="135258" y="226338"/>
                    <a:pt x="135453" y="225519"/>
                    <a:pt x="134868" y="224349"/>
                  </a:cubicBezTo>
                  <a:cubicBezTo>
                    <a:pt x="133464" y="221581"/>
                    <a:pt x="134244" y="219281"/>
                    <a:pt x="136740" y="217955"/>
                  </a:cubicBezTo>
                  <a:cubicBezTo>
                    <a:pt x="140483" y="215966"/>
                    <a:pt x="140756" y="215888"/>
                    <a:pt x="139742" y="211833"/>
                  </a:cubicBezTo>
                  <a:cubicBezTo>
                    <a:pt x="138923" y="208597"/>
                    <a:pt x="140951" y="206414"/>
                    <a:pt x="142121" y="204075"/>
                  </a:cubicBezTo>
                  <a:cubicBezTo>
                    <a:pt x="142978" y="202359"/>
                    <a:pt x="143407" y="201228"/>
                    <a:pt x="142042" y="199863"/>
                  </a:cubicBezTo>
                  <a:cubicBezTo>
                    <a:pt x="143875" y="198928"/>
                    <a:pt x="145474" y="198109"/>
                    <a:pt x="147072" y="197290"/>
                  </a:cubicBezTo>
                  <a:cubicBezTo>
                    <a:pt x="148671" y="196510"/>
                    <a:pt x="149411" y="195536"/>
                    <a:pt x="148398" y="193703"/>
                  </a:cubicBezTo>
                  <a:cubicBezTo>
                    <a:pt x="147423" y="191948"/>
                    <a:pt x="147813" y="190038"/>
                    <a:pt x="149373" y="188985"/>
                  </a:cubicBezTo>
                  <a:cubicBezTo>
                    <a:pt x="151868" y="187347"/>
                    <a:pt x="152297" y="184618"/>
                    <a:pt x="153545" y="182318"/>
                  </a:cubicBezTo>
                  <a:cubicBezTo>
                    <a:pt x="153778" y="181928"/>
                    <a:pt x="153662" y="181265"/>
                    <a:pt x="153974" y="180992"/>
                  </a:cubicBezTo>
                  <a:cubicBezTo>
                    <a:pt x="157171" y="178068"/>
                    <a:pt x="158223" y="173935"/>
                    <a:pt x="159939" y="170075"/>
                  </a:cubicBezTo>
                  <a:cubicBezTo>
                    <a:pt x="161343" y="170192"/>
                    <a:pt x="162552" y="170270"/>
                    <a:pt x="164072" y="170387"/>
                  </a:cubicBezTo>
                  <a:cubicBezTo>
                    <a:pt x="163916" y="169529"/>
                    <a:pt x="163877" y="168983"/>
                    <a:pt x="163760" y="168476"/>
                  </a:cubicBezTo>
                  <a:cubicBezTo>
                    <a:pt x="162863" y="165123"/>
                    <a:pt x="164189" y="162823"/>
                    <a:pt x="167581" y="161965"/>
                  </a:cubicBezTo>
                  <a:cubicBezTo>
                    <a:pt x="167698" y="161965"/>
                    <a:pt x="167815" y="161965"/>
                    <a:pt x="167932" y="161926"/>
                  </a:cubicBezTo>
                  <a:cubicBezTo>
                    <a:pt x="171948" y="160873"/>
                    <a:pt x="172611" y="159430"/>
                    <a:pt x="170427" y="155571"/>
                  </a:cubicBezTo>
                  <a:cubicBezTo>
                    <a:pt x="171051" y="155375"/>
                    <a:pt x="171792" y="154869"/>
                    <a:pt x="172182" y="155063"/>
                  </a:cubicBezTo>
                  <a:cubicBezTo>
                    <a:pt x="174053" y="155921"/>
                    <a:pt x="175106" y="154869"/>
                    <a:pt x="176003" y="153582"/>
                  </a:cubicBezTo>
                  <a:cubicBezTo>
                    <a:pt x="177095" y="151944"/>
                    <a:pt x="177952" y="150151"/>
                    <a:pt x="179044" y="148552"/>
                  </a:cubicBezTo>
                  <a:cubicBezTo>
                    <a:pt x="179590" y="147733"/>
                    <a:pt x="180487" y="147109"/>
                    <a:pt x="181228" y="146408"/>
                  </a:cubicBezTo>
                  <a:cubicBezTo>
                    <a:pt x="182671" y="145082"/>
                    <a:pt x="184074" y="143756"/>
                    <a:pt x="185556" y="142470"/>
                  </a:cubicBezTo>
                  <a:cubicBezTo>
                    <a:pt x="187115" y="141105"/>
                    <a:pt x="187310" y="139545"/>
                    <a:pt x="186141" y="137518"/>
                  </a:cubicBezTo>
                  <a:cubicBezTo>
                    <a:pt x="188207" y="135841"/>
                    <a:pt x="190352" y="134438"/>
                    <a:pt x="192067" y="132605"/>
                  </a:cubicBezTo>
                  <a:cubicBezTo>
                    <a:pt x="193744" y="130850"/>
                    <a:pt x="194952" y="128667"/>
                    <a:pt x="196512" y="126522"/>
                  </a:cubicBezTo>
                  <a:cubicBezTo>
                    <a:pt x="196941" y="126562"/>
                    <a:pt x="197487" y="126640"/>
                    <a:pt x="198033" y="126678"/>
                  </a:cubicBezTo>
                  <a:cubicBezTo>
                    <a:pt x="201113" y="126913"/>
                    <a:pt x="201620" y="127575"/>
                    <a:pt x="200177" y="130188"/>
                  </a:cubicBezTo>
                  <a:cubicBezTo>
                    <a:pt x="198851" y="132605"/>
                    <a:pt x="197916" y="135256"/>
                    <a:pt x="195186" y="136777"/>
                  </a:cubicBezTo>
                  <a:cubicBezTo>
                    <a:pt x="193861" y="137518"/>
                    <a:pt x="193120" y="139272"/>
                    <a:pt x="191989" y="140442"/>
                  </a:cubicBezTo>
                  <a:cubicBezTo>
                    <a:pt x="190664" y="141885"/>
                    <a:pt x="189182" y="143171"/>
                    <a:pt x="187934" y="144653"/>
                  </a:cubicBezTo>
                  <a:cubicBezTo>
                    <a:pt x="187115" y="145589"/>
                    <a:pt x="186530" y="146720"/>
                    <a:pt x="185946" y="147811"/>
                  </a:cubicBezTo>
                  <a:cubicBezTo>
                    <a:pt x="185595" y="148513"/>
                    <a:pt x="185634" y="149527"/>
                    <a:pt x="185166" y="150112"/>
                  </a:cubicBezTo>
                  <a:cubicBezTo>
                    <a:pt x="182242" y="153465"/>
                    <a:pt x="180331" y="157481"/>
                    <a:pt x="178108" y="161263"/>
                  </a:cubicBezTo>
                  <a:cubicBezTo>
                    <a:pt x="177992" y="161458"/>
                    <a:pt x="177719" y="161575"/>
                    <a:pt x="177641" y="161770"/>
                  </a:cubicBezTo>
                  <a:cubicBezTo>
                    <a:pt x="175379" y="167930"/>
                    <a:pt x="169882" y="172258"/>
                    <a:pt x="167971" y="178614"/>
                  </a:cubicBezTo>
                  <a:cubicBezTo>
                    <a:pt x="166840" y="182357"/>
                    <a:pt x="164891" y="185632"/>
                    <a:pt x="162240" y="188517"/>
                  </a:cubicBezTo>
                  <a:cubicBezTo>
                    <a:pt x="161732" y="189063"/>
                    <a:pt x="161538" y="189960"/>
                    <a:pt x="161420" y="190740"/>
                  </a:cubicBezTo>
                  <a:cubicBezTo>
                    <a:pt x="160914" y="193781"/>
                    <a:pt x="159822" y="196549"/>
                    <a:pt x="157521" y="198772"/>
                  </a:cubicBezTo>
                  <a:cubicBezTo>
                    <a:pt x="154948" y="201228"/>
                    <a:pt x="152687" y="203801"/>
                    <a:pt x="152648" y="207701"/>
                  </a:cubicBezTo>
                  <a:cubicBezTo>
                    <a:pt x="152648" y="208870"/>
                    <a:pt x="151712" y="210079"/>
                    <a:pt x="151127" y="211209"/>
                  </a:cubicBezTo>
                  <a:cubicBezTo>
                    <a:pt x="148710" y="215810"/>
                    <a:pt x="146214" y="220411"/>
                    <a:pt x="143797" y="225012"/>
                  </a:cubicBezTo>
                  <a:cubicBezTo>
                    <a:pt x="143524" y="225519"/>
                    <a:pt x="143446" y="226104"/>
                    <a:pt x="143329" y="226650"/>
                  </a:cubicBezTo>
                  <a:cubicBezTo>
                    <a:pt x="142861" y="228560"/>
                    <a:pt x="142705" y="230588"/>
                    <a:pt x="141809" y="232303"/>
                  </a:cubicBezTo>
                  <a:cubicBezTo>
                    <a:pt x="140015" y="235774"/>
                    <a:pt x="139703" y="239634"/>
                    <a:pt x="138533" y="243260"/>
                  </a:cubicBezTo>
                  <a:cubicBezTo>
                    <a:pt x="137364" y="246964"/>
                    <a:pt x="136935" y="251058"/>
                    <a:pt x="133815" y="253982"/>
                  </a:cubicBezTo>
                  <a:cubicBezTo>
                    <a:pt x="133114" y="254645"/>
                    <a:pt x="132880" y="256087"/>
                    <a:pt x="132880" y="257179"/>
                  </a:cubicBezTo>
                  <a:cubicBezTo>
                    <a:pt x="132880" y="259557"/>
                    <a:pt x="132607" y="261741"/>
                    <a:pt x="131515" y="263964"/>
                  </a:cubicBezTo>
                  <a:cubicBezTo>
                    <a:pt x="130657" y="265679"/>
                    <a:pt x="130462" y="267746"/>
                    <a:pt x="129994" y="269656"/>
                  </a:cubicBezTo>
                  <a:cubicBezTo>
                    <a:pt x="129800" y="270436"/>
                    <a:pt x="129800" y="271450"/>
                    <a:pt x="129292" y="271957"/>
                  </a:cubicBezTo>
                  <a:cubicBezTo>
                    <a:pt x="126875" y="274335"/>
                    <a:pt x="127226" y="277571"/>
                    <a:pt x="126446" y="280417"/>
                  </a:cubicBezTo>
                  <a:cubicBezTo>
                    <a:pt x="126290" y="280963"/>
                    <a:pt x="126446" y="281860"/>
                    <a:pt x="126134" y="282094"/>
                  </a:cubicBezTo>
                  <a:cubicBezTo>
                    <a:pt x="122937" y="284355"/>
                    <a:pt x="123444" y="288254"/>
                    <a:pt x="122002" y="291257"/>
                  </a:cubicBezTo>
                  <a:cubicBezTo>
                    <a:pt x="121884" y="291452"/>
                    <a:pt x="121650" y="291685"/>
                    <a:pt x="121690" y="291881"/>
                  </a:cubicBezTo>
                  <a:cubicBezTo>
                    <a:pt x="122391" y="295624"/>
                    <a:pt x="119740" y="298665"/>
                    <a:pt x="119506" y="302291"/>
                  </a:cubicBezTo>
                  <a:cubicBezTo>
                    <a:pt x="119311" y="305137"/>
                    <a:pt x="118375" y="307945"/>
                    <a:pt x="117791" y="310791"/>
                  </a:cubicBezTo>
                  <a:cubicBezTo>
                    <a:pt x="117050" y="314417"/>
                    <a:pt x="116309" y="318004"/>
                    <a:pt x="115607" y="321630"/>
                  </a:cubicBezTo>
                  <a:cubicBezTo>
                    <a:pt x="114593" y="326972"/>
                    <a:pt x="113463" y="332275"/>
                    <a:pt x="112760" y="337616"/>
                  </a:cubicBezTo>
                  <a:cubicBezTo>
                    <a:pt x="112449" y="340112"/>
                    <a:pt x="111591" y="342412"/>
                    <a:pt x="111240" y="344829"/>
                  </a:cubicBezTo>
                  <a:cubicBezTo>
                    <a:pt x="110733" y="348143"/>
                    <a:pt x="111864" y="351302"/>
                    <a:pt x="113189" y="354304"/>
                  </a:cubicBezTo>
                  <a:cubicBezTo>
                    <a:pt x="113736" y="355513"/>
                    <a:pt x="113892" y="356488"/>
                    <a:pt x="113424" y="357891"/>
                  </a:cubicBezTo>
                  <a:cubicBezTo>
                    <a:pt x="112956" y="359373"/>
                    <a:pt x="113345" y="361284"/>
                    <a:pt x="113774" y="362882"/>
                  </a:cubicBezTo>
                  <a:cubicBezTo>
                    <a:pt x="114632" y="366040"/>
                    <a:pt x="115646" y="369042"/>
                    <a:pt x="115217" y="372513"/>
                  </a:cubicBezTo>
                  <a:cubicBezTo>
                    <a:pt x="114788" y="375749"/>
                    <a:pt x="115373" y="379063"/>
                    <a:pt x="115412" y="382377"/>
                  </a:cubicBezTo>
                  <a:cubicBezTo>
                    <a:pt x="115412" y="383196"/>
                    <a:pt x="115295" y="384210"/>
                    <a:pt x="114827" y="384873"/>
                  </a:cubicBezTo>
                  <a:cubicBezTo>
                    <a:pt x="113384" y="386861"/>
                    <a:pt x="112683" y="388693"/>
                    <a:pt x="113618" y="391306"/>
                  </a:cubicBezTo>
                  <a:cubicBezTo>
                    <a:pt x="114203" y="392944"/>
                    <a:pt x="113618" y="395010"/>
                    <a:pt x="112916" y="396959"/>
                  </a:cubicBezTo>
                  <a:cubicBezTo>
                    <a:pt x="113268" y="397544"/>
                    <a:pt x="113580" y="398168"/>
                    <a:pt x="113969" y="398753"/>
                  </a:cubicBezTo>
                  <a:cubicBezTo>
                    <a:pt x="114827" y="400079"/>
                    <a:pt x="114788" y="401248"/>
                    <a:pt x="113969" y="402652"/>
                  </a:cubicBezTo>
                  <a:cubicBezTo>
                    <a:pt x="113307" y="403783"/>
                    <a:pt x="113151" y="405186"/>
                    <a:pt x="112683" y="406473"/>
                  </a:cubicBezTo>
                  <a:cubicBezTo>
                    <a:pt x="112137" y="407994"/>
                    <a:pt x="112566" y="409164"/>
                    <a:pt x="113813" y="410138"/>
                  </a:cubicBezTo>
                  <a:cubicBezTo>
                    <a:pt x="114983" y="411074"/>
                    <a:pt x="115217" y="412322"/>
                    <a:pt x="114437" y="413569"/>
                  </a:cubicBezTo>
                  <a:cubicBezTo>
                    <a:pt x="113618" y="414934"/>
                    <a:pt x="113736" y="416182"/>
                    <a:pt x="114437" y="417546"/>
                  </a:cubicBezTo>
                  <a:cubicBezTo>
                    <a:pt x="114632" y="417936"/>
                    <a:pt x="114866" y="418560"/>
                    <a:pt x="114710" y="418872"/>
                  </a:cubicBezTo>
                  <a:cubicBezTo>
                    <a:pt x="113189" y="421991"/>
                    <a:pt x="115139" y="424993"/>
                    <a:pt x="114944" y="428035"/>
                  </a:cubicBezTo>
                  <a:cubicBezTo>
                    <a:pt x="114905" y="428931"/>
                    <a:pt x="115646" y="429906"/>
                    <a:pt x="116192" y="430764"/>
                  </a:cubicBezTo>
                  <a:cubicBezTo>
                    <a:pt x="116777" y="431622"/>
                    <a:pt x="117595" y="432324"/>
                    <a:pt x="118219" y="433142"/>
                  </a:cubicBezTo>
                  <a:cubicBezTo>
                    <a:pt x="119038" y="434273"/>
                    <a:pt x="119428" y="435443"/>
                    <a:pt x="117829" y="436379"/>
                  </a:cubicBezTo>
                  <a:cubicBezTo>
                    <a:pt x="116543" y="437120"/>
                    <a:pt x="116699" y="438328"/>
                    <a:pt x="116971" y="439498"/>
                  </a:cubicBezTo>
                  <a:cubicBezTo>
                    <a:pt x="117556" y="441993"/>
                    <a:pt x="118180" y="444450"/>
                    <a:pt x="118999" y="446867"/>
                  </a:cubicBezTo>
                  <a:cubicBezTo>
                    <a:pt x="119272" y="447647"/>
                    <a:pt x="120013" y="448310"/>
                    <a:pt x="120676" y="448856"/>
                  </a:cubicBezTo>
                  <a:cubicBezTo>
                    <a:pt x="121534" y="449558"/>
                    <a:pt x="122898" y="449947"/>
                    <a:pt x="123366" y="450805"/>
                  </a:cubicBezTo>
                  <a:cubicBezTo>
                    <a:pt x="124107" y="452248"/>
                    <a:pt x="122352" y="452560"/>
                    <a:pt x="121611" y="453378"/>
                  </a:cubicBezTo>
                  <a:cubicBezTo>
                    <a:pt x="119857" y="455289"/>
                    <a:pt x="120403" y="458720"/>
                    <a:pt x="122898" y="459305"/>
                  </a:cubicBezTo>
                  <a:cubicBezTo>
                    <a:pt x="127031" y="460319"/>
                    <a:pt x="127889" y="463789"/>
                    <a:pt x="129292" y="466869"/>
                  </a:cubicBezTo>
                  <a:cubicBezTo>
                    <a:pt x="130384" y="469286"/>
                    <a:pt x="131281" y="471743"/>
                    <a:pt x="132139" y="474238"/>
                  </a:cubicBezTo>
                  <a:cubicBezTo>
                    <a:pt x="132802" y="476188"/>
                    <a:pt x="133270" y="478215"/>
                    <a:pt x="133815" y="480165"/>
                  </a:cubicBezTo>
                  <a:cubicBezTo>
                    <a:pt x="134088" y="481140"/>
                    <a:pt x="134205" y="482270"/>
                    <a:pt x="134790" y="483050"/>
                  </a:cubicBezTo>
                  <a:cubicBezTo>
                    <a:pt x="136545" y="485389"/>
                    <a:pt x="135765" y="488002"/>
                    <a:pt x="135648" y="490497"/>
                  </a:cubicBezTo>
                  <a:cubicBezTo>
                    <a:pt x="135648" y="491121"/>
                    <a:pt x="134673" y="491706"/>
                    <a:pt x="134205" y="492330"/>
                  </a:cubicBezTo>
                  <a:cubicBezTo>
                    <a:pt x="133893" y="492759"/>
                    <a:pt x="133659" y="493266"/>
                    <a:pt x="133153" y="494123"/>
                  </a:cubicBezTo>
                  <a:cubicBezTo>
                    <a:pt x="134556" y="494435"/>
                    <a:pt x="135687" y="494552"/>
                    <a:pt x="136662" y="495020"/>
                  </a:cubicBezTo>
                  <a:cubicBezTo>
                    <a:pt x="137402" y="495371"/>
                    <a:pt x="137910" y="496190"/>
                    <a:pt x="138533" y="496814"/>
                  </a:cubicBezTo>
                  <a:cubicBezTo>
                    <a:pt x="137910" y="497438"/>
                    <a:pt x="137364" y="498139"/>
                    <a:pt x="136662" y="498607"/>
                  </a:cubicBezTo>
                  <a:cubicBezTo>
                    <a:pt x="136116" y="498958"/>
                    <a:pt x="135375" y="498919"/>
                    <a:pt x="134595" y="499114"/>
                  </a:cubicBezTo>
                  <a:cubicBezTo>
                    <a:pt x="135375" y="501921"/>
                    <a:pt x="137598" y="501532"/>
                    <a:pt x="139742" y="501726"/>
                  </a:cubicBezTo>
                  <a:cubicBezTo>
                    <a:pt x="140873" y="504300"/>
                    <a:pt x="142003" y="506951"/>
                    <a:pt x="143173" y="509603"/>
                  </a:cubicBezTo>
                  <a:cubicBezTo>
                    <a:pt x="143524" y="510421"/>
                    <a:pt x="143758" y="511630"/>
                    <a:pt x="144421" y="512020"/>
                  </a:cubicBezTo>
                  <a:cubicBezTo>
                    <a:pt x="148164" y="514164"/>
                    <a:pt x="149723" y="517790"/>
                    <a:pt x="151166" y="521495"/>
                  </a:cubicBezTo>
                  <a:cubicBezTo>
                    <a:pt x="151361" y="522040"/>
                    <a:pt x="151673" y="522547"/>
                    <a:pt x="152102" y="523405"/>
                  </a:cubicBezTo>
                  <a:cubicBezTo>
                    <a:pt x="151166" y="524185"/>
                    <a:pt x="150191" y="524965"/>
                    <a:pt x="149295" y="525744"/>
                  </a:cubicBezTo>
                  <a:cubicBezTo>
                    <a:pt x="148710" y="526251"/>
                    <a:pt x="147696" y="526875"/>
                    <a:pt x="147735" y="527304"/>
                  </a:cubicBezTo>
                  <a:cubicBezTo>
                    <a:pt x="147852" y="528084"/>
                    <a:pt x="148515" y="529176"/>
                    <a:pt x="149178" y="529410"/>
                  </a:cubicBezTo>
                  <a:cubicBezTo>
                    <a:pt x="153155" y="530852"/>
                    <a:pt x="156040" y="533425"/>
                    <a:pt x="158185" y="536974"/>
                  </a:cubicBezTo>
                  <a:cubicBezTo>
                    <a:pt x="158574" y="537636"/>
                    <a:pt x="159159" y="538416"/>
                    <a:pt x="159861" y="538689"/>
                  </a:cubicBezTo>
                  <a:cubicBezTo>
                    <a:pt x="162512" y="539742"/>
                    <a:pt x="162746" y="542237"/>
                    <a:pt x="163253" y="544421"/>
                  </a:cubicBezTo>
                  <a:cubicBezTo>
                    <a:pt x="163916" y="547267"/>
                    <a:pt x="162473" y="548515"/>
                    <a:pt x="159393" y="548164"/>
                  </a:cubicBezTo>
                  <a:cubicBezTo>
                    <a:pt x="159198" y="548164"/>
                    <a:pt x="159003" y="548359"/>
                    <a:pt x="158652" y="548515"/>
                  </a:cubicBezTo>
                  <a:cubicBezTo>
                    <a:pt x="158185" y="550309"/>
                    <a:pt x="159354" y="551127"/>
                    <a:pt x="160914" y="552141"/>
                  </a:cubicBezTo>
                  <a:cubicBezTo>
                    <a:pt x="161265" y="551088"/>
                    <a:pt x="161538" y="550269"/>
                    <a:pt x="161849" y="549412"/>
                  </a:cubicBezTo>
                  <a:cubicBezTo>
                    <a:pt x="162240" y="549489"/>
                    <a:pt x="162590" y="549529"/>
                    <a:pt x="162863" y="549685"/>
                  </a:cubicBezTo>
                  <a:cubicBezTo>
                    <a:pt x="163487" y="550036"/>
                    <a:pt x="163994" y="550542"/>
                    <a:pt x="164618" y="550815"/>
                  </a:cubicBezTo>
                  <a:cubicBezTo>
                    <a:pt x="167776" y="552219"/>
                    <a:pt x="169609" y="554441"/>
                    <a:pt x="169686" y="558067"/>
                  </a:cubicBezTo>
                  <a:cubicBezTo>
                    <a:pt x="169686" y="558925"/>
                    <a:pt x="170310" y="559744"/>
                    <a:pt x="170662" y="560563"/>
                  </a:cubicBezTo>
                  <a:cubicBezTo>
                    <a:pt x="171129" y="561694"/>
                    <a:pt x="171597" y="562824"/>
                    <a:pt x="172182" y="564150"/>
                  </a:cubicBezTo>
                  <a:cubicBezTo>
                    <a:pt x="170817" y="564579"/>
                    <a:pt x="169842" y="564891"/>
                    <a:pt x="168751" y="565242"/>
                  </a:cubicBezTo>
                  <a:cubicBezTo>
                    <a:pt x="169180" y="567230"/>
                    <a:pt x="169882" y="568439"/>
                    <a:pt x="172221" y="568322"/>
                  </a:cubicBezTo>
                  <a:cubicBezTo>
                    <a:pt x="174053" y="568244"/>
                    <a:pt x="175925" y="568673"/>
                    <a:pt x="177758" y="569024"/>
                  </a:cubicBezTo>
                  <a:cubicBezTo>
                    <a:pt x="179941" y="569453"/>
                    <a:pt x="181150" y="570934"/>
                    <a:pt x="180916" y="572884"/>
                  </a:cubicBezTo>
                  <a:cubicBezTo>
                    <a:pt x="180604" y="575496"/>
                    <a:pt x="180136" y="578070"/>
                    <a:pt x="179707" y="580760"/>
                  </a:cubicBezTo>
                  <a:cubicBezTo>
                    <a:pt x="181540" y="582397"/>
                    <a:pt x="183606" y="583333"/>
                    <a:pt x="186102" y="582982"/>
                  </a:cubicBezTo>
                  <a:cubicBezTo>
                    <a:pt x="188363" y="582631"/>
                    <a:pt x="190117" y="583606"/>
                    <a:pt x="192028" y="584581"/>
                  </a:cubicBezTo>
                  <a:cubicBezTo>
                    <a:pt x="197877" y="587622"/>
                    <a:pt x="201308" y="592769"/>
                    <a:pt x="204466" y="598266"/>
                  </a:cubicBezTo>
                  <a:cubicBezTo>
                    <a:pt x="205090" y="599358"/>
                    <a:pt x="206455" y="600177"/>
                    <a:pt x="207624" y="600801"/>
                  </a:cubicBezTo>
                  <a:cubicBezTo>
                    <a:pt x="208638" y="601347"/>
                    <a:pt x="209535" y="601854"/>
                    <a:pt x="209379" y="603062"/>
                  </a:cubicBezTo>
                  <a:cubicBezTo>
                    <a:pt x="209067" y="605441"/>
                    <a:pt x="210627" y="606649"/>
                    <a:pt x="212108" y="607975"/>
                  </a:cubicBezTo>
                  <a:cubicBezTo>
                    <a:pt x="213200" y="608989"/>
                    <a:pt x="214253" y="610042"/>
                    <a:pt x="215267" y="611172"/>
                  </a:cubicBezTo>
                  <a:cubicBezTo>
                    <a:pt x="216865" y="612927"/>
                    <a:pt x="217294" y="614565"/>
                    <a:pt x="215344" y="616631"/>
                  </a:cubicBezTo>
                  <a:cubicBezTo>
                    <a:pt x="214565" y="617450"/>
                    <a:pt x="214838" y="619477"/>
                    <a:pt x="215071" y="620920"/>
                  </a:cubicBezTo>
                  <a:cubicBezTo>
                    <a:pt x="215227" y="621934"/>
                    <a:pt x="216475" y="622440"/>
                    <a:pt x="217294" y="621700"/>
                  </a:cubicBezTo>
                  <a:cubicBezTo>
                    <a:pt x="220803" y="618503"/>
                    <a:pt x="223571" y="621076"/>
                    <a:pt x="226340" y="622869"/>
                  </a:cubicBezTo>
                  <a:cubicBezTo>
                    <a:pt x="227470" y="623610"/>
                    <a:pt x="228250" y="624858"/>
                    <a:pt x="229147" y="625910"/>
                  </a:cubicBezTo>
                  <a:cubicBezTo>
                    <a:pt x="229459" y="626262"/>
                    <a:pt x="229576" y="626963"/>
                    <a:pt x="229927" y="627042"/>
                  </a:cubicBezTo>
                  <a:cubicBezTo>
                    <a:pt x="233319" y="627899"/>
                    <a:pt x="232851" y="630394"/>
                    <a:pt x="232266" y="633163"/>
                  </a:cubicBezTo>
                  <a:cubicBezTo>
                    <a:pt x="234450" y="633982"/>
                    <a:pt x="236633" y="634605"/>
                    <a:pt x="238661" y="635580"/>
                  </a:cubicBezTo>
                  <a:cubicBezTo>
                    <a:pt x="239597" y="636048"/>
                    <a:pt x="240181" y="637257"/>
                    <a:pt x="240961" y="638037"/>
                  </a:cubicBezTo>
                  <a:cubicBezTo>
                    <a:pt x="241741" y="638816"/>
                    <a:pt x="242443" y="639830"/>
                    <a:pt x="243417" y="640259"/>
                  </a:cubicBezTo>
                  <a:cubicBezTo>
                    <a:pt x="245562" y="641195"/>
                    <a:pt x="247355" y="642442"/>
                    <a:pt x="249188" y="644002"/>
                  </a:cubicBezTo>
                  <a:cubicBezTo>
                    <a:pt x="251527" y="645991"/>
                    <a:pt x="254374" y="647511"/>
                    <a:pt x="257181" y="648876"/>
                  </a:cubicBezTo>
                  <a:cubicBezTo>
                    <a:pt x="260456" y="650475"/>
                    <a:pt x="263536" y="652229"/>
                    <a:pt x="266149" y="654803"/>
                  </a:cubicBezTo>
                  <a:cubicBezTo>
                    <a:pt x="268059" y="656713"/>
                    <a:pt x="271140" y="657493"/>
                    <a:pt x="271841" y="660690"/>
                  </a:cubicBezTo>
                  <a:cubicBezTo>
                    <a:pt x="271919" y="661119"/>
                    <a:pt x="273011" y="661314"/>
                    <a:pt x="273635" y="661587"/>
                  </a:cubicBezTo>
                  <a:cubicBezTo>
                    <a:pt x="277846" y="663497"/>
                    <a:pt x="282174" y="664979"/>
                    <a:pt x="285683" y="668371"/>
                  </a:cubicBezTo>
                  <a:cubicBezTo>
                    <a:pt x="287593" y="670203"/>
                    <a:pt x="290245" y="671334"/>
                    <a:pt x="291921" y="673674"/>
                  </a:cubicBezTo>
                  <a:cubicBezTo>
                    <a:pt x="292545" y="674532"/>
                    <a:pt x="294144" y="674726"/>
                    <a:pt x="295353" y="675038"/>
                  </a:cubicBezTo>
                  <a:cubicBezTo>
                    <a:pt x="297809" y="675623"/>
                    <a:pt x="299954" y="676598"/>
                    <a:pt x="301396" y="678821"/>
                  </a:cubicBezTo>
                  <a:cubicBezTo>
                    <a:pt x="303112" y="681472"/>
                    <a:pt x="305763" y="682524"/>
                    <a:pt x="308765" y="682680"/>
                  </a:cubicBezTo>
                  <a:cubicBezTo>
                    <a:pt x="310754" y="682797"/>
                    <a:pt x="312625" y="682680"/>
                    <a:pt x="314107" y="684630"/>
                  </a:cubicBezTo>
                  <a:cubicBezTo>
                    <a:pt x="314653" y="685332"/>
                    <a:pt x="316213" y="685254"/>
                    <a:pt x="317304" y="685605"/>
                  </a:cubicBezTo>
                  <a:cubicBezTo>
                    <a:pt x="318630" y="685995"/>
                    <a:pt x="319995" y="686307"/>
                    <a:pt x="321164" y="686970"/>
                  </a:cubicBezTo>
                  <a:cubicBezTo>
                    <a:pt x="321671" y="687243"/>
                    <a:pt x="322178" y="688529"/>
                    <a:pt x="321983" y="688958"/>
                  </a:cubicBezTo>
                  <a:cubicBezTo>
                    <a:pt x="320853" y="691219"/>
                    <a:pt x="322412" y="692350"/>
                    <a:pt x="323426" y="693754"/>
                  </a:cubicBezTo>
                  <a:cubicBezTo>
                    <a:pt x="323894" y="693598"/>
                    <a:pt x="324206" y="693559"/>
                    <a:pt x="324284" y="693403"/>
                  </a:cubicBezTo>
                  <a:cubicBezTo>
                    <a:pt x="326350" y="690011"/>
                    <a:pt x="328105" y="689504"/>
                    <a:pt x="331692" y="691375"/>
                  </a:cubicBezTo>
                  <a:cubicBezTo>
                    <a:pt x="333446" y="692272"/>
                    <a:pt x="335123" y="693949"/>
                    <a:pt x="336877" y="694066"/>
                  </a:cubicBezTo>
                  <a:cubicBezTo>
                    <a:pt x="340504" y="694261"/>
                    <a:pt x="343467" y="696132"/>
                    <a:pt x="346781" y="697107"/>
                  </a:cubicBezTo>
                  <a:cubicBezTo>
                    <a:pt x="347483" y="697302"/>
                    <a:pt x="348341" y="697848"/>
                    <a:pt x="348614" y="698472"/>
                  </a:cubicBezTo>
                  <a:cubicBezTo>
                    <a:pt x="349510" y="700499"/>
                    <a:pt x="351226" y="700850"/>
                    <a:pt x="352941" y="700538"/>
                  </a:cubicBezTo>
                  <a:cubicBezTo>
                    <a:pt x="355593" y="700031"/>
                    <a:pt x="357386" y="700967"/>
                    <a:pt x="359063" y="702916"/>
                  </a:cubicBezTo>
                  <a:cubicBezTo>
                    <a:pt x="360389" y="704476"/>
                    <a:pt x="361792" y="706192"/>
                    <a:pt x="364482" y="706270"/>
                  </a:cubicBezTo>
                  <a:cubicBezTo>
                    <a:pt x="364911" y="705958"/>
                    <a:pt x="365613" y="705529"/>
                    <a:pt x="366159" y="704983"/>
                  </a:cubicBezTo>
                  <a:cubicBezTo>
                    <a:pt x="367290" y="703891"/>
                    <a:pt x="368421" y="703307"/>
                    <a:pt x="369863" y="704359"/>
                  </a:cubicBezTo>
                  <a:cubicBezTo>
                    <a:pt x="370136" y="704554"/>
                    <a:pt x="370526" y="704788"/>
                    <a:pt x="370838" y="704710"/>
                  </a:cubicBezTo>
                  <a:cubicBezTo>
                    <a:pt x="373372" y="704125"/>
                    <a:pt x="375361" y="704710"/>
                    <a:pt x="376647" y="707127"/>
                  </a:cubicBezTo>
                  <a:cubicBezTo>
                    <a:pt x="376803" y="707400"/>
                    <a:pt x="377661" y="707673"/>
                    <a:pt x="377895" y="707478"/>
                  </a:cubicBezTo>
                  <a:cubicBezTo>
                    <a:pt x="379845" y="706153"/>
                    <a:pt x="381249" y="707283"/>
                    <a:pt x="382925" y="708180"/>
                  </a:cubicBezTo>
                  <a:cubicBezTo>
                    <a:pt x="383939" y="708726"/>
                    <a:pt x="385459" y="708414"/>
                    <a:pt x="386707" y="708375"/>
                  </a:cubicBezTo>
                  <a:cubicBezTo>
                    <a:pt x="389514" y="708258"/>
                    <a:pt x="392283" y="708375"/>
                    <a:pt x="394973" y="709506"/>
                  </a:cubicBezTo>
                  <a:cubicBezTo>
                    <a:pt x="396338" y="710052"/>
                    <a:pt x="397702" y="710091"/>
                    <a:pt x="399301" y="709935"/>
                  </a:cubicBezTo>
                  <a:cubicBezTo>
                    <a:pt x="401445" y="709701"/>
                    <a:pt x="403746" y="710715"/>
                    <a:pt x="405968" y="711261"/>
                  </a:cubicBezTo>
                  <a:cubicBezTo>
                    <a:pt x="407177" y="711573"/>
                    <a:pt x="408386" y="711923"/>
                    <a:pt x="409516" y="712430"/>
                  </a:cubicBezTo>
                  <a:cubicBezTo>
                    <a:pt x="412987" y="713873"/>
                    <a:pt x="416574" y="713873"/>
                    <a:pt x="420200" y="713678"/>
                  </a:cubicBezTo>
                  <a:cubicBezTo>
                    <a:pt x="422032" y="713600"/>
                    <a:pt x="423865" y="713912"/>
                    <a:pt x="426165" y="714068"/>
                  </a:cubicBezTo>
                  <a:cubicBezTo>
                    <a:pt x="426594" y="714575"/>
                    <a:pt x="427296" y="715432"/>
                    <a:pt x="428193" y="716563"/>
                  </a:cubicBezTo>
                  <a:cubicBezTo>
                    <a:pt x="429558" y="715861"/>
                    <a:pt x="430883" y="715160"/>
                    <a:pt x="432365" y="714419"/>
                  </a:cubicBezTo>
                  <a:cubicBezTo>
                    <a:pt x="434393" y="715978"/>
                    <a:pt x="432248" y="716758"/>
                    <a:pt x="431468" y="717928"/>
                  </a:cubicBezTo>
                  <a:cubicBezTo>
                    <a:pt x="432365" y="718980"/>
                    <a:pt x="433496" y="719136"/>
                    <a:pt x="434470" y="718240"/>
                  </a:cubicBezTo>
                  <a:cubicBezTo>
                    <a:pt x="435757" y="717109"/>
                    <a:pt x="437200" y="717070"/>
                    <a:pt x="438720" y="717109"/>
                  </a:cubicBezTo>
                  <a:cubicBezTo>
                    <a:pt x="439422" y="717109"/>
                    <a:pt x="440397" y="717304"/>
                    <a:pt x="440787" y="716953"/>
                  </a:cubicBezTo>
                  <a:cubicBezTo>
                    <a:pt x="444140" y="713717"/>
                    <a:pt x="447922" y="716680"/>
                    <a:pt x="451470" y="716134"/>
                  </a:cubicBezTo>
                  <a:cubicBezTo>
                    <a:pt x="452640" y="715978"/>
                    <a:pt x="454004" y="717148"/>
                    <a:pt x="455252" y="717733"/>
                  </a:cubicBezTo>
                  <a:cubicBezTo>
                    <a:pt x="456500" y="718357"/>
                    <a:pt x="457631" y="719215"/>
                    <a:pt x="458917" y="719683"/>
                  </a:cubicBezTo>
                  <a:cubicBezTo>
                    <a:pt x="460867" y="720384"/>
                    <a:pt x="462699" y="720111"/>
                    <a:pt x="464454" y="718747"/>
                  </a:cubicBezTo>
                  <a:cubicBezTo>
                    <a:pt x="466793" y="716875"/>
                    <a:pt x="466910" y="716992"/>
                    <a:pt x="469757" y="718240"/>
                  </a:cubicBezTo>
                  <a:cubicBezTo>
                    <a:pt x="469991" y="718240"/>
                    <a:pt x="470264" y="718240"/>
                    <a:pt x="470420" y="718122"/>
                  </a:cubicBezTo>
                  <a:cubicBezTo>
                    <a:pt x="473695" y="715432"/>
                    <a:pt x="477477" y="714964"/>
                    <a:pt x="481571" y="715354"/>
                  </a:cubicBezTo>
                  <a:cubicBezTo>
                    <a:pt x="484339" y="715627"/>
                    <a:pt x="487108" y="715354"/>
                    <a:pt x="489798" y="714146"/>
                  </a:cubicBezTo>
                  <a:cubicBezTo>
                    <a:pt x="491396" y="713444"/>
                    <a:pt x="493424" y="713483"/>
                    <a:pt x="495256" y="713522"/>
                  </a:cubicBezTo>
                  <a:cubicBezTo>
                    <a:pt x="497557" y="713522"/>
                    <a:pt x="499896" y="714185"/>
                    <a:pt x="502158" y="713951"/>
                  </a:cubicBezTo>
                  <a:cubicBezTo>
                    <a:pt x="506135" y="713483"/>
                    <a:pt x="510424" y="713249"/>
                    <a:pt x="513933" y="711611"/>
                  </a:cubicBezTo>
                  <a:cubicBezTo>
                    <a:pt x="516701" y="710324"/>
                    <a:pt x="519548" y="708999"/>
                    <a:pt x="522394" y="708687"/>
                  </a:cubicBezTo>
                  <a:cubicBezTo>
                    <a:pt x="525435" y="708375"/>
                    <a:pt x="528242" y="706114"/>
                    <a:pt x="531517" y="707478"/>
                  </a:cubicBezTo>
                  <a:cubicBezTo>
                    <a:pt x="531907" y="707634"/>
                    <a:pt x="532687" y="707283"/>
                    <a:pt x="533116" y="706933"/>
                  </a:cubicBezTo>
                  <a:cubicBezTo>
                    <a:pt x="536157" y="704242"/>
                    <a:pt x="539939" y="703735"/>
                    <a:pt x="543682" y="702839"/>
                  </a:cubicBezTo>
                  <a:cubicBezTo>
                    <a:pt x="546061" y="702293"/>
                    <a:pt x="548868" y="702410"/>
                    <a:pt x="550506" y="699914"/>
                  </a:cubicBezTo>
                  <a:cubicBezTo>
                    <a:pt x="550856" y="699368"/>
                    <a:pt x="551909" y="699056"/>
                    <a:pt x="552650" y="699056"/>
                  </a:cubicBezTo>
                  <a:cubicBezTo>
                    <a:pt x="556705" y="699056"/>
                    <a:pt x="560370" y="697809"/>
                    <a:pt x="564113" y="696327"/>
                  </a:cubicBezTo>
                  <a:cubicBezTo>
                    <a:pt x="568090" y="694728"/>
                    <a:pt x="572301" y="693754"/>
                    <a:pt x="576395" y="692428"/>
                  </a:cubicBezTo>
                  <a:cubicBezTo>
                    <a:pt x="577292" y="692155"/>
                    <a:pt x="578072" y="691648"/>
                    <a:pt x="578969" y="691336"/>
                  </a:cubicBezTo>
                  <a:cubicBezTo>
                    <a:pt x="579944" y="690986"/>
                    <a:pt x="581035" y="690362"/>
                    <a:pt x="581971" y="690557"/>
                  </a:cubicBezTo>
                  <a:cubicBezTo>
                    <a:pt x="587313" y="691687"/>
                    <a:pt x="591212" y="688919"/>
                    <a:pt x="595150" y="686073"/>
                  </a:cubicBezTo>
                  <a:cubicBezTo>
                    <a:pt x="595929" y="685488"/>
                    <a:pt x="597021" y="685176"/>
                    <a:pt x="597996" y="684981"/>
                  </a:cubicBezTo>
                  <a:cubicBezTo>
                    <a:pt x="598776" y="684786"/>
                    <a:pt x="599790" y="685215"/>
                    <a:pt x="600413" y="684864"/>
                  </a:cubicBezTo>
                  <a:cubicBezTo>
                    <a:pt x="603299" y="683304"/>
                    <a:pt x="606496" y="682915"/>
                    <a:pt x="609576" y="682018"/>
                  </a:cubicBezTo>
                  <a:cubicBezTo>
                    <a:pt x="610668" y="681706"/>
                    <a:pt x="611760" y="681355"/>
                    <a:pt x="612813" y="680965"/>
                  </a:cubicBezTo>
                  <a:cubicBezTo>
                    <a:pt x="613865" y="680575"/>
                    <a:pt x="614957" y="680185"/>
                    <a:pt x="615854" y="679561"/>
                  </a:cubicBezTo>
                  <a:cubicBezTo>
                    <a:pt x="618466" y="677846"/>
                    <a:pt x="620883" y="675857"/>
                    <a:pt x="623574" y="674337"/>
                  </a:cubicBezTo>
                  <a:cubicBezTo>
                    <a:pt x="625328" y="673323"/>
                    <a:pt x="627434" y="672738"/>
                    <a:pt x="629422" y="672348"/>
                  </a:cubicBezTo>
                  <a:cubicBezTo>
                    <a:pt x="631138" y="671997"/>
                    <a:pt x="632424" y="671412"/>
                    <a:pt x="633516" y="669970"/>
                  </a:cubicBezTo>
                  <a:cubicBezTo>
                    <a:pt x="634998" y="668020"/>
                    <a:pt x="636558" y="666148"/>
                    <a:pt x="638975" y="665135"/>
                  </a:cubicBezTo>
                  <a:cubicBezTo>
                    <a:pt x="639755" y="664784"/>
                    <a:pt x="640690" y="663887"/>
                    <a:pt x="640807" y="663146"/>
                  </a:cubicBezTo>
                  <a:cubicBezTo>
                    <a:pt x="641158" y="660573"/>
                    <a:pt x="643615" y="659520"/>
                    <a:pt x="644668" y="657532"/>
                  </a:cubicBezTo>
                  <a:cubicBezTo>
                    <a:pt x="644824" y="657259"/>
                    <a:pt x="645135" y="656908"/>
                    <a:pt x="645447" y="656869"/>
                  </a:cubicBezTo>
                  <a:cubicBezTo>
                    <a:pt x="650204" y="655777"/>
                    <a:pt x="653051" y="651722"/>
                    <a:pt x="657027" y="649461"/>
                  </a:cubicBezTo>
                  <a:cubicBezTo>
                    <a:pt x="658860" y="648408"/>
                    <a:pt x="660225" y="647316"/>
                    <a:pt x="662330" y="648798"/>
                  </a:cubicBezTo>
                  <a:cubicBezTo>
                    <a:pt x="663383" y="649578"/>
                    <a:pt x="664552" y="649071"/>
                    <a:pt x="665410" y="648018"/>
                  </a:cubicBezTo>
                  <a:cubicBezTo>
                    <a:pt x="666580" y="646576"/>
                    <a:pt x="667828" y="645211"/>
                    <a:pt x="669075" y="643846"/>
                  </a:cubicBezTo>
                  <a:cubicBezTo>
                    <a:pt x="669543" y="643339"/>
                    <a:pt x="670050" y="642754"/>
                    <a:pt x="670674" y="642521"/>
                  </a:cubicBezTo>
                  <a:cubicBezTo>
                    <a:pt x="673482" y="641507"/>
                    <a:pt x="675860" y="639947"/>
                    <a:pt x="677926" y="637803"/>
                  </a:cubicBezTo>
                  <a:cubicBezTo>
                    <a:pt x="678550" y="637179"/>
                    <a:pt x="679837" y="637179"/>
                    <a:pt x="680812" y="636867"/>
                  </a:cubicBezTo>
                  <a:cubicBezTo>
                    <a:pt x="681163" y="633202"/>
                    <a:pt x="682761" y="630550"/>
                    <a:pt x="686348" y="629186"/>
                  </a:cubicBezTo>
                  <a:cubicBezTo>
                    <a:pt x="688454" y="628406"/>
                    <a:pt x="689974" y="626963"/>
                    <a:pt x="691105" y="624819"/>
                  </a:cubicBezTo>
                  <a:cubicBezTo>
                    <a:pt x="692314" y="622519"/>
                    <a:pt x="693990" y="620452"/>
                    <a:pt x="695667" y="618424"/>
                  </a:cubicBezTo>
                  <a:cubicBezTo>
                    <a:pt x="697889" y="615734"/>
                    <a:pt x="700229" y="613122"/>
                    <a:pt x="702685" y="610666"/>
                  </a:cubicBezTo>
                  <a:cubicBezTo>
                    <a:pt x="704674" y="608638"/>
                    <a:pt x="706857" y="606844"/>
                    <a:pt x="708963" y="604973"/>
                  </a:cubicBezTo>
                  <a:cubicBezTo>
                    <a:pt x="711263" y="602945"/>
                    <a:pt x="714499" y="601503"/>
                    <a:pt x="715513" y="598656"/>
                  </a:cubicBezTo>
                  <a:cubicBezTo>
                    <a:pt x="716566" y="595654"/>
                    <a:pt x="718944" y="594173"/>
                    <a:pt x="720738" y="592028"/>
                  </a:cubicBezTo>
                  <a:cubicBezTo>
                    <a:pt x="721986" y="590507"/>
                    <a:pt x="723623" y="589299"/>
                    <a:pt x="724910" y="587817"/>
                  </a:cubicBezTo>
                  <a:cubicBezTo>
                    <a:pt x="725339" y="587310"/>
                    <a:pt x="725417" y="586413"/>
                    <a:pt x="725495" y="585672"/>
                  </a:cubicBezTo>
                  <a:cubicBezTo>
                    <a:pt x="725689" y="583723"/>
                    <a:pt x="725729" y="581773"/>
                    <a:pt x="727717" y="580565"/>
                  </a:cubicBezTo>
                  <a:cubicBezTo>
                    <a:pt x="728341" y="580175"/>
                    <a:pt x="728731" y="579317"/>
                    <a:pt x="729160" y="578654"/>
                  </a:cubicBezTo>
                  <a:cubicBezTo>
                    <a:pt x="730252" y="576978"/>
                    <a:pt x="731109" y="575145"/>
                    <a:pt x="732396" y="573663"/>
                  </a:cubicBezTo>
                  <a:cubicBezTo>
                    <a:pt x="733995" y="571870"/>
                    <a:pt x="735164" y="569920"/>
                    <a:pt x="735827" y="567659"/>
                  </a:cubicBezTo>
                  <a:cubicBezTo>
                    <a:pt x="736412" y="565709"/>
                    <a:pt x="737660" y="564579"/>
                    <a:pt x="739570" y="563877"/>
                  </a:cubicBezTo>
                  <a:cubicBezTo>
                    <a:pt x="741052" y="563331"/>
                    <a:pt x="742417" y="562318"/>
                    <a:pt x="743742" y="561382"/>
                  </a:cubicBezTo>
                  <a:cubicBezTo>
                    <a:pt x="744327" y="560953"/>
                    <a:pt x="744795" y="560212"/>
                    <a:pt x="745068" y="559510"/>
                  </a:cubicBezTo>
                  <a:cubicBezTo>
                    <a:pt x="745692" y="557834"/>
                    <a:pt x="746160" y="556118"/>
                    <a:pt x="747095" y="554520"/>
                  </a:cubicBezTo>
                  <a:cubicBezTo>
                    <a:pt x="747095" y="554285"/>
                    <a:pt x="747095" y="554012"/>
                    <a:pt x="747017" y="553818"/>
                  </a:cubicBezTo>
                  <a:cubicBezTo>
                    <a:pt x="744990" y="550621"/>
                    <a:pt x="744951" y="550581"/>
                    <a:pt x="748148" y="548476"/>
                  </a:cubicBezTo>
                  <a:cubicBezTo>
                    <a:pt x="749201" y="547774"/>
                    <a:pt x="749786" y="547033"/>
                    <a:pt x="749863" y="545669"/>
                  </a:cubicBezTo>
                  <a:cubicBezTo>
                    <a:pt x="749981" y="542393"/>
                    <a:pt x="751735" y="540288"/>
                    <a:pt x="754347" y="538260"/>
                  </a:cubicBezTo>
                  <a:cubicBezTo>
                    <a:pt x="756726" y="536428"/>
                    <a:pt x="758364" y="533581"/>
                    <a:pt x="760313" y="531164"/>
                  </a:cubicBezTo>
                  <a:cubicBezTo>
                    <a:pt x="760430" y="531008"/>
                    <a:pt x="760391" y="530618"/>
                    <a:pt x="760508" y="530501"/>
                  </a:cubicBezTo>
                  <a:cubicBezTo>
                    <a:pt x="763042" y="528318"/>
                    <a:pt x="763120" y="525199"/>
                    <a:pt x="763549" y="522236"/>
                  </a:cubicBezTo>
                  <a:cubicBezTo>
                    <a:pt x="763822" y="520403"/>
                    <a:pt x="764524" y="518960"/>
                    <a:pt x="765967" y="517479"/>
                  </a:cubicBezTo>
                  <a:cubicBezTo>
                    <a:pt x="767292" y="516114"/>
                    <a:pt x="768774" y="514086"/>
                    <a:pt x="768423" y="511591"/>
                  </a:cubicBezTo>
                  <a:cubicBezTo>
                    <a:pt x="768345" y="510967"/>
                    <a:pt x="768657" y="510227"/>
                    <a:pt x="768969" y="509642"/>
                  </a:cubicBezTo>
                  <a:cubicBezTo>
                    <a:pt x="770138" y="507497"/>
                    <a:pt x="771152" y="505158"/>
                    <a:pt x="772673" y="503286"/>
                  </a:cubicBezTo>
                  <a:cubicBezTo>
                    <a:pt x="775207" y="500128"/>
                    <a:pt x="776416" y="496424"/>
                    <a:pt x="777742" y="492759"/>
                  </a:cubicBezTo>
                  <a:cubicBezTo>
                    <a:pt x="778521" y="490614"/>
                    <a:pt x="778639" y="488236"/>
                    <a:pt x="779028" y="485974"/>
                  </a:cubicBezTo>
                  <a:cubicBezTo>
                    <a:pt x="779457" y="483596"/>
                    <a:pt x="779808" y="481178"/>
                    <a:pt x="780276" y="478800"/>
                  </a:cubicBezTo>
                  <a:cubicBezTo>
                    <a:pt x="780393" y="478137"/>
                    <a:pt x="780588" y="477319"/>
                    <a:pt x="781056" y="476890"/>
                  </a:cubicBezTo>
                  <a:cubicBezTo>
                    <a:pt x="783863" y="474004"/>
                    <a:pt x="784019" y="470183"/>
                    <a:pt x="784877" y="466596"/>
                  </a:cubicBezTo>
                  <a:cubicBezTo>
                    <a:pt x="784994" y="466050"/>
                    <a:pt x="784877" y="465193"/>
                    <a:pt x="785189" y="464920"/>
                  </a:cubicBezTo>
                  <a:cubicBezTo>
                    <a:pt x="788425" y="462190"/>
                    <a:pt x="788698" y="458018"/>
                    <a:pt x="790453" y="454548"/>
                  </a:cubicBezTo>
                  <a:cubicBezTo>
                    <a:pt x="790609" y="454236"/>
                    <a:pt x="790881" y="453925"/>
                    <a:pt x="790921" y="453613"/>
                  </a:cubicBezTo>
                  <a:cubicBezTo>
                    <a:pt x="791154" y="449596"/>
                    <a:pt x="791349" y="445619"/>
                    <a:pt x="791544" y="441408"/>
                  </a:cubicBezTo>
                  <a:cubicBezTo>
                    <a:pt x="793572" y="439693"/>
                    <a:pt x="793455" y="439732"/>
                    <a:pt x="792402" y="436964"/>
                  </a:cubicBezTo>
                  <a:cubicBezTo>
                    <a:pt x="791505" y="434624"/>
                    <a:pt x="792636" y="432246"/>
                    <a:pt x="792909" y="429867"/>
                  </a:cubicBezTo>
                  <a:cubicBezTo>
                    <a:pt x="793026" y="428659"/>
                    <a:pt x="793416" y="427450"/>
                    <a:pt x="793728" y="425929"/>
                  </a:cubicBezTo>
                  <a:cubicBezTo>
                    <a:pt x="794352" y="425617"/>
                    <a:pt x="795365" y="425267"/>
                    <a:pt x="796145" y="424643"/>
                  </a:cubicBezTo>
                  <a:cubicBezTo>
                    <a:pt x="797042" y="423863"/>
                    <a:pt x="797822" y="423668"/>
                    <a:pt x="798991" y="424058"/>
                  </a:cubicBezTo>
                  <a:cubicBezTo>
                    <a:pt x="800395" y="424526"/>
                    <a:pt x="801604" y="423980"/>
                    <a:pt x="801994" y="422459"/>
                  </a:cubicBezTo>
                  <a:cubicBezTo>
                    <a:pt x="802306" y="421133"/>
                    <a:pt x="801526" y="420237"/>
                    <a:pt x="800395" y="419652"/>
                  </a:cubicBezTo>
                  <a:cubicBezTo>
                    <a:pt x="800200" y="419535"/>
                    <a:pt x="799966" y="419496"/>
                    <a:pt x="799732" y="419379"/>
                  </a:cubicBezTo>
                  <a:cubicBezTo>
                    <a:pt x="797209" y="418182"/>
                    <a:pt x="796574" y="416326"/>
                    <a:pt x="797822" y="413803"/>
                  </a:cubicBezTo>
                  <a:cubicBezTo>
                    <a:pt x="797978" y="413491"/>
                    <a:pt x="798329" y="413063"/>
                    <a:pt x="798212" y="412867"/>
                  </a:cubicBezTo>
                  <a:cubicBezTo>
                    <a:pt x="796964" y="410528"/>
                    <a:pt x="798758" y="407994"/>
                    <a:pt x="797666" y="405498"/>
                  </a:cubicBezTo>
                  <a:cubicBezTo>
                    <a:pt x="797042" y="404134"/>
                    <a:pt x="797666" y="402184"/>
                    <a:pt x="797744" y="400196"/>
                  </a:cubicBezTo>
                  <a:cubicBezTo>
                    <a:pt x="794585" y="395712"/>
                    <a:pt x="792597" y="390565"/>
                    <a:pt x="794157" y="384522"/>
                  </a:cubicBezTo>
                  <a:cubicBezTo>
                    <a:pt x="794624" y="382650"/>
                    <a:pt x="794157" y="380506"/>
                    <a:pt x="795911" y="379024"/>
                  </a:cubicBezTo>
                  <a:cubicBezTo>
                    <a:pt x="796145" y="378829"/>
                    <a:pt x="796028" y="378088"/>
                    <a:pt x="795872" y="377698"/>
                  </a:cubicBezTo>
                  <a:cubicBezTo>
                    <a:pt x="795326" y="376528"/>
                    <a:pt x="795794" y="375749"/>
                    <a:pt x="796574" y="374891"/>
                  </a:cubicBezTo>
                  <a:cubicBezTo>
                    <a:pt x="798640" y="372552"/>
                    <a:pt x="798602" y="372513"/>
                    <a:pt x="796574" y="369939"/>
                  </a:cubicBezTo>
                  <a:cubicBezTo>
                    <a:pt x="798640" y="367951"/>
                    <a:pt x="798952" y="365455"/>
                    <a:pt x="798679" y="362609"/>
                  </a:cubicBezTo>
                  <a:cubicBezTo>
                    <a:pt x="798563" y="361595"/>
                    <a:pt x="800122" y="360426"/>
                    <a:pt x="801058" y="359100"/>
                  </a:cubicBezTo>
                  <a:cubicBezTo>
                    <a:pt x="800161" y="358203"/>
                    <a:pt x="799303" y="357306"/>
                    <a:pt x="798407" y="356449"/>
                  </a:cubicBezTo>
                  <a:cubicBezTo>
                    <a:pt x="797393" y="355435"/>
                    <a:pt x="797237" y="354499"/>
                    <a:pt x="797705" y="353018"/>
                  </a:cubicBezTo>
                  <a:cubicBezTo>
                    <a:pt x="798290" y="351068"/>
                    <a:pt x="798758" y="348728"/>
                    <a:pt x="798212" y="346857"/>
                  </a:cubicBezTo>
                  <a:cubicBezTo>
                    <a:pt x="797471" y="344479"/>
                    <a:pt x="797666" y="342763"/>
                    <a:pt x="799031" y="340774"/>
                  </a:cubicBezTo>
                  <a:cubicBezTo>
                    <a:pt x="799888" y="339527"/>
                    <a:pt x="799420" y="338123"/>
                    <a:pt x="798367" y="336954"/>
                  </a:cubicBezTo>
                  <a:cubicBezTo>
                    <a:pt x="796067" y="334380"/>
                    <a:pt x="795911" y="332275"/>
                    <a:pt x="797744" y="329545"/>
                  </a:cubicBezTo>
                  <a:cubicBezTo>
                    <a:pt x="800083" y="326114"/>
                    <a:pt x="800005" y="323424"/>
                    <a:pt x="796769" y="320694"/>
                  </a:cubicBezTo>
                  <a:cubicBezTo>
                    <a:pt x="794820" y="319018"/>
                    <a:pt x="794391" y="317536"/>
                    <a:pt x="795482" y="315353"/>
                  </a:cubicBezTo>
                  <a:cubicBezTo>
                    <a:pt x="796028" y="314222"/>
                    <a:pt x="796223" y="310713"/>
                    <a:pt x="796028" y="308763"/>
                  </a:cubicBezTo>
                  <a:cubicBezTo>
                    <a:pt x="793338" y="307243"/>
                    <a:pt x="793182" y="307204"/>
                    <a:pt x="794157" y="304552"/>
                  </a:cubicBezTo>
                  <a:cubicBezTo>
                    <a:pt x="794820" y="302759"/>
                    <a:pt x="794196" y="301628"/>
                    <a:pt x="792948" y="300575"/>
                  </a:cubicBezTo>
                  <a:cubicBezTo>
                    <a:pt x="792051" y="299835"/>
                    <a:pt x="790998" y="299250"/>
                    <a:pt x="790102" y="298509"/>
                  </a:cubicBezTo>
                  <a:cubicBezTo>
                    <a:pt x="789166" y="297729"/>
                    <a:pt x="788074" y="297183"/>
                    <a:pt x="788620" y="295390"/>
                  </a:cubicBezTo>
                  <a:cubicBezTo>
                    <a:pt x="788854" y="294532"/>
                    <a:pt x="787645" y="293245"/>
                    <a:pt x="787022" y="292037"/>
                  </a:cubicBezTo>
                  <a:cubicBezTo>
                    <a:pt x="787918" y="291101"/>
                    <a:pt x="789283" y="290282"/>
                    <a:pt x="789673" y="289112"/>
                  </a:cubicBezTo>
                  <a:cubicBezTo>
                    <a:pt x="790063" y="287942"/>
                    <a:pt x="789556" y="286422"/>
                    <a:pt x="789400" y="284940"/>
                  </a:cubicBezTo>
                  <a:cubicBezTo>
                    <a:pt x="788347" y="284823"/>
                    <a:pt x="787528" y="284784"/>
                    <a:pt x="786749" y="284628"/>
                  </a:cubicBezTo>
                  <a:cubicBezTo>
                    <a:pt x="784877" y="284239"/>
                    <a:pt x="784448" y="283225"/>
                    <a:pt x="785696" y="281704"/>
                  </a:cubicBezTo>
                  <a:cubicBezTo>
                    <a:pt x="786202" y="281080"/>
                    <a:pt x="787022" y="280729"/>
                    <a:pt x="787450" y="280417"/>
                  </a:cubicBezTo>
                  <a:cubicBezTo>
                    <a:pt x="786904" y="277688"/>
                    <a:pt x="786631" y="275465"/>
                    <a:pt x="784097" y="274491"/>
                  </a:cubicBezTo>
                  <a:cubicBezTo>
                    <a:pt x="783668" y="274335"/>
                    <a:pt x="783512" y="273555"/>
                    <a:pt x="783200" y="273087"/>
                  </a:cubicBezTo>
                  <a:cubicBezTo>
                    <a:pt x="782849" y="272502"/>
                    <a:pt x="782576" y="271762"/>
                    <a:pt x="782070" y="271410"/>
                  </a:cubicBezTo>
                  <a:cubicBezTo>
                    <a:pt x="779691" y="269812"/>
                    <a:pt x="777235" y="268291"/>
                    <a:pt x="774466" y="266498"/>
                  </a:cubicBezTo>
                  <a:cubicBezTo>
                    <a:pt x="775207" y="263418"/>
                    <a:pt x="773024" y="260259"/>
                    <a:pt x="774349" y="256828"/>
                  </a:cubicBezTo>
                  <a:cubicBezTo>
                    <a:pt x="774661" y="256048"/>
                    <a:pt x="774311" y="254528"/>
                    <a:pt x="773687" y="253943"/>
                  </a:cubicBezTo>
                  <a:cubicBezTo>
                    <a:pt x="772439" y="252773"/>
                    <a:pt x="772751" y="251447"/>
                    <a:pt x="772634" y="250083"/>
                  </a:cubicBezTo>
                  <a:cubicBezTo>
                    <a:pt x="772517" y="248874"/>
                    <a:pt x="772361" y="247392"/>
                    <a:pt x="771659" y="246574"/>
                  </a:cubicBezTo>
                  <a:cubicBezTo>
                    <a:pt x="769398" y="244078"/>
                    <a:pt x="769281" y="244195"/>
                    <a:pt x="770723" y="240881"/>
                  </a:cubicBezTo>
                  <a:cubicBezTo>
                    <a:pt x="770411" y="240296"/>
                    <a:pt x="770100" y="239555"/>
                    <a:pt x="769710" y="238854"/>
                  </a:cubicBezTo>
                  <a:cubicBezTo>
                    <a:pt x="768813" y="237294"/>
                    <a:pt x="768228" y="235735"/>
                    <a:pt x="768735" y="233863"/>
                  </a:cubicBezTo>
                  <a:cubicBezTo>
                    <a:pt x="769164" y="232148"/>
                    <a:pt x="768423" y="230783"/>
                    <a:pt x="766512" y="230627"/>
                  </a:cubicBezTo>
                  <a:cubicBezTo>
                    <a:pt x="764602" y="230471"/>
                    <a:pt x="763549" y="229457"/>
                    <a:pt x="762964" y="227741"/>
                  </a:cubicBezTo>
                  <a:cubicBezTo>
                    <a:pt x="762808" y="227313"/>
                    <a:pt x="762574" y="226806"/>
                    <a:pt x="762224" y="226572"/>
                  </a:cubicBezTo>
                  <a:cubicBezTo>
                    <a:pt x="759533" y="224895"/>
                    <a:pt x="758558" y="222205"/>
                    <a:pt x="757817" y="218891"/>
                  </a:cubicBezTo>
                  <a:cubicBezTo>
                    <a:pt x="756219" y="218891"/>
                    <a:pt x="754738" y="218969"/>
                    <a:pt x="753256" y="218891"/>
                  </a:cubicBezTo>
                  <a:cubicBezTo>
                    <a:pt x="752476" y="218852"/>
                    <a:pt x="751267" y="218657"/>
                    <a:pt x="751072" y="218150"/>
                  </a:cubicBezTo>
                  <a:cubicBezTo>
                    <a:pt x="749201" y="213822"/>
                    <a:pt x="745458" y="211600"/>
                    <a:pt x="741481" y="209260"/>
                  </a:cubicBezTo>
                  <a:cubicBezTo>
                    <a:pt x="741909" y="208207"/>
                    <a:pt x="742299" y="207233"/>
                    <a:pt x="742689" y="206297"/>
                  </a:cubicBezTo>
                  <a:cubicBezTo>
                    <a:pt x="741403" y="205049"/>
                    <a:pt x="740584" y="206141"/>
                    <a:pt x="739726" y="206570"/>
                  </a:cubicBezTo>
                  <a:cubicBezTo>
                    <a:pt x="738206" y="207272"/>
                    <a:pt x="736802" y="207233"/>
                    <a:pt x="735086" y="207194"/>
                  </a:cubicBezTo>
                  <a:cubicBezTo>
                    <a:pt x="731694" y="207077"/>
                    <a:pt x="728302" y="207934"/>
                    <a:pt x="724871" y="207974"/>
                  </a:cubicBezTo>
                  <a:cubicBezTo>
                    <a:pt x="724286" y="207974"/>
                    <a:pt x="723701" y="208714"/>
                    <a:pt x="723077" y="208987"/>
                  </a:cubicBezTo>
                  <a:cubicBezTo>
                    <a:pt x="722453" y="209260"/>
                    <a:pt x="721557" y="209728"/>
                    <a:pt x="721167" y="209494"/>
                  </a:cubicBezTo>
                  <a:cubicBezTo>
                    <a:pt x="718281" y="207856"/>
                    <a:pt x="714733" y="208012"/>
                    <a:pt x="712043" y="206297"/>
                  </a:cubicBezTo>
                  <a:cubicBezTo>
                    <a:pt x="710015" y="205010"/>
                    <a:pt x="708651" y="202632"/>
                    <a:pt x="707130" y="200682"/>
                  </a:cubicBezTo>
                  <a:cubicBezTo>
                    <a:pt x="706155" y="199435"/>
                    <a:pt x="705454" y="197992"/>
                    <a:pt x="703660" y="197524"/>
                  </a:cubicBezTo>
                  <a:cubicBezTo>
                    <a:pt x="702997" y="197329"/>
                    <a:pt x="702217" y="196549"/>
                    <a:pt x="701983" y="195847"/>
                  </a:cubicBezTo>
                  <a:cubicBezTo>
                    <a:pt x="701165" y="193313"/>
                    <a:pt x="699098" y="192377"/>
                    <a:pt x="696915" y="191519"/>
                  </a:cubicBezTo>
                  <a:cubicBezTo>
                    <a:pt x="695628" y="191013"/>
                    <a:pt x="694926" y="190116"/>
                    <a:pt x="694653" y="188673"/>
                  </a:cubicBezTo>
                  <a:cubicBezTo>
                    <a:pt x="693873" y="184618"/>
                    <a:pt x="692470" y="182980"/>
                    <a:pt x="688415" y="181382"/>
                  </a:cubicBezTo>
                  <a:cubicBezTo>
                    <a:pt x="688376" y="180797"/>
                    <a:pt x="688415" y="180095"/>
                    <a:pt x="688259" y="179433"/>
                  </a:cubicBezTo>
                  <a:cubicBezTo>
                    <a:pt x="688064" y="178692"/>
                    <a:pt x="687869" y="177561"/>
                    <a:pt x="687362" y="177366"/>
                  </a:cubicBezTo>
                  <a:cubicBezTo>
                    <a:pt x="684204" y="176157"/>
                    <a:pt x="683424" y="172843"/>
                    <a:pt x="681396" y="170699"/>
                  </a:cubicBezTo>
                  <a:cubicBezTo>
                    <a:pt x="680188" y="169412"/>
                    <a:pt x="680071" y="167774"/>
                    <a:pt x="680617" y="166059"/>
                  </a:cubicBezTo>
                  <a:cubicBezTo>
                    <a:pt x="681201" y="164304"/>
                    <a:pt x="680617" y="163641"/>
                    <a:pt x="678823" y="162745"/>
                  </a:cubicBezTo>
                  <a:cubicBezTo>
                    <a:pt x="675119" y="160912"/>
                    <a:pt x="671649" y="158495"/>
                    <a:pt x="669933" y="154401"/>
                  </a:cubicBezTo>
                  <a:cubicBezTo>
                    <a:pt x="668919" y="151983"/>
                    <a:pt x="667516" y="150385"/>
                    <a:pt x="664475" y="150307"/>
                  </a:cubicBezTo>
                  <a:cubicBezTo>
                    <a:pt x="663188" y="150307"/>
                    <a:pt x="661940" y="148825"/>
                    <a:pt x="660108" y="147655"/>
                  </a:cubicBezTo>
                  <a:cubicBezTo>
                    <a:pt x="658080" y="148513"/>
                    <a:pt x="656365" y="147032"/>
                    <a:pt x="655390" y="144692"/>
                  </a:cubicBezTo>
                  <a:cubicBezTo>
                    <a:pt x="654220" y="141924"/>
                    <a:pt x="656131" y="139935"/>
                    <a:pt x="657729" y="137791"/>
                  </a:cubicBezTo>
                  <a:cubicBezTo>
                    <a:pt x="656092" y="136582"/>
                    <a:pt x="653947" y="135841"/>
                    <a:pt x="653401" y="133892"/>
                  </a:cubicBezTo>
                  <a:cubicBezTo>
                    <a:pt x="654883" y="132215"/>
                    <a:pt x="656442" y="130850"/>
                    <a:pt x="657495" y="129174"/>
                  </a:cubicBezTo>
                  <a:cubicBezTo>
                    <a:pt x="658821" y="127069"/>
                    <a:pt x="658548" y="125938"/>
                    <a:pt x="656638" y="124300"/>
                  </a:cubicBezTo>
                  <a:cubicBezTo>
                    <a:pt x="655039" y="122896"/>
                    <a:pt x="653323" y="121805"/>
                    <a:pt x="653869" y="119153"/>
                  </a:cubicBezTo>
                  <a:cubicBezTo>
                    <a:pt x="654025" y="118452"/>
                    <a:pt x="652855" y="117516"/>
                    <a:pt x="652232" y="116619"/>
                  </a:cubicBezTo>
                  <a:cubicBezTo>
                    <a:pt x="654259" y="114357"/>
                    <a:pt x="656287" y="112135"/>
                    <a:pt x="658509" y="109679"/>
                  </a:cubicBezTo>
                  <a:cubicBezTo>
                    <a:pt x="657612" y="109016"/>
                    <a:pt x="656910" y="108509"/>
                    <a:pt x="655780" y="107690"/>
                  </a:cubicBezTo>
                  <a:cubicBezTo>
                    <a:pt x="656365" y="104337"/>
                    <a:pt x="656989" y="100750"/>
                    <a:pt x="657651" y="96968"/>
                  </a:cubicBezTo>
                  <a:cubicBezTo>
                    <a:pt x="657339" y="96578"/>
                    <a:pt x="656871" y="96032"/>
                    <a:pt x="656521" y="95447"/>
                  </a:cubicBezTo>
                  <a:cubicBezTo>
                    <a:pt x="655195" y="93264"/>
                    <a:pt x="655546" y="91899"/>
                    <a:pt x="657690" y="90457"/>
                  </a:cubicBezTo>
                  <a:cubicBezTo>
                    <a:pt x="658548" y="89872"/>
                    <a:pt x="659523" y="89443"/>
                    <a:pt x="660420" y="88858"/>
                  </a:cubicBezTo>
                  <a:cubicBezTo>
                    <a:pt x="661082" y="88429"/>
                    <a:pt x="662057" y="87961"/>
                    <a:pt x="662252" y="87337"/>
                  </a:cubicBezTo>
                  <a:cubicBezTo>
                    <a:pt x="663227" y="84062"/>
                    <a:pt x="666268" y="83321"/>
                    <a:pt x="668647" y="81801"/>
                  </a:cubicBezTo>
                  <a:cubicBezTo>
                    <a:pt x="669777" y="81060"/>
                    <a:pt x="670947" y="80280"/>
                    <a:pt x="671883" y="79344"/>
                  </a:cubicBezTo>
                  <a:cubicBezTo>
                    <a:pt x="673286" y="77902"/>
                    <a:pt x="674963" y="77278"/>
                    <a:pt x="676913" y="77317"/>
                  </a:cubicBezTo>
                  <a:cubicBezTo>
                    <a:pt x="678550" y="77356"/>
                    <a:pt x="679759" y="76771"/>
                    <a:pt x="680851" y="75523"/>
                  </a:cubicBezTo>
                  <a:cubicBezTo>
                    <a:pt x="683229" y="72872"/>
                    <a:pt x="684867" y="73028"/>
                    <a:pt x="687362" y="75835"/>
                  </a:cubicBezTo>
                  <a:cubicBezTo>
                    <a:pt x="687518" y="75991"/>
                    <a:pt x="687752" y="76030"/>
                    <a:pt x="688220" y="76225"/>
                  </a:cubicBezTo>
                  <a:cubicBezTo>
                    <a:pt x="690637" y="74003"/>
                    <a:pt x="694458" y="74003"/>
                    <a:pt x="696642" y="70688"/>
                  </a:cubicBezTo>
                  <a:cubicBezTo>
                    <a:pt x="698201" y="68349"/>
                    <a:pt x="702880" y="69597"/>
                    <a:pt x="704323" y="72404"/>
                  </a:cubicBezTo>
                  <a:cubicBezTo>
                    <a:pt x="704713" y="73145"/>
                    <a:pt x="705064" y="73925"/>
                    <a:pt x="705726" y="75406"/>
                  </a:cubicBezTo>
                  <a:cubicBezTo>
                    <a:pt x="706389" y="73730"/>
                    <a:pt x="706701" y="72794"/>
                    <a:pt x="707130" y="71897"/>
                  </a:cubicBezTo>
                  <a:cubicBezTo>
                    <a:pt x="708261" y="69480"/>
                    <a:pt x="709157" y="69207"/>
                    <a:pt x="711419" y="70611"/>
                  </a:cubicBezTo>
                  <a:cubicBezTo>
                    <a:pt x="711887" y="70922"/>
                    <a:pt x="712394" y="71196"/>
                    <a:pt x="713096" y="71585"/>
                  </a:cubicBezTo>
                  <a:cubicBezTo>
                    <a:pt x="714148" y="69441"/>
                    <a:pt x="715708" y="68700"/>
                    <a:pt x="717969" y="69285"/>
                  </a:cubicBezTo>
                  <a:cubicBezTo>
                    <a:pt x="718671" y="69441"/>
                    <a:pt x="719529" y="68622"/>
                    <a:pt x="720387" y="68310"/>
                  </a:cubicBezTo>
                  <a:cubicBezTo>
                    <a:pt x="721830" y="67803"/>
                    <a:pt x="723272" y="67413"/>
                    <a:pt x="724871" y="66906"/>
                  </a:cubicBezTo>
                  <a:cubicBezTo>
                    <a:pt x="726197" y="68076"/>
                    <a:pt x="726820" y="71040"/>
                    <a:pt x="729861" y="69012"/>
                  </a:cubicBezTo>
                  <a:cubicBezTo>
                    <a:pt x="729394" y="66985"/>
                    <a:pt x="730134" y="65659"/>
                    <a:pt x="732318" y="64645"/>
                  </a:cubicBezTo>
                  <a:cubicBezTo>
                    <a:pt x="733916" y="63904"/>
                    <a:pt x="735086" y="62228"/>
                    <a:pt x="736451" y="60941"/>
                  </a:cubicBezTo>
                  <a:cubicBezTo>
                    <a:pt x="739336" y="58290"/>
                    <a:pt x="742962" y="58952"/>
                    <a:pt x="746393" y="58875"/>
                  </a:cubicBezTo>
                  <a:cubicBezTo>
                    <a:pt x="746978" y="58875"/>
                    <a:pt x="747680" y="60122"/>
                    <a:pt x="748226" y="60824"/>
                  </a:cubicBezTo>
                  <a:cubicBezTo>
                    <a:pt x="749863" y="62968"/>
                    <a:pt x="751891" y="64138"/>
                    <a:pt x="754582" y="63124"/>
                  </a:cubicBezTo>
                  <a:cubicBezTo>
                    <a:pt x="755478" y="62774"/>
                    <a:pt x="756336" y="62110"/>
                    <a:pt x="757038" y="61448"/>
                  </a:cubicBezTo>
                  <a:cubicBezTo>
                    <a:pt x="759455" y="58991"/>
                    <a:pt x="762652" y="58484"/>
                    <a:pt x="765538" y="60395"/>
                  </a:cubicBezTo>
                  <a:cubicBezTo>
                    <a:pt x="766903" y="61292"/>
                    <a:pt x="768033" y="61448"/>
                    <a:pt x="769359" y="60473"/>
                  </a:cubicBezTo>
                  <a:cubicBezTo>
                    <a:pt x="770100" y="59927"/>
                    <a:pt x="771035" y="59654"/>
                    <a:pt x="771737" y="59108"/>
                  </a:cubicBezTo>
                  <a:cubicBezTo>
                    <a:pt x="772517" y="58484"/>
                    <a:pt x="773453" y="57666"/>
                    <a:pt x="773648" y="56808"/>
                  </a:cubicBezTo>
                  <a:cubicBezTo>
                    <a:pt x="773921" y="55521"/>
                    <a:pt x="774155" y="54507"/>
                    <a:pt x="775246" y="53533"/>
                  </a:cubicBezTo>
                  <a:cubicBezTo>
                    <a:pt x="775831" y="53026"/>
                    <a:pt x="775597" y="51622"/>
                    <a:pt x="775753" y="50297"/>
                  </a:cubicBezTo>
                  <a:cubicBezTo>
                    <a:pt x="777547" y="49556"/>
                    <a:pt x="779068" y="48347"/>
                    <a:pt x="779340" y="45696"/>
                  </a:cubicBezTo>
                  <a:cubicBezTo>
                    <a:pt x="779535" y="43785"/>
                    <a:pt x="784097" y="42927"/>
                    <a:pt x="786008" y="44331"/>
                  </a:cubicBezTo>
                  <a:cubicBezTo>
                    <a:pt x="788347" y="46046"/>
                    <a:pt x="790725" y="47801"/>
                    <a:pt x="792870" y="49790"/>
                  </a:cubicBezTo>
                  <a:cubicBezTo>
                    <a:pt x="793689" y="50569"/>
                    <a:pt x="793923" y="51973"/>
                    <a:pt x="794312" y="52870"/>
                  </a:cubicBezTo>
                  <a:cubicBezTo>
                    <a:pt x="796457" y="53416"/>
                    <a:pt x="798563" y="53806"/>
                    <a:pt x="800590" y="54507"/>
                  </a:cubicBezTo>
                  <a:cubicBezTo>
                    <a:pt x="802618" y="55209"/>
                    <a:pt x="804879" y="55716"/>
                    <a:pt x="805698" y="58211"/>
                  </a:cubicBezTo>
                  <a:cubicBezTo>
                    <a:pt x="806673" y="58017"/>
                    <a:pt x="807453" y="57822"/>
                    <a:pt x="807920" y="57744"/>
                  </a:cubicBezTo>
                  <a:cubicBezTo>
                    <a:pt x="810844" y="59966"/>
                    <a:pt x="813691" y="61994"/>
                    <a:pt x="816342" y="64216"/>
                  </a:cubicBezTo>
                  <a:cubicBezTo>
                    <a:pt x="817590" y="65230"/>
                    <a:pt x="818604" y="66594"/>
                    <a:pt x="819539" y="67920"/>
                  </a:cubicBezTo>
                  <a:cubicBezTo>
                    <a:pt x="820436" y="69246"/>
                    <a:pt x="821333" y="69753"/>
                    <a:pt x="823049" y="69324"/>
                  </a:cubicBezTo>
                  <a:cubicBezTo>
                    <a:pt x="825427" y="68739"/>
                    <a:pt x="829014" y="70767"/>
                    <a:pt x="830067" y="72989"/>
                  </a:cubicBezTo>
                  <a:cubicBezTo>
                    <a:pt x="831003" y="74977"/>
                    <a:pt x="831783" y="77083"/>
                    <a:pt x="832796" y="79032"/>
                  </a:cubicBezTo>
                  <a:cubicBezTo>
                    <a:pt x="833225" y="79890"/>
                    <a:pt x="834005" y="80748"/>
                    <a:pt x="834824" y="81177"/>
                  </a:cubicBezTo>
                  <a:cubicBezTo>
                    <a:pt x="836968" y="82347"/>
                    <a:pt x="839308" y="83165"/>
                    <a:pt x="841413" y="84335"/>
                  </a:cubicBezTo>
                  <a:cubicBezTo>
                    <a:pt x="842388" y="84881"/>
                    <a:pt x="843519" y="85817"/>
                    <a:pt x="843752" y="86752"/>
                  </a:cubicBezTo>
                  <a:cubicBezTo>
                    <a:pt x="844181" y="88507"/>
                    <a:pt x="845429" y="89170"/>
                    <a:pt x="846560" y="90106"/>
                  </a:cubicBezTo>
                  <a:cubicBezTo>
                    <a:pt x="848977" y="92094"/>
                    <a:pt x="851278" y="94200"/>
                    <a:pt x="853695" y="96149"/>
                  </a:cubicBezTo>
                  <a:cubicBezTo>
                    <a:pt x="855021" y="97241"/>
                    <a:pt x="856541" y="98138"/>
                    <a:pt x="858335" y="99346"/>
                  </a:cubicBezTo>
                  <a:cubicBezTo>
                    <a:pt x="859544" y="98917"/>
                    <a:pt x="861103" y="97670"/>
                    <a:pt x="863053" y="98567"/>
                  </a:cubicBezTo>
                  <a:cubicBezTo>
                    <a:pt x="863482" y="98761"/>
                    <a:pt x="864339" y="98216"/>
                    <a:pt x="864885" y="97826"/>
                  </a:cubicBezTo>
                  <a:cubicBezTo>
                    <a:pt x="868122" y="95681"/>
                    <a:pt x="868394" y="95720"/>
                    <a:pt x="870578" y="99346"/>
                  </a:cubicBezTo>
                  <a:cubicBezTo>
                    <a:pt x="871475" y="99229"/>
                    <a:pt x="872449" y="99151"/>
                    <a:pt x="873463" y="99034"/>
                  </a:cubicBezTo>
                  <a:cubicBezTo>
                    <a:pt x="874009" y="99814"/>
                    <a:pt x="874633" y="100516"/>
                    <a:pt x="875101" y="101335"/>
                  </a:cubicBezTo>
                  <a:cubicBezTo>
                    <a:pt x="876309" y="103284"/>
                    <a:pt x="877830" y="104220"/>
                    <a:pt x="880325" y="104064"/>
                  </a:cubicBezTo>
                  <a:cubicBezTo>
                    <a:pt x="883094" y="103869"/>
                    <a:pt x="884965" y="105468"/>
                    <a:pt x="884692" y="107885"/>
                  </a:cubicBezTo>
                  <a:cubicBezTo>
                    <a:pt x="884342" y="110810"/>
                    <a:pt x="885511" y="112213"/>
                    <a:pt x="887929" y="113188"/>
                  </a:cubicBezTo>
                  <a:cubicBezTo>
                    <a:pt x="888201" y="113305"/>
                    <a:pt x="888397" y="113695"/>
                    <a:pt x="888864" y="114241"/>
                  </a:cubicBezTo>
                  <a:cubicBezTo>
                    <a:pt x="887733" y="115644"/>
                    <a:pt x="886603" y="117009"/>
                    <a:pt x="885355" y="118568"/>
                  </a:cubicBezTo>
                  <a:cubicBezTo>
                    <a:pt x="886447" y="119777"/>
                    <a:pt x="887539" y="120635"/>
                    <a:pt x="888864" y="119192"/>
                  </a:cubicBezTo>
                  <a:cubicBezTo>
                    <a:pt x="889995" y="117984"/>
                    <a:pt x="891048" y="117477"/>
                    <a:pt x="892490" y="118530"/>
                  </a:cubicBezTo>
                  <a:cubicBezTo>
                    <a:pt x="892685" y="118647"/>
                    <a:pt x="892958" y="118724"/>
                    <a:pt x="893153" y="118686"/>
                  </a:cubicBezTo>
                  <a:cubicBezTo>
                    <a:pt x="896234" y="118374"/>
                    <a:pt x="897988" y="119894"/>
                    <a:pt x="898729" y="122935"/>
                  </a:cubicBezTo>
                  <a:cubicBezTo>
                    <a:pt x="903447" y="123715"/>
                    <a:pt x="908087" y="124495"/>
                    <a:pt x="913155" y="125353"/>
                  </a:cubicBezTo>
                  <a:cubicBezTo>
                    <a:pt x="913584" y="128862"/>
                    <a:pt x="917132" y="129525"/>
                    <a:pt x="920173" y="130617"/>
                  </a:cubicBezTo>
                  <a:cubicBezTo>
                    <a:pt x="922123" y="131318"/>
                    <a:pt x="923566" y="131981"/>
                    <a:pt x="923293" y="134476"/>
                  </a:cubicBezTo>
                  <a:cubicBezTo>
                    <a:pt x="923215" y="135140"/>
                    <a:pt x="924034" y="136114"/>
                    <a:pt x="924696" y="136582"/>
                  </a:cubicBezTo>
                  <a:cubicBezTo>
                    <a:pt x="925632" y="137284"/>
                    <a:pt x="926412" y="136660"/>
                    <a:pt x="927036" y="135841"/>
                  </a:cubicBezTo>
                  <a:cubicBezTo>
                    <a:pt x="928050" y="134476"/>
                    <a:pt x="929375" y="134048"/>
                    <a:pt x="931208" y="134750"/>
                  </a:cubicBezTo>
                  <a:cubicBezTo>
                    <a:pt x="931091" y="135841"/>
                    <a:pt x="931013" y="136816"/>
                    <a:pt x="930896" y="137947"/>
                  </a:cubicBezTo>
                  <a:cubicBezTo>
                    <a:pt x="931988" y="139701"/>
                    <a:pt x="935302" y="139663"/>
                    <a:pt x="934678" y="142821"/>
                  </a:cubicBezTo>
                  <a:cubicBezTo>
                    <a:pt x="935848" y="143210"/>
                    <a:pt x="936901" y="143366"/>
                    <a:pt x="937797" y="143834"/>
                  </a:cubicBezTo>
                  <a:cubicBezTo>
                    <a:pt x="939708" y="144887"/>
                    <a:pt x="940644" y="147850"/>
                    <a:pt x="939318" y="149761"/>
                  </a:cubicBezTo>
                  <a:cubicBezTo>
                    <a:pt x="938070" y="151516"/>
                    <a:pt x="939630" y="152841"/>
                    <a:pt x="939474" y="154440"/>
                  </a:cubicBezTo>
                  <a:cubicBezTo>
                    <a:pt x="939279" y="156272"/>
                    <a:pt x="941345" y="156311"/>
                    <a:pt x="942866" y="156545"/>
                  </a:cubicBezTo>
                  <a:cubicBezTo>
                    <a:pt x="945517" y="156935"/>
                    <a:pt x="946921" y="158222"/>
                    <a:pt x="946765" y="160561"/>
                  </a:cubicBezTo>
                  <a:cubicBezTo>
                    <a:pt x="946648" y="162355"/>
                    <a:pt x="946999" y="163758"/>
                    <a:pt x="948325" y="164967"/>
                  </a:cubicBezTo>
                  <a:cubicBezTo>
                    <a:pt x="948715" y="165318"/>
                    <a:pt x="948910" y="165942"/>
                    <a:pt x="949260" y="166566"/>
                  </a:cubicBezTo>
                  <a:cubicBezTo>
                    <a:pt x="948754" y="167151"/>
                    <a:pt x="948325" y="167696"/>
                    <a:pt x="947818" y="168125"/>
                  </a:cubicBezTo>
                  <a:cubicBezTo>
                    <a:pt x="947311" y="168593"/>
                    <a:pt x="946687" y="168944"/>
                    <a:pt x="945907" y="169529"/>
                  </a:cubicBezTo>
                  <a:cubicBezTo>
                    <a:pt x="948208" y="173584"/>
                    <a:pt x="946297" y="177015"/>
                    <a:pt x="943919" y="180134"/>
                  </a:cubicBezTo>
                  <a:cubicBezTo>
                    <a:pt x="945517" y="181811"/>
                    <a:pt x="946960" y="183292"/>
                    <a:pt x="948520" y="184930"/>
                  </a:cubicBezTo>
                  <a:cubicBezTo>
                    <a:pt x="945946" y="186841"/>
                    <a:pt x="943919" y="188751"/>
                    <a:pt x="942983" y="191714"/>
                  </a:cubicBezTo>
                  <a:cubicBezTo>
                    <a:pt x="942710" y="192572"/>
                    <a:pt x="941306" y="193079"/>
                    <a:pt x="940176" y="193937"/>
                  </a:cubicBezTo>
                  <a:cubicBezTo>
                    <a:pt x="943022" y="196393"/>
                    <a:pt x="941268" y="198967"/>
                    <a:pt x="940448" y="201696"/>
                  </a:cubicBezTo>
                  <a:cubicBezTo>
                    <a:pt x="939786" y="201930"/>
                    <a:pt x="938967" y="202047"/>
                    <a:pt x="938304" y="202476"/>
                  </a:cubicBezTo>
                  <a:cubicBezTo>
                    <a:pt x="937875" y="202710"/>
                    <a:pt x="937407" y="203372"/>
                    <a:pt x="937446" y="203762"/>
                  </a:cubicBezTo>
                  <a:cubicBezTo>
                    <a:pt x="937485" y="204191"/>
                    <a:pt x="938070" y="204620"/>
                    <a:pt x="938499" y="204932"/>
                  </a:cubicBezTo>
                  <a:cubicBezTo>
                    <a:pt x="938733" y="205088"/>
                    <a:pt x="939162" y="204971"/>
                    <a:pt x="939513" y="205010"/>
                  </a:cubicBezTo>
                  <a:cubicBezTo>
                    <a:pt x="943022" y="205400"/>
                    <a:pt x="942983" y="205673"/>
                    <a:pt x="942320" y="209260"/>
                  </a:cubicBezTo>
                  <a:cubicBezTo>
                    <a:pt x="941813" y="212029"/>
                    <a:pt x="941189" y="215148"/>
                    <a:pt x="944036" y="217331"/>
                  </a:cubicBezTo>
                  <a:cubicBezTo>
                    <a:pt x="945127" y="218189"/>
                    <a:pt x="945167" y="219358"/>
                    <a:pt x="944620" y="220489"/>
                  </a:cubicBezTo>
                  <a:cubicBezTo>
                    <a:pt x="943841" y="222166"/>
                    <a:pt x="943022" y="223803"/>
                    <a:pt x="942320" y="225246"/>
                  </a:cubicBezTo>
                  <a:cubicBezTo>
                    <a:pt x="942320" y="226806"/>
                    <a:pt x="942593" y="228287"/>
                    <a:pt x="942242" y="229652"/>
                  </a:cubicBezTo>
                  <a:cubicBezTo>
                    <a:pt x="941774" y="231640"/>
                    <a:pt x="942437" y="232810"/>
                    <a:pt x="944191" y="233551"/>
                  </a:cubicBezTo>
                  <a:cubicBezTo>
                    <a:pt x="944504" y="233707"/>
                    <a:pt x="944816" y="233863"/>
                    <a:pt x="945127" y="234019"/>
                  </a:cubicBezTo>
                  <a:cubicBezTo>
                    <a:pt x="949182" y="235968"/>
                    <a:pt x="950196" y="237762"/>
                    <a:pt x="949689" y="242207"/>
                  </a:cubicBezTo>
                  <a:cubicBezTo>
                    <a:pt x="949378" y="244962"/>
                    <a:pt x="948169" y="248121"/>
                    <a:pt x="946063" y="251682"/>
                  </a:cubicBezTo>
                  <a:cubicBezTo>
                    <a:pt x="947038" y="252032"/>
                    <a:pt x="947974" y="252344"/>
                    <a:pt x="949260" y="252812"/>
                  </a:cubicBezTo>
                  <a:cubicBezTo>
                    <a:pt x="949338" y="254840"/>
                    <a:pt x="949299" y="257023"/>
                    <a:pt x="949572" y="259168"/>
                  </a:cubicBezTo>
                  <a:cubicBezTo>
                    <a:pt x="949728" y="260493"/>
                    <a:pt x="950352" y="261741"/>
                    <a:pt x="950859" y="263418"/>
                  </a:cubicBezTo>
                  <a:cubicBezTo>
                    <a:pt x="949728" y="264353"/>
                    <a:pt x="948325" y="265484"/>
                    <a:pt x="946726" y="266810"/>
                  </a:cubicBezTo>
                  <a:cubicBezTo>
                    <a:pt x="949143" y="270163"/>
                    <a:pt x="951132" y="273555"/>
                    <a:pt x="946609" y="276791"/>
                  </a:cubicBezTo>
                  <a:cubicBezTo>
                    <a:pt x="948793" y="280846"/>
                    <a:pt x="948208" y="285096"/>
                    <a:pt x="948442" y="289229"/>
                  </a:cubicBezTo>
                  <a:cubicBezTo>
                    <a:pt x="948520" y="290555"/>
                    <a:pt x="948870" y="291608"/>
                    <a:pt x="949689" y="292738"/>
                  </a:cubicBezTo>
                  <a:cubicBezTo>
                    <a:pt x="950547" y="293986"/>
                    <a:pt x="950820" y="295702"/>
                    <a:pt x="951210" y="297261"/>
                  </a:cubicBezTo>
                  <a:cubicBezTo>
                    <a:pt x="951600" y="298938"/>
                    <a:pt x="951990" y="300615"/>
                    <a:pt x="952107" y="302330"/>
                  </a:cubicBezTo>
                  <a:cubicBezTo>
                    <a:pt x="952146" y="303149"/>
                    <a:pt x="951561" y="304006"/>
                    <a:pt x="951210" y="304903"/>
                  </a:cubicBezTo>
                  <a:cubicBezTo>
                    <a:pt x="951522" y="305332"/>
                    <a:pt x="951756" y="305878"/>
                    <a:pt x="952146" y="306307"/>
                  </a:cubicBezTo>
                  <a:cubicBezTo>
                    <a:pt x="953627" y="307828"/>
                    <a:pt x="954134" y="309036"/>
                    <a:pt x="952965" y="311454"/>
                  </a:cubicBezTo>
                  <a:cubicBezTo>
                    <a:pt x="952029" y="313442"/>
                    <a:pt x="952769" y="316444"/>
                    <a:pt x="953237" y="318901"/>
                  </a:cubicBezTo>
                  <a:cubicBezTo>
                    <a:pt x="953471" y="320110"/>
                    <a:pt x="953471" y="321396"/>
                    <a:pt x="953706" y="322449"/>
                  </a:cubicBezTo>
                  <a:cubicBezTo>
                    <a:pt x="954446" y="325568"/>
                    <a:pt x="953121" y="327557"/>
                    <a:pt x="951483" y="329857"/>
                  </a:cubicBezTo>
                  <a:cubicBezTo>
                    <a:pt x="949923" y="332079"/>
                    <a:pt x="950352" y="333093"/>
                    <a:pt x="952457" y="334926"/>
                  </a:cubicBezTo>
                  <a:cubicBezTo>
                    <a:pt x="953315" y="335706"/>
                    <a:pt x="954290" y="336369"/>
                    <a:pt x="955148" y="337148"/>
                  </a:cubicBezTo>
                  <a:cubicBezTo>
                    <a:pt x="956552" y="338435"/>
                    <a:pt x="956591" y="339371"/>
                    <a:pt x="955265" y="340657"/>
                  </a:cubicBezTo>
                  <a:cubicBezTo>
                    <a:pt x="954017" y="341827"/>
                    <a:pt x="951990" y="342646"/>
                    <a:pt x="952497" y="344712"/>
                  </a:cubicBezTo>
                  <a:cubicBezTo>
                    <a:pt x="952886" y="346350"/>
                    <a:pt x="953706" y="347988"/>
                    <a:pt x="954797" y="349275"/>
                  </a:cubicBezTo>
                  <a:cubicBezTo>
                    <a:pt x="956396" y="351185"/>
                    <a:pt x="955460" y="353134"/>
                    <a:pt x="955109" y="354928"/>
                  </a:cubicBezTo>
                  <a:cubicBezTo>
                    <a:pt x="954641" y="357267"/>
                    <a:pt x="954329" y="359919"/>
                    <a:pt x="951678" y="361244"/>
                  </a:cubicBezTo>
                  <a:cubicBezTo>
                    <a:pt x="952263" y="362414"/>
                    <a:pt x="952653" y="363350"/>
                    <a:pt x="953159" y="364247"/>
                  </a:cubicBezTo>
                  <a:cubicBezTo>
                    <a:pt x="954524" y="366781"/>
                    <a:pt x="954446" y="367210"/>
                    <a:pt x="952302" y="369315"/>
                  </a:cubicBezTo>
                  <a:cubicBezTo>
                    <a:pt x="951912" y="369705"/>
                    <a:pt x="951522" y="370134"/>
                    <a:pt x="951015" y="370641"/>
                  </a:cubicBezTo>
                  <a:cubicBezTo>
                    <a:pt x="952224" y="372591"/>
                    <a:pt x="953042" y="374462"/>
                    <a:pt x="951015" y="376295"/>
                  </a:cubicBezTo>
                  <a:cubicBezTo>
                    <a:pt x="950664" y="376607"/>
                    <a:pt x="950625" y="377386"/>
                    <a:pt x="950625" y="377932"/>
                  </a:cubicBezTo>
                  <a:cubicBezTo>
                    <a:pt x="950625" y="379765"/>
                    <a:pt x="950469" y="381675"/>
                    <a:pt x="950898" y="383430"/>
                  </a:cubicBezTo>
                  <a:cubicBezTo>
                    <a:pt x="951366" y="385302"/>
                    <a:pt x="952497" y="386978"/>
                    <a:pt x="953354" y="388733"/>
                  </a:cubicBezTo>
                  <a:cubicBezTo>
                    <a:pt x="953588" y="389239"/>
                    <a:pt x="954212" y="389863"/>
                    <a:pt x="954095" y="390253"/>
                  </a:cubicBezTo>
                  <a:cubicBezTo>
                    <a:pt x="953237" y="392671"/>
                    <a:pt x="954095" y="394698"/>
                    <a:pt x="956006" y="396803"/>
                  </a:cubicBezTo>
                  <a:cubicBezTo>
                    <a:pt x="952029" y="397895"/>
                    <a:pt x="950859" y="400508"/>
                    <a:pt x="950586" y="403120"/>
                  </a:cubicBezTo>
                  <a:cubicBezTo>
                    <a:pt x="951327" y="404913"/>
                    <a:pt x="952146" y="406200"/>
                    <a:pt x="952419" y="407604"/>
                  </a:cubicBezTo>
                  <a:cubicBezTo>
                    <a:pt x="953042" y="410801"/>
                    <a:pt x="953159" y="410996"/>
                    <a:pt x="956903" y="410489"/>
                  </a:cubicBezTo>
                  <a:lnTo>
                    <a:pt x="956903" y="413296"/>
                  </a:lnTo>
                  <a:lnTo>
                    <a:pt x="955928" y="413413"/>
                  </a:lnTo>
                  <a:cubicBezTo>
                    <a:pt x="954524" y="413881"/>
                    <a:pt x="953004" y="414193"/>
                    <a:pt x="951678" y="414895"/>
                  </a:cubicBezTo>
                  <a:cubicBezTo>
                    <a:pt x="948169" y="416766"/>
                    <a:pt x="947506" y="419535"/>
                    <a:pt x="949611" y="423005"/>
                  </a:cubicBezTo>
                  <a:cubicBezTo>
                    <a:pt x="949767" y="423278"/>
                    <a:pt x="949884" y="423629"/>
                    <a:pt x="950118" y="424097"/>
                  </a:cubicBezTo>
                  <a:cubicBezTo>
                    <a:pt x="948364" y="426202"/>
                    <a:pt x="948403" y="428737"/>
                    <a:pt x="948558" y="431349"/>
                  </a:cubicBezTo>
                  <a:cubicBezTo>
                    <a:pt x="948637" y="432324"/>
                    <a:pt x="948364" y="434000"/>
                    <a:pt x="947818" y="434195"/>
                  </a:cubicBezTo>
                  <a:cubicBezTo>
                    <a:pt x="945439" y="435170"/>
                    <a:pt x="945829" y="436964"/>
                    <a:pt x="945790" y="438835"/>
                  </a:cubicBezTo>
                  <a:cubicBezTo>
                    <a:pt x="945790" y="440083"/>
                    <a:pt x="945127" y="441292"/>
                    <a:pt x="944816" y="442500"/>
                  </a:cubicBezTo>
                  <a:cubicBezTo>
                    <a:pt x="944504" y="443592"/>
                    <a:pt x="944231" y="444723"/>
                    <a:pt x="943880" y="445815"/>
                  </a:cubicBezTo>
                  <a:cubicBezTo>
                    <a:pt x="943568" y="446750"/>
                    <a:pt x="943022" y="447647"/>
                    <a:pt x="942749" y="448583"/>
                  </a:cubicBezTo>
                  <a:cubicBezTo>
                    <a:pt x="942476" y="449635"/>
                    <a:pt x="942164" y="450805"/>
                    <a:pt x="942320" y="451819"/>
                  </a:cubicBezTo>
                  <a:cubicBezTo>
                    <a:pt x="942515" y="452872"/>
                    <a:pt x="943685" y="453807"/>
                    <a:pt x="943685" y="454782"/>
                  </a:cubicBezTo>
                  <a:cubicBezTo>
                    <a:pt x="943685" y="455601"/>
                    <a:pt x="942554" y="456420"/>
                    <a:pt x="942047" y="457083"/>
                  </a:cubicBezTo>
                  <a:cubicBezTo>
                    <a:pt x="941930" y="459617"/>
                    <a:pt x="945985" y="460358"/>
                    <a:pt x="944270" y="463360"/>
                  </a:cubicBezTo>
                  <a:cubicBezTo>
                    <a:pt x="943100" y="465349"/>
                    <a:pt x="942047" y="467415"/>
                    <a:pt x="941072" y="469521"/>
                  </a:cubicBezTo>
                  <a:cubicBezTo>
                    <a:pt x="940721" y="470300"/>
                    <a:pt x="940644" y="471236"/>
                    <a:pt x="940565" y="472094"/>
                  </a:cubicBezTo>
                  <a:cubicBezTo>
                    <a:pt x="940527" y="472757"/>
                    <a:pt x="940917" y="473497"/>
                    <a:pt x="940800" y="474121"/>
                  </a:cubicBezTo>
                  <a:cubicBezTo>
                    <a:pt x="940292" y="476500"/>
                    <a:pt x="939747" y="478839"/>
                    <a:pt x="939006" y="481140"/>
                  </a:cubicBezTo>
                  <a:cubicBezTo>
                    <a:pt x="938733" y="481958"/>
                    <a:pt x="937953" y="482621"/>
                    <a:pt x="937329" y="483245"/>
                  </a:cubicBezTo>
                  <a:cubicBezTo>
                    <a:pt x="935809" y="484727"/>
                    <a:pt x="934600" y="486286"/>
                    <a:pt x="934288" y="488587"/>
                  </a:cubicBezTo>
                  <a:cubicBezTo>
                    <a:pt x="934054" y="490068"/>
                    <a:pt x="932962" y="491433"/>
                    <a:pt x="932105" y="493187"/>
                  </a:cubicBezTo>
                  <a:cubicBezTo>
                    <a:pt x="932261" y="493383"/>
                    <a:pt x="932611" y="493967"/>
                    <a:pt x="933119" y="494708"/>
                  </a:cubicBezTo>
                  <a:cubicBezTo>
                    <a:pt x="931403" y="496853"/>
                    <a:pt x="930584" y="499270"/>
                    <a:pt x="930233" y="502194"/>
                  </a:cubicBezTo>
                  <a:cubicBezTo>
                    <a:pt x="929882" y="504924"/>
                    <a:pt x="928089" y="507497"/>
                    <a:pt x="926685" y="509992"/>
                  </a:cubicBezTo>
                  <a:cubicBezTo>
                    <a:pt x="925476" y="512137"/>
                    <a:pt x="924424" y="514203"/>
                    <a:pt x="924657" y="516816"/>
                  </a:cubicBezTo>
                  <a:cubicBezTo>
                    <a:pt x="924774" y="518025"/>
                    <a:pt x="924190" y="519311"/>
                    <a:pt x="923878" y="520832"/>
                  </a:cubicBezTo>
                  <a:cubicBezTo>
                    <a:pt x="926295" y="523171"/>
                    <a:pt x="926529" y="526017"/>
                    <a:pt x="924657" y="529098"/>
                  </a:cubicBezTo>
                  <a:cubicBezTo>
                    <a:pt x="924345" y="529605"/>
                    <a:pt x="924657" y="530462"/>
                    <a:pt x="924540" y="531164"/>
                  </a:cubicBezTo>
                  <a:cubicBezTo>
                    <a:pt x="924307" y="532295"/>
                    <a:pt x="924345" y="533972"/>
                    <a:pt x="923605" y="534401"/>
                  </a:cubicBezTo>
                  <a:cubicBezTo>
                    <a:pt x="920875" y="536116"/>
                    <a:pt x="921538" y="538845"/>
                    <a:pt x="921226" y="541224"/>
                  </a:cubicBezTo>
                  <a:cubicBezTo>
                    <a:pt x="920758" y="544694"/>
                    <a:pt x="920875" y="544733"/>
                    <a:pt x="918419" y="546916"/>
                  </a:cubicBezTo>
                  <a:cubicBezTo>
                    <a:pt x="918575" y="547579"/>
                    <a:pt x="918731" y="548359"/>
                    <a:pt x="918887" y="549100"/>
                  </a:cubicBezTo>
                  <a:cubicBezTo>
                    <a:pt x="916197" y="551400"/>
                    <a:pt x="912883" y="553350"/>
                    <a:pt x="915300" y="557795"/>
                  </a:cubicBezTo>
                  <a:cubicBezTo>
                    <a:pt x="913974" y="559003"/>
                    <a:pt x="912765" y="560251"/>
                    <a:pt x="911401" y="561304"/>
                  </a:cubicBezTo>
                  <a:cubicBezTo>
                    <a:pt x="909841" y="562512"/>
                    <a:pt x="908632" y="563565"/>
                    <a:pt x="908399" y="565944"/>
                  </a:cubicBezTo>
                  <a:cubicBezTo>
                    <a:pt x="908204" y="567932"/>
                    <a:pt x="906410" y="569804"/>
                    <a:pt x="905318" y="571714"/>
                  </a:cubicBezTo>
                  <a:cubicBezTo>
                    <a:pt x="905084" y="572104"/>
                    <a:pt x="904577" y="572416"/>
                    <a:pt x="904499" y="572845"/>
                  </a:cubicBezTo>
                  <a:cubicBezTo>
                    <a:pt x="904070" y="574872"/>
                    <a:pt x="904149" y="577134"/>
                    <a:pt x="903252" y="578888"/>
                  </a:cubicBezTo>
                  <a:cubicBezTo>
                    <a:pt x="902355" y="580604"/>
                    <a:pt x="900678" y="581891"/>
                    <a:pt x="900834" y="584113"/>
                  </a:cubicBezTo>
                  <a:cubicBezTo>
                    <a:pt x="900834" y="584464"/>
                    <a:pt x="900834" y="584854"/>
                    <a:pt x="900639" y="585127"/>
                  </a:cubicBezTo>
                  <a:cubicBezTo>
                    <a:pt x="898768" y="587622"/>
                    <a:pt x="896857" y="590118"/>
                    <a:pt x="894986" y="592613"/>
                  </a:cubicBezTo>
                  <a:cubicBezTo>
                    <a:pt x="894167" y="593705"/>
                    <a:pt x="893348" y="594835"/>
                    <a:pt x="892529" y="595927"/>
                  </a:cubicBezTo>
                  <a:cubicBezTo>
                    <a:pt x="892334" y="596200"/>
                    <a:pt x="892256" y="596785"/>
                    <a:pt x="892061" y="596824"/>
                  </a:cubicBezTo>
                  <a:cubicBezTo>
                    <a:pt x="889059" y="597331"/>
                    <a:pt x="889644" y="600138"/>
                    <a:pt x="888747" y="601932"/>
                  </a:cubicBezTo>
                  <a:cubicBezTo>
                    <a:pt x="887500" y="604388"/>
                    <a:pt x="886525" y="606961"/>
                    <a:pt x="885394" y="609496"/>
                  </a:cubicBezTo>
                  <a:cubicBezTo>
                    <a:pt x="885238" y="609808"/>
                    <a:pt x="885004" y="610120"/>
                    <a:pt x="884731" y="610275"/>
                  </a:cubicBezTo>
                  <a:cubicBezTo>
                    <a:pt x="881651" y="612147"/>
                    <a:pt x="879585" y="614837"/>
                    <a:pt x="877791" y="617956"/>
                  </a:cubicBezTo>
                  <a:cubicBezTo>
                    <a:pt x="877206" y="619009"/>
                    <a:pt x="875296" y="619321"/>
                    <a:pt x="874009" y="619945"/>
                  </a:cubicBezTo>
                  <a:cubicBezTo>
                    <a:pt x="873229" y="621973"/>
                    <a:pt x="872800" y="624273"/>
                    <a:pt x="871553" y="625989"/>
                  </a:cubicBezTo>
                  <a:cubicBezTo>
                    <a:pt x="869681" y="628523"/>
                    <a:pt x="868784" y="631525"/>
                    <a:pt x="866874" y="633943"/>
                  </a:cubicBezTo>
                  <a:cubicBezTo>
                    <a:pt x="865509" y="635658"/>
                    <a:pt x="864456" y="637335"/>
                    <a:pt x="864924" y="639791"/>
                  </a:cubicBezTo>
                  <a:cubicBezTo>
                    <a:pt x="862507" y="640142"/>
                    <a:pt x="862234" y="641546"/>
                    <a:pt x="861961" y="643729"/>
                  </a:cubicBezTo>
                  <a:cubicBezTo>
                    <a:pt x="861571" y="647005"/>
                    <a:pt x="861844" y="650864"/>
                    <a:pt x="858413" y="653087"/>
                  </a:cubicBezTo>
                  <a:cubicBezTo>
                    <a:pt x="857828" y="653477"/>
                    <a:pt x="857282" y="653984"/>
                    <a:pt x="856658" y="654179"/>
                  </a:cubicBezTo>
                  <a:cubicBezTo>
                    <a:pt x="854202" y="654959"/>
                    <a:pt x="852915" y="656479"/>
                    <a:pt x="851746" y="658974"/>
                  </a:cubicBezTo>
                  <a:cubicBezTo>
                    <a:pt x="850615" y="661392"/>
                    <a:pt x="848938" y="664082"/>
                    <a:pt x="846287" y="665564"/>
                  </a:cubicBezTo>
                  <a:cubicBezTo>
                    <a:pt x="845702" y="665876"/>
                    <a:pt x="844922" y="666344"/>
                    <a:pt x="844805" y="666889"/>
                  </a:cubicBezTo>
                  <a:cubicBezTo>
                    <a:pt x="843986" y="670126"/>
                    <a:pt x="841608" y="671958"/>
                    <a:pt x="838801" y="673713"/>
                  </a:cubicBezTo>
                  <a:cubicBezTo>
                    <a:pt x="839502" y="675701"/>
                    <a:pt x="838723" y="676910"/>
                    <a:pt x="837124" y="678275"/>
                  </a:cubicBezTo>
                  <a:cubicBezTo>
                    <a:pt x="833888" y="681082"/>
                    <a:pt x="831080" y="684357"/>
                    <a:pt x="828117" y="687437"/>
                  </a:cubicBezTo>
                  <a:cubicBezTo>
                    <a:pt x="828039" y="687515"/>
                    <a:pt x="827961" y="687632"/>
                    <a:pt x="827922" y="687710"/>
                  </a:cubicBezTo>
                  <a:cubicBezTo>
                    <a:pt x="827064" y="689465"/>
                    <a:pt x="826636" y="691726"/>
                    <a:pt x="825271" y="692896"/>
                  </a:cubicBezTo>
                  <a:cubicBezTo>
                    <a:pt x="823867" y="694105"/>
                    <a:pt x="822347" y="695041"/>
                    <a:pt x="821450" y="696756"/>
                  </a:cubicBezTo>
                  <a:cubicBezTo>
                    <a:pt x="821099" y="697380"/>
                    <a:pt x="820241" y="697809"/>
                    <a:pt x="819578" y="698199"/>
                  </a:cubicBezTo>
                  <a:cubicBezTo>
                    <a:pt x="817356" y="699485"/>
                    <a:pt x="814978" y="700538"/>
                    <a:pt x="812950" y="702098"/>
                  </a:cubicBezTo>
                  <a:cubicBezTo>
                    <a:pt x="811429" y="703267"/>
                    <a:pt x="809519" y="704437"/>
                    <a:pt x="810221" y="707166"/>
                  </a:cubicBezTo>
                  <a:cubicBezTo>
                    <a:pt x="810688" y="708960"/>
                    <a:pt x="809636" y="709701"/>
                    <a:pt x="807413" y="709389"/>
                  </a:cubicBezTo>
                  <a:cubicBezTo>
                    <a:pt x="804684" y="708960"/>
                    <a:pt x="802384" y="709662"/>
                    <a:pt x="800434" y="711923"/>
                  </a:cubicBezTo>
                  <a:cubicBezTo>
                    <a:pt x="800746" y="712859"/>
                    <a:pt x="801058" y="713795"/>
                    <a:pt x="801409" y="714808"/>
                  </a:cubicBezTo>
                  <a:cubicBezTo>
                    <a:pt x="800473" y="714964"/>
                    <a:pt x="799615" y="714925"/>
                    <a:pt x="798914" y="715237"/>
                  </a:cubicBezTo>
                  <a:cubicBezTo>
                    <a:pt x="797471" y="715822"/>
                    <a:pt x="796067" y="716563"/>
                    <a:pt x="796574" y="718551"/>
                  </a:cubicBezTo>
                  <a:cubicBezTo>
                    <a:pt x="796964" y="720150"/>
                    <a:pt x="795833" y="721047"/>
                    <a:pt x="794741" y="720891"/>
                  </a:cubicBezTo>
                  <a:cubicBezTo>
                    <a:pt x="790959" y="720384"/>
                    <a:pt x="789478" y="723425"/>
                    <a:pt x="787411" y="725414"/>
                  </a:cubicBezTo>
                  <a:cubicBezTo>
                    <a:pt x="786320" y="726505"/>
                    <a:pt x="785306" y="727402"/>
                    <a:pt x="783863" y="728065"/>
                  </a:cubicBezTo>
                  <a:cubicBezTo>
                    <a:pt x="782109" y="728884"/>
                    <a:pt x="780627" y="730210"/>
                    <a:pt x="779028" y="731340"/>
                  </a:cubicBezTo>
                  <a:cubicBezTo>
                    <a:pt x="778756" y="731536"/>
                    <a:pt x="778521" y="731925"/>
                    <a:pt x="778210" y="731964"/>
                  </a:cubicBezTo>
                  <a:cubicBezTo>
                    <a:pt x="772907" y="732900"/>
                    <a:pt x="770373" y="737969"/>
                    <a:pt x="765967" y="740191"/>
                  </a:cubicBezTo>
                  <a:cubicBezTo>
                    <a:pt x="764641" y="740854"/>
                    <a:pt x="763315" y="741556"/>
                    <a:pt x="761912" y="741946"/>
                  </a:cubicBezTo>
                  <a:cubicBezTo>
                    <a:pt x="759065" y="742804"/>
                    <a:pt x="757896" y="744207"/>
                    <a:pt x="758246" y="747209"/>
                  </a:cubicBezTo>
                  <a:cubicBezTo>
                    <a:pt x="758402" y="748691"/>
                    <a:pt x="757623" y="749510"/>
                    <a:pt x="756726" y="750134"/>
                  </a:cubicBezTo>
                  <a:cubicBezTo>
                    <a:pt x="754854" y="751382"/>
                    <a:pt x="753841" y="753097"/>
                    <a:pt x="752983" y="755086"/>
                  </a:cubicBezTo>
                  <a:cubicBezTo>
                    <a:pt x="752125" y="757152"/>
                    <a:pt x="750527" y="758478"/>
                    <a:pt x="748460" y="759180"/>
                  </a:cubicBezTo>
                  <a:cubicBezTo>
                    <a:pt x="747017" y="759686"/>
                    <a:pt x="745536" y="759998"/>
                    <a:pt x="744912" y="761675"/>
                  </a:cubicBezTo>
                  <a:cubicBezTo>
                    <a:pt x="744756" y="762065"/>
                    <a:pt x="744249" y="762572"/>
                    <a:pt x="743937" y="762572"/>
                  </a:cubicBezTo>
                  <a:cubicBezTo>
                    <a:pt x="740935" y="762338"/>
                    <a:pt x="739219" y="764911"/>
                    <a:pt x="736763" y="765886"/>
                  </a:cubicBezTo>
                  <a:cubicBezTo>
                    <a:pt x="735320" y="766471"/>
                    <a:pt x="733878" y="768108"/>
                    <a:pt x="733293" y="769590"/>
                  </a:cubicBezTo>
                  <a:cubicBezTo>
                    <a:pt x="732708" y="771110"/>
                    <a:pt x="731928" y="771812"/>
                    <a:pt x="730602" y="772436"/>
                  </a:cubicBezTo>
                  <a:cubicBezTo>
                    <a:pt x="729511" y="772982"/>
                    <a:pt x="728575" y="773879"/>
                    <a:pt x="727288" y="774853"/>
                  </a:cubicBezTo>
                  <a:cubicBezTo>
                    <a:pt x="724481" y="773801"/>
                    <a:pt x="721790" y="775127"/>
                    <a:pt x="718983" y="776335"/>
                  </a:cubicBezTo>
                  <a:cubicBezTo>
                    <a:pt x="716371" y="777427"/>
                    <a:pt x="713564" y="778129"/>
                    <a:pt x="710873" y="779026"/>
                  </a:cubicBezTo>
                  <a:cubicBezTo>
                    <a:pt x="710093" y="779260"/>
                    <a:pt x="709236" y="779376"/>
                    <a:pt x="708573" y="779766"/>
                  </a:cubicBezTo>
                  <a:cubicBezTo>
                    <a:pt x="704752" y="781989"/>
                    <a:pt x="701009" y="784406"/>
                    <a:pt x="697188" y="786590"/>
                  </a:cubicBezTo>
                  <a:cubicBezTo>
                    <a:pt x="693133" y="788890"/>
                    <a:pt x="689000" y="790996"/>
                    <a:pt x="684906" y="793140"/>
                  </a:cubicBezTo>
                  <a:cubicBezTo>
                    <a:pt x="683580" y="793842"/>
                    <a:pt x="682137" y="794427"/>
                    <a:pt x="680812" y="795128"/>
                  </a:cubicBezTo>
                  <a:cubicBezTo>
                    <a:pt x="677770" y="796766"/>
                    <a:pt x="674612" y="797702"/>
                    <a:pt x="670791" y="796610"/>
                  </a:cubicBezTo>
                  <a:cubicBezTo>
                    <a:pt x="671298" y="800704"/>
                    <a:pt x="668686" y="801718"/>
                    <a:pt x="665995" y="802732"/>
                  </a:cubicBezTo>
                  <a:cubicBezTo>
                    <a:pt x="664241" y="803394"/>
                    <a:pt x="662564" y="804214"/>
                    <a:pt x="660849" y="804954"/>
                  </a:cubicBezTo>
                  <a:cubicBezTo>
                    <a:pt x="660108" y="805266"/>
                    <a:pt x="659289" y="805695"/>
                    <a:pt x="658548" y="805656"/>
                  </a:cubicBezTo>
                  <a:cubicBezTo>
                    <a:pt x="654064" y="805383"/>
                    <a:pt x="651062" y="808034"/>
                    <a:pt x="648372" y="810998"/>
                  </a:cubicBezTo>
                  <a:cubicBezTo>
                    <a:pt x="646968" y="812518"/>
                    <a:pt x="645681" y="813805"/>
                    <a:pt x="643576" y="814234"/>
                  </a:cubicBezTo>
                  <a:cubicBezTo>
                    <a:pt x="642562" y="814429"/>
                    <a:pt x="641704" y="815131"/>
                    <a:pt x="640730" y="815559"/>
                  </a:cubicBezTo>
                  <a:cubicBezTo>
                    <a:pt x="638078" y="816768"/>
                    <a:pt x="635583" y="818367"/>
                    <a:pt x="632503" y="818172"/>
                  </a:cubicBezTo>
                  <a:cubicBezTo>
                    <a:pt x="631723" y="818133"/>
                    <a:pt x="630943" y="818562"/>
                    <a:pt x="630163" y="818835"/>
                  </a:cubicBezTo>
                  <a:cubicBezTo>
                    <a:pt x="627863" y="819575"/>
                    <a:pt x="625523" y="820316"/>
                    <a:pt x="623223" y="821135"/>
                  </a:cubicBezTo>
                  <a:cubicBezTo>
                    <a:pt x="621585" y="821720"/>
                    <a:pt x="619753" y="822071"/>
                    <a:pt x="618388" y="823046"/>
                  </a:cubicBezTo>
                  <a:cubicBezTo>
                    <a:pt x="616633" y="824254"/>
                    <a:pt x="614840" y="824800"/>
                    <a:pt x="612813" y="824566"/>
                  </a:cubicBezTo>
                  <a:cubicBezTo>
                    <a:pt x="609888" y="824215"/>
                    <a:pt x="607237" y="825034"/>
                    <a:pt x="604859" y="826633"/>
                  </a:cubicBezTo>
                  <a:cubicBezTo>
                    <a:pt x="602285" y="828387"/>
                    <a:pt x="599361" y="828972"/>
                    <a:pt x="596437" y="829635"/>
                  </a:cubicBezTo>
                  <a:cubicBezTo>
                    <a:pt x="595540" y="829830"/>
                    <a:pt x="594604" y="830142"/>
                    <a:pt x="593824" y="830571"/>
                  </a:cubicBezTo>
                  <a:cubicBezTo>
                    <a:pt x="589184" y="833183"/>
                    <a:pt x="584193" y="834548"/>
                    <a:pt x="578930" y="835093"/>
                  </a:cubicBezTo>
                  <a:cubicBezTo>
                    <a:pt x="575733" y="835445"/>
                    <a:pt x="572535" y="836030"/>
                    <a:pt x="569377" y="836653"/>
                  </a:cubicBezTo>
                  <a:cubicBezTo>
                    <a:pt x="567817" y="836965"/>
                    <a:pt x="566414" y="836731"/>
                    <a:pt x="565673" y="835366"/>
                  </a:cubicBezTo>
                  <a:cubicBezTo>
                    <a:pt x="564347" y="832910"/>
                    <a:pt x="562515" y="833027"/>
                    <a:pt x="560331" y="833846"/>
                  </a:cubicBezTo>
                  <a:cubicBezTo>
                    <a:pt x="559513" y="834158"/>
                    <a:pt x="558577" y="834314"/>
                    <a:pt x="557602" y="834587"/>
                  </a:cubicBezTo>
                  <a:cubicBezTo>
                    <a:pt x="557602" y="835210"/>
                    <a:pt x="557524" y="835678"/>
                    <a:pt x="557602" y="836107"/>
                  </a:cubicBezTo>
                  <a:cubicBezTo>
                    <a:pt x="558265" y="839110"/>
                    <a:pt x="557329" y="840513"/>
                    <a:pt x="554444" y="840864"/>
                  </a:cubicBezTo>
                  <a:cubicBezTo>
                    <a:pt x="549258" y="841488"/>
                    <a:pt x="544072" y="842073"/>
                    <a:pt x="538887" y="842736"/>
                  </a:cubicBezTo>
                  <a:cubicBezTo>
                    <a:pt x="538107" y="842853"/>
                    <a:pt x="537327" y="843204"/>
                    <a:pt x="536547" y="843438"/>
                  </a:cubicBezTo>
                  <a:cubicBezTo>
                    <a:pt x="535300" y="843788"/>
                    <a:pt x="534091" y="844412"/>
                    <a:pt x="532843" y="844412"/>
                  </a:cubicBezTo>
                  <a:cubicBezTo>
                    <a:pt x="527735" y="844529"/>
                    <a:pt x="522627" y="844452"/>
                    <a:pt x="517481" y="844452"/>
                  </a:cubicBezTo>
                  <a:cubicBezTo>
                    <a:pt x="517325" y="844178"/>
                    <a:pt x="517169" y="843905"/>
                    <a:pt x="517052" y="843632"/>
                  </a:cubicBezTo>
                  <a:cubicBezTo>
                    <a:pt x="516662" y="844217"/>
                    <a:pt x="516350" y="844841"/>
                    <a:pt x="515921" y="845426"/>
                  </a:cubicBezTo>
                  <a:cubicBezTo>
                    <a:pt x="515025" y="846635"/>
                    <a:pt x="513933" y="846752"/>
                    <a:pt x="512529" y="846323"/>
                  </a:cubicBezTo>
                  <a:cubicBezTo>
                    <a:pt x="508903" y="845231"/>
                    <a:pt x="505394" y="844997"/>
                    <a:pt x="501729" y="846830"/>
                  </a:cubicBezTo>
                  <a:cubicBezTo>
                    <a:pt x="499857" y="847766"/>
                    <a:pt x="497713" y="848545"/>
                    <a:pt x="495100" y="847804"/>
                  </a:cubicBezTo>
                  <a:cubicBezTo>
                    <a:pt x="492878" y="847181"/>
                    <a:pt x="489915" y="847804"/>
                    <a:pt x="487692" y="848779"/>
                  </a:cubicBezTo>
                  <a:cubicBezTo>
                    <a:pt x="485548" y="849715"/>
                    <a:pt x="483403" y="849637"/>
                    <a:pt x="481259" y="849988"/>
                  </a:cubicBezTo>
                  <a:cubicBezTo>
                    <a:pt x="478530" y="850417"/>
                    <a:pt x="475800" y="851119"/>
                    <a:pt x="473071" y="851586"/>
                  </a:cubicBezTo>
                  <a:cubicBezTo>
                    <a:pt x="471823" y="851782"/>
                    <a:pt x="470536" y="851859"/>
                    <a:pt x="469289" y="851782"/>
                  </a:cubicBezTo>
                  <a:cubicBezTo>
                    <a:pt x="464298" y="851548"/>
                    <a:pt x="459307" y="851314"/>
                    <a:pt x="454316" y="850963"/>
                  </a:cubicBezTo>
                  <a:cubicBezTo>
                    <a:pt x="452874" y="850885"/>
                    <a:pt x="451431" y="850456"/>
                    <a:pt x="449949" y="850300"/>
                  </a:cubicBezTo>
                  <a:cubicBezTo>
                    <a:pt x="446479" y="849910"/>
                    <a:pt x="442970" y="849091"/>
                    <a:pt x="439539" y="849442"/>
                  </a:cubicBezTo>
                  <a:cubicBezTo>
                    <a:pt x="436966" y="849715"/>
                    <a:pt x="434470" y="849754"/>
                    <a:pt x="431975" y="849403"/>
                  </a:cubicBezTo>
                  <a:cubicBezTo>
                    <a:pt x="429441" y="849013"/>
                    <a:pt x="426906" y="848701"/>
                    <a:pt x="424450" y="848039"/>
                  </a:cubicBezTo>
                  <a:cubicBezTo>
                    <a:pt x="421604" y="847220"/>
                    <a:pt x="418757" y="846869"/>
                    <a:pt x="415833" y="847298"/>
                  </a:cubicBezTo>
                  <a:cubicBezTo>
                    <a:pt x="413416" y="847649"/>
                    <a:pt x="411076" y="848194"/>
                    <a:pt x="408581" y="847454"/>
                  </a:cubicBezTo>
                  <a:cubicBezTo>
                    <a:pt x="407684" y="847181"/>
                    <a:pt x="406553" y="847727"/>
                    <a:pt x="405500" y="847766"/>
                  </a:cubicBezTo>
                  <a:cubicBezTo>
                    <a:pt x="404409" y="847804"/>
                    <a:pt x="403044" y="848116"/>
                    <a:pt x="402264" y="847571"/>
                  </a:cubicBezTo>
                  <a:cubicBezTo>
                    <a:pt x="399886" y="846011"/>
                    <a:pt x="397118" y="844880"/>
                    <a:pt x="395636" y="842151"/>
                  </a:cubicBezTo>
                  <a:cubicBezTo>
                    <a:pt x="395324" y="841605"/>
                    <a:pt x="394076" y="840903"/>
                    <a:pt x="393764" y="841098"/>
                  </a:cubicBezTo>
                  <a:cubicBezTo>
                    <a:pt x="390567" y="842970"/>
                    <a:pt x="387604" y="840747"/>
                    <a:pt x="384563" y="840708"/>
                  </a:cubicBezTo>
                  <a:cubicBezTo>
                    <a:pt x="382613" y="840708"/>
                    <a:pt x="380664" y="840162"/>
                    <a:pt x="378792" y="839656"/>
                  </a:cubicBezTo>
                  <a:cubicBezTo>
                    <a:pt x="377038" y="839188"/>
                    <a:pt x="375361" y="838447"/>
                    <a:pt x="373528" y="837745"/>
                  </a:cubicBezTo>
                  <a:cubicBezTo>
                    <a:pt x="374971" y="835250"/>
                    <a:pt x="376219" y="833105"/>
                    <a:pt x="377700" y="830532"/>
                  </a:cubicBezTo>
                  <a:cubicBezTo>
                    <a:pt x="376258" y="830298"/>
                    <a:pt x="375010" y="830103"/>
                    <a:pt x="373372" y="829830"/>
                  </a:cubicBezTo>
                  <a:cubicBezTo>
                    <a:pt x="373372" y="831039"/>
                    <a:pt x="373450" y="831779"/>
                    <a:pt x="373372" y="832559"/>
                  </a:cubicBezTo>
                  <a:cubicBezTo>
                    <a:pt x="373216" y="834080"/>
                    <a:pt x="371813" y="835328"/>
                    <a:pt x="370604" y="835055"/>
                  </a:cubicBezTo>
                  <a:cubicBezTo>
                    <a:pt x="369434" y="834782"/>
                    <a:pt x="368889" y="833573"/>
                    <a:pt x="369278" y="831935"/>
                  </a:cubicBezTo>
                  <a:cubicBezTo>
                    <a:pt x="369863" y="829479"/>
                    <a:pt x="369668" y="828894"/>
                    <a:pt x="367797" y="828699"/>
                  </a:cubicBezTo>
                  <a:cubicBezTo>
                    <a:pt x="364482" y="828387"/>
                    <a:pt x="363157" y="828699"/>
                    <a:pt x="363040" y="831117"/>
                  </a:cubicBezTo>
                  <a:cubicBezTo>
                    <a:pt x="362962" y="833534"/>
                    <a:pt x="363040" y="835757"/>
                    <a:pt x="366081" y="837706"/>
                  </a:cubicBezTo>
                  <a:cubicBezTo>
                    <a:pt x="364366" y="837940"/>
                    <a:pt x="363664" y="838291"/>
                    <a:pt x="363235" y="838057"/>
                  </a:cubicBezTo>
                  <a:cubicBezTo>
                    <a:pt x="359531" y="836263"/>
                    <a:pt x="355749" y="834860"/>
                    <a:pt x="351538" y="835016"/>
                  </a:cubicBezTo>
                  <a:cubicBezTo>
                    <a:pt x="350602" y="835055"/>
                    <a:pt x="349432" y="834509"/>
                    <a:pt x="348770" y="833846"/>
                  </a:cubicBezTo>
                  <a:cubicBezTo>
                    <a:pt x="347093" y="832247"/>
                    <a:pt x="344948" y="832091"/>
                    <a:pt x="342921" y="831896"/>
                  </a:cubicBezTo>
                  <a:cubicBezTo>
                    <a:pt x="341907" y="831779"/>
                    <a:pt x="340776" y="832598"/>
                    <a:pt x="339685" y="832988"/>
                  </a:cubicBezTo>
                  <a:cubicBezTo>
                    <a:pt x="337267" y="831117"/>
                    <a:pt x="337150" y="830571"/>
                    <a:pt x="338359" y="826477"/>
                  </a:cubicBezTo>
                  <a:cubicBezTo>
                    <a:pt x="336371" y="825151"/>
                    <a:pt x="334889" y="826360"/>
                    <a:pt x="333368" y="827647"/>
                  </a:cubicBezTo>
                  <a:cubicBezTo>
                    <a:pt x="331224" y="826828"/>
                    <a:pt x="329196" y="826048"/>
                    <a:pt x="327130" y="825229"/>
                  </a:cubicBezTo>
                  <a:cubicBezTo>
                    <a:pt x="326896" y="825151"/>
                    <a:pt x="326584" y="824917"/>
                    <a:pt x="326506" y="824956"/>
                  </a:cubicBezTo>
                  <a:cubicBezTo>
                    <a:pt x="323621" y="827179"/>
                    <a:pt x="321281" y="823319"/>
                    <a:pt x="318552" y="824527"/>
                  </a:cubicBezTo>
                  <a:cubicBezTo>
                    <a:pt x="316758" y="820511"/>
                    <a:pt x="313366" y="819497"/>
                    <a:pt x="309701" y="818913"/>
                  </a:cubicBezTo>
                  <a:cubicBezTo>
                    <a:pt x="308921" y="818796"/>
                    <a:pt x="307752" y="818913"/>
                    <a:pt x="307362" y="818484"/>
                  </a:cubicBezTo>
                  <a:cubicBezTo>
                    <a:pt x="305763" y="816612"/>
                    <a:pt x="303502" y="816651"/>
                    <a:pt x="301435" y="816067"/>
                  </a:cubicBezTo>
                  <a:cubicBezTo>
                    <a:pt x="300694" y="815871"/>
                    <a:pt x="299798" y="815755"/>
                    <a:pt x="299096" y="815988"/>
                  </a:cubicBezTo>
                  <a:cubicBezTo>
                    <a:pt x="294963" y="817275"/>
                    <a:pt x="294144" y="816768"/>
                    <a:pt x="293949" y="812557"/>
                  </a:cubicBezTo>
                  <a:cubicBezTo>
                    <a:pt x="293325" y="812128"/>
                    <a:pt x="292701" y="811544"/>
                    <a:pt x="291960" y="811232"/>
                  </a:cubicBezTo>
                  <a:cubicBezTo>
                    <a:pt x="290362" y="810530"/>
                    <a:pt x="290128" y="809243"/>
                    <a:pt x="290245" y="807761"/>
                  </a:cubicBezTo>
                  <a:cubicBezTo>
                    <a:pt x="290362" y="806319"/>
                    <a:pt x="291142" y="805773"/>
                    <a:pt x="292623" y="805929"/>
                  </a:cubicBezTo>
                  <a:cubicBezTo>
                    <a:pt x="298238" y="806592"/>
                    <a:pt x="298238" y="806553"/>
                    <a:pt x="298433" y="800860"/>
                  </a:cubicBezTo>
                  <a:cubicBezTo>
                    <a:pt x="299096" y="800392"/>
                    <a:pt x="299954" y="799963"/>
                    <a:pt x="300616" y="799339"/>
                  </a:cubicBezTo>
                  <a:cubicBezTo>
                    <a:pt x="302722" y="797390"/>
                    <a:pt x="304593" y="796883"/>
                    <a:pt x="307440" y="798521"/>
                  </a:cubicBezTo>
                  <a:cubicBezTo>
                    <a:pt x="310832" y="800470"/>
                    <a:pt x="314731" y="801484"/>
                    <a:pt x="318396" y="802927"/>
                  </a:cubicBezTo>
                  <a:cubicBezTo>
                    <a:pt x="318708" y="803044"/>
                    <a:pt x="318942" y="803317"/>
                    <a:pt x="319410" y="803667"/>
                  </a:cubicBezTo>
                  <a:cubicBezTo>
                    <a:pt x="318864" y="804408"/>
                    <a:pt x="318357" y="805071"/>
                    <a:pt x="317850" y="805734"/>
                  </a:cubicBezTo>
                  <a:cubicBezTo>
                    <a:pt x="322451" y="811583"/>
                    <a:pt x="324556" y="811660"/>
                    <a:pt x="329274" y="810140"/>
                  </a:cubicBezTo>
                  <a:cubicBezTo>
                    <a:pt x="329001" y="807099"/>
                    <a:pt x="324206" y="808970"/>
                    <a:pt x="324167" y="805110"/>
                  </a:cubicBezTo>
                  <a:cubicBezTo>
                    <a:pt x="327403" y="805383"/>
                    <a:pt x="330093" y="806514"/>
                    <a:pt x="332900" y="807995"/>
                  </a:cubicBezTo>
                  <a:cubicBezTo>
                    <a:pt x="332745" y="808502"/>
                    <a:pt x="332666" y="808931"/>
                    <a:pt x="332510" y="809321"/>
                  </a:cubicBezTo>
                  <a:cubicBezTo>
                    <a:pt x="332354" y="809711"/>
                    <a:pt x="332082" y="810101"/>
                    <a:pt x="331809" y="810647"/>
                  </a:cubicBezTo>
                  <a:cubicBezTo>
                    <a:pt x="332433" y="811115"/>
                    <a:pt x="332900" y="811699"/>
                    <a:pt x="333524" y="811894"/>
                  </a:cubicBezTo>
                  <a:cubicBezTo>
                    <a:pt x="337579" y="813181"/>
                    <a:pt x="341361" y="815326"/>
                    <a:pt x="345767" y="815482"/>
                  </a:cubicBezTo>
                  <a:cubicBezTo>
                    <a:pt x="346547" y="815482"/>
                    <a:pt x="347444" y="816261"/>
                    <a:pt x="347951" y="816924"/>
                  </a:cubicBezTo>
                  <a:cubicBezTo>
                    <a:pt x="348926" y="818211"/>
                    <a:pt x="349978" y="818562"/>
                    <a:pt x="351577" y="818367"/>
                  </a:cubicBezTo>
                  <a:cubicBezTo>
                    <a:pt x="353019" y="818172"/>
                    <a:pt x="354579" y="818523"/>
                    <a:pt x="356061" y="818679"/>
                  </a:cubicBezTo>
                  <a:cubicBezTo>
                    <a:pt x="357893" y="818874"/>
                    <a:pt x="359726" y="819069"/>
                    <a:pt x="361558" y="819342"/>
                  </a:cubicBezTo>
                  <a:cubicBezTo>
                    <a:pt x="362221" y="819420"/>
                    <a:pt x="362962" y="819537"/>
                    <a:pt x="363469" y="819926"/>
                  </a:cubicBezTo>
                  <a:cubicBezTo>
                    <a:pt x="366354" y="822149"/>
                    <a:pt x="369551" y="821915"/>
                    <a:pt x="373060" y="821447"/>
                  </a:cubicBezTo>
                  <a:cubicBezTo>
                    <a:pt x="373840" y="817821"/>
                    <a:pt x="376414" y="817002"/>
                    <a:pt x="379806" y="817080"/>
                  </a:cubicBezTo>
                  <a:cubicBezTo>
                    <a:pt x="382691" y="817158"/>
                    <a:pt x="385615" y="816456"/>
                    <a:pt x="388345" y="818055"/>
                  </a:cubicBezTo>
                  <a:cubicBezTo>
                    <a:pt x="388618" y="818211"/>
                    <a:pt x="389047" y="818133"/>
                    <a:pt x="389397" y="818133"/>
                  </a:cubicBezTo>
                  <a:cubicBezTo>
                    <a:pt x="393881" y="817938"/>
                    <a:pt x="398248" y="818328"/>
                    <a:pt x="402537" y="819770"/>
                  </a:cubicBezTo>
                  <a:cubicBezTo>
                    <a:pt x="402849" y="819887"/>
                    <a:pt x="403278" y="820004"/>
                    <a:pt x="403551" y="819887"/>
                  </a:cubicBezTo>
                  <a:cubicBezTo>
                    <a:pt x="406514" y="818640"/>
                    <a:pt x="409672" y="819849"/>
                    <a:pt x="412675" y="819186"/>
                  </a:cubicBezTo>
                  <a:cubicBezTo>
                    <a:pt x="415326" y="818640"/>
                    <a:pt x="417782" y="819420"/>
                    <a:pt x="420161" y="820394"/>
                  </a:cubicBezTo>
                  <a:cubicBezTo>
                    <a:pt x="421993" y="821135"/>
                    <a:pt x="423592" y="821174"/>
                    <a:pt x="425542" y="820550"/>
                  </a:cubicBezTo>
                  <a:cubicBezTo>
                    <a:pt x="428193" y="819693"/>
                    <a:pt x="430961" y="819420"/>
                    <a:pt x="433690" y="820901"/>
                  </a:cubicBezTo>
                  <a:cubicBezTo>
                    <a:pt x="435367" y="821837"/>
                    <a:pt x="437356" y="822266"/>
                    <a:pt x="439578" y="823046"/>
                  </a:cubicBezTo>
                  <a:cubicBezTo>
                    <a:pt x="440904" y="822422"/>
                    <a:pt x="442580" y="820940"/>
                    <a:pt x="444608" y="822461"/>
                  </a:cubicBezTo>
                  <a:cubicBezTo>
                    <a:pt x="449677" y="822344"/>
                    <a:pt x="453576" y="825580"/>
                    <a:pt x="457826" y="827491"/>
                  </a:cubicBezTo>
                  <a:cubicBezTo>
                    <a:pt x="462855" y="829713"/>
                    <a:pt x="467768" y="829518"/>
                    <a:pt x="472915" y="828972"/>
                  </a:cubicBezTo>
                  <a:cubicBezTo>
                    <a:pt x="476268" y="828621"/>
                    <a:pt x="479621" y="828153"/>
                    <a:pt x="482974" y="828036"/>
                  </a:cubicBezTo>
                  <a:cubicBezTo>
                    <a:pt x="484534" y="827997"/>
                    <a:pt x="486132" y="828738"/>
                    <a:pt x="487731" y="829011"/>
                  </a:cubicBezTo>
                  <a:cubicBezTo>
                    <a:pt x="488511" y="829128"/>
                    <a:pt x="489759" y="829245"/>
                    <a:pt x="490071" y="828855"/>
                  </a:cubicBezTo>
                  <a:cubicBezTo>
                    <a:pt x="492059" y="826126"/>
                    <a:pt x="495100" y="827920"/>
                    <a:pt x="497479" y="827023"/>
                  </a:cubicBezTo>
                  <a:cubicBezTo>
                    <a:pt x="498103" y="826789"/>
                    <a:pt x="499350" y="827374"/>
                    <a:pt x="499935" y="827958"/>
                  </a:cubicBezTo>
                  <a:cubicBezTo>
                    <a:pt x="501300" y="829284"/>
                    <a:pt x="502743" y="829362"/>
                    <a:pt x="504458" y="828933"/>
                  </a:cubicBezTo>
                  <a:cubicBezTo>
                    <a:pt x="506369" y="828426"/>
                    <a:pt x="508318" y="828114"/>
                    <a:pt x="510229" y="827685"/>
                  </a:cubicBezTo>
                  <a:cubicBezTo>
                    <a:pt x="512451" y="827179"/>
                    <a:pt x="514401" y="827685"/>
                    <a:pt x="516077" y="829323"/>
                  </a:cubicBezTo>
                  <a:cubicBezTo>
                    <a:pt x="516779" y="828972"/>
                    <a:pt x="517442" y="828738"/>
                    <a:pt x="517988" y="828348"/>
                  </a:cubicBezTo>
                  <a:cubicBezTo>
                    <a:pt x="519508" y="827179"/>
                    <a:pt x="521185" y="826438"/>
                    <a:pt x="523174" y="826555"/>
                  </a:cubicBezTo>
                  <a:cubicBezTo>
                    <a:pt x="524967" y="826633"/>
                    <a:pt x="525864" y="825892"/>
                    <a:pt x="526020" y="823904"/>
                  </a:cubicBezTo>
                  <a:cubicBezTo>
                    <a:pt x="526215" y="821447"/>
                    <a:pt x="528008" y="820472"/>
                    <a:pt x="530192" y="821603"/>
                  </a:cubicBezTo>
                  <a:cubicBezTo>
                    <a:pt x="531322" y="822188"/>
                    <a:pt x="531907" y="822149"/>
                    <a:pt x="532960" y="821603"/>
                  </a:cubicBezTo>
                  <a:cubicBezTo>
                    <a:pt x="533701" y="821252"/>
                    <a:pt x="535027" y="821408"/>
                    <a:pt x="535806" y="821876"/>
                  </a:cubicBezTo>
                  <a:cubicBezTo>
                    <a:pt x="539238" y="823865"/>
                    <a:pt x="542708" y="822383"/>
                    <a:pt x="546139" y="822929"/>
                  </a:cubicBezTo>
                  <a:cubicBezTo>
                    <a:pt x="546217" y="822617"/>
                    <a:pt x="546295" y="822344"/>
                    <a:pt x="546373" y="822032"/>
                  </a:cubicBezTo>
                  <a:cubicBezTo>
                    <a:pt x="545398" y="821213"/>
                    <a:pt x="544423" y="820355"/>
                    <a:pt x="543098" y="819264"/>
                  </a:cubicBezTo>
                  <a:cubicBezTo>
                    <a:pt x="547971" y="816261"/>
                    <a:pt x="553157" y="817002"/>
                    <a:pt x="558265" y="816027"/>
                  </a:cubicBezTo>
                  <a:cubicBezTo>
                    <a:pt x="559045" y="820355"/>
                    <a:pt x="562125" y="818250"/>
                    <a:pt x="564153" y="818406"/>
                  </a:cubicBezTo>
                  <a:cubicBezTo>
                    <a:pt x="565322" y="820940"/>
                    <a:pt x="566336" y="823241"/>
                    <a:pt x="567506" y="825463"/>
                  </a:cubicBezTo>
                  <a:cubicBezTo>
                    <a:pt x="567779" y="826009"/>
                    <a:pt x="568441" y="826438"/>
                    <a:pt x="569026" y="826672"/>
                  </a:cubicBezTo>
                  <a:cubicBezTo>
                    <a:pt x="570313" y="827179"/>
                    <a:pt x="571755" y="827452"/>
                    <a:pt x="573003" y="827997"/>
                  </a:cubicBezTo>
                  <a:cubicBezTo>
                    <a:pt x="574368" y="828621"/>
                    <a:pt x="575498" y="828153"/>
                    <a:pt x="576668" y="827568"/>
                  </a:cubicBezTo>
                  <a:cubicBezTo>
                    <a:pt x="577682" y="827062"/>
                    <a:pt x="578657" y="826204"/>
                    <a:pt x="578033" y="825151"/>
                  </a:cubicBezTo>
                  <a:cubicBezTo>
                    <a:pt x="577643" y="824488"/>
                    <a:pt x="576162" y="823786"/>
                    <a:pt x="575460" y="824059"/>
                  </a:cubicBezTo>
                  <a:cubicBezTo>
                    <a:pt x="573315" y="824800"/>
                    <a:pt x="571639" y="824371"/>
                    <a:pt x="569962" y="823007"/>
                  </a:cubicBezTo>
                  <a:cubicBezTo>
                    <a:pt x="568364" y="821720"/>
                    <a:pt x="568246" y="819069"/>
                    <a:pt x="569962" y="818913"/>
                  </a:cubicBezTo>
                  <a:cubicBezTo>
                    <a:pt x="573120" y="818640"/>
                    <a:pt x="573861" y="815443"/>
                    <a:pt x="576629" y="814741"/>
                  </a:cubicBezTo>
                  <a:cubicBezTo>
                    <a:pt x="576318" y="813493"/>
                    <a:pt x="576045" y="812440"/>
                    <a:pt x="575733" y="811310"/>
                  </a:cubicBezTo>
                  <a:cubicBezTo>
                    <a:pt x="579320" y="810101"/>
                    <a:pt x="582751" y="808892"/>
                    <a:pt x="586221" y="807839"/>
                  </a:cubicBezTo>
                  <a:cubicBezTo>
                    <a:pt x="588131" y="807255"/>
                    <a:pt x="588911" y="807878"/>
                    <a:pt x="590510" y="810530"/>
                  </a:cubicBezTo>
                  <a:cubicBezTo>
                    <a:pt x="591914" y="810179"/>
                    <a:pt x="593356" y="809828"/>
                    <a:pt x="594799" y="809477"/>
                  </a:cubicBezTo>
                  <a:cubicBezTo>
                    <a:pt x="596241" y="809126"/>
                    <a:pt x="597684" y="808775"/>
                    <a:pt x="599400" y="808346"/>
                  </a:cubicBezTo>
                  <a:cubicBezTo>
                    <a:pt x="598542" y="806241"/>
                    <a:pt x="598113" y="804447"/>
                    <a:pt x="600413" y="803161"/>
                  </a:cubicBezTo>
                  <a:cubicBezTo>
                    <a:pt x="599556" y="801835"/>
                    <a:pt x="598893" y="800821"/>
                    <a:pt x="598230" y="799807"/>
                  </a:cubicBezTo>
                  <a:cubicBezTo>
                    <a:pt x="595579" y="800509"/>
                    <a:pt x="593161" y="801172"/>
                    <a:pt x="590705" y="801757"/>
                  </a:cubicBezTo>
                  <a:cubicBezTo>
                    <a:pt x="588639" y="802264"/>
                    <a:pt x="586650" y="802810"/>
                    <a:pt x="585324" y="804720"/>
                  </a:cubicBezTo>
                  <a:cubicBezTo>
                    <a:pt x="585012" y="805188"/>
                    <a:pt x="583999" y="805695"/>
                    <a:pt x="583570" y="805539"/>
                  </a:cubicBezTo>
                  <a:cubicBezTo>
                    <a:pt x="581932" y="804954"/>
                    <a:pt x="580294" y="805617"/>
                    <a:pt x="578852" y="805344"/>
                  </a:cubicBezTo>
                  <a:cubicBezTo>
                    <a:pt x="576707" y="804993"/>
                    <a:pt x="575031" y="805422"/>
                    <a:pt x="573120" y="806046"/>
                  </a:cubicBezTo>
                  <a:cubicBezTo>
                    <a:pt x="572184" y="806358"/>
                    <a:pt x="571054" y="806241"/>
                    <a:pt x="570040" y="806124"/>
                  </a:cubicBezTo>
                  <a:cubicBezTo>
                    <a:pt x="567623" y="805851"/>
                    <a:pt x="565517" y="805773"/>
                    <a:pt x="563061" y="807137"/>
                  </a:cubicBezTo>
                  <a:cubicBezTo>
                    <a:pt x="560370" y="808658"/>
                    <a:pt x="556900" y="808775"/>
                    <a:pt x="553742" y="809438"/>
                  </a:cubicBezTo>
                  <a:cubicBezTo>
                    <a:pt x="552260" y="809750"/>
                    <a:pt x="550779" y="809945"/>
                    <a:pt x="549297" y="810218"/>
                  </a:cubicBezTo>
                  <a:cubicBezTo>
                    <a:pt x="548712" y="810335"/>
                    <a:pt x="548010" y="810725"/>
                    <a:pt x="547621" y="810530"/>
                  </a:cubicBezTo>
                  <a:cubicBezTo>
                    <a:pt x="544696" y="808931"/>
                    <a:pt x="541421" y="811115"/>
                    <a:pt x="538458" y="809633"/>
                  </a:cubicBezTo>
                  <a:cubicBezTo>
                    <a:pt x="537990" y="809399"/>
                    <a:pt x="537093" y="809789"/>
                    <a:pt x="536508" y="810062"/>
                  </a:cubicBezTo>
                  <a:cubicBezTo>
                    <a:pt x="533428" y="811504"/>
                    <a:pt x="530270" y="812284"/>
                    <a:pt x="526838" y="812479"/>
                  </a:cubicBezTo>
                  <a:cubicBezTo>
                    <a:pt x="523758" y="812635"/>
                    <a:pt x="520678" y="813571"/>
                    <a:pt x="517637" y="814390"/>
                  </a:cubicBezTo>
                  <a:cubicBezTo>
                    <a:pt x="516350" y="814741"/>
                    <a:pt x="515297" y="815209"/>
                    <a:pt x="513972" y="814585"/>
                  </a:cubicBezTo>
                  <a:cubicBezTo>
                    <a:pt x="512217" y="813727"/>
                    <a:pt x="510697" y="814351"/>
                    <a:pt x="509059" y="815247"/>
                  </a:cubicBezTo>
                  <a:cubicBezTo>
                    <a:pt x="506954" y="816417"/>
                    <a:pt x="504614" y="817197"/>
                    <a:pt x="502352" y="817977"/>
                  </a:cubicBezTo>
                  <a:cubicBezTo>
                    <a:pt x="501807" y="818172"/>
                    <a:pt x="501027" y="817782"/>
                    <a:pt x="500364" y="817626"/>
                  </a:cubicBezTo>
                  <a:cubicBezTo>
                    <a:pt x="497869" y="817002"/>
                    <a:pt x="495451" y="816573"/>
                    <a:pt x="492839" y="816885"/>
                  </a:cubicBezTo>
                  <a:cubicBezTo>
                    <a:pt x="488121" y="817470"/>
                    <a:pt x="483364" y="817548"/>
                    <a:pt x="478686" y="818289"/>
                  </a:cubicBezTo>
                  <a:cubicBezTo>
                    <a:pt x="475722" y="818757"/>
                    <a:pt x="472993" y="819030"/>
                    <a:pt x="470185" y="817743"/>
                  </a:cubicBezTo>
                  <a:cubicBezTo>
                    <a:pt x="469679" y="817509"/>
                    <a:pt x="468743" y="817743"/>
                    <a:pt x="468275" y="818094"/>
                  </a:cubicBezTo>
                  <a:cubicBezTo>
                    <a:pt x="466442" y="819420"/>
                    <a:pt x="464727" y="819030"/>
                    <a:pt x="463050" y="817977"/>
                  </a:cubicBezTo>
                  <a:cubicBezTo>
                    <a:pt x="461179" y="816768"/>
                    <a:pt x="459346" y="816846"/>
                    <a:pt x="457124" y="816885"/>
                  </a:cubicBezTo>
                  <a:cubicBezTo>
                    <a:pt x="449910" y="817080"/>
                    <a:pt x="442658" y="817899"/>
                    <a:pt x="435484" y="816261"/>
                  </a:cubicBezTo>
                  <a:cubicBezTo>
                    <a:pt x="434704" y="816067"/>
                    <a:pt x="433846" y="816183"/>
                    <a:pt x="433067" y="816261"/>
                  </a:cubicBezTo>
                  <a:cubicBezTo>
                    <a:pt x="429597" y="816534"/>
                    <a:pt x="426087" y="817236"/>
                    <a:pt x="422656" y="817041"/>
                  </a:cubicBezTo>
                  <a:cubicBezTo>
                    <a:pt x="419459" y="816846"/>
                    <a:pt x="416301" y="815832"/>
                    <a:pt x="413182" y="814975"/>
                  </a:cubicBezTo>
                  <a:cubicBezTo>
                    <a:pt x="411973" y="814624"/>
                    <a:pt x="411115" y="814273"/>
                    <a:pt x="409984" y="815170"/>
                  </a:cubicBezTo>
                  <a:cubicBezTo>
                    <a:pt x="409361" y="815676"/>
                    <a:pt x="408230" y="815949"/>
                    <a:pt x="407489" y="815755"/>
                  </a:cubicBezTo>
                  <a:cubicBezTo>
                    <a:pt x="405579" y="815326"/>
                    <a:pt x="403629" y="814780"/>
                    <a:pt x="401953" y="813844"/>
                  </a:cubicBezTo>
                  <a:cubicBezTo>
                    <a:pt x="398677" y="812050"/>
                    <a:pt x="395285" y="811427"/>
                    <a:pt x="391620" y="811310"/>
                  </a:cubicBezTo>
                  <a:cubicBezTo>
                    <a:pt x="390255" y="811310"/>
                    <a:pt x="388891" y="810764"/>
                    <a:pt x="387526" y="810491"/>
                  </a:cubicBezTo>
                  <a:cubicBezTo>
                    <a:pt x="385927" y="810140"/>
                    <a:pt x="384368" y="809828"/>
                    <a:pt x="382769" y="809477"/>
                  </a:cubicBezTo>
                  <a:cubicBezTo>
                    <a:pt x="381989" y="809282"/>
                    <a:pt x="381210" y="809087"/>
                    <a:pt x="380469" y="808736"/>
                  </a:cubicBezTo>
                  <a:cubicBezTo>
                    <a:pt x="377817" y="807489"/>
                    <a:pt x="375166" y="806436"/>
                    <a:pt x="372281" y="805617"/>
                  </a:cubicBezTo>
                  <a:cubicBezTo>
                    <a:pt x="369045" y="804720"/>
                    <a:pt x="366003" y="802615"/>
                    <a:pt x="363313" y="800548"/>
                  </a:cubicBezTo>
                  <a:cubicBezTo>
                    <a:pt x="361870" y="799456"/>
                    <a:pt x="361012" y="798638"/>
                    <a:pt x="358946" y="798638"/>
                  </a:cubicBezTo>
                  <a:cubicBezTo>
                    <a:pt x="356607" y="798638"/>
                    <a:pt x="354111" y="798872"/>
                    <a:pt x="351616" y="797741"/>
                  </a:cubicBezTo>
                  <a:cubicBezTo>
                    <a:pt x="349510" y="796766"/>
                    <a:pt x="346586" y="797156"/>
                    <a:pt x="344091" y="797546"/>
                  </a:cubicBezTo>
                  <a:cubicBezTo>
                    <a:pt x="342843" y="797741"/>
                    <a:pt x="341907" y="797702"/>
                    <a:pt x="340816" y="797312"/>
                  </a:cubicBezTo>
                  <a:cubicBezTo>
                    <a:pt x="335747" y="795480"/>
                    <a:pt x="331536" y="792321"/>
                    <a:pt x="327832" y="788578"/>
                  </a:cubicBezTo>
                  <a:cubicBezTo>
                    <a:pt x="325726" y="786473"/>
                    <a:pt x="323075" y="786239"/>
                    <a:pt x="320501" y="785771"/>
                  </a:cubicBezTo>
                  <a:cubicBezTo>
                    <a:pt x="317265" y="785147"/>
                    <a:pt x="314107" y="784562"/>
                    <a:pt x="311417" y="782496"/>
                  </a:cubicBezTo>
                  <a:cubicBezTo>
                    <a:pt x="310871" y="782067"/>
                    <a:pt x="310325" y="781443"/>
                    <a:pt x="309701" y="781326"/>
                  </a:cubicBezTo>
                  <a:cubicBezTo>
                    <a:pt x="303697" y="780195"/>
                    <a:pt x="302410" y="775633"/>
                    <a:pt x="301630" y="770604"/>
                  </a:cubicBezTo>
                  <a:cubicBezTo>
                    <a:pt x="301435" y="769434"/>
                    <a:pt x="301474" y="768030"/>
                    <a:pt x="299914" y="767407"/>
                  </a:cubicBezTo>
                  <a:cubicBezTo>
                    <a:pt x="298745" y="770292"/>
                    <a:pt x="298745" y="772865"/>
                    <a:pt x="300772" y="775282"/>
                  </a:cubicBezTo>
                  <a:cubicBezTo>
                    <a:pt x="299018" y="776998"/>
                    <a:pt x="297419" y="778324"/>
                    <a:pt x="294846" y="777583"/>
                  </a:cubicBezTo>
                  <a:cubicBezTo>
                    <a:pt x="292194" y="776803"/>
                    <a:pt x="292662" y="773957"/>
                    <a:pt x="291492" y="772475"/>
                  </a:cubicBezTo>
                  <a:cubicBezTo>
                    <a:pt x="290947" y="772436"/>
                    <a:pt x="290674" y="772319"/>
                    <a:pt x="290479" y="772397"/>
                  </a:cubicBezTo>
                  <a:cubicBezTo>
                    <a:pt x="286853" y="774230"/>
                    <a:pt x="283811" y="773723"/>
                    <a:pt x="280731" y="770994"/>
                  </a:cubicBezTo>
                  <a:cubicBezTo>
                    <a:pt x="279016" y="769434"/>
                    <a:pt x="277066" y="768108"/>
                    <a:pt x="275351" y="766510"/>
                  </a:cubicBezTo>
                  <a:cubicBezTo>
                    <a:pt x="272972" y="764326"/>
                    <a:pt x="272972" y="764248"/>
                    <a:pt x="274844" y="761675"/>
                  </a:cubicBezTo>
                  <a:cubicBezTo>
                    <a:pt x="276052" y="759998"/>
                    <a:pt x="277456" y="758478"/>
                    <a:pt x="278782" y="756840"/>
                  </a:cubicBezTo>
                  <a:cubicBezTo>
                    <a:pt x="280575" y="757659"/>
                    <a:pt x="282018" y="758283"/>
                    <a:pt x="283538" y="758985"/>
                  </a:cubicBezTo>
                  <a:cubicBezTo>
                    <a:pt x="283694" y="755554"/>
                    <a:pt x="283538" y="755631"/>
                    <a:pt x="281043" y="754501"/>
                  </a:cubicBezTo>
                  <a:cubicBezTo>
                    <a:pt x="278938" y="753565"/>
                    <a:pt x="277027" y="752239"/>
                    <a:pt x="275117" y="750875"/>
                  </a:cubicBezTo>
                  <a:cubicBezTo>
                    <a:pt x="273479" y="749705"/>
                    <a:pt x="271997" y="748301"/>
                    <a:pt x="270243" y="746819"/>
                  </a:cubicBezTo>
                  <a:cubicBezTo>
                    <a:pt x="268956" y="748730"/>
                    <a:pt x="269541" y="749744"/>
                    <a:pt x="271062" y="750446"/>
                  </a:cubicBezTo>
                  <a:cubicBezTo>
                    <a:pt x="272193" y="750953"/>
                    <a:pt x="273674" y="750991"/>
                    <a:pt x="273791" y="752785"/>
                  </a:cubicBezTo>
                  <a:cubicBezTo>
                    <a:pt x="271101" y="754657"/>
                    <a:pt x="270087" y="757503"/>
                    <a:pt x="269424" y="760544"/>
                  </a:cubicBezTo>
                  <a:cubicBezTo>
                    <a:pt x="269034" y="762415"/>
                    <a:pt x="268449" y="762728"/>
                    <a:pt x="266812" y="761987"/>
                  </a:cubicBezTo>
                  <a:cubicBezTo>
                    <a:pt x="265564" y="761441"/>
                    <a:pt x="264277" y="760895"/>
                    <a:pt x="263069" y="760232"/>
                  </a:cubicBezTo>
                  <a:cubicBezTo>
                    <a:pt x="262367" y="759842"/>
                    <a:pt x="261509" y="759374"/>
                    <a:pt x="261197" y="758712"/>
                  </a:cubicBezTo>
                  <a:cubicBezTo>
                    <a:pt x="258507" y="753565"/>
                    <a:pt x="253048" y="752005"/>
                    <a:pt x="248681" y="749081"/>
                  </a:cubicBezTo>
                  <a:cubicBezTo>
                    <a:pt x="247199" y="748106"/>
                    <a:pt x="245289" y="747444"/>
                    <a:pt x="243456" y="748691"/>
                  </a:cubicBezTo>
                  <a:cubicBezTo>
                    <a:pt x="243261" y="748808"/>
                    <a:pt x="242832" y="748574"/>
                    <a:pt x="242248" y="748457"/>
                  </a:cubicBezTo>
                  <a:cubicBezTo>
                    <a:pt x="242521" y="747950"/>
                    <a:pt x="242716" y="747600"/>
                    <a:pt x="242911" y="747248"/>
                  </a:cubicBezTo>
                  <a:cubicBezTo>
                    <a:pt x="244275" y="744753"/>
                    <a:pt x="243223" y="742843"/>
                    <a:pt x="240415" y="742960"/>
                  </a:cubicBezTo>
                  <a:cubicBezTo>
                    <a:pt x="238193" y="743037"/>
                    <a:pt x="235970" y="743310"/>
                    <a:pt x="234528" y="740815"/>
                  </a:cubicBezTo>
                  <a:cubicBezTo>
                    <a:pt x="234801" y="740230"/>
                    <a:pt x="234957" y="739684"/>
                    <a:pt x="235307" y="739217"/>
                  </a:cubicBezTo>
                  <a:cubicBezTo>
                    <a:pt x="236477" y="737657"/>
                    <a:pt x="236594" y="736448"/>
                    <a:pt x="234722" y="735122"/>
                  </a:cubicBezTo>
                  <a:cubicBezTo>
                    <a:pt x="233046" y="733953"/>
                    <a:pt x="233202" y="733446"/>
                    <a:pt x="234684" y="731730"/>
                  </a:cubicBezTo>
                  <a:cubicBezTo>
                    <a:pt x="235386" y="730872"/>
                    <a:pt x="236126" y="730015"/>
                    <a:pt x="237140" y="728806"/>
                  </a:cubicBezTo>
                  <a:cubicBezTo>
                    <a:pt x="233826" y="727090"/>
                    <a:pt x="231876" y="724049"/>
                    <a:pt x="228367" y="723347"/>
                  </a:cubicBezTo>
                  <a:cubicBezTo>
                    <a:pt x="226847" y="725726"/>
                    <a:pt x="226535" y="727519"/>
                    <a:pt x="228640" y="729469"/>
                  </a:cubicBezTo>
                  <a:cubicBezTo>
                    <a:pt x="230083" y="730834"/>
                    <a:pt x="229771" y="733836"/>
                    <a:pt x="228484" y="734889"/>
                  </a:cubicBezTo>
                  <a:cubicBezTo>
                    <a:pt x="227197" y="735941"/>
                    <a:pt x="224234" y="735668"/>
                    <a:pt x="223221" y="733914"/>
                  </a:cubicBezTo>
                  <a:cubicBezTo>
                    <a:pt x="221934" y="731652"/>
                    <a:pt x="220218" y="732393"/>
                    <a:pt x="217957" y="732939"/>
                  </a:cubicBezTo>
                  <a:cubicBezTo>
                    <a:pt x="219243" y="729937"/>
                    <a:pt x="218269" y="727558"/>
                    <a:pt x="217372" y="725141"/>
                  </a:cubicBezTo>
                  <a:cubicBezTo>
                    <a:pt x="217060" y="724283"/>
                    <a:pt x="217333" y="723191"/>
                    <a:pt x="217333" y="721788"/>
                  </a:cubicBezTo>
                  <a:cubicBezTo>
                    <a:pt x="219711" y="722568"/>
                    <a:pt x="221544" y="723270"/>
                    <a:pt x="223415" y="723698"/>
                  </a:cubicBezTo>
                  <a:cubicBezTo>
                    <a:pt x="224039" y="723854"/>
                    <a:pt x="224819" y="723386"/>
                    <a:pt x="225560" y="723191"/>
                  </a:cubicBezTo>
                  <a:cubicBezTo>
                    <a:pt x="225209" y="722568"/>
                    <a:pt x="225014" y="721749"/>
                    <a:pt x="224468" y="721359"/>
                  </a:cubicBezTo>
                  <a:cubicBezTo>
                    <a:pt x="223337" y="720540"/>
                    <a:pt x="222090" y="719760"/>
                    <a:pt x="220803" y="719331"/>
                  </a:cubicBezTo>
                  <a:cubicBezTo>
                    <a:pt x="218620" y="718630"/>
                    <a:pt x="217177" y="717109"/>
                    <a:pt x="216124" y="715276"/>
                  </a:cubicBezTo>
                  <a:cubicBezTo>
                    <a:pt x="212030" y="708180"/>
                    <a:pt x="205636" y="703969"/>
                    <a:pt x="198462" y="700694"/>
                  </a:cubicBezTo>
                  <a:cubicBezTo>
                    <a:pt x="197409" y="700226"/>
                    <a:pt x="196356" y="699641"/>
                    <a:pt x="195498" y="698861"/>
                  </a:cubicBezTo>
                  <a:cubicBezTo>
                    <a:pt x="192613" y="696327"/>
                    <a:pt x="189377" y="694066"/>
                    <a:pt x="187038" y="691102"/>
                  </a:cubicBezTo>
                  <a:cubicBezTo>
                    <a:pt x="181891" y="684630"/>
                    <a:pt x="174443" y="680809"/>
                    <a:pt x="168946" y="674766"/>
                  </a:cubicBezTo>
                  <a:cubicBezTo>
                    <a:pt x="168010" y="673713"/>
                    <a:pt x="166060" y="673596"/>
                    <a:pt x="164267" y="672933"/>
                  </a:cubicBezTo>
                  <a:cubicBezTo>
                    <a:pt x="164189" y="672387"/>
                    <a:pt x="163994" y="671607"/>
                    <a:pt x="164033" y="670827"/>
                  </a:cubicBezTo>
                  <a:cubicBezTo>
                    <a:pt x="164033" y="669307"/>
                    <a:pt x="163643" y="668215"/>
                    <a:pt x="162240" y="667318"/>
                  </a:cubicBezTo>
                  <a:cubicBezTo>
                    <a:pt x="160485" y="666227"/>
                    <a:pt x="158886" y="664901"/>
                    <a:pt x="157405" y="663458"/>
                  </a:cubicBezTo>
                  <a:cubicBezTo>
                    <a:pt x="156352" y="662445"/>
                    <a:pt x="155806" y="660963"/>
                    <a:pt x="154753" y="659988"/>
                  </a:cubicBezTo>
                  <a:cubicBezTo>
                    <a:pt x="152414" y="657805"/>
                    <a:pt x="149879" y="655738"/>
                    <a:pt x="147423" y="653672"/>
                  </a:cubicBezTo>
                  <a:cubicBezTo>
                    <a:pt x="146877" y="653204"/>
                    <a:pt x="146332" y="652580"/>
                    <a:pt x="145747" y="652463"/>
                  </a:cubicBezTo>
                  <a:cubicBezTo>
                    <a:pt x="140951" y="651644"/>
                    <a:pt x="139118" y="647862"/>
                    <a:pt x="137208" y="644119"/>
                  </a:cubicBezTo>
                  <a:cubicBezTo>
                    <a:pt x="136857" y="643417"/>
                    <a:pt x="136233" y="642832"/>
                    <a:pt x="135687" y="642248"/>
                  </a:cubicBezTo>
                  <a:cubicBezTo>
                    <a:pt x="135453" y="642014"/>
                    <a:pt x="134907" y="641975"/>
                    <a:pt x="134790" y="641741"/>
                  </a:cubicBezTo>
                  <a:cubicBezTo>
                    <a:pt x="133191" y="637413"/>
                    <a:pt x="127889" y="635892"/>
                    <a:pt x="126758" y="631135"/>
                  </a:cubicBezTo>
                  <a:cubicBezTo>
                    <a:pt x="126524" y="630161"/>
                    <a:pt x="125433" y="629342"/>
                    <a:pt x="124614" y="628562"/>
                  </a:cubicBezTo>
                  <a:cubicBezTo>
                    <a:pt x="122976" y="626963"/>
                    <a:pt x="121299" y="625365"/>
                    <a:pt x="119545" y="623883"/>
                  </a:cubicBezTo>
                  <a:cubicBezTo>
                    <a:pt x="117868" y="622519"/>
                    <a:pt x="116036" y="621310"/>
                    <a:pt x="113892" y="619711"/>
                  </a:cubicBezTo>
                  <a:cubicBezTo>
                    <a:pt x="114203" y="618503"/>
                    <a:pt x="114632" y="616982"/>
                    <a:pt x="114905" y="616007"/>
                  </a:cubicBezTo>
                  <a:cubicBezTo>
                    <a:pt x="113657" y="613785"/>
                    <a:pt x="112760" y="611874"/>
                    <a:pt x="111591" y="610081"/>
                  </a:cubicBezTo>
                  <a:cubicBezTo>
                    <a:pt x="110226" y="607975"/>
                    <a:pt x="108628" y="606026"/>
                    <a:pt x="107146" y="604037"/>
                  </a:cubicBezTo>
                  <a:cubicBezTo>
                    <a:pt x="106522" y="603218"/>
                    <a:pt x="105353" y="602360"/>
                    <a:pt x="105391" y="601542"/>
                  </a:cubicBezTo>
                  <a:cubicBezTo>
                    <a:pt x="105664" y="596356"/>
                    <a:pt x="101687" y="593081"/>
                    <a:pt x="99699" y="588948"/>
                  </a:cubicBezTo>
                  <a:cubicBezTo>
                    <a:pt x="98646" y="586764"/>
                    <a:pt x="96268" y="585205"/>
                    <a:pt x="94396" y="583411"/>
                  </a:cubicBezTo>
                  <a:cubicBezTo>
                    <a:pt x="93032" y="582085"/>
                    <a:pt x="92135" y="580643"/>
                    <a:pt x="91433" y="578849"/>
                  </a:cubicBezTo>
                  <a:cubicBezTo>
                    <a:pt x="90419" y="576315"/>
                    <a:pt x="88665" y="574092"/>
                    <a:pt x="87066" y="571831"/>
                  </a:cubicBezTo>
                  <a:cubicBezTo>
                    <a:pt x="84843" y="568751"/>
                    <a:pt x="81958" y="566060"/>
                    <a:pt x="82348" y="561616"/>
                  </a:cubicBezTo>
                  <a:cubicBezTo>
                    <a:pt x="81607" y="561694"/>
                    <a:pt x="81023" y="561577"/>
                    <a:pt x="80788" y="561810"/>
                  </a:cubicBezTo>
                  <a:cubicBezTo>
                    <a:pt x="79268" y="563253"/>
                    <a:pt x="77630" y="563565"/>
                    <a:pt x="75642" y="562902"/>
                  </a:cubicBezTo>
                  <a:cubicBezTo>
                    <a:pt x="74862" y="562630"/>
                    <a:pt x="73848" y="562980"/>
                    <a:pt x="72990" y="563175"/>
                  </a:cubicBezTo>
                  <a:cubicBezTo>
                    <a:pt x="70378" y="563643"/>
                    <a:pt x="69052" y="562941"/>
                    <a:pt x="67961" y="560563"/>
                  </a:cubicBezTo>
                  <a:cubicBezTo>
                    <a:pt x="67376" y="559315"/>
                    <a:pt x="66557" y="558146"/>
                    <a:pt x="66050" y="556859"/>
                  </a:cubicBezTo>
                  <a:cubicBezTo>
                    <a:pt x="65816" y="556196"/>
                    <a:pt x="65816" y="555221"/>
                    <a:pt x="66167" y="554675"/>
                  </a:cubicBezTo>
                  <a:cubicBezTo>
                    <a:pt x="66362" y="554324"/>
                    <a:pt x="67493" y="554168"/>
                    <a:pt x="68039" y="554363"/>
                  </a:cubicBezTo>
                  <a:cubicBezTo>
                    <a:pt x="69208" y="554792"/>
                    <a:pt x="70300" y="555455"/>
                    <a:pt x="71626" y="556157"/>
                  </a:cubicBezTo>
                  <a:cubicBezTo>
                    <a:pt x="73419" y="554792"/>
                    <a:pt x="74160" y="552570"/>
                    <a:pt x="73497" y="550737"/>
                  </a:cubicBezTo>
                  <a:cubicBezTo>
                    <a:pt x="72678" y="548554"/>
                    <a:pt x="72990" y="546682"/>
                    <a:pt x="73614" y="544538"/>
                  </a:cubicBezTo>
                  <a:cubicBezTo>
                    <a:pt x="70105" y="541614"/>
                    <a:pt x="70144" y="537636"/>
                    <a:pt x="70261" y="533581"/>
                  </a:cubicBezTo>
                  <a:cubicBezTo>
                    <a:pt x="66167" y="535726"/>
                    <a:pt x="64880" y="537871"/>
                    <a:pt x="65270" y="542003"/>
                  </a:cubicBezTo>
                  <a:cubicBezTo>
                    <a:pt x="65348" y="542705"/>
                    <a:pt x="65660" y="543368"/>
                    <a:pt x="65660" y="544070"/>
                  </a:cubicBezTo>
                  <a:cubicBezTo>
                    <a:pt x="65660" y="544733"/>
                    <a:pt x="65582" y="545746"/>
                    <a:pt x="65192" y="545902"/>
                  </a:cubicBezTo>
                  <a:cubicBezTo>
                    <a:pt x="64568" y="546214"/>
                    <a:pt x="63477" y="546254"/>
                    <a:pt x="62970" y="545902"/>
                  </a:cubicBezTo>
                  <a:cubicBezTo>
                    <a:pt x="61683" y="544967"/>
                    <a:pt x="60513" y="543758"/>
                    <a:pt x="59422" y="542549"/>
                  </a:cubicBezTo>
                  <a:cubicBezTo>
                    <a:pt x="58330" y="541341"/>
                    <a:pt x="57316" y="540054"/>
                    <a:pt x="56458" y="538650"/>
                  </a:cubicBezTo>
                  <a:cubicBezTo>
                    <a:pt x="55952" y="537792"/>
                    <a:pt x="55601" y="536740"/>
                    <a:pt x="55523" y="535765"/>
                  </a:cubicBezTo>
                  <a:cubicBezTo>
                    <a:pt x="55406" y="534517"/>
                    <a:pt x="55601" y="533192"/>
                    <a:pt x="55640" y="531905"/>
                  </a:cubicBezTo>
                  <a:cubicBezTo>
                    <a:pt x="55757" y="529098"/>
                    <a:pt x="56381" y="528201"/>
                    <a:pt x="59188" y="528357"/>
                  </a:cubicBezTo>
                  <a:cubicBezTo>
                    <a:pt x="61683" y="528474"/>
                    <a:pt x="63711" y="527460"/>
                    <a:pt x="65894" y="526602"/>
                  </a:cubicBezTo>
                  <a:cubicBezTo>
                    <a:pt x="67298" y="526056"/>
                    <a:pt x="67844" y="525004"/>
                    <a:pt x="67337" y="523522"/>
                  </a:cubicBezTo>
                  <a:cubicBezTo>
                    <a:pt x="66791" y="521884"/>
                    <a:pt x="66440" y="520130"/>
                    <a:pt x="65660" y="518609"/>
                  </a:cubicBezTo>
                  <a:cubicBezTo>
                    <a:pt x="65076" y="517401"/>
                    <a:pt x="64023" y="516426"/>
                    <a:pt x="63087" y="515178"/>
                  </a:cubicBezTo>
                  <a:cubicBezTo>
                    <a:pt x="63321" y="514515"/>
                    <a:pt x="63594" y="513774"/>
                    <a:pt x="63906" y="512995"/>
                  </a:cubicBezTo>
                  <a:cubicBezTo>
                    <a:pt x="64647" y="511045"/>
                    <a:pt x="64568" y="509135"/>
                    <a:pt x="63555" y="507263"/>
                  </a:cubicBezTo>
                  <a:cubicBezTo>
                    <a:pt x="62502" y="505352"/>
                    <a:pt x="61098" y="503520"/>
                    <a:pt x="61644" y="501064"/>
                  </a:cubicBezTo>
                  <a:cubicBezTo>
                    <a:pt x="61683" y="500869"/>
                    <a:pt x="61644" y="500557"/>
                    <a:pt x="61527" y="500401"/>
                  </a:cubicBezTo>
                  <a:cubicBezTo>
                    <a:pt x="59929" y="498139"/>
                    <a:pt x="59500" y="495371"/>
                    <a:pt x="58369" y="492954"/>
                  </a:cubicBezTo>
                  <a:cubicBezTo>
                    <a:pt x="57160" y="490380"/>
                    <a:pt x="56654" y="487924"/>
                    <a:pt x="56693" y="485273"/>
                  </a:cubicBezTo>
                  <a:cubicBezTo>
                    <a:pt x="56731" y="483284"/>
                    <a:pt x="56225" y="481686"/>
                    <a:pt x="54899" y="480165"/>
                  </a:cubicBezTo>
                  <a:cubicBezTo>
                    <a:pt x="53339" y="478371"/>
                    <a:pt x="52403" y="476266"/>
                    <a:pt x="52832" y="473732"/>
                  </a:cubicBezTo>
                  <a:cubicBezTo>
                    <a:pt x="52949" y="472991"/>
                    <a:pt x="53027" y="471782"/>
                    <a:pt x="52599" y="471431"/>
                  </a:cubicBezTo>
                  <a:cubicBezTo>
                    <a:pt x="50532" y="469677"/>
                    <a:pt x="51312" y="467688"/>
                    <a:pt x="51741" y="465660"/>
                  </a:cubicBezTo>
                  <a:cubicBezTo>
                    <a:pt x="52287" y="463165"/>
                    <a:pt x="52014" y="460865"/>
                    <a:pt x="50454" y="458681"/>
                  </a:cubicBezTo>
                  <a:cubicBezTo>
                    <a:pt x="49323" y="457122"/>
                    <a:pt x="48621" y="455250"/>
                    <a:pt x="47647" y="453340"/>
                  </a:cubicBezTo>
                  <a:cubicBezTo>
                    <a:pt x="47764" y="453067"/>
                    <a:pt x="47842" y="452560"/>
                    <a:pt x="48154" y="452287"/>
                  </a:cubicBezTo>
                  <a:cubicBezTo>
                    <a:pt x="49518" y="451000"/>
                    <a:pt x="49440" y="449791"/>
                    <a:pt x="47920" y="448856"/>
                  </a:cubicBezTo>
                  <a:cubicBezTo>
                    <a:pt x="46321" y="447881"/>
                    <a:pt x="46282" y="446789"/>
                    <a:pt x="47218" y="445347"/>
                  </a:cubicBezTo>
                  <a:cubicBezTo>
                    <a:pt x="48583" y="443280"/>
                    <a:pt x="48348" y="441486"/>
                    <a:pt x="46594" y="439693"/>
                  </a:cubicBezTo>
                  <a:cubicBezTo>
                    <a:pt x="45892" y="438952"/>
                    <a:pt x="45541" y="437705"/>
                    <a:pt x="45307" y="436652"/>
                  </a:cubicBezTo>
                  <a:cubicBezTo>
                    <a:pt x="44722" y="434156"/>
                    <a:pt x="44216" y="431661"/>
                    <a:pt x="43865" y="429127"/>
                  </a:cubicBezTo>
                  <a:cubicBezTo>
                    <a:pt x="43709" y="428035"/>
                    <a:pt x="43475" y="426514"/>
                    <a:pt x="44021" y="425851"/>
                  </a:cubicBezTo>
                  <a:cubicBezTo>
                    <a:pt x="46282" y="423239"/>
                    <a:pt x="44839" y="420705"/>
                    <a:pt x="44021" y="418287"/>
                  </a:cubicBezTo>
                  <a:cubicBezTo>
                    <a:pt x="43592" y="417039"/>
                    <a:pt x="43319" y="415987"/>
                    <a:pt x="43319" y="414661"/>
                  </a:cubicBezTo>
                  <a:cubicBezTo>
                    <a:pt x="43319" y="412751"/>
                    <a:pt x="42656" y="410801"/>
                    <a:pt x="42227" y="408891"/>
                  </a:cubicBezTo>
                  <a:cubicBezTo>
                    <a:pt x="41525" y="405810"/>
                    <a:pt x="41759" y="402847"/>
                    <a:pt x="42227" y="399689"/>
                  </a:cubicBezTo>
                  <a:cubicBezTo>
                    <a:pt x="42734" y="396336"/>
                    <a:pt x="44683" y="392788"/>
                    <a:pt x="42656" y="389201"/>
                  </a:cubicBezTo>
                  <a:cubicBezTo>
                    <a:pt x="42266" y="388499"/>
                    <a:pt x="42578" y="387368"/>
                    <a:pt x="42500" y="386471"/>
                  </a:cubicBezTo>
                  <a:cubicBezTo>
                    <a:pt x="42422" y="385340"/>
                    <a:pt x="42266" y="384210"/>
                    <a:pt x="42149" y="383040"/>
                  </a:cubicBezTo>
                  <a:cubicBezTo>
                    <a:pt x="42071" y="382338"/>
                    <a:pt x="41915" y="381675"/>
                    <a:pt x="41954" y="380974"/>
                  </a:cubicBezTo>
                  <a:cubicBezTo>
                    <a:pt x="42032" y="377620"/>
                    <a:pt x="42071" y="374267"/>
                    <a:pt x="42266" y="370914"/>
                  </a:cubicBezTo>
                  <a:cubicBezTo>
                    <a:pt x="42383" y="368965"/>
                    <a:pt x="42422" y="366937"/>
                    <a:pt x="42968" y="365065"/>
                  </a:cubicBezTo>
                  <a:cubicBezTo>
                    <a:pt x="43592" y="362882"/>
                    <a:pt x="43202" y="360426"/>
                    <a:pt x="44761" y="358398"/>
                  </a:cubicBezTo>
                  <a:cubicBezTo>
                    <a:pt x="45112" y="357930"/>
                    <a:pt x="44099" y="356371"/>
                    <a:pt x="43748" y="355474"/>
                  </a:cubicBezTo>
                  <a:cubicBezTo>
                    <a:pt x="44293" y="353018"/>
                    <a:pt x="44801" y="350639"/>
                    <a:pt x="45346" y="348183"/>
                  </a:cubicBezTo>
                  <a:cubicBezTo>
                    <a:pt x="43280" y="346506"/>
                    <a:pt x="43553" y="344752"/>
                    <a:pt x="44489" y="342334"/>
                  </a:cubicBezTo>
                  <a:cubicBezTo>
                    <a:pt x="45619" y="339410"/>
                    <a:pt x="46750" y="336290"/>
                    <a:pt x="45775" y="332859"/>
                  </a:cubicBezTo>
                  <a:cubicBezTo>
                    <a:pt x="45151" y="330715"/>
                    <a:pt x="45346" y="328453"/>
                    <a:pt x="46633" y="326465"/>
                  </a:cubicBezTo>
                  <a:cubicBezTo>
                    <a:pt x="47374" y="325334"/>
                    <a:pt x="47452" y="324243"/>
                    <a:pt x="46945" y="322839"/>
                  </a:cubicBezTo>
                  <a:cubicBezTo>
                    <a:pt x="46438" y="321474"/>
                    <a:pt x="46126" y="319797"/>
                    <a:pt x="46477" y="318394"/>
                  </a:cubicBezTo>
                  <a:cubicBezTo>
                    <a:pt x="47452" y="314222"/>
                    <a:pt x="47725" y="309777"/>
                    <a:pt x="51195" y="306307"/>
                  </a:cubicBezTo>
                  <a:cubicBezTo>
                    <a:pt x="48972" y="304318"/>
                    <a:pt x="49206" y="302408"/>
                    <a:pt x="51273" y="300459"/>
                  </a:cubicBezTo>
                  <a:cubicBezTo>
                    <a:pt x="51858" y="299874"/>
                    <a:pt x="52014" y="298821"/>
                    <a:pt x="52247" y="297924"/>
                  </a:cubicBezTo>
                  <a:cubicBezTo>
                    <a:pt x="52793" y="295936"/>
                    <a:pt x="52638" y="293752"/>
                    <a:pt x="54392" y="292153"/>
                  </a:cubicBezTo>
                  <a:cubicBezTo>
                    <a:pt x="54782" y="291803"/>
                    <a:pt x="54743" y="290516"/>
                    <a:pt x="54392" y="289970"/>
                  </a:cubicBezTo>
                  <a:cubicBezTo>
                    <a:pt x="53144" y="288021"/>
                    <a:pt x="53690" y="286110"/>
                    <a:pt x="54392" y="284239"/>
                  </a:cubicBezTo>
                  <a:cubicBezTo>
                    <a:pt x="55679" y="280651"/>
                    <a:pt x="57277" y="277220"/>
                    <a:pt x="58369" y="273594"/>
                  </a:cubicBezTo>
                  <a:cubicBezTo>
                    <a:pt x="59149" y="270982"/>
                    <a:pt x="59656" y="268175"/>
                    <a:pt x="59695" y="265445"/>
                  </a:cubicBezTo>
                  <a:cubicBezTo>
                    <a:pt x="59695" y="263768"/>
                    <a:pt x="59929" y="262404"/>
                    <a:pt x="61137" y="261390"/>
                  </a:cubicBezTo>
                  <a:cubicBezTo>
                    <a:pt x="63867" y="259090"/>
                    <a:pt x="63945" y="256087"/>
                    <a:pt x="63165" y="253085"/>
                  </a:cubicBezTo>
                  <a:cubicBezTo>
                    <a:pt x="62697" y="251214"/>
                    <a:pt x="62853" y="249693"/>
                    <a:pt x="63828" y="248133"/>
                  </a:cubicBezTo>
                  <a:cubicBezTo>
                    <a:pt x="64256" y="247471"/>
                    <a:pt x="64764" y="246652"/>
                    <a:pt x="64764" y="245911"/>
                  </a:cubicBezTo>
                  <a:cubicBezTo>
                    <a:pt x="64685" y="240998"/>
                    <a:pt x="66713" y="237099"/>
                    <a:pt x="70222" y="233785"/>
                  </a:cubicBezTo>
                  <a:cubicBezTo>
                    <a:pt x="70807" y="233239"/>
                    <a:pt x="70729" y="232030"/>
                    <a:pt x="71158" y="231212"/>
                  </a:cubicBezTo>
                  <a:cubicBezTo>
                    <a:pt x="72016" y="229691"/>
                    <a:pt x="72718" y="227937"/>
                    <a:pt x="74004" y="226884"/>
                  </a:cubicBezTo>
                  <a:cubicBezTo>
                    <a:pt x="75681" y="225480"/>
                    <a:pt x="74433" y="223374"/>
                    <a:pt x="75720" y="222127"/>
                  </a:cubicBezTo>
                  <a:cubicBezTo>
                    <a:pt x="76850" y="221035"/>
                    <a:pt x="78410" y="220528"/>
                    <a:pt x="78839" y="218579"/>
                  </a:cubicBezTo>
                  <a:cubicBezTo>
                    <a:pt x="79190" y="217019"/>
                    <a:pt x="80048" y="215732"/>
                    <a:pt x="79112" y="213978"/>
                  </a:cubicBezTo>
                  <a:cubicBezTo>
                    <a:pt x="78332" y="212574"/>
                    <a:pt x="79619" y="211677"/>
                    <a:pt x="80672" y="210898"/>
                  </a:cubicBezTo>
                  <a:cubicBezTo>
                    <a:pt x="81412" y="210391"/>
                    <a:pt x="82270" y="209962"/>
                    <a:pt x="82816" y="209299"/>
                  </a:cubicBezTo>
                  <a:cubicBezTo>
                    <a:pt x="84843" y="206998"/>
                    <a:pt x="84804" y="206960"/>
                    <a:pt x="83167" y="204191"/>
                  </a:cubicBezTo>
                  <a:cubicBezTo>
                    <a:pt x="83011" y="203919"/>
                    <a:pt x="82972" y="203567"/>
                    <a:pt x="82816" y="203022"/>
                  </a:cubicBezTo>
                  <a:cubicBezTo>
                    <a:pt x="86130" y="201774"/>
                    <a:pt x="87534" y="198811"/>
                    <a:pt x="89133" y="196003"/>
                  </a:cubicBezTo>
                  <a:cubicBezTo>
                    <a:pt x="89951" y="194600"/>
                    <a:pt x="90731" y="193157"/>
                    <a:pt x="91706" y="191870"/>
                  </a:cubicBezTo>
                  <a:cubicBezTo>
                    <a:pt x="92564" y="190818"/>
                    <a:pt x="93109" y="190038"/>
                    <a:pt x="92564" y="188478"/>
                  </a:cubicBezTo>
                  <a:cubicBezTo>
                    <a:pt x="92252" y="187582"/>
                    <a:pt x="93149" y="186139"/>
                    <a:pt x="93694" y="185047"/>
                  </a:cubicBezTo>
                  <a:cubicBezTo>
                    <a:pt x="93967" y="184462"/>
                    <a:pt x="94942" y="184072"/>
                    <a:pt x="95059" y="183488"/>
                  </a:cubicBezTo>
                  <a:cubicBezTo>
                    <a:pt x="95956" y="178653"/>
                    <a:pt x="100595" y="176508"/>
                    <a:pt x="102662" y="172570"/>
                  </a:cubicBezTo>
                  <a:cubicBezTo>
                    <a:pt x="103286" y="171362"/>
                    <a:pt x="103754" y="170075"/>
                    <a:pt x="104300" y="168827"/>
                  </a:cubicBezTo>
                  <a:cubicBezTo>
                    <a:pt x="104650" y="168086"/>
                    <a:pt x="104885" y="167151"/>
                    <a:pt x="105470" y="166760"/>
                  </a:cubicBezTo>
                  <a:cubicBezTo>
                    <a:pt x="107302" y="165552"/>
                    <a:pt x="107653" y="163758"/>
                    <a:pt x="108433" y="161887"/>
                  </a:cubicBezTo>
                  <a:cubicBezTo>
                    <a:pt x="110148" y="157793"/>
                    <a:pt x="112020" y="153777"/>
                    <a:pt x="115724" y="150696"/>
                  </a:cubicBezTo>
                  <a:cubicBezTo>
                    <a:pt x="117829" y="148903"/>
                    <a:pt x="119623" y="146564"/>
                    <a:pt x="121846" y="144731"/>
                  </a:cubicBezTo>
                  <a:cubicBezTo>
                    <a:pt x="122196" y="144419"/>
                    <a:pt x="122196" y="143678"/>
                    <a:pt x="122391" y="143133"/>
                  </a:cubicBezTo>
                  <a:cubicBezTo>
                    <a:pt x="123171" y="141105"/>
                    <a:pt x="123795" y="138960"/>
                    <a:pt x="124848" y="137089"/>
                  </a:cubicBezTo>
                  <a:cubicBezTo>
                    <a:pt x="125433" y="136114"/>
                    <a:pt x="126719" y="135256"/>
                    <a:pt x="127850" y="134905"/>
                  </a:cubicBezTo>
                  <a:cubicBezTo>
                    <a:pt x="129371" y="134476"/>
                    <a:pt x="130150" y="133580"/>
                    <a:pt x="130852" y="132254"/>
                  </a:cubicBezTo>
                  <a:cubicBezTo>
                    <a:pt x="132061" y="130032"/>
                    <a:pt x="133309" y="127809"/>
                    <a:pt x="134790" y="125782"/>
                  </a:cubicBezTo>
                  <a:cubicBezTo>
                    <a:pt x="135570" y="124729"/>
                    <a:pt x="136935" y="124144"/>
                    <a:pt x="138260" y="123247"/>
                  </a:cubicBezTo>
                  <a:cubicBezTo>
                    <a:pt x="138026" y="122429"/>
                    <a:pt x="137793" y="121454"/>
                    <a:pt x="137481" y="120284"/>
                  </a:cubicBezTo>
                  <a:cubicBezTo>
                    <a:pt x="141029" y="119076"/>
                    <a:pt x="142978" y="116775"/>
                    <a:pt x="143563" y="113032"/>
                  </a:cubicBezTo>
                  <a:cubicBezTo>
                    <a:pt x="143758" y="111862"/>
                    <a:pt x="145824" y="111005"/>
                    <a:pt x="147306" y="109757"/>
                  </a:cubicBezTo>
                  <a:cubicBezTo>
                    <a:pt x="147462" y="109016"/>
                    <a:pt x="147306" y="107144"/>
                    <a:pt x="148047" y="106754"/>
                  </a:cubicBezTo>
                  <a:cubicBezTo>
                    <a:pt x="150113" y="105585"/>
                    <a:pt x="152492" y="104532"/>
                    <a:pt x="154831" y="104259"/>
                  </a:cubicBezTo>
                  <a:cubicBezTo>
                    <a:pt x="158730" y="103791"/>
                    <a:pt x="161109" y="101062"/>
                    <a:pt x="163994" y="99113"/>
                  </a:cubicBezTo>
                  <a:cubicBezTo>
                    <a:pt x="164111" y="99034"/>
                    <a:pt x="163994" y="98489"/>
                    <a:pt x="163916" y="97865"/>
                  </a:cubicBezTo>
                  <a:cubicBezTo>
                    <a:pt x="162941" y="97943"/>
                    <a:pt x="162044" y="98216"/>
                    <a:pt x="161226" y="98060"/>
                  </a:cubicBezTo>
                  <a:cubicBezTo>
                    <a:pt x="160680" y="97982"/>
                    <a:pt x="159783" y="97319"/>
                    <a:pt x="159822" y="96929"/>
                  </a:cubicBezTo>
                  <a:cubicBezTo>
                    <a:pt x="159861" y="96266"/>
                    <a:pt x="160446" y="95174"/>
                    <a:pt x="160875" y="95135"/>
                  </a:cubicBezTo>
                  <a:cubicBezTo>
                    <a:pt x="161967" y="95018"/>
                    <a:pt x="163409" y="95018"/>
                    <a:pt x="164150" y="95642"/>
                  </a:cubicBezTo>
                  <a:cubicBezTo>
                    <a:pt x="165904" y="97124"/>
                    <a:pt x="166411" y="96305"/>
                    <a:pt x="167620" y="94902"/>
                  </a:cubicBezTo>
                  <a:cubicBezTo>
                    <a:pt x="169959" y="92211"/>
                    <a:pt x="172377" y="89482"/>
                    <a:pt x="175808" y="87961"/>
                  </a:cubicBezTo>
                  <a:cubicBezTo>
                    <a:pt x="176549" y="87649"/>
                    <a:pt x="177290" y="87181"/>
                    <a:pt x="177797" y="86596"/>
                  </a:cubicBezTo>
                  <a:cubicBezTo>
                    <a:pt x="180409" y="83672"/>
                    <a:pt x="183879" y="82464"/>
                    <a:pt x="187505" y="81567"/>
                  </a:cubicBezTo>
                  <a:cubicBezTo>
                    <a:pt x="187856" y="81489"/>
                    <a:pt x="188363" y="81450"/>
                    <a:pt x="188480" y="81255"/>
                  </a:cubicBezTo>
                  <a:cubicBezTo>
                    <a:pt x="190313" y="77863"/>
                    <a:pt x="195108" y="78409"/>
                    <a:pt x="196902" y="74822"/>
                  </a:cubicBezTo>
                  <a:cubicBezTo>
                    <a:pt x="197409" y="73847"/>
                    <a:pt x="198968" y="73379"/>
                    <a:pt x="200099" y="72794"/>
                  </a:cubicBezTo>
                  <a:cubicBezTo>
                    <a:pt x="201620" y="72053"/>
                    <a:pt x="203062" y="71468"/>
                    <a:pt x="202829" y="69246"/>
                  </a:cubicBezTo>
                  <a:cubicBezTo>
                    <a:pt x="202790" y="68661"/>
                    <a:pt x="203803" y="67725"/>
                    <a:pt x="204505" y="67374"/>
                  </a:cubicBezTo>
                  <a:cubicBezTo>
                    <a:pt x="205402" y="66906"/>
                    <a:pt x="206533" y="66712"/>
                    <a:pt x="207546" y="66633"/>
                  </a:cubicBezTo>
                  <a:cubicBezTo>
                    <a:pt x="209769" y="66517"/>
                    <a:pt x="211445" y="66009"/>
                    <a:pt x="212498" y="63631"/>
                  </a:cubicBezTo>
                  <a:cubicBezTo>
                    <a:pt x="213278" y="61877"/>
                    <a:pt x="216514" y="60902"/>
                    <a:pt x="217645" y="62033"/>
                  </a:cubicBezTo>
                  <a:cubicBezTo>
                    <a:pt x="219516" y="63904"/>
                    <a:pt x="221193" y="63124"/>
                    <a:pt x="223025" y="62422"/>
                  </a:cubicBezTo>
                  <a:cubicBezTo>
                    <a:pt x="223415" y="62266"/>
                    <a:pt x="223883" y="62228"/>
                    <a:pt x="224819" y="61994"/>
                  </a:cubicBezTo>
                  <a:cubicBezTo>
                    <a:pt x="223922" y="60434"/>
                    <a:pt x="223221" y="59108"/>
                    <a:pt x="222246" y="57354"/>
                  </a:cubicBezTo>
                  <a:cubicBezTo>
                    <a:pt x="222441" y="57003"/>
                    <a:pt x="222792" y="56145"/>
                    <a:pt x="223377" y="55482"/>
                  </a:cubicBezTo>
                  <a:cubicBezTo>
                    <a:pt x="225755" y="52714"/>
                    <a:pt x="228913" y="51271"/>
                    <a:pt x="232227" y="49945"/>
                  </a:cubicBezTo>
                  <a:cubicBezTo>
                    <a:pt x="233670" y="49361"/>
                    <a:pt x="234878" y="48269"/>
                    <a:pt x="236477" y="47216"/>
                  </a:cubicBezTo>
                  <a:cubicBezTo>
                    <a:pt x="237140" y="48269"/>
                    <a:pt x="237764" y="49283"/>
                    <a:pt x="238739" y="50842"/>
                  </a:cubicBezTo>
                  <a:cubicBezTo>
                    <a:pt x="234255" y="52246"/>
                    <a:pt x="229498" y="52597"/>
                    <a:pt x="226730" y="57120"/>
                  </a:cubicBezTo>
                  <a:cubicBezTo>
                    <a:pt x="227159" y="57822"/>
                    <a:pt x="227782" y="58952"/>
                    <a:pt x="228562" y="60278"/>
                  </a:cubicBezTo>
                  <a:cubicBezTo>
                    <a:pt x="229147" y="60044"/>
                    <a:pt x="229771" y="59888"/>
                    <a:pt x="230317" y="59537"/>
                  </a:cubicBezTo>
                  <a:cubicBezTo>
                    <a:pt x="232812" y="58055"/>
                    <a:pt x="235424" y="56730"/>
                    <a:pt x="237725" y="54976"/>
                  </a:cubicBezTo>
                  <a:cubicBezTo>
                    <a:pt x="239597" y="53533"/>
                    <a:pt x="241117" y="51622"/>
                    <a:pt x="242794" y="49907"/>
                  </a:cubicBezTo>
                  <a:cubicBezTo>
                    <a:pt x="243261" y="49439"/>
                    <a:pt x="243690" y="48542"/>
                    <a:pt x="244158" y="48503"/>
                  </a:cubicBezTo>
                  <a:cubicBezTo>
                    <a:pt x="246615" y="48230"/>
                    <a:pt x="247979" y="46398"/>
                    <a:pt x="249695" y="45033"/>
                  </a:cubicBezTo>
                  <a:cubicBezTo>
                    <a:pt x="251215" y="43824"/>
                    <a:pt x="252853" y="42771"/>
                    <a:pt x="254647" y="41485"/>
                  </a:cubicBezTo>
                  <a:cubicBezTo>
                    <a:pt x="254335" y="41251"/>
                    <a:pt x="253789" y="40510"/>
                    <a:pt x="253477" y="40627"/>
                  </a:cubicBezTo>
                  <a:cubicBezTo>
                    <a:pt x="251956" y="41134"/>
                    <a:pt x="250475" y="41797"/>
                    <a:pt x="249032" y="42538"/>
                  </a:cubicBezTo>
                  <a:cubicBezTo>
                    <a:pt x="248525" y="42771"/>
                    <a:pt x="248252" y="43551"/>
                    <a:pt x="247784" y="43668"/>
                  </a:cubicBezTo>
                  <a:cubicBezTo>
                    <a:pt x="247083" y="43863"/>
                    <a:pt x="246225" y="43824"/>
                    <a:pt x="245601" y="43512"/>
                  </a:cubicBezTo>
                  <a:cubicBezTo>
                    <a:pt x="245367" y="43395"/>
                    <a:pt x="245328" y="42031"/>
                    <a:pt x="245640" y="41680"/>
                  </a:cubicBezTo>
                  <a:cubicBezTo>
                    <a:pt x="247316" y="39925"/>
                    <a:pt x="248915" y="37898"/>
                    <a:pt x="250982" y="36806"/>
                  </a:cubicBezTo>
                  <a:cubicBezTo>
                    <a:pt x="254296" y="35051"/>
                    <a:pt x="257961" y="33921"/>
                    <a:pt x="261392" y="32556"/>
                  </a:cubicBezTo>
                  <a:cubicBezTo>
                    <a:pt x="262328" y="33726"/>
                    <a:pt x="262952" y="35285"/>
                    <a:pt x="263615" y="35285"/>
                  </a:cubicBezTo>
                  <a:cubicBezTo>
                    <a:pt x="264901" y="35285"/>
                    <a:pt x="266422" y="34701"/>
                    <a:pt x="267397" y="33843"/>
                  </a:cubicBezTo>
                  <a:cubicBezTo>
                    <a:pt x="268800" y="32595"/>
                    <a:pt x="269814" y="30918"/>
                    <a:pt x="271296" y="28969"/>
                  </a:cubicBezTo>
                  <a:cubicBezTo>
                    <a:pt x="275234" y="29671"/>
                    <a:pt x="278392" y="26356"/>
                    <a:pt x="282096" y="24641"/>
                  </a:cubicBezTo>
                  <a:cubicBezTo>
                    <a:pt x="284825" y="23354"/>
                    <a:pt x="287321" y="21600"/>
                    <a:pt x="289972" y="20118"/>
                  </a:cubicBezTo>
                  <a:cubicBezTo>
                    <a:pt x="291688" y="19182"/>
                    <a:pt x="292701" y="19494"/>
                    <a:pt x="294144" y="21171"/>
                  </a:cubicBezTo>
                  <a:cubicBezTo>
                    <a:pt x="294417" y="21522"/>
                    <a:pt x="294729" y="21834"/>
                    <a:pt x="295353" y="22536"/>
                  </a:cubicBezTo>
                  <a:cubicBezTo>
                    <a:pt x="296483" y="21522"/>
                    <a:pt x="297536" y="20586"/>
                    <a:pt x="298628" y="19572"/>
                  </a:cubicBezTo>
                  <a:cubicBezTo>
                    <a:pt x="297965" y="18637"/>
                    <a:pt x="297497" y="17973"/>
                    <a:pt x="296990" y="17233"/>
                  </a:cubicBezTo>
                  <a:cubicBezTo>
                    <a:pt x="298511" y="14620"/>
                    <a:pt x="301747" y="15010"/>
                    <a:pt x="303813" y="12905"/>
                  </a:cubicBezTo>
                  <a:cubicBezTo>
                    <a:pt x="305646" y="15751"/>
                    <a:pt x="307674" y="15439"/>
                    <a:pt x="310091" y="13880"/>
                  </a:cubicBezTo>
                  <a:cubicBezTo>
                    <a:pt x="313990" y="11423"/>
                    <a:pt x="318006" y="9084"/>
                    <a:pt x="322646" y="8304"/>
                  </a:cubicBezTo>
                  <a:cubicBezTo>
                    <a:pt x="323621" y="8148"/>
                    <a:pt x="324596" y="7953"/>
                    <a:pt x="325453" y="7797"/>
                  </a:cubicBezTo>
                  <a:close/>
                  <a:moveTo>
                    <a:pt x="337632" y="3979"/>
                  </a:moveTo>
                  <a:lnTo>
                    <a:pt x="333291" y="6899"/>
                  </a:lnTo>
                  <a:cubicBezTo>
                    <a:pt x="332198" y="6783"/>
                    <a:pt x="331068" y="7523"/>
                    <a:pt x="329937" y="7562"/>
                  </a:cubicBezTo>
                  <a:cubicBezTo>
                    <a:pt x="329002" y="7562"/>
                    <a:pt x="328066" y="7172"/>
                    <a:pt x="327130" y="6939"/>
                  </a:cubicBezTo>
                  <a:cubicBezTo>
                    <a:pt x="327481" y="6042"/>
                    <a:pt x="327598" y="4755"/>
                    <a:pt x="328261" y="4326"/>
                  </a:cubicBezTo>
                  <a:close/>
                  <a:moveTo>
                    <a:pt x="337696" y="3936"/>
                  </a:moveTo>
                  <a:lnTo>
                    <a:pt x="337735" y="3975"/>
                  </a:lnTo>
                  <a:lnTo>
                    <a:pt x="337632" y="3979"/>
                  </a:lnTo>
                  <a:close/>
                  <a:moveTo>
                    <a:pt x="344598" y="0"/>
                  </a:moveTo>
                  <a:cubicBezTo>
                    <a:pt x="346469" y="0"/>
                    <a:pt x="348341" y="0"/>
                    <a:pt x="350213" y="0"/>
                  </a:cubicBezTo>
                  <a:cubicBezTo>
                    <a:pt x="350134" y="546"/>
                    <a:pt x="350213" y="1365"/>
                    <a:pt x="349901" y="1560"/>
                  </a:cubicBezTo>
                  <a:cubicBezTo>
                    <a:pt x="347990" y="2768"/>
                    <a:pt x="345884" y="3509"/>
                    <a:pt x="343233" y="2846"/>
                  </a:cubicBezTo>
                  <a:cubicBezTo>
                    <a:pt x="343779" y="1754"/>
                    <a:pt x="344169" y="858"/>
                    <a:pt x="344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lIns="137160" tIns="68580" rIns="137160" bIns="68580" rtlCol="0" anchor="ctr"/>
            <a:lstStyle/>
            <a:p>
              <a:endParaRPr lang="zh-CN" altLang="en-US" sz="2700">
                <a:cs typeface="思源黑体 CN Regular" panose="020B0500000000000000" charset="-122"/>
              </a:endParaRPr>
            </a:p>
          </p:txBody>
        </p:sp>
        <p:sp>
          <p:nvSpPr>
            <p:cNvPr id="32" name="觅知网-不倒翁ID:189359941"/>
            <p:cNvSpPr txBox="1"/>
            <p:nvPr>
              <p:custDataLst>
                <p:tags r:id="rId4"/>
              </p:custDataLst>
            </p:nvPr>
          </p:nvSpPr>
          <p:spPr>
            <a:xfrm>
              <a:off x="1916279" y="1745151"/>
              <a:ext cx="912482" cy="834230"/>
            </a:xfrm>
            <a:prstGeom prst="rect">
              <a:avLst/>
            </a:prstGeom>
            <a:noFill/>
            <a:effectLst/>
          </p:spPr>
          <p:txBody>
            <a:bodyPr wrap="none" lIns="94641" tIns="47321" rIns="94641" bIns="4732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4800" dirty="0">
                  <a:solidFill>
                    <a:srgbClr val="4D832E"/>
                  </a:soli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思源黑体 CN Regular" panose="020B0500000000000000" charset="-122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D832E"/>
                </a:solidFill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3" name="觅知网-不倒翁ID:189359941"/>
          <p:cNvSpPr txBox="1"/>
          <p:nvPr>
            <p:custDataLst>
              <p:tags r:id="rId2"/>
            </p:custDataLst>
          </p:nvPr>
        </p:nvSpPr>
        <p:spPr>
          <a:xfrm>
            <a:off x="2297485" y="2448449"/>
            <a:ext cx="7614940" cy="886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zh-CN"/>
            </a:defPPr>
            <a:lvl1pPr algn="ctr">
              <a:defRPr sz="6600" spc="-500">
                <a:solidFill>
                  <a:srgbClr val="4D832E"/>
                </a:solidFill>
                <a:latin typeface="也字工厂小石头" pitchFamily="2" charset="0"/>
                <a:ea typeface="也字工厂小石头" pitchFamily="2" charset="0"/>
                <a:cs typeface="思源黑体 CN Regular" panose="020B0500000000000000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34" name="觅知网-不倒翁ID:189359941"/>
          <p:cNvSpPr/>
          <p:nvPr>
            <p:custDataLst>
              <p:tags r:id="rId3"/>
            </p:custDataLst>
          </p:nvPr>
        </p:nvSpPr>
        <p:spPr>
          <a:xfrm>
            <a:off x="2855640" y="3367991"/>
            <a:ext cx="648072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4D832E"/>
                </a:solidFill>
                <a:cs typeface="思源黑体 CN Regular" panose="020B0500000000000000" charset="-122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rgbClr val="4D832E"/>
              </a:solidFill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(1+min((1.5/#ppt_h),(1.5/#ppt_w))*((1-$)^7))*#ppt_h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(1+min((1.5/#ppt_h),(1.5/#ppt_w))*((1-$)^7))*#ppt_w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(1+min((2/#ppt_h),(2/#ppt_w))*((1-$)^7))*#ppt_w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-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1-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觅知网-不倒翁ID:189359941"/>
          <p:cNvGrpSpPr/>
          <p:nvPr>
            <p:custDataLst>
              <p:tags r:id="rId1"/>
            </p:custDataLst>
          </p:nvPr>
        </p:nvGrpSpPr>
        <p:grpSpPr>
          <a:xfrm>
            <a:off x="4295799" y="540364"/>
            <a:ext cx="3600403" cy="884852"/>
            <a:chOff x="4332312" y="1056082"/>
            <a:chExt cx="3600402" cy="884852"/>
          </a:xfrm>
        </p:grpSpPr>
        <p:sp>
          <p:nvSpPr>
            <p:cNvPr id="75" name="觅知网-不倒翁ID:189359941"/>
            <p:cNvSpPr txBox="1"/>
            <p:nvPr/>
          </p:nvSpPr>
          <p:spPr>
            <a:xfrm>
              <a:off x="4332312" y="1056082"/>
              <a:ext cx="36004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0" i="0" u="none" strike="noStrike" cap="none" spc="-500" normalizeH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也字工厂小石头" pitchFamily="2" charset="0"/>
                  <a:ea typeface="也字工厂小石头" pitchFamily="2" charset="0"/>
                  <a:cs typeface="思源黑体 CN Regular" panose="020B0500000000000000" charset="-122"/>
                </a:defRPr>
              </a:lvl1pPr>
            </a:lstStyle>
            <a:p>
              <a:r>
                <a:rPr lang="en-US" altLang="zh-CN" spc="0" dirty="0"/>
                <a:t>Add title text</a:t>
              </a:r>
              <a:endParaRPr lang="zh-CN" altLang="en-US" spc="0" dirty="0"/>
            </a:p>
          </p:txBody>
        </p:sp>
        <p:sp>
          <p:nvSpPr>
            <p:cNvPr id="76" name="觅知网-不倒翁ID:189359941"/>
            <p:cNvSpPr txBox="1"/>
            <p:nvPr>
              <p:custDataLst>
                <p:tags r:id="rId24"/>
              </p:custDataLst>
            </p:nvPr>
          </p:nvSpPr>
          <p:spPr>
            <a:xfrm>
              <a:off x="4557624" y="1663935"/>
              <a:ext cx="315401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Regular" panose="020B0500000000000000" charset="-122"/>
                  <a:ea typeface="思源宋体 CN Heavy" panose="02020900000000000000" charset="-122"/>
                  <a:cs typeface="思源黑体 CN Regular" panose="020B0500000000000000" charset="-122"/>
                </a:rPr>
                <a:t>CLICK TO ADD YOUR CHAPTER TITLE</a:t>
              </a:r>
            </a:p>
          </p:txBody>
        </p:sp>
      </p:grpSp>
      <p:pic>
        <p:nvPicPr>
          <p:cNvPr id="2" name="觅知网-不倒翁ID:18935994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35" y="1616061"/>
            <a:ext cx="5380511" cy="210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觅知网-不倒翁ID:1893599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00931" y="1616061"/>
            <a:ext cx="5162935" cy="210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81382" tIns="40691" rIns="81382" bIns="40691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1600">
              <a:solidFill>
                <a:srgbClr val="FFFFFF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" name="觅知网-不倒翁ID:1893599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3123" y="1956988"/>
            <a:ext cx="522764" cy="52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1382" tIns="40691" rIns="81382" bIns="40691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425">
              <a:solidFill>
                <a:srgbClr val="5DB510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5" name="觅知网-不倒翁ID:189359941"/>
          <p:cNvSpPr txBox="1"/>
          <p:nvPr>
            <p:custDataLst>
              <p:tags r:id="rId5"/>
            </p:custDataLst>
          </p:nvPr>
        </p:nvSpPr>
        <p:spPr>
          <a:xfrm>
            <a:off x="7045823" y="1892561"/>
            <a:ext cx="4039251" cy="61369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觅知网-不倒翁ID:18935994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3123" y="2787347"/>
            <a:ext cx="522764" cy="52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1382" tIns="40691" rIns="81382" bIns="40691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425">
              <a:solidFill>
                <a:srgbClr val="5DB510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7" name="觅知网-不倒翁ID:189359941"/>
          <p:cNvSpPr txBox="1"/>
          <p:nvPr>
            <p:custDataLst>
              <p:tags r:id="rId7"/>
            </p:custDataLst>
          </p:nvPr>
        </p:nvSpPr>
        <p:spPr>
          <a:xfrm>
            <a:off x="7045823" y="2722920"/>
            <a:ext cx="4039251" cy="61369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cxnSp>
        <p:nvCxnSpPr>
          <p:cNvPr id="10" name="觅知网-不倒翁ID:189359941"/>
          <p:cNvCxnSpPr/>
          <p:nvPr>
            <p:custDataLst>
              <p:tags r:id="rId8"/>
            </p:custDataLst>
          </p:nvPr>
        </p:nvCxnSpPr>
        <p:spPr>
          <a:xfrm>
            <a:off x="623392" y="4568389"/>
            <a:ext cx="9745515" cy="0"/>
          </a:xfrm>
          <a:prstGeom prst="line">
            <a:avLst/>
          </a:prstGeom>
          <a:ln w="34925">
            <a:gradFill>
              <a:gsLst>
                <a:gs pos="100000">
                  <a:schemeClr val="accent1"/>
                </a:gs>
                <a:gs pos="0">
                  <a:schemeClr val="accent1">
                    <a:lumMod val="40000"/>
                    <a:lumOff val="60000"/>
                    <a:alpha val="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觅知网-不倒翁ID:189359941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 rot="5400000">
            <a:off x="10651586" y="4263547"/>
            <a:ext cx="609401" cy="609685"/>
          </a:xfrm>
          <a:custGeom>
            <a:avLst/>
            <a:gdLst>
              <a:gd name="T0" fmla="*/ 5449 w 5542"/>
              <a:gd name="T1" fmla="*/ 3419 h 5553"/>
              <a:gd name="T2" fmla="*/ 3169 w 5542"/>
              <a:gd name="T3" fmla="*/ 2146 h 5553"/>
              <a:gd name="T4" fmla="*/ 3073 w 5542"/>
              <a:gd name="T5" fmla="*/ 1989 h 5553"/>
              <a:gd name="T6" fmla="*/ 3011 w 5542"/>
              <a:gd name="T7" fmla="*/ 284 h 5553"/>
              <a:gd name="T8" fmla="*/ 2771 w 5542"/>
              <a:gd name="T9" fmla="*/ 0 h 5553"/>
              <a:gd name="T10" fmla="*/ 2530 w 5542"/>
              <a:gd name="T11" fmla="*/ 284 h 5553"/>
              <a:gd name="T12" fmla="*/ 2469 w 5542"/>
              <a:gd name="T13" fmla="*/ 1989 h 5553"/>
              <a:gd name="T14" fmla="*/ 2373 w 5542"/>
              <a:gd name="T15" fmla="*/ 2146 h 5553"/>
              <a:gd name="T16" fmla="*/ 93 w 5542"/>
              <a:gd name="T17" fmla="*/ 3419 h 5553"/>
              <a:gd name="T18" fmla="*/ 0 w 5542"/>
              <a:gd name="T19" fmla="*/ 3576 h 5553"/>
              <a:gd name="T20" fmla="*/ 0 w 5542"/>
              <a:gd name="T21" fmla="*/ 3976 h 5553"/>
              <a:gd name="T22" fmla="*/ 102 w 5542"/>
              <a:gd name="T23" fmla="*/ 4051 h 5553"/>
              <a:gd name="T24" fmla="*/ 2336 w 5542"/>
              <a:gd name="T25" fmla="*/ 3371 h 5553"/>
              <a:gd name="T26" fmla="*/ 2437 w 5542"/>
              <a:gd name="T27" fmla="*/ 3446 h 5553"/>
              <a:gd name="T28" fmla="*/ 2437 w 5542"/>
              <a:gd name="T29" fmla="*/ 4543 h 5553"/>
              <a:gd name="T30" fmla="*/ 2356 w 5542"/>
              <a:gd name="T31" fmla="*/ 4717 h 5553"/>
              <a:gd name="T32" fmla="*/ 1972 w 5542"/>
              <a:gd name="T33" fmla="*/ 5040 h 5553"/>
              <a:gd name="T34" fmla="*/ 1891 w 5542"/>
              <a:gd name="T35" fmla="*/ 5214 h 5553"/>
              <a:gd name="T36" fmla="*/ 1891 w 5542"/>
              <a:gd name="T37" fmla="*/ 5459 h 5553"/>
              <a:gd name="T38" fmla="*/ 1994 w 5542"/>
              <a:gd name="T39" fmla="*/ 5539 h 5553"/>
              <a:gd name="T40" fmla="*/ 2771 w 5542"/>
              <a:gd name="T41" fmla="*/ 5346 h 5553"/>
              <a:gd name="T42" fmla="*/ 3548 w 5542"/>
              <a:gd name="T43" fmla="*/ 5539 h 5553"/>
              <a:gd name="T44" fmla="*/ 3651 w 5542"/>
              <a:gd name="T45" fmla="*/ 5459 h 5553"/>
              <a:gd name="T46" fmla="*/ 3651 w 5542"/>
              <a:gd name="T47" fmla="*/ 5214 h 5553"/>
              <a:gd name="T48" fmla="*/ 3569 w 5542"/>
              <a:gd name="T49" fmla="*/ 5040 h 5553"/>
              <a:gd name="T50" fmla="*/ 3186 w 5542"/>
              <a:gd name="T51" fmla="*/ 4717 h 5553"/>
              <a:gd name="T52" fmla="*/ 3105 w 5542"/>
              <a:gd name="T53" fmla="*/ 4543 h 5553"/>
              <a:gd name="T54" fmla="*/ 3105 w 5542"/>
              <a:gd name="T55" fmla="*/ 3446 h 5553"/>
              <a:gd name="T56" fmla="*/ 3206 w 5542"/>
              <a:gd name="T57" fmla="*/ 3371 h 5553"/>
              <a:gd name="T58" fmla="*/ 5440 w 5542"/>
              <a:gd name="T59" fmla="*/ 4051 h 5553"/>
              <a:gd name="T60" fmla="*/ 5542 w 5542"/>
              <a:gd name="T61" fmla="*/ 3975 h 5553"/>
              <a:gd name="T62" fmla="*/ 5542 w 5542"/>
              <a:gd name="T63" fmla="*/ 3576 h 5553"/>
              <a:gd name="T64" fmla="*/ 5449 w 5542"/>
              <a:gd name="T65" fmla="*/ 3419 h 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42" h="5553">
                <a:moveTo>
                  <a:pt x="5449" y="3419"/>
                </a:moveTo>
                <a:lnTo>
                  <a:pt x="3169" y="2146"/>
                </a:lnTo>
                <a:cubicBezTo>
                  <a:pt x="3118" y="2118"/>
                  <a:pt x="3075" y="2047"/>
                  <a:pt x="3073" y="1989"/>
                </a:cubicBezTo>
                <a:lnTo>
                  <a:pt x="3011" y="284"/>
                </a:lnTo>
                <a:cubicBezTo>
                  <a:pt x="3005" y="108"/>
                  <a:pt x="2890" y="0"/>
                  <a:pt x="2771" y="0"/>
                </a:cubicBezTo>
                <a:cubicBezTo>
                  <a:pt x="2652" y="0"/>
                  <a:pt x="2537" y="108"/>
                  <a:pt x="2530" y="284"/>
                </a:cubicBezTo>
                <a:lnTo>
                  <a:pt x="2469" y="1989"/>
                </a:lnTo>
                <a:cubicBezTo>
                  <a:pt x="2467" y="2047"/>
                  <a:pt x="2424" y="2118"/>
                  <a:pt x="2373" y="2146"/>
                </a:cubicBezTo>
                <a:lnTo>
                  <a:pt x="93" y="3419"/>
                </a:lnTo>
                <a:cubicBezTo>
                  <a:pt x="42" y="3447"/>
                  <a:pt x="0" y="3518"/>
                  <a:pt x="0" y="3576"/>
                </a:cubicBezTo>
                <a:lnTo>
                  <a:pt x="0" y="3976"/>
                </a:lnTo>
                <a:cubicBezTo>
                  <a:pt x="0" y="4034"/>
                  <a:pt x="46" y="4068"/>
                  <a:pt x="102" y="4051"/>
                </a:cubicBezTo>
                <a:lnTo>
                  <a:pt x="2336" y="3371"/>
                </a:lnTo>
                <a:cubicBezTo>
                  <a:pt x="2392" y="3354"/>
                  <a:pt x="2437" y="3388"/>
                  <a:pt x="2437" y="3446"/>
                </a:cubicBezTo>
                <a:lnTo>
                  <a:pt x="2437" y="4543"/>
                </a:lnTo>
                <a:cubicBezTo>
                  <a:pt x="2437" y="4601"/>
                  <a:pt x="2401" y="4680"/>
                  <a:pt x="2356" y="4717"/>
                </a:cubicBezTo>
                <a:lnTo>
                  <a:pt x="1972" y="5040"/>
                </a:lnTo>
                <a:cubicBezTo>
                  <a:pt x="1928" y="5077"/>
                  <a:pt x="1891" y="5156"/>
                  <a:pt x="1891" y="5214"/>
                </a:cubicBezTo>
                <a:lnTo>
                  <a:pt x="1891" y="5459"/>
                </a:lnTo>
                <a:cubicBezTo>
                  <a:pt x="1891" y="5517"/>
                  <a:pt x="1937" y="5553"/>
                  <a:pt x="1994" y="5539"/>
                </a:cubicBezTo>
                <a:lnTo>
                  <a:pt x="2771" y="5346"/>
                </a:lnTo>
                <a:lnTo>
                  <a:pt x="3548" y="5539"/>
                </a:lnTo>
                <a:cubicBezTo>
                  <a:pt x="3604" y="5553"/>
                  <a:pt x="3651" y="5517"/>
                  <a:pt x="3651" y="5459"/>
                </a:cubicBezTo>
                <a:lnTo>
                  <a:pt x="3651" y="5214"/>
                </a:lnTo>
                <a:cubicBezTo>
                  <a:pt x="3651" y="5156"/>
                  <a:pt x="3614" y="5077"/>
                  <a:pt x="3569" y="5040"/>
                </a:cubicBezTo>
                <a:lnTo>
                  <a:pt x="3186" y="4717"/>
                </a:lnTo>
                <a:cubicBezTo>
                  <a:pt x="3141" y="4680"/>
                  <a:pt x="3105" y="4601"/>
                  <a:pt x="3105" y="4543"/>
                </a:cubicBezTo>
                <a:lnTo>
                  <a:pt x="3105" y="3446"/>
                </a:lnTo>
                <a:cubicBezTo>
                  <a:pt x="3105" y="3388"/>
                  <a:pt x="3150" y="3354"/>
                  <a:pt x="3206" y="3371"/>
                </a:cubicBezTo>
                <a:lnTo>
                  <a:pt x="5440" y="4051"/>
                </a:lnTo>
                <a:cubicBezTo>
                  <a:pt x="5496" y="4067"/>
                  <a:pt x="5542" y="4033"/>
                  <a:pt x="5542" y="3975"/>
                </a:cubicBezTo>
                <a:lnTo>
                  <a:pt x="5542" y="3576"/>
                </a:lnTo>
                <a:cubicBezTo>
                  <a:pt x="5542" y="3518"/>
                  <a:pt x="5500" y="3447"/>
                  <a:pt x="5449" y="3419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14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txBody>
          <a:bodyPr/>
          <a:lstStyle/>
          <a:p>
            <a:endParaRPr lang="ja-JP" altLang="en-US">
              <a:solidFill>
                <a:schemeClr val="tx2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grpSp>
        <p:nvGrpSpPr>
          <p:cNvPr id="12" name="觅知网-不倒翁ID:189359941"/>
          <p:cNvGrpSpPr/>
          <p:nvPr>
            <p:custDataLst>
              <p:tags r:id="rId10"/>
            </p:custDataLst>
          </p:nvPr>
        </p:nvGrpSpPr>
        <p:grpSpPr>
          <a:xfrm>
            <a:off x="1942690" y="4429689"/>
            <a:ext cx="277401" cy="277401"/>
            <a:chOff x="2423003" y="3290298"/>
            <a:chExt cx="277401" cy="277401"/>
          </a:xfrm>
        </p:grpSpPr>
        <p:sp>
          <p:nvSpPr>
            <p:cNvPr id="13" name="觅知网-不倒翁ID:189359941"/>
            <p:cNvSpPr/>
            <p:nvPr/>
          </p:nvSpPr>
          <p:spPr>
            <a:xfrm>
              <a:off x="2423003" y="3290298"/>
              <a:ext cx="277401" cy="277401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14" name="觅知网-不倒翁ID:189359941"/>
            <p:cNvSpPr/>
            <p:nvPr/>
          </p:nvSpPr>
          <p:spPr>
            <a:xfrm>
              <a:off x="2486347" y="3353642"/>
              <a:ext cx="150715" cy="150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</p:grpSp>
      <p:sp>
        <p:nvSpPr>
          <p:cNvPr id="15" name="觅知网-不倒翁ID:189359941"/>
          <p:cNvSpPr txBox="1"/>
          <p:nvPr>
            <p:custDataLst>
              <p:tags r:id="rId11"/>
            </p:custDataLst>
          </p:nvPr>
        </p:nvSpPr>
        <p:spPr>
          <a:xfrm>
            <a:off x="785422" y="3978864"/>
            <a:ext cx="243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</a:p>
        </p:txBody>
      </p:sp>
      <p:sp>
        <p:nvSpPr>
          <p:cNvPr id="16" name="觅知网-不倒翁ID:189359941"/>
          <p:cNvSpPr txBox="1"/>
          <p:nvPr>
            <p:custDataLst>
              <p:tags r:id="rId12"/>
            </p:custDataLst>
          </p:nvPr>
        </p:nvSpPr>
        <p:spPr>
          <a:xfrm>
            <a:off x="863497" y="4796015"/>
            <a:ext cx="2431343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17" name="觅知网-不倒翁ID:189359941"/>
          <p:cNvGrpSpPr/>
          <p:nvPr>
            <p:custDataLst>
              <p:tags r:id="rId13"/>
            </p:custDataLst>
          </p:nvPr>
        </p:nvGrpSpPr>
        <p:grpSpPr>
          <a:xfrm>
            <a:off x="4358732" y="4429689"/>
            <a:ext cx="277401" cy="277401"/>
            <a:chOff x="2423003" y="3290298"/>
            <a:chExt cx="277401" cy="277401"/>
          </a:xfrm>
        </p:grpSpPr>
        <p:sp>
          <p:nvSpPr>
            <p:cNvPr id="18" name="觅知网-不倒翁ID:189359941"/>
            <p:cNvSpPr/>
            <p:nvPr/>
          </p:nvSpPr>
          <p:spPr>
            <a:xfrm>
              <a:off x="2423003" y="3290298"/>
              <a:ext cx="277401" cy="277401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19" name="觅知网-不倒翁ID:189359941"/>
            <p:cNvSpPr/>
            <p:nvPr/>
          </p:nvSpPr>
          <p:spPr>
            <a:xfrm>
              <a:off x="2486347" y="3353642"/>
              <a:ext cx="150715" cy="150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</p:grpSp>
      <p:sp>
        <p:nvSpPr>
          <p:cNvPr id="20" name="觅知网-不倒翁ID:189359941"/>
          <p:cNvSpPr txBox="1"/>
          <p:nvPr>
            <p:custDataLst>
              <p:tags r:id="rId14"/>
            </p:custDataLst>
          </p:nvPr>
        </p:nvSpPr>
        <p:spPr>
          <a:xfrm>
            <a:off x="3201464" y="3978864"/>
            <a:ext cx="243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</a:p>
        </p:txBody>
      </p:sp>
      <p:sp>
        <p:nvSpPr>
          <p:cNvPr id="21" name="觅知网-不倒翁ID:189359941"/>
          <p:cNvSpPr txBox="1"/>
          <p:nvPr>
            <p:custDataLst>
              <p:tags r:id="rId15"/>
            </p:custDataLst>
          </p:nvPr>
        </p:nvSpPr>
        <p:spPr>
          <a:xfrm>
            <a:off x="3281761" y="4796015"/>
            <a:ext cx="2431343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22" name="觅知网-不倒翁ID:189359941"/>
          <p:cNvGrpSpPr/>
          <p:nvPr>
            <p:custDataLst>
              <p:tags r:id="rId16"/>
            </p:custDataLst>
          </p:nvPr>
        </p:nvGrpSpPr>
        <p:grpSpPr>
          <a:xfrm>
            <a:off x="6776997" y="4429689"/>
            <a:ext cx="277401" cy="277401"/>
            <a:chOff x="2423003" y="3290298"/>
            <a:chExt cx="277401" cy="277401"/>
          </a:xfrm>
        </p:grpSpPr>
        <p:sp>
          <p:nvSpPr>
            <p:cNvPr id="23" name="觅知网-不倒翁ID:189359941"/>
            <p:cNvSpPr/>
            <p:nvPr/>
          </p:nvSpPr>
          <p:spPr>
            <a:xfrm>
              <a:off x="2423003" y="3290298"/>
              <a:ext cx="277401" cy="277401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24" name="觅知网-不倒翁ID:189359941"/>
            <p:cNvSpPr/>
            <p:nvPr/>
          </p:nvSpPr>
          <p:spPr>
            <a:xfrm>
              <a:off x="2486347" y="3353642"/>
              <a:ext cx="150715" cy="150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</p:grpSp>
      <p:sp>
        <p:nvSpPr>
          <p:cNvPr id="25" name="觅知网-不倒翁ID:189359941"/>
          <p:cNvSpPr txBox="1"/>
          <p:nvPr>
            <p:custDataLst>
              <p:tags r:id="rId17"/>
            </p:custDataLst>
          </p:nvPr>
        </p:nvSpPr>
        <p:spPr>
          <a:xfrm>
            <a:off x="5619728" y="3978864"/>
            <a:ext cx="243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</a:p>
        </p:txBody>
      </p:sp>
      <p:sp>
        <p:nvSpPr>
          <p:cNvPr id="26" name="觅知网-不倒翁ID:189359941"/>
          <p:cNvSpPr txBox="1"/>
          <p:nvPr>
            <p:custDataLst>
              <p:tags r:id="rId18"/>
            </p:custDataLst>
          </p:nvPr>
        </p:nvSpPr>
        <p:spPr>
          <a:xfrm>
            <a:off x="5700024" y="4796015"/>
            <a:ext cx="2431343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27" name="觅知网-不倒翁ID:189359941"/>
          <p:cNvGrpSpPr/>
          <p:nvPr>
            <p:custDataLst>
              <p:tags r:id="rId19"/>
            </p:custDataLst>
          </p:nvPr>
        </p:nvGrpSpPr>
        <p:grpSpPr>
          <a:xfrm>
            <a:off x="9197484" y="4429689"/>
            <a:ext cx="277401" cy="277401"/>
            <a:chOff x="2423003" y="3290298"/>
            <a:chExt cx="277401" cy="277401"/>
          </a:xfrm>
        </p:grpSpPr>
        <p:sp>
          <p:nvSpPr>
            <p:cNvPr id="28" name="觅知网-不倒翁ID:189359941"/>
            <p:cNvSpPr/>
            <p:nvPr/>
          </p:nvSpPr>
          <p:spPr>
            <a:xfrm>
              <a:off x="2423003" y="3290298"/>
              <a:ext cx="277401" cy="277401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  <p:sp>
          <p:nvSpPr>
            <p:cNvPr id="29" name="觅知网-不倒翁ID:189359941"/>
            <p:cNvSpPr/>
            <p:nvPr/>
          </p:nvSpPr>
          <p:spPr>
            <a:xfrm>
              <a:off x="2486347" y="3353642"/>
              <a:ext cx="150715" cy="150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思源黑体 CN Regular" panose="020B0500000000000000" charset="-122"/>
              </a:endParaRPr>
            </a:p>
          </p:txBody>
        </p:sp>
      </p:grpSp>
      <p:sp>
        <p:nvSpPr>
          <p:cNvPr id="30" name="觅知网-不倒翁ID:189359941"/>
          <p:cNvSpPr txBox="1"/>
          <p:nvPr>
            <p:custDataLst>
              <p:tags r:id="rId20"/>
            </p:custDataLst>
          </p:nvPr>
        </p:nvSpPr>
        <p:spPr>
          <a:xfrm>
            <a:off x="8040216" y="3978864"/>
            <a:ext cx="243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思源黑体 CN Regular" panose="020B0500000000000000" charset="-122"/>
                <a:sym typeface="思源黑体 CN Regular" panose="020B0500000000000000" charset="-122"/>
              </a:rPr>
              <a:t>Add Subtitle</a:t>
            </a:r>
          </a:p>
        </p:txBody>
      </p:sp>
      <p:sp>
        <p:nvSpPr>
          <p:cNvPr id="31" name="觅知网-不倒翁ID:189359941"/>
          <p:cNvSpPr txBox="1"/>
          <p:nvPr>
            <p:custDataLst>
              <p:tags r:id="rId21"/>
            </p:custDataLst>
          </p:nvPr>
        </p:nvSpPr>
        <p:spPr>
          <a:xfrm>
            <a:off x="8118290" y="4796015"/>
            <a:ext cx="2431343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pic>
        <p:nvPicPr>
          <p:cNvPr id="32" name="觅知网-不倒翁ID:189359941" descr="提高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572550" y="2077800"/>
            <a:ext cx="268503" cy="268503"/>
          </a:xfrm>
          <a:prstGeom prst="rect">
            <a:avLst/>
          </a:prstGeom>
        </p:spPr>
      </p:pic>
      <p:pic>
        <p:nvPicPr>
          <p:cNvPr id="33" name="觅知网-不倒翁ID:189359941" descr="学习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572550" y="2901424"/>
            <a:ext cx="267935" cy="267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0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0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0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0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11" grpId="0" animBg="1"/>
      <p:bldP spid="15" grpId="0"/>
      <p:bldP spid="16" grpId="0"/>
      <p:bldP spid="20" grpId="0"/>
      <p:bldP spid="21" grpId="0"/>
      <p:bldP spid="25" grpId="0"/>
      <p:bldP spid="26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YxMmJlZDU2ZGMzN2IyZjY5N2I5YzcxNzkxZDc3M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单击此处输入你的正文,文字是您思想的提炼,为了最终演示发布的良好效果,请尽量言简意赅的阐述观点；&quot;,&quot;abstypecode&quot;:0,&quot;spid&quot;:25,&quot;nativeid&quot;:0,&quot;isexit&quot;:0,&quot;bhvcode&quot;:&quot;spp&quot;,&quot;oindex&quot;:6,&quot;autoReverse&quot;:false,&quot;isClickTriggered&quot;:false,&quot;rangedatastart&quot;:0.0,&quot;rangedataend&quot;:0.5}"/>
  <p:tag name="ESO0002500268" val="OLDID"/>
  <p:tag name="ESE00018" val="{&quot;index&quot;:18,&quot;name&quot;:null,&quot;color&quot;:0,&quot;uid&quot;:18,&quot;displayname&quot;:&quot;单击此处输入你的正文,文字是您思想的提炼,为了最终演示发布的良好效果,请尽量言简意赅的阐述观点；&quot;,&quot;abstypecode&quot;:0,&quot;spid&quot;:5,&quot;nativeid&quot;:0,&quot;isexit&quot;:0,&quot;bhvcode&quot;:&quot;spp&quot;,&quot;oindex&quot;:6,&quot;autoReverse&quot;:false,&quot;isClickTriggered&quot;:false,&quot;rangedatastart&quot;:1.0,&quot;rangedataend&quot;:1.5}"/>
  <p:tag name="ESO0000500276" val="OLDI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Gloria的作品3&quot;,&quot;abstypecode&quot;:0,&quot;spid&quot;:50,&quot;nativeid&quot;:0,&quot;isexit&quot;:0,&quot;bhvcode&quot;:&quot;spp&quot;,&quot;oindex&quot;:7,&quot;autoReverse&quot;:false,&quot;isClickTriggered&quot;:false,&quot;rangedatastart&quot;:0.0,&quot;rangedataend&quot;:0.5}"/>
  <p:tag name="ESO0005000268" val="OLDID"/>
  <p:tag name="ESE00019" val="{&quot;index&quot;:19,&quot;name&quot;:null,&quot;color&quot;:0,&quot;uid&quot;:19,&quot;displayname&quot;:&quot;觅知网-不倒翁ID:189359941&quot;,&quot;abstypecode&quot;:0,&quot;spid&quot;:6,&quot;nativeid&quot;:0,&quot;isexit&quot;:0,&quot;bhvcode&quot;:&quot;spp&quot;,&quot;oindex&quot;:7,&quot;autoReverse&quot;:false,&quot;isClickTriggered&quot;:false,&quot;rangedatastart&quot;:1.25,&quot;rangedataend&quot;:1.75}"/>
  <p:tag name="ESO0000600276" val="OLDI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单击此处输入你的正文,文字是您思想的提炼,为了最终演示发布的良好效果,请尽量言简意赅的阐述观点；&quot;,&quot;abstypecode&quot;:0,&quot;spid&quot;:51,&quot;nativeid&quot;:0,&quot;isexit&quot;:0,&quot;bhvcode&quot;:&quot;spp&quot;,&quot;oindex&quot;:8,&quot;autoReverse&quot;:false,&quot;isClickTriggered&quot;:false,&quot;rangedatastart&quot;:0.0,&quot;rangedataend&quot;:0.5}"/>
  <p:tag name="ESO0005100268" val="OLDID"/>
  <p:tag name="ESE00020" val="{&quot;index&quot;:20,&quot;name&quot;:null,&quot;color&quot;:0,&quot;uid&quot;:20,&quot;displayname&quot;:&quot;单击此处输入你的正文,文字是您思想的提炼,为了最终演示发布的良好效果,请尽量言简意赅的阐述观点；&quot;,&quot;abstypecode&quot;:0,&quot;spid&quot;:7,&quot;nativeid&quot;:0,&quot;isexit&quot;:0,&quot;bhvcode&quot;:&quot;spp&quot;,&quot;oindex&quot;:8,&quot;autoReverse&quot;:false,&quot;isClickTriggered&quot;:false,&quot;rangedatastart&quot;:1.25,&quot;rangedataend&quot;:1.75}"/>
  <p:tag name="ESO0000700276" val="OLDI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200269" val="OLDID"/>
  <p:tag name="ESE00002" val="{&quot;index&quot;:2,&quot;name&quot;:null,&quot;color&quot;:0,&quot;uid&quot;:2,&quot;displayname&quot;:&quot;连接符 1&quot;,&quot;abstypecode&quot;:0,&quot;spid&quot;:2,&quot;nativeid&quot;:0,&quot;isexit&quot;:0,&quot;bhvcode&quot;:&quot;spp&quot;,&quot;oindex&quot;:2,&quot;autoReverse&quot;:false,&quot;isClickTriggered&quot;:false,&quot;rangedatastart&quot;:0.25,&quot;rangedataend&quot;:0.75}"/>
  <p:tag name="ESO0001000276" val="OLDID"/>
  <p:tag name="ESE00001" val="{&quot;index&quot;:1,&quot;name&quot;:null,&quot;color&quot;:0,&quot;uid&quot;:1,&quot;displayname&quot;:&quot;觅知网-不倒翁ID:189359941&quot;,&quot;abstypecode&quot;:0,&quot;spid&quot;:10,&quot;nativeid&quot;:0,&quot;isexit&quot;:0,&quot;bhvcode&quot;:&quot;spp&quot;,&quot;oindex&quot;:9,&quot;autoReverse&quot;:false,&quot;isClickTriggered&quot;:false,&quot;rangedatastart&quot;:1.5,&quot;rangedataend&quot;:2.0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600269" val="OLDID"/>
  <p:tag name="ESE00003" val="{&quot;index&quot;:3,&quot;name&quot;:null,&quot;color&quot;:0,&quot;uid&quot;:3,&quot;displayname&quot;:&quot;airplane-pointing-up_18565&quot;,&quot;abstypecode&quot;:0,&quot;spid&quot;:6,&quot;nativeid&quot;:0,&quot;isexit&quot;:0,&quot;bhvcode&quot;:&quot;spp&quot;,&quot;oindex&quot;:3,&quot;autoReverse&quot;:false,&quot;isClickTriggered&quot;:false,&quot;rangedatastart&quot;:0.25,&quot;rangedataend&quot;:0.75}"/>
  <p:tag name="ESO0001100276" val="OLDID"/>
  <p:tag name="ESE00002" val="{&quot;index&quot;:2,&quot;name&quot;:null,&quot;color&quot;:0,&quot;uid&quot;:2,&quot;displayname&quot;:&quot;觅知网-不倒翁ID:189359941&quot;,&quot;abstypecode&quot;:0,&quot;spid&quot;:11,&quot;nativeid&quot;:0,&quot;isexit&quot;:0,&quot;bhvcode&quot;:&quot;spp&quot;,&quot;oindex&quot;:10,&quot;autoReverse&quot;:false,&quot;isClickTriggered&quot;:false,&quot;rangedatastart&quot;:1.5,&quot;rangedataend&quot;:2.0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组 9&quot;,&quot;abstypecode&quot;:0,&quot;spid&quot;:10,&quot;nativeid&quot;:0,&quot;isexit&quot;:0,&quot;bhvcode&quot;:&quot;spp&quot;,&quot;oindex&quot;:4,&quot;autoReverse&quot;:false,&quot;isClickTriggered&quot;:false,&quot;rangedatastart&quot;:0.0,&quot;rangedataend&quot;:0.5}"/>
  <p:tag name="ESO0001000269" val="OLDID"/>
  <p:tag name="ESO0001200276" val="OLDID"/>
  <p:tag name="ESE00003" val="{&quot;index&quot;:3,&quot;name&quot;:null,&quot;color&quot;:0,&quot;uid&quot;:3,&quot;displayname&quot;:&quot;觅知网-不倒翁ID:189359941&quot;,&quot;abstypecode&quot;:0,&quot;spid&quot;:12,&quot;nativeid&quot;:0,&quot;isexit&quot;:0,&quot;bhvcode&quot;:&quot;spp&quot;,&quot;oindex&quot;:11,&quot;autoReverse&quot;:false,&quot;isClickTriggered&quot;:false,&quot;rangedatastart&quot;:2.5,&quot;rangedataend&quot;:3.0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添加标题&quot;,&quot;abstypecode&quot;:0,&quot;spid&quot;:25,&quot;nativeid&quot;:0,&quot;isexit&quot;:0,&quot;bhvcode&quot;:&quot;spp&quot;,&quot;oindex&quot;:5,&quot;autoReverse&quot;:false,&quot;isClickTriggered&quot;:false,&quot;rangedatastart&quot;:0.0,&quot;rangedataend&quot;:0.5}"/>
  <p:tag name="ESO0002500269" val="OLDID"/>
  <p:tag name="ESO0001500276" val="OLDID"/>
  <p:tag name="ESE00004" val="{&quot;index&quot;:4,&quot;name&quot;:null,&quot;color&quot;:0,&quot;uid&quot;:4,&quot;displayname&quot;:&quot;添加标题&quot;,&quot;abstypecode&quot;:0,&quot;spid&quot;:15,&quot;nativeid&quot;:0,&quot;isexit&quot;:0,&quot;bhvcode&quot;:&quot;spp&quot;,&quot;oindex&quot;:12,&quot;autoReverse&quot;:false,&quot;isClickTriggered&quot;:false,&quot;rangedatastart&quot;:2.5,&quot;rangedataend&quot;:3.0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单击此处输入你的正文,文字是您思想的提炼,为了最终演示发布的良好效果,请尽量言简意赅的阐述观点；&quot;,&quot;abstypecode&quot;:0,&quot;spid&quot;:31,&quot;nativeid&quot;:0,&quot;isexit&quot;:0,&quot;bhvcode&quot;:&quot;spp&quot;,&quot;oindex&quot;:6,&quot;autoReverse&quot;:false,&quot;isClickTriggered&quot;:false,&quot;rangedatastart&quot;:0.0,&quot;rangedataend&quot;:0.5}"/>
  <p:tag name="ESO0003100269" val="OLDID"/>
  <p:tag name="ESO0001600276" val="OLDID"/>
  <p:tag name="ESE00005" val="{&quot;index&quot;:5,&quot;name&quot;:null,&quot;color&quot;:0,&quot;uid&quot;:5,&quot;displayname&quot;:&quot;单击此处输入你的正文,文字是您思想的提炼,为了最终演示发布的良好效果,请尽量言简意赅的阐述观点；&quot;,&quot;abstypecode&quot;:0,&quot;spid&quot;:16,&quot;nativeid&quot;:0,&quot;isexit&quot;:0,&quot;bhvcode&quot;:&quot;spp&quot;,&quot;oindex&quot;:13,&quot;autoReverse&quot;:false,&quot;isClickTriggered&quot;:false,&quot;rangedatastart&quot;:2.5,&quot;rangedataend&quot;:3.0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组 40&quot;,&quot;abstypecode&quot;:0,&quot;spid&quot;:41,&quot;nativeid&quot;:0,&quot;isexit&quot;:0,&quot;bhvcode&quot;:&quot;spp&quot;,&quot;oindex&quot;:7,&quot;autoReverse&quot;:false,&quot;isClickTriggered&quot;:false,&quot;rangedatastart&quot;:0.0,&quot;rangedataend&quot;:0.5}"/>
  <p:tag name="ESO0004100269" val="OLDID"/>
  <p:tag name="ESO0001700276" val="OLDID"/>
  <p:tag name="ESE00006" val="{&quot;index&quot;:6,&quot;name&quot;:null,&quot;color&quot;:0,&quot;uid&quot;:6,&quot;displayname&quot;:&quot;觅知网-不倒翁ID:189359941&quot;,&quot;abstypecode&quot;:0,&quot;spid&quot;:17,&quot;nativeid&quot;:0,&quot;isexit&quot;:0,&quot;bhvcode&quot;:&quot;spp&quot;,&quot;oindex&quot;:14,&quot;autoReverse&quot;:false,&quot;isClickTriggered&quot;:false,&quot;rangedatastart&quot;:2.25,&quot;rangedataend&quot;:2.75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添加标题&quot;,&quot;abstypecode&quot;:0,&quot;spid&quot;:44,&quot;nativeid&quot;:0,&quot;isexit&quot;:0,&quot;bhvcode&quot;:&quot;spp&quot;,&quot;oindex&quot;:8,&quot;autoReverse&quot;:false,&quot;isClickTriggered&quot;:false,&quot;rangedatastart&quot;:0.0,&quot;rangedataend&quot;:0.5}"/>
  <p:tag name="ESO0004400269" val="OLDID"/>
  <p:tag name="ESO0002000276" val="OLDID"/>
  <p:tag name="ESE00007" val="{&quot;index&quot;:7,&quot;name&quot;:null,&quot;color&quot;:0,&quot;uid&quot;:7,&quot;displayname&quot;:&quot;添加标题&quot;,&quot;abstypecode&quot;:0,&quot;spid&quot;:20,&quot;nativeid&quot;:0,&quot;isexit&quot;:0,&quot;bhvcode&quot;:&quot;spp&quot;,&quot;oindex&quot;:15,&quot;autoReverse&quot;:false,&quot;isClickTriggered&quot;:false,&quot;rangedatastart&quot;:2.25,&quot;rangedataend&quot;:2.7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1095&quot;,&quot;abstypecode&quot;:0,&quot;spid&quot;:1096,&quot;nativeid&quot;:10,&quot;isexit&quot;:0,&quot;bhvcode&quot;:&quot;spp&quot;,&quot;oindex&quot;:3,&quot;autoReverse&quot;:false,&quot;isClickTriggered&quot;:false,&quot;rangedatastart&quot;:0.0,&quot;rangedataend&quot;:0.5}"/>
  <p:tag name="ESO0109600266" val="OLDI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单击此处输入你的正文,文字是您思想的提炼,为了最终演示发布的良好效果,请尽量言简意赅的阐述观点；&quot;,&quot;abstypecode&quot;:0,&quot;spid&quot;:45,&quot;nativeid&quot;:0,&quot;isexit&quot;:0,&quot;bhvcode&quot;:&quot;spp&quot;,&quot;oindex&quot;:9,&quot;autoReverse&quot;:false,&quot;isClickTriggered&quot;:false,&quot;rangedatastart&quot;:0.0,&quot;rangedataend&quot;:0.5}"/>
  <p:tag name="ESO0004500269" val="OLDID"/>
  <p:tag name="ESO0002100276" val="OLDID"/>
  <p:tag name="ESE00008" val="{&quot;index&quot;:8,&quot;name&quot;:null,&quot;color&quot;:0,&quot;uid&quot;:8,&quot;displayname&quot;:&quot;单击此处输入你的正文,文字是您思想的提炼,为了最终演示发布的良好效果,请尽量言简意赅的阐述观点；&quot;,&quot;abstypecode&quot;:0,&quot;spid&quot;:21,&quot;nativeid&quot;:0,&quot;isexit&quot;:0,&quot;bhvcode&quot;:&quot;spp&quot;,&quot;oindex&quot;:16,&quot;autoReverse&quot;:false,&quot;isClickTriggered&quot;:false,&quot;rangedatastart&quot;:2.25,&quot;rangedataend&quot;:2.75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0" val="{&quot;index&quot;:10,&quot;name&quot;:null,&quot;color&quot;:0,&quot;uid&quot;:10,&quot;displayname&quot;:&quot;组 45&quot;,&quot;abstypecode&quot;:0,&quot;spid&quot;:46,&quot;nativeid&quot;:0,&quot;isexit&quot;:0,&quot;bhvcode&quot;:&quot;spp&quot;,&quot;oindex&quot;:10,&quot;autoReverse&quot;:false,&quot;isClickTriggered&quot;:false,&quot;rangedatastart&quot;:0.0,&quot;rangedataend&quot;:0.5}"/>
  <p:tag name="ESO0004600269" val="OLDID"/>
  <p:tag name="ESO0002200276" val="OLDID"/>
  <p:tag name="ESE00009" val="{&quot;index&quot;:9,&quot;name&quot;:null,&quot;color&quot;:0,&quot;uid&quot;:9,&quot;displayname&quot;:&quot;觅知网-不倒翁ID:189359941&quot;,&quot;abstypecode&quot;:0,&quot;spid&quot;:22,&quot;nativeid&quot;:0,&quot;isexit&quot;:0,&quot;bhvcode&quot;:&quot;spp&quot;,&quot;oindex&quot;:17,&quot;autoReverse&quot;:false,&quot;isClickTriggered&quot;:false,&quot;rangedatastart&quot;:2.0,&quot;rangedataend&quot;:2.5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1" val="{&quot;index&quot;:11,&quot;name&quot;:null,&quot;color&quot;:0,&quot;uid&quot;:11,&quot;displayname&quot;:&quot;添加标题&quot;,&quot;abstypecode&quot;:0,&quot;spid&quot;:49,&quot;nativeid&quot;:0,&quot;isexit&quot;:0,&quot;bhvcode&quot;:&quot;spp&quot;,&quot;oindex&quot;:11,&quot;autoReverse&quot;:false,&quot;isClickTriggered&quot;:false,&quot;rangedatastart&quot;:0.0,&quot;rangedataend&quot;:0.5}"/>
  <p:tag name="ESO0004900269" val="OLDID"/>
  <p:tag name="ESO0002500276" val="OLDID"/>
  <p:tag name="ESE00010" val="{&quot;index&quot;:10,&quot;name&quot;:null,&quot;color&quot;:0,&quot;uid&quot;:10,&quot;displayname&quot;:&quot;添加标题&quot;,&quot;abstypecode&quot;:0,&quot;spid&quot;:25,&quot;nativeid&quot;:0,&quot;isexit&quot;:0,&quot;bhvcode&quot;:&quot;spp&quot;,&quot;oindex&quot;:18,&quot;autoReverse&quot;:false,&quot;isClickTriggered&quot;:false,&quot;rangedatastart&quot;:2.0,&quot;rangedataend&quot;:2.5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2" val="{&quot;index&quot;:12,&quot;name&quot;:null,&quot;color&quot;:0,&quot;uid&quot;:12,&quot;displayname&quot;:&quot;单击此处输入你的正文,文字是您思想的提炼,为了最终演示发布的良好效果,请尽量言简意赅的阐述观点；&quot;,&quot;abstypecode&quot;:0,&quot;spid&quot;:50,&quot;nativeid&quot;:0,&quot;isexit&quot;:0,&quot;bhvcode&quot;:&quot;spp&quot;,&quot;oindex&quot;:12,&quot;autoReverse&quot;:false,&quot;isClickTriggered&quot;:false,&quot;rangedatastart&quot;:0.0,&quot;rangedataend&quot;:0.5}"/>
  <p:tag name="ESO0005000269" val="OLDID"/>
  <p:tag name="ESO0002600276" val="OLDID"/>
  <p:tag name="ESE00011" val="{&quot;index&quot;:11,&quot;name&quot;:null,&quot;color&quot;:0,&quot;uid&quot;:11,&quot;displayname&quot;:&quot;单击此处输入你的正文,文字是您思想的提炼,为了最终演示发布的良好效果,请尽量言简意赅的阐述观点；&quot;,&quot;abstypecode&quot;:0,&quot;spid&quot;:26,&quot;nativeid&quot;:0,&quot;isexit&quot;:0,&quot;bhvcode&quot;:&quot;spp&quot;,&quot;oindex&quot;:19,&quot;autoReverse&quot;:false,&quot;isClickTriggered&quot;:false,&quot;rangedatastart&quot;:2.0,&quot;rangedataend&quot;:2.5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3" val="{&quot;index&quot;:13,&quot;name&quot;:null,&quot;color&quot;:0,&quot;uid&quot;:13,&quot;displayname&quot;:&quot;组 50&quot;,&quot;abstypecode&quot;:0,&quot;spid&quot;:51,&quot;nativeid&quot;:0,&quot;isexit&quot;:0,&quot;bhvcode&quot;:&quot;spp&quot;,&quot;oindex&quot;:13,&quot;autoReverse&quot;:false,&quot;isClickTriggered&quot;:false,&quot;rangedatastart&quot;:0.0,&quot;rangedataend&quot;:0.5}"/>
  <p:tag name="ESO0005100269" val="OLDID"/>
  <p:tag name="ESO0002700276" val="OLDID"/>
  <p:tag name="ESE00012" val="{&quot;index&quot;:12,&quot;name&quot;:null,&quot;color&quot;:0,&quot;uid&quot;:12,&quot;displayname&quot;:&quot;觅知网-不倒翁ID:189359941&quot;,&quot;abstypecode&quot;:0,&quot;spid&quot;:27,&quot;nativeid&quot;:0,&quot;isexit&quot;:0,&quot;bhvcode&quot;:&quot;spp&quot;,&quot;oindex&quot;:20,&quot;autoReverse&quot;:false,&quot;isClickTriggered&quot;:false,&quot;rangedatastart&quot;:1.75,&quot;rangedataend&quot;:2.25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4" val="{&quot;index&quot;:14,&quot;name&quot;:null,&quot;color&quot;:0,&quot;uid&quot;:14,&quot;displayname&quot;:&quot;添加标题&quot;,&quot;abstypecode&quot;:0,&quot;spid&quot;:54,&quot;nativeid&quot;:0,&quot;isexit&quot;:0,&quot;bhvcode&quot;:&quot;spp&quot;,&quot;oindex&quot;:14,&quot;autoReverse&quot;:false,&quot;isClickTriggered&quot;:false,&quot;rangedatastart&quot;:0.0,&quot;rangedataend&quot;:0.5}"/>
  <p:tag name="ESO0005400269" val="OLDID"/>
  <p:tag name="ESO0003000276" val="OLDID"/>
  <p:tag name="ESE00013" val="{&quot;index&quot;:13,&quot;name&quot;:null,&quot;color&quot;:0,&quot;uid&quot;:13,&quot;displayname&quot;:&quot;添加标题&quot;,&quot;abstypecode&quot;:0,&quot;spid&quot;:30,&quot;nativeid&quot;:0,&quot;isexit&quot;:0,&quot;bhvcode&quot;:&quot;spp&quot;,&quot;oindex&quot;:21,&quot;autoReverse&quot;:false,&quot;isClickTriggered&quot;:false,&quot;rangedatastart&quot;:1.75,&quot;rangedataend&quot;:2.25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5" val="{&quot;index&quot;:15,&quot;name&quot;:null,&quot;color&quot;:0,&quot;uid&quot;:15,&quot;displayname&quot;:&quot;单击此处输入你的正文,文字是您思想的提炼,为了最终演示发布的良好效果,请尽量言简意赅的阐述观点；&quot;,&quot;abstypecode&quot;:0,&quot;spid&quot;:55,&quot;nativeid&quot;:0,&quot;isexit&quot;:0,&quot;bhvcode&quot;:&quot;spp&quot;,&quot;oindex&quot;:15,&quot;autoReverse&quot;:false,&quot;isClickTriggered&quot;:false,&quot;rangedatastart&quot;:0.0,&quot;rangedataend&quot;:0.5}"/>
  <p:tag name="ESO0005500269" val="OLDID"/>
  <p:tag name="ESO0003100276" val="OLDID"/>
  <p:tag name="ESE00014" val="{&quot;index&quot;:14,&quot;name&quot;:null,&quot;color&quot;:0,&quot;uid&quot;:14,&quot;displayname&quot;:&quot;单击此处输入你的正文,文字是您思想的提炼,为了最终演示发布的良好效果,请尽量言简意赅的阐述观点；&quot;,&quot;abstypecode&quot;:0,&quot;spid&quot;:31,&quot;nativeid&quot;:0,&quot;isexit&quot;:0,&quot;bhvcode&quot;:&quot;spp&quot;,&quot;oindex&quot;:22,&quot;autoReverse&quot;:false,&quot;isClickTriggered&quot;:false,&quot;rangedatastart&quot;:1.75,&quot;rangedataend&quot;:2.25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200276" val="OLDID"/>
  <p:tag name="ESE00023" val="{&quot;index&quot;:23,&quot;name&quot;:null,&quot;color&quot;:0,&quot;uid&quot;:23,&quot;displayname&quot;:&quot;觅知网-不倒翁ID:189359941&quot;,&quot;abstypecode&quot;:0,&quot;spid&quot;:32,&quot;nativeid&quot;:10,&quot;isexit&quot;:0,&quot;bhvcode&quot;:&quot;spp&quot;,&quot;oindex&quot;:23,&quot;autoReverse&quot;:false,&quot;isClickTriggered&quot;:false,&quot;rangedatastart&quot;:1.0,&quot;rangedataend&quot;:1.5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300276" val="OLDID"/>
  <p:tag name="ESE00024" val="{&quot;index&quot;:24,&quot;name&quot;:null,&quot;color&quot;:0,&quot;uid&quot;:24,&quot;displayname&quot;:&quot;觅知网-不倒翁ID:189359941&quot;,&quot;abstypecode&quot;:0,&quot;spid&quot;:33,&quot;nativeid&quot;:10,&quot;isexit&quot;:0,&quot;bhvcode&quot;:&quot;spp&quot;,&quot;oindex&quot;:24,&quot;autoReverse&quot;:false,&quot;isClickTriggered&quot;:false,&quot;rangedatastart&quot;:1.25,&quot;rangedataend&quot;:1.75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组 1100&quot;,&quot;abstypecode&quot;:0,&quot;spid&quot;:1101,&quot;nativeid&quot;:10,&quot;isexit&quot;:0,&quot;bhvcode&quot;:&quot;spp&quot;,&quot;oindex&quot;:4,&quot;autoReverse&quot;:false,&quot;isClickTriggered&quot;:false,&quot;rangedatastart&quot;:0.0,&quot;rangedataend&quot;:0.5}"/>
  <p:tag name="ESO0110100266" val="OLDI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1" val="{&quot;index&quot;:1,&quot;name&quot;:null,&quot;color&quot;:0,&quot;uid&quot;:1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O0007400274" val="OLDI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觅知网-不倒翁ID:189359941&quot;,&quot;abstypecode&quot;:0,&quot;spid&quot;:22,&quot;nativeid&quot;:0,&quot;isexit&quot;:0,&quot;bhvcode&quot;:&quot;spp&quot;,&quot;oindex&quot;:3,&quot;autoReverse&quot;:false,&quot;isClickTriggered&quot;:false,&quot;rangedatastart&quot;:0.5,&quot;rangedataend&quot;:1.0}"/>
  <p:tag name="ESO0002200274" val="OLDI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觅知网-不倒翁ID:189359941&quot;,&quot;abstypecode&quot;:0,&quot;spid&quot;:25,&quot;nativeid&quot;:0,&quot;isexit&quot;:0,&quot;bhvcode&quot;:&quot;spp&quot;,&quot;oindex&quot;:4,&quot;autoReverse&quot;:false,&quot;isClickTriggered&quot;:false,&quot;rangedatastart&quot;:0.5,&quot;rangedataend&quot;:1.0}"/>
  <p:tag name="ESO0002500274" val="OLDI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觅知网-不倒翁ID:189359941&quot;,&quot;abstypecode&quot;:0,&quot;spid&quot;:46,&quot;nativeid&quot;:0,&quot;isexit&quot;:0,&quot;bhvcode&quot;:&quot;spp&quot;,&quot;oindex&quot;:5,&quot;autoReverse&quot;:false,&quot;isClickTriggered&quot;:false,&quot;rangedatastart&quot;:0.75,&quot;rangedataend&quot;:1.25}"/>
  <p:tag name="ESO0004600274" val="OLDI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觅知网-不倒翁ID:189359941&quot;,&quot;abstypecode&quot;:0,&quot;spid&quot;:49,&quot;nativeid&quot;:0,&quot;isexit&quot;:0,&quot;bhvcode&quot;:&quot;spp&quot;,&quot;oindex&quot;:6,&quot;autoReverse&quot;:false,&quot;isClickTriggered&quot;:false,&quot;rangedatastart&quot;:1.25,&quot;rangedataend&quot;:1.75}"/>
  <p:tag name="ESO0004900274" val="OLDI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觅知网-不倒翁ID:189359941&quot;,&quot;abstypecode&quot;:0,&quot;spid&quot;:52,&quot;nativeid&quot;:0,&quot;isexit&quot;:0,&quot;bhvcode&quot;:&quot;spp&quot;,&quot;oindex&quot;:7,&quot;autoReverse&quot;:false,&quot;isClickTriggered&quot;:false,&quot;rangedatastart&quot;:1.0,&quot;rangedataend&quot;:1.5}"/>
  <p:tag name="ESO0005200274" val="OLDI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觅知网-不倒翁ID:189359941&quot;,&quot;abstypecode&quot;:0,&quot;spid&quot;:61,&quot;nativeid&quot;:0,&quot;isexit&quot;:0,&quot;bhvcode&quot;:&quot;spp&quot;,&quot;oindex&quot;:8,&quot;autoReverse&quot;:false,&quot;isClickTriggered&quot;:false,&quot;rangedatastart&quot;:1.0,&quot;rangedataend&quot;:1.5}"/>
  <p:tag name="ESO0006100274" val="OLDI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觅知网-不倒翁ID:189359941&quot;,&quot;abstypecode&quot;:0,&quot;spid&quot;:576,&quot;nativeid&quot;:0,&quot;isexit&quot;:0,&quot;bhvcode&quot;:&quot;spp&quot;,&quot;oindex&quot;:9,&quot;autoReverse&quot;:false,&quot;isClickTriggered&quot;:false,&quot;rangedatastart&quot;:0.75,&quot;rangedataend&quot;:1.25}"/>
  <p:tag name="ESO0057600274" val="OLDI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0" val="{&quot;index&quot;:10,&quot;name&quot;:null,&quot;color&quot;:0,&quot;uid&quot;:10,&quot;displayname&quot;:&quot;觅知网-不倒翁ID:189359941&quot;,&quot;abstypecode&quot;:0,&quot;spid&quot;:586,&quot;nativeid&quot;:0,&quot;isexit&quot;:0,&quot;bhvcode&quot;:&quot;spp&quot;,&quot;oindex&quot;:10,&quot;autoReverse&quot;:false,&quot;isClickTriggered&quot;:false,&quot;rangedatastart&quot;:1.25,&quot;rangedataend&quot;:1.75}"/>
  <p:tag name="ESO0058600274" val="OLDI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组 1105&quot;,&quot;abstypecode&quot;:0,&quot;spid&quot;:1106,&quot;nativeid&quot;:10,&quot;isexit&quot;:0,&quot;bhvcode&quot;:&quot;spp&quot;,&quot;oindex&quot;:5,&quot;autoReverse&quot;:false,&quot;isClickTriggered&quot;:false,&quot;rangedatastart&quot;:0.0,&quot;rangedataend&quot;:0.5}"/>
  <p:tag name="ESO0110600266" val="OLDI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O0007400283" val="OLDI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27&quot;,&quot;abstypecode&quot;:0,&quot;spid&quot;:28,&quot;nativeid&quot;:10,&quot;isexit&quot;:0,&quot;bhvcode&quot;:&quot;spp&quot;,&quot;oindex&quot;:3,&quot;autoReverse&quot;:false,&quot;isClickTriggered&quot;:false,&quot;rangedatastart&quot;:0.0,&quot;rangedataend&quot;:0.5}"/>
  <p:tag name="ESO0002800523" val="OLDID"/>
  <p:tag name="ESO0000200283" val="OLDID"/>
  <p:tag name="ESE00001" val="{&quot;index&quot;:1,&quot;name&quot;:null,&quot;color&quot;:0,&quot;uid&quot;:1,&quot;displayname&quot;:&quot;觅知网-不倒翁ID:189359941&quot;,&quot;abstypecode&quot;:0,&quot;spid&quot;:2,&quot;nativeid&quot;:10,&quot;isexit&quot;:0,&quot;bhvcode&quot;:&quot;spp&quot;,&quot;oindex&quot;:2,&quot;autoReverse&quot;:false,&quot;isClickTriggered&quot;:false,&quot;rangedatastart&quot;:0.25,&quot;rangedataend&quot;:0.75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27&quot;,&quot;abstypecode&quot;:0,&quot;spid&quot;:28,&quot;nativeid&quot;:10,&quot;isexit&quot;:0,&quot;bhvcode&quot;:&quot;spp&quot;,&quot;oindex&quot;:3,&quot;autoReverse&quot;:false,&quot;isClickTriggered&quot;:false,&quot;rangedatastart&quot;:0.0,&quot;rangedataend&quot;:0.5}"/>
  <p:tag name="ESO0002800523" val="OLDID"/>
  <p:tag name="ESO0001200283" val="OLDID"/>
  <p:tag name="ESE00002" val="{&quot;index&quot;:2,&quot;name&quot;:null,&quot;color&quot;:0,&quot;uid&quot;:2,&quot;displayname&quot;:&quot;觅知网-不倒翁ID:189359941&quot;,&quot;abstypecode&quot;:0,&quot;spid&quot;:12,&quot;nativeid&quot;:10,&quot;isexit&quot;:0,&quot;bhvcode&quot;:&quot;spp&quot;,&quot;oindex&quot;:3,&quot;autoReverse&quot;:false,&quot;isClickTriggered&quot;:false,&quot;rangedatastart&quot;:0.5,&quot;rangedataend&quot;:1.0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觅知网-不倒翁ID:189359941&quot;,&quot;abstypecode&quot;:0,&quot;spid&quot;:23,&quot;nativeid&quot;:10,&quot;isexit&quot;:0,&quot;bhvcode&quot;:&quot;spp&quot;,&quot;oindex&quot;:4,&quot;autoReverse&quot;:false,&quot;isClickTriggered&quot;:false,&quot;rangedatastart&quot;:0.0,&quot;rangedataend&quot;:0.5}"/>
  <p:tag name="ESO0002300283" val="OLDI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觅知网-不倒翁ID:189359941&quot;,&quot;abstypecode&quot;:0,&quot;spid&quot;:24,&quot;nativeid&quot;:10,&quot;isexit&quot;:0,&quot;bhvcode&quot;:&quot;spp&quot;,&quot;oindex&quot;:5,&quot;autoReverse&quot;:false,&quot;isClickTriggered&quot;:false,&quot;rangedatastart&quot;:0.0,&quot;rangedataend&quot;:0.5}"/>
  <p:tag name="ESO0002400283" val="OLDI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请添加小标题&quot;,&quot;abstypecode&quot;:0,&quot;spid&quot;:25,&quot;nativeid&quot;:10,&quot;isexit&quot;:0,&quot;bhvcode&quot;:&quot;spp&quot;,&quot;oindex&quot;:6,&quot;autoReverse&quot;:false,&quot;isClickTriggered&quot;:false,&quot;rangedatastart&quot;:0.0,&quot;rangedataend&quot;:0.5}"/>
  <p:tag name="ESO0002500283" val="OLDI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单击此处输入你的正文,文字是您思想的提炼,请尽量言简意赅的阐述观点；&quot;,&quot;abstypecode&quot;:0,&quot;spid&quot;:26,&quot;nativeid&quot;:10,&quot;isexit&quot;:0,&quot;bhvcode&quot;:&quot;spp&quot;,&quot;oindex&quot;:7,&quot;autoReverse&quot;:false,&quot;isClickTriggered&quot;:false,&quot;rangedatastart&quot;:0.0,&quot;rangedataend&quot;:0.5}"/>
  <p:tag name="ESO0002600283" val="OLDI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觅知网-不倒翁ID:189359941&quot;,&quot;abstypecode&quot;:0,&quot;spid&quot;:27,&quot;nativeid&quot;:10,&quot;isexit&quot;:0,&quot;bhvcode&quot;:&quot;spp&quot;,&quot;oindex&quot;:8,&quot;autoReverse&quot;:false,&quot;isClickTriggered&quot;:false,&quot;rangedatastart&quot;:0.0,&quot;rangedataend&quot;:0.5}"/>
  <p:tag name="ESO0002700283" val="OLDI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请添加小标题&quot;,&quot;abstypecode&quot;:0,&quot;spid&quot;:28,&quot;nativeid&quot;:10,&quot;isexit&quot;:0,&quot;bhvcode&quot;:&quot;spp&quot;,&quot;oindex&quot;:9,&quot;autoReverse&quot;:false,&quot;isClickTriggered&quot;:false,&quot;rangedatastart&quot;:0.0,&quot;rangedataend&quot;:0.5}"/>
  <p:tag name="ESO0002800283" val="OLDI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0" val="{&quot;index&quot;:10,&quot;name&quot;:null,&quot;color&quot;:0,&quot;uid&quot;:10,&quot;displayname&quot;:&quot;单击此处输入你的正文,文字是您思想的提炼,请尽量言简意赅的阐述观点；&quot;,&quot;abstypecode&quot;:0,&quot;spid&quot;:29,&quot;nativeid&quot;:10,&quot;isexit&quot;:0,&quot;bhvcode&quot;:&quot;spp&quot;,&quot;oindex&quot;:10,&quot;autoReverse&quot;:false,&quot;isClickTriggered&quot;:false,&quot;rangedatastart&quot;:0.0,&quot;rangedataend&quot;:0.5}"/>
  <p:tag name="ESO0002900283" val="OLDI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1" val="{&quot;index&quot;:11,&quot;name&quot;:null,&quot;color&quot;:0,&quot;uid&quot;:11,&quot;displayname&quot;:&quot;觅知网-不倒翁ID:189359941&quot;,&quot;abstypecode&quot;:0,&quot;spid&quot;:30,&quot;nativeid&quot;:10,&quot;isexit&quot;:0,&quot;bhvcode&quot;:&quot;spp&quot;,&quot;oindex&quot;:11,&quot;autoReverse&quot;:false,&quot;isClickTriggered&quot;:false,&quot;rangedatastart&quot;:0.0,&quot;rangedataend&quot;:0.5}"/>
  <p:tag name="ESO0003000283" val="OLDI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2" val="{&quot;index&quot;:12,&quot;name&quot;:null,&quot;color&quot;:0,&quot;uid&quot;:12,&quot;displayname&quot;:&quot;请添加小标题&quot;,&quot;abstypecode&quot;:0,&quot;spid&quot;:31,&quot;nativeid&quot;:10,&quot;isexit&quot;:0,&quot;bhvcode&quot;:&quot;spp&quot;,&quot;oindex&quot;:12,&quot;autoReverse&quot;:false,&quot;isClickTriggered&quot;:false,&quot;rangedatastart&quot;:0.0,&quot;rangedataend&quot;:0.5}"/>
  <p:tag name="ESO0003100283" val="OLDI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3" val="{&quot;index&quot;:13,&quot;name&quot;:null,&quot;color&quot;:0,&quot;uid&quot;:13,&quot;displayname&quot;:&quot;单击此处输入你的正文,文字是您思想的提炼,请尽量言简意赅的阐述观点；&quot;,&quot;abstypecode&quot;:0,&quot;spid&quot;:32,&quot;nativeid&quot;:10,&quot;isexit&quot;:0,&quot;bhvcode&quot;:&quot;spp&quot;,&quot;oindex&quot;:13,&quot;autoReverse&quot;:false,&quot;isClickTriggered&quot;:false,&quot;rangedatastart&quot;:0.0,&quot;rangedataend&quot;:0.5}"/>
  <p:tag name="ESO0003200283" val="OLDI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4" val="{&quot;index&quot;:14,&quot;name&quot;:null,&quot;color&quot;:0,&quot;uid&quot;:14,&quot;displayname&quot;:&quot;觅知网-不倒翁ID:189359941&quot;,&quot;abstypecode&quot;:0,&quot;spid&quot;:33,&quot;nativeid&quot;:10,&quot;isexit&quot;:0,&quot;bhvcode&quot;:&quot;spp&quot;,&quot;oindex&quot;:14,&quot;autoReverse&quot;:false,&quot;isClickTriggered&quot;:false,&quot;rangedatastart&quot;:0.0,&quot;rangedataend&quot;:0.5}"/>
  <p:tag name="ESO0003300283" val="OLDI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圆角矩形 21&quot;,&quot;abstypecode&quot;:0,&quot;spid&quot;:3,&quot;nativeid&quot;:2,&quot;isexit&quot;:0,&quot;bhvcode&quot;:&quot;spp&quot;,&quot;oindex&quot;:4,&quot;autoReverse&quot;:false,&quot;isClickTriggered&quot;:false,&quot;rangedatastart&quot;:0.0,&quot;rangedataend&quot;:0.5}"/>
  <p:tag name="ESO0000300819" val="OLDID"/>
  <p:tag name="ESE00006" val="{&quot;index&quot;:6,&quot;name&quot;:null,&quot;color&quot;:0,&quot;uid&quot;:6,&quot;displayname&quot;:&quot;圆角矩形 21&quot;,&quot;abstypecode&quot;:0,&quot;spid&quot;:13,&quot;nativeid&quot;:2,&quot;isexit&quot;:0,&quot;bhvcode&quot;:&quot;spp&quot;,&quot;oindex&quot;:6,&quot;autoReverse&quot;:false,&quot;isClickTriggered&quot;:false,&quot;rangedatastart&quot;:0.0,&quot;rangedataend&quot;:0.5}"/>
  <p:tag name="ESO0001300317" val="OLDI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1" val="{&quot;index&quot;:1,&quot;name&quot;:null,&quot;color&quot;:0,&quot;uid&quot;:1,&quot;displayname&quot;:&quot;圆角矩形 19&quot;,&quot;abstypecode&quot;:0,&quot;spid&quot;:4,&quot;nativeid&quot;:2,&quot;isexit&quot;:0,&quot;bhvcode&quot;:&quot;spp&quot;,&quot;oindex&quot;:1,&quot;autoReverse&quot;:false,&quot;isClickTriggered&quot;:false,&quot;rangedatastart&quot;:0.0,&quot;rangedataend&quot;:0.5}"/>
  <p:tag name="ESO0000400819" val="OLDID"/>
  <p:tag name="ESE00003" val="{&quot;index&quot;:3,&quot;name&quot;:null,&quot;color&quot;:0,&quot;uid&quot;:3,&quot;displayname&quot;:&quot;圆角矩形 19&quot;,&quot;abstypecode&quot;:0,&quot;spid&quot;:14,&quot;nativeid&quot;:2,&quot;isexit&quot;:0,&quot;bhvcode&quot;:&quot;spp&quot;,&quot;oindex&quot;:3,&quot;autoReverse&quot;:false,&quot;isClickTriggered&quot;:false,&quot;rangedatastart&quot;:0.0,&quot;rangedataend&quot;:0.5}"/>
  <p:tag name="ESO0001400317" val="OLDI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圆角矩形 17&quot;,&quot;abstypecode&quot;:0,&quot;spid&quot;:5,&quot;nativeid&quot;:2,&quot;isexit&quot;:0,&quot;bhvcode&quot;:&quot;spp&quot;,&quot;oindex&quot;:3,&quot;autoReverse&quot;:false,&quot;isClickTriggered&quot;:false,&quot;rangedatastart&quot;:0.0,&quot;rangedataend&quot;:0.5}"/>
  <p:tag name="ESO0000500819" val="OLDID"/>
  <p:tag name="ESE00005" val="{&quot;index&quot;:5,&quot;name&quot;:null,&quot;color&quot;:0,&quot;uid&quot;:5,&quot;displayname&quot;:&quot;圆角矩形 17&quot;,&quot;abstypecode&quot;:0,&quot;spid&quot;:15,&quot;nativeid&quot;:2,&quot;isexit&quot;:0,&quot;bhvcode&quot;:&quot;spp&quot;,&quot;oindex&quot;:5,&quot;autoReverse&quot;:false,&quot;isClickTriggered&quot;:false,&quot;rangedatastart&quot;:0.0,&quot;rangedataend&quot;:0.5}"/>
  <p:tag name="ESO0001500317" val="OLDI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圆角矩形 20&quot;,&quot;abstypecode&quot;:0,&quot;spid&quot;:6,&quot;nativeid&quot;:2,&quot;isexit&quot;:0,&quot;bhvcode&quot;:&quot;spp&quot;,&quot;oindex&quot;:2,&quot;autoReverse&quot;:false,&quot;isClickTriggered&quot;:false,&quot;rangedatastart&quot;:0.0,&quot;rangedataend&quot;:0.5}"/>
  <p:tag name="ESO0000600819" val="OLDID"/>
  <p:tag name="ESE00004" val="{&quot;index&quot;:4,&quot;name&quot;:null,&quot;color&quot;:0,&quot;uid&quot;:4,&quot;displayname&quot;:&quot;圆角矩形 20&quot;,&quot;abstypecode&quot;:0,&quot;spid&quot;:16,&quot;nativeid&quot;:2,&quot;isexit&quot;:0,&quot;bhvcode&quot;:&quot;spp&quot;,&quot;oindex&quot;:4,&quot;autoReverse&quot;:false,&quot;isClickTriggered&quot;:false,&quot;rangedatastart&quot;:0.0,&quot;rangedataend&quot;:0.5}"/>
  <p:tag name="ESO0001600317" val="OLDI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圆角矩形 13&quot;,&quot;abstypecode&quot;:0,&quot;spid&quot;:7,&quot;nativeid&quot;:22,&quot;isexit&quot;:0,&quot;bhvcode&quot;:&quot;sf&quot;,&quot;oindex&quot;:8,&quot;autoReverse&quot;:false,&quot;isClickTriggered&quot;:false,&quot;rangedatastart&quot;:0.0,&quot;rangedataend&quot;:0.5}"/>
  <p:tag name="ESO0000700819" val="OLDID"/>
  <p:tag name="ESE00010" val="{&quot;index&quot;:10,&quot;name&quot;:null,&quot;color&quot;:0,&quot;uid&quot;:10,&quot;displayname&quot;:&quot;圆角矩形 13&quot;,&quot;abstypecode&quot;:0,&quot;spid&quot;:17,&quot;nativeid&quot;:22,&quot;isexit&quot;:0,&quot;bhvcode&quot;:&quot;sf&quot;,&quot;oindex&quot;:10,&quot;autoReverse&quot;:false,&quot;isClickTriggered&quot;:false,&quot;rangedatastart&quot;:0.0,&quot;rangedataend&quot;:0.5}"/>
  <p:tag name="ESO0001700317" val="OLDI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圆角矩形 14&quot;,&quot;abstypecode&quot;:0,&quot;spid&quot;:8,&quot;nativeid&quot;:22,&quot;isexit&quot;:0,&quot;bhvcode&quot;:&quot;sf&quot;,&quot;oindex&quot;:7,&quot;autoReverse&quot;:false,&quot;isClickTriggered&quot;:false,&quot;rangedatastart&quot;:0.0,&quot;rangedataend&quot;:0.5}"/>
  <p:tag name="ESO0000800819" val="OLDID"/>
  <p:tag name="ESE00009" val="{&quot;index&quot;:9,&quot;name&quot;:null,&quot;color&quot;:0,&quot;uid&quot;:9,&quot;displayname&quot;:&quot;圆角矩形 14&quot;,&quot;abstypecode&quot;:0,&quot;spid&quot;:18,&quot;nativeid&quot;:22,&quot;isexit&quot;:0,&quot;bhvcode&quot;:&quot;sf&quot;,&quot;oindex&quot;:9,&quot;autoReverse&quot;:false,&quot;isClickTriggered&quot;:false,&quot;rangedatastart&quot;:0.0,&quot;rangedataend&quot;:0.5}"/>
  <p:tag name="ESO0001800317" val="OLDI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圆角矩形 16&quot;,&quot;abstypecode&quot;:0,&quot;spid&quot;:9,&quot;nativeid&quot;:22,&quot;isexit&quot;:0,&quot;bhvcode&quot;:&quot;sf&quot;,&quot;oindex&quot;:6,&quot;autoReverse&quot;:false,&quot;isClickTriggered&quot;:false,&quot;rangedatastart&quot;:0.0,&quot;rangedataend&quot;:0.5}"/>
  <p:tag name="ESO0000900819" val="OLDID"/>
  <p:tag name="ESE00008" val="{&quot;index&quot;:8,&quot;name&quot;:null,&quot;color&quot;:0,&quot;uid&quot;:8,&quot;displayname&quot;:&quot;圆角矩形 16&quot;,&quot;abstypecode&quot;:0,&quot;spid&quot;:19,&quot;nativeid&quot;:22,&quot;isexit&quot;:0,&quot;bhvcode&quot;:&quot;sf&quot;,&quot;oindex&quot;:8,&quot;autoReverse&quot;:false,&quot;isClickTriggered&quot;:false,&quot;rangedatastart&quot;:0.0,&quot;rangedataend&quot;:0.5}"/>
  <p:tag name="ESO0001900317" val="OLDI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圆角矩形 15&quot;,&quot;abstypecode&quot;:0,&quot;spid&quot;:10,&quot;nativeid&quot;:22,&quot;isexit&quot;:0,&quot;bhvcode&quot;:&quot;sf&quot;,&quot;oindex&quot;:5,&quot;autoReverse&quot;:false,&quot;isClickTriggered&quot;:false,&quot;rangedatastart&quot;:0.0,&quot;rangedataend&quot;:0.5}"/>
  <p:tag name="ESO0001000819" val="OLDID"/>
  <p:tag name="ESE00007" val="{&quot;index&quot;:7,&quot;name&quot;:null,&quot;color&quot;:0,&quot;uid&quot;:7,&quot;displayname&quot;:&quot;圆角矩形 15&quot;,&quot;abstypecode&quot;:0,&quot;spid&quot;:20,&quot;nativeid&quot;:22,&quot;isexit&quot;:0,&quot;bhvcode&quot;:&quot;sf&quot;,&quot;oindex&quot;:7,&quot;autoReverse&quot;:false,&quot;isClickTriggered&quot;:false,&quot;rangedatastart&quot;:0.0,&quot;rangedataend&quot;:0.5}"/>
  <p:tag name="ESO0002000317" val="OLDI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4" val="{&quot;index&quot;:14,&quot;name&quot;:null,&quot;color&quot;:0,&quot;uid&quot;:14,&quot;displayname&quot;:&quot;添加标题&quot;,&quot;abstypecode&quot;:0,&quot;spid&quot;:23,&quot;nativeid&quot;:14,&quot;isexit&quot;:0,&quot;bhvcode&quot;:&quot;sf&quot;,&quot;oindex&quot;:14,&quot;autoReverse&quot;:false,&quot;isClickTriggered&quot;:false,&quot;rangedatastart&quot;:0.0,&quot;rangedataend&quot;:0.5}"/>
  <p:tag name="ESO0002300819" val="OLDID"/>
  <p:tag name="ESE00010" val="{&quot;index&quot;:10,&quot;name&quot;:null,&quot;color&quot;:0,&quot;uid&quot;:10,&quot;displayname&quot;:&quot;添加标题&quot;,&quot;abstypecode&quot;:0,&quot;spid&quot;:23,&quot;nativeid&quot;:14,&quot;isexit&quot;:0,&quot;bhvcode&quot;:&quot;sf&quot;,&quot;oindex&quot;:10,&quot;autoReverse&quot;:false,&quot;isClickTriggered&quot;:false,&quot;rangedatastart&quot;:0.0,&quot;rangedataend&quot;:0.5}"/>
  <p:tag name="ESE00012" val="{&quot;index&quot;:12,&quot;name&quot;:null,&quot;color&quot;:0,&quot;uid&quot;:12,&quot;displayname&quot;:&quot;添加标题&quot;,&quot;abstypecode&quot;:0,&quot;spid&quot;:21,&quot;nativeid&quot;:14,&quot;isexit&quot;:0,&quot;bhvcode&quot;:&quot;sf&quot;,&quot;oindex&quot;:12,&quot;autoReverse&quot;:false,&quot;isClickTriggered&quot;:false,&quot;rangedatastart&quot;:0.0,&quot;rangedataend&quot;:0.5}"/>
  <p:tag name="ESO0002100317" val="OLDI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3" val="{&quot;index&quot;:13,&quot;name&quot;:null,&quot;color&quot;:0,&quot;uid&quot;:13,&quot;displayname&quot;:&quot;添加标题&quot;,&quot;abstypecode&quot;:0,&quot;spid&quot;:24,&quot;nativeid&quot;:14,&quot;isexit&quot;:0,&quot;bhvcode&quot;:&quot;sf&quot;,&quot;oindex&quot;:13,&quot;autoReverse&quot;:false,&quot;isClickTriggered&quot;:false,&quot;rangedatastart&quot;:0.0,&quot;rangedataend&quot;:0.5}"/>
  <p:tag name="ESO0002400819" val="OLDID"/>
  <p:tag name="ESE00009" val="{&quot;index&quot;:9,&quot;name&quot;:null,&quot;color&quot;:0,&quot;uid&quot;:9,&quot;displayname&quot;:&quot;添加标题&quot;,&quot;abstypecode&quot;:0,&quot;spid&quot;:24,&quot;nativeid&quot;:14,&quot;isexit&quot;:0,&quot;bhvcode&quot;:&quot;sf&quot;,&quot;oindex&quot;:9,&quot;autoReverse&quot;:false,&quot;isClickTriggered&quot;:false,&quot;rangedatastart&quot;:0.0,&quot;rangedataend&quot;:0.5}"/>
  <p:tag name="ESE00011" val="{&quot;index&quot;:11,&quot;name&quot;:null,&quot;color&quot;:0,&quot;uid&quot;:11,&quot;displayname&quot;:&quot;添加标题&quot;,&quot;abstypecode&quot;:0,&quot;spid&quot;:22,&quot;nativeid&quot;:14,&quot;isexit&quot;:0,&quot;bhvcode&quot;:&quot;sf&quot;,&quot;oindex&quot;:11,&quot;autoReverse&quot;:false,&quot;isClickTriggered&quot;:false,&quot;rangedatastart&quot;:0.0,&quot;rangedataend&quot;:0.5}"/>
  <p:tag name="ESO0002200317" val="OLDI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5" val="{&quot;index&quot;:15,&quot;name&quot;:null,&quot;color&quot;:0,&quot;uid&quot;:15,&quot;displayname&quot;:&quot;添加标题&quot;,&quot;abstypecode&quot;:0,&quot;spid&quot;:25,&quot;nativeid&quot;:14,&quot;isexit&quot;:0,&quot;bhvcode&quot;:&quot;sf&quot;,&quot;oindex&quot;:15,&quot;autoReverse&quot;:false,&quot;isClickTriggered&quot;:false,&quot;rangedatastart&quot;:0.0,&quot;rangedataend&quot;:0.5}"/>
  <p:tag name="ESO0002500819" val="OLDID"/>
  <p:tag name="ESE00011" val="{&quot;index&quot;:11,&quot;name&quot;:null,&quot;color&quot;:0,&quot;uid&quot;:11,&quot;displayname&quot;:&quot;添加标题&quot;,&quot;abstypecode&quot;:0,&quot;spid&quot;:25,&quot;nativeid&quot;:14,&quot;isexit&quot;:0,&quot;bhvcode&quot;:&quot;sf&quot;,&quot;oindex&quot;:11,&quot;autoReverse&quot;:false,&quot;isClickTriggered&quot;:false,&quot;rangedatastart&quot;:0.0,&quot;rangedataend&quot;:0.5}"/>
  <p:tag name="ESE00013" val="{&quot;index&quot;:13,&quot;name&quot;:null,&quot;color&quot;:0,&quot;uid&quot;:13,&quot;displayname&quot;:&quot;添加标题&quot;,&quot;abstypecode&quot;:0,&quot;spid&quot;:23,&quot;nativeid&quot;:14,&quot;isexit&quot;:0,&quot;bhvcode&quot;:&quot;sf&quot;,&quot;oindex&quot;:13,&quot;autoReverse&quot;:false,&quot;isClickTriggered&quot;:false,&quot;rangedatastart&quot;:0.0,&quot;rangedataend&quot;:0.5}"/>
  <p:tag name="ESO0002300317" val="OLDI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6" val="{&quot;index&quot;:16,&quot;name&quot;:null,&quot;color&quot;:0,&quot;uid&quot;:16,&quot;displayname&quot;:&quot;添加标题&quot;,&quot;abstypecode&quot;:0,&quot;spid&quot;:26,&quot;nativeid&quot;:14,&quot;isexit&quot;:0,&quot;bhvcode&quot;:&quot;sf&quot;,&quot;oindex&quot;:16,&quot;autoReverse&quot;:false,&quot;isClickTriggered&quot;:false,&quot;rangedatastart&quot;:0.0,&quot;rangedataend&quot;:0.5}"/>
  <p:tag name="ESO0002600819" val="OLDID"/>
  <p:tag name="ESE00012" val="{&quot;index&quot;:12,&quot;name&quot;:null,&quot;color&quot;:0,&quot;uid&quot;:12,&quot;displayname&quot;:&quot;添加标题&quot;,&quot;abstypecode&quot;:0,&quot;spid&quot;:26,&quot;nativeid&quot;:14,&quot;isexit&quot;:0,&quot;bhvcode&quot;:&quot;sf&quot;,&quot;oindex&quot;:12,&quot;autoReverse&quot;:false,&quot;isClickTriggered&quot;:false,&quot;rangedatastart&quot;:0.0,&quot;rangedataend&quot;:0.5}"/>
  <p:tag name="ESE00014" val="{&quot;index&quot;:14,&quot;name&quot;:null,&quot;color&quot;:0,&quot;uid&quot;:14,&quot;displayname&quot;:&quot;添加标题&quot;,&quot;abstypecode&quot;:0,&quot;spid&quot;:24,&quot;nativeid&quot;:14,&quot;isexit&quot;:0,&quot;bhvcode&quot;:&quot;sf&quot;,&quot;oindex&quot;:14,&quot;autoReverse&quot;:false,&quot;isClickTriggered&quot;:false,&quot;rangedatastart&quot;:0.0,&quot;rangedataend&quot;:0.5}"/>
  <p:tag name="ESO0002400317" val="OLDI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1100258" val="OLDID"/>
  <p:tag name="ESE00002" val="{&quot;index&quot;:2,&quot;name&quot;:null,&quot;color&quot;:0,&quot;uid&quot;:2,&quot;displayname&quot;:&quot;图 10&quot;,&quot;abstypecode&quot;:0,&quot;spid&quot;:11,&quot;nativeid&quot;:10,&quot;isexit&quot;:0,&quot;bhvcode&quot;:&quot;sppp&quot;,&quot;oindex&quot;:1,&quot;autoReverse&quot;:false,&quot;isClickTriggered&quot;:false,&quot;rangedatastart&quot;:0.0,&quot;rangedataend&quot;:0.75}"/>
  <p:tag name="ESE00001" val="{&quot;index&quot;:1,&quot;name&quot;:null,&quot;color&quot;:0,&quot;uid&quot;:1,&quot;displayname&quot;:&quot;图 10&quot;,&quot;abstypecode&quot;:0,&quot;spid&quot;:11,&quot;nativeid&quot;:10,&quot;isexit&quot;:0,&quot;bhvcode&quot;:&quot;sppp&quot;,&quot;oindex&quot;:1,&quot;autoReverse&quot;:false,&quot;isClickTriggered&quot;:false,&quot;rangedatastart&quot;:0.0,&quot;rangedataend&quot;:0.75}"/>
  <p:tag name="ESE00011" val="{&quot;index&quot;:11,&quot;name&quot;:null,&quot;color&quot;:0,&quot;uid&quot;:11,&quot;displayname&quot;:&quot;图 10&quot;,&quot;abstypecode&quot;:0,&quot;spid&quot;:11,&quot;nativeid&quot;:10,&quot;isexit&quot;:0,&quot;bhvcode&quot;:&quot;spp&quot;,&quot;oindex&quot;:11,&quot;autoReverse&quot;:false,&quot;isClickTriggered&quot;:false,&quot;rangedatastart&quot;:0.0,&quot;rangedataend&quot;:0.5}"/>
  <p:tag name="ESE00003" val="{&quot;index&quot;:3,&quot;name&quot;:null,&quot;color&quot;:0,&quot;uid&quot;:3,&quot;displayname&quot;:&quot;图 27&quot;,&quot;abstypecode&quot;:0,&quot;spid&quot;:28,&quot;nativeid&quot;:10,&quot;isexit&quot;:0,&quot;bhvcode&quot;:&quot;spp&quot;,&quot;oindex&quot;:3,&quot;autoReverse&quot;:false,&quot;isClickTriggered&quot;:false,&quot;rangedatastart&quot;:0.0,&quot;rangedataend&quot;:0.5}"/>
  <p:tag name="ESO0002800324" val="OLDI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21&quot;,&quot;abstypecode&quot;:0,&quot;spid&quot;:22,&quot;nativeid&quot;:10,&quot;isexit&quot;:0,&quot;bhvcode&quot;:&quot;spp&quot;,&quot;oindex&quot;:3,&quot;autoReverse&quot;:false,&quot;isClickTriggered&quot;:false,&quot;rangedatastart&quot;:0.0,&quot;rangedataend&quot;:0.5}"/>
  <p:tag name="ESO0002200267" val="OLDI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工作内容回顾&quot;,&quot;abstypecode&quot;:0,&quot;spid&quot;:33,&quot;nativeid&quot;:10,&quot;isexit&quot;:0,&quot;bhvcode&quot;:&quot;sppp&quot;,&quot;oindex&quot;:2,&quot;autoReverse&quot;:false,&quot;isClickTriggered&quot;:false,&quot;rangedatastart&quot;:0.0,&quot;rangedataend&quot;:0.75}"/>
  <p:tag name="ESO0003300267" val="OLDI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500258" val="OLDID"/>
  <p:tag name="ESE00001" val="{&quot;index&quot;:1,&quot;name&quot;:null,&quot;color&quot;:0,&quot;uid&quot;:1,&quot;displayname&quot;:&quot;单击此处输入你的正文,文字是您思想的提炼,为了最终演示发布的良好效果,请尽量言简意赅的阐述观点；单击此处输入你的正文,文字是您思想的提炼；&quot;,&quot;abstypecode&quot;:0,&quot;spid&quot;:34,&quot;nativeid&quot;:0,&quot;isexit&quot;:0,&quot;bhvcode&quot;:&quot;spp&quot;,&quot;oindex&quot;:1,&quot;autoReverse&quot;:false,&quot;isClickTriggered&quot;:false,&quot;rangedatastart&quot;:0.25,&quot;rangedataend&quot;:0.75}"/>
  <p:tag name="ESO0003400267" val="OLDI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O0007400273" val="OLDI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连接符 46&quot;,&quot;abstypecode&quot;:0,&quot;spid&quot;:47,&quot;nativeid&quot;:10,&quot;isexit&quot;:0,&quot;bhvcode&quot;:&quot;spp&quot;,&quot;oindex&quot;:3,&quot;autoReverse&quot;:false,&quot;isClickTriggered&quot;:false,&quot;rangedatastart&quot;:0.0,&quot;rangedataend&quot;:0.5}"/>
  <p:tag name="ESO0004700276" val="OLDID"/>
  <p:tag name="ESO0004700273" val="OLDID"/>
  <p:tag name="ESE00001" val="{&quot;index&quot;:1,&quot;name&quot;:null,&quot;color&quot;:0,&quot;uid&quot;:1,&quot;displayname&quot;:&quot;觅知网-不倒翁ID:189359941&quot;,&quot;abstypecode&quot;:0,&quot;spid&quot;:47,&quot;nativeid&quot;:10,&quot;isexit&quot;:0,&quot;bhvcode&quot;:&quot;spp&quot;,&quot;oindex&quot;:2,&quot;autoReverse&quot;:false,&quot;isClickTriggered&quot;:false,&quot;rangedatastart&quot;:0.5,&quot;rangedataend&quot;:1.0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连接符 47&quot;,&quot;abstypecode&quot;:0,&quot;spid&quot;:48,&quot;nativeid&quot;:10,&quot;isexit&quot;:0,&quot;bhvcode&quot;:&quot;spp&quot;,&quot;oindex&quot;:4,&quot;autoReverse&quot;:false,&quot;isClickTriggered&quot;:false,&quot;rangedatastart&quot;:0.0,&quot;rangedataend&quot;:0.5}"/>
  <p:tag name="ESO0004800276" val="OLDID"/>
  <p:tag name="ESO0004800273" val="OLDID"/>
  <p:tag name="ESE00002" val="{&quot;index&quot;:2,&quot;name&quot;:null,&quot;color&quot;:0,&quot;uid&quot;:2,&quot;displayname&quot;:&quot;觅知网-不倒翁ID:189359941&quot;,&quot;abstypecode&quot;:0,&quot;spid&quot;:48,&quot;nativeid&quot;:10,&quot;isexit&quot;:0,&quot;bhvcode&quot;:&quot;spp&quot;,&quot;oindex&quot;:3,&quot;autoReverse&quot;:false,&quot;isClickTriggered&quot;:false,&quot;rangedatastart&quot;:0.5,&quot;rangedataend&quot;:1.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觅知网-不倒翁ID:189359941&quot;,&quot;abstypecode&quot;:0,&quot;spid&quot;:52,&quot;nativeid&quot;:10,&quot;isexit&quot;:0,&quot;bhvcode&quot;:&quot;spp&quot;,&quot;oindex&quot;:5,&quot;autoReverse&quot;:false,&quot;isClickTriggered&quot;:false,&quot;rangedatastart&quot;:0.0,&quot;rangedataend&quot;:0.5}"/>
  <p:tag name="ESO0005200276" val="OLDID"/>
  <p:tag name="ESO0005200273" val="OLDID"/>
  <p:tag name="ESE00003" val="{&quot;index&quot;:3,&quot;name&quot;:null,&quot;color&quot;:0,&quot;uid&quot;:3,&quot;displayname&quot;:&quot;觅知网-不倒翁ID:189359941&quot;,&quot;abstypecode&quot;:0,&quot;spid&quot;:52,&quot;nativeid&quot;:10,&quot;isexit&quot;:0,&quot;bhvcode&quot;:&quot;spp&quot;,&quot;oindex&quot;:4,&quot;autoReverse&quot;:false,&quot;isClickTriggered&quot;:false,&quot;rangedatastart&quot;:0.5,&quot;rangedataend&quot;:1.0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觅知网-不倒翁ID:189359941&quot;,&quot;abstypecode&quot;:0,&quot;spid&quot;:55,&quot;nativeid&quot;:10,&quot;isexit&quot;:0,&quot;bhvcode&quot;:&quot;spp&quot;,&quot;oindex&quot;:6,&quot;autoReverse&quot;:false,&quot;isClickTriggered&quot;:false,&quot;rangedatastart&quot;:0.0,&quot;rangedataend&quot;:0.5}"/>
  <p:tag name="ESO0005500276" val="OLDID"/>
  <p:tag name="ESO0001100273" val="OLDID"/>
  <p:tag name="ESE00004" val="{&quot;index&quot;:4,&quot;name&quot;:null,&quot;color&quot;:0,&quot;uid&quot;:4,&quot;displayname&quot;:&quot;觅知网-不倒翁ID:189359941&quot;,&quot;abstypecode&quot;:0,&quot;spid&quot;:11,&quot;nativeid&quot;:10,&quot;isexit&quot;:0,&quot;bhvcode&quot;:&quot;spp&quot;,&quot;oindex&quot;:5,&quot;autoReverse&quot;:false,&quot;isClickTriggered&quot;:false,&quot;rangedatastart&quot;:0.5,&quot;rangedataend&quot;:1.0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觅知网-不倒翁ID:189359941&quot;,&quot;abstypecode&quot;:0,&quot;spid&quot;:58,&quot;nativeid&quot;:10,&quot;isexit&quot;:0,&quot;bhvcode&quot;:&quot;spp&quot;,&quot;oindex&quot;:7,&quot;autoReverse&quot;:false,&quot;isClickTriggered&quot;:false,&quot;rangedatastart&quot;:0.0,&quot;rangedataend&quot;:0.5}"/>
  <p:tag name="ESO0005800276" val="OLDID"/>
  <p:tag name="ESO0001400273" val="OLDID"/>
  <p:tag name="ESE00005" val="{&quot;index&quot;:5,&quot;name&quot;:null,&quot;color&quot;:0,&quot;uid&quot;:5,&quot;displayname&quot;:&quot;觅知网-不倒翁ID:189359941&quot;,&quot;abstypecode&quot;:0,&quot;spid&quot;:14,&quot;nativeid&quot;:10,&quot;isexit&quot;:0,&quot;bhvcode&quot;:&quot;spp&quot;,&quot;oindex&quot;:6,&quot;autoReverse&quot;:false,&quot;isClickTriggered&quot;:false,&quot;rangedatastart&quot;:0.5,&quot;rangedataend&quot;:1.0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觅知网-不倒翁ID:189359941&quot;,&quot;abstypecode&quot;:0,&quot;spid&quot;:22,&quot;nativeid&quot;:10,&quot;isexit&quot;:0,&quot;bhvcode&quot;:&quot;sf&quot;,&quot;oindex&quot;:8,&quot;autoReverse&quot;:false,&quot;isClickTriggered&quot;:false,&quot;rangedatastart&quot;:0.25,&quot;rangedataend&quot;:0.75}"/>
  <p:tag name="ESO0002200273" val="OLDID"/>
  <p:tag name="ESE00007" val="{&quot;index&quot;:7,&quot;name&quot;:null,&quot;color&quot;:0,&quot;uid&quot;:7,&quot;displayname&quot;:&quot;觅知网-不倒翁ID:189359941&quot;,&quot;abstypecode&quot;:0,&quot;spid&quot;:22,&quot;nativeid&quot;:10,&quot;isexit&quot;:0,&quot;bhvcode&quot;:&quot;sf&quot;,&quot;oindex&quot;:7,&quot;autoReverse&quot;:false,&quot;isClickTriggered&quot;:false,&quot;rangedatastart&quot;:0.25,&quot;rangedataend&quot;:0.75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图 1&quot;,&quot;abstypecode&quot;:0,&quot;spid&quot;:2,&quot;nativeid&quot;:10,&quot;isexit&quot;:0,&quot;bhvcode&quot;:&quot;sppp&quot;,&quot;oindex&quot;:8,&quot;autoReverse&quot;:false,&quot;isClickTriggered&quot;:false,&quot;rangedatastart&quot;:0.0,&quot;rangedataend&quot;:0.5}"/>
  <p:tag name="ESO0000200273" val="OLDI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1" val="{&quot;index&quot;:1,&quot;name&quot;:null,&quot;color&quot;:0,&quot;uid&quot;:1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O0007400272" val="OLDI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200272" val="OLDID"/>
  <p:tag name="ESE00002" val="{&quot;index&quot;:2,&quot;name&quot;:null,&quot;color&quot;:0,&quot;uid&quot;:2,&quot;displayname&quot;:&quot;五边形 3&quot;,&quot;abstypecode&quot;:0,&quot;spid&quot;:2,&quot;nativeid&quot;:10,&quot;isexit&quot;:0,&quot;bhvcode&quot;:&quot;spp&quot;,&quot;oindex&quot;:2,&quot;autoReverse&quot;:false,&quot;isClickTriggered&quot;:false,&quot;rangedatastart&quot;:0.25,&quot;rangedataend&quot;:0.75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300272" val="OLDID"/>
  <p:tag name="ESE00003" val="{&quot;index&quot;:3,&quot;name&quot;:null,&quot;color&quot;:0,&quot;uid&quot;:3,&quot;displayname&quot;:&quot;请添加小标题&quot;,&quot;abstypecode&quot;:0,&quot;spid&quot;:3,&quot;nativeid&quot;:10,&quot;isexit&quot;:0,&quot;bhvcode&quot;:&quot;spp&quot;,&quot;oindex&quot;:3,&quot;autoReverse&quot;:false,&quot;isClickTriggered&quot;:false,&quot;rangedatastart&quot;:0.25,&quot;rangedataend&quot;:0.75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500272" val="OLDID"/>
  <p:tag name="ESE00005" val="{&quot;index&quot;:5,&quot;name&quot;:null,&quot;color&quot;:0,&quot;uid&quot;:5,&quot;displayname&quot;:&quot;圆角矩形 8&quot;,&quot;abstypecode&quot;:0,&quot;spid&quot;:5,&quot;nativeid&quot;:10,&quot;isexit&quot;:0,&quot;bhvcode&quot;:&quot;spp&quot;,&quot;oindex&quot;:5,&quot;autoReverse&quot;:false,&quot;isClickTriggered&quot;:false,&quot;rangedatastart&quot;:0.5,&quot;rangedataend&quot;:1.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21&quot;,&quot;abstypecode&quot;:0,&quot;spid&quot;:22,&quot;nativeid&quot;:10,&quot;isexit&quot;:0,&quot;bhvcode&quot;:&quot;spp&quot;,&quot;oindex&quot;:3,&quot;autoReverse&quot;:false,&quot;isClickTriggered&quot;:false,&quot;rangedatastart&quot;:0.0,&quot;rangedataend&quot;:0.5}"/>
  <p:tag name="ESO0002200267" val="OLDI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600272" val="OLDID"/>
  <p:tag name="ESE00006" val="{&quot;index&quot;:6,&quot;name&quot;:null,&quot;color&quot;:0,&quot;uid&quot;:6,&quot;displayname&quot;:&quot;01&quot;,&quot;abstypecode&quot;:0,&quot;spid&quot;:6,&quot;nativeid&quot;:10,&quot;isexit&quot;:0,&quot;bhvcode&quot;:&quot;spp&quot;,&quot;oindex&quot;:6,&quot;autoReverse&quot;:false,&quot;isClickTriggered&quot;:false,&quot;rangedatastart&quot;:0.5,&quot;rangedataend&quot;:1.0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1" val="{&quot;index&quot;:11,&quot;name&quot;:null,&quot;color&quot;:0,&quot;uid&quot;:11,&quot;displayname&quot;:&quot;圆角矩形 11&quot;,&quot;abstypecode&quot;:0,&quot;spid&quot;:7,&quot;nativeid&quot;:10,&quot;isexit&quot;:0,&quot;bhvcode&quot;:&quot;spp&quot;,&quot;oindex&quot;:11,&quot;autoReverse&quot;:false,&quot;isClickTriggered&quot;:false,&quot;rangedatastart&quot;:0.0,&quot;rangedataend&quot;:0.5}"/>
  <p:tag name="ESO0000700272" val="OLDI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2" val="{&quot;index&quot;:12,&quot;name&quot;:null,&quot;color&quot;:0,&quot;uid&quot;:12,&quot;displayname&quot;:&quot;02&quot;,&quot;abstypecode&quot;:0,&quot;spid&quot;:8,&quot;nativeid&quot;:10,&quot;isexit&quot;:0,&quot;bhvcode&quot;:&quot;spp&quot;,&quot;oindex&quot;:12,&quot;autoReverse&quot;:false,&quot;isClickTriggered&quot;:false,&quot;rangedatastart&quot;:0.0,&quot;rangedataend&quot;:0.5}"/>
  <p:tag name="ESO0000800272" val="OLDI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900272" val="OLDID"/>
  <p:tag name="ESE00007" val="{&quot;index&quot;:7,&quot;name&quot;:null,&quot;color&quot;:0,&quot;uid&quot;:7,&quot;displayname&quot;:&quot;圆角矩形 15&quot;,&quot;abstypecode&quot;:0,&quot;spid&quot;:9,&quot;nativeid&quot;:10,&quot;isexit&quot;:0,&quot;bhvcode&quot;:&quot;spp&quot;,&quot;oindex&quot;:7,&quot;autoReverse&quot;:false,&quot;isClickTriggered&quot;:false,&quot;rangedatastart&quot;:0.5,&quot;rangedataend&quot;:1.0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1000272" val="OLDID"/>
  <p:tag name="ESE00008" val="{&quot;index&quot;:8,&quot;name&quot;:null,&quot;color&quot;:0,&quot;uid&quot;:8,&quot;displayname&quot;:&quot;03&quot;,&quot;abstypecode&quot;:0,&quot;spid&quot;:10,&quot;nativeid&quot;:10,&quot;isexit&quot;:0,&quot;bhvcode&quot;:&quot;spp&quot;,&quot;oindex&quot;:8,&quot;autoReverse&quot;:false,&quot;isClickTriggered&quot;:false,&quot;rangedatastart&quot;:0.5,&quot;rangedataend&quot;:1.0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3" val="{&quot;index&quot;:13,&quot;name&quot;:null,&quot;color&quot;:0,&quot;uid&quot;:13,&quot;displayname&quot;:&quot;圆角矩形 17&quot;,&quot;abstypecode&quot;:0,&quot;spid&quot;:11,&quot;nativeid&quot;:10,&quot;isexit&quot;:0,&quot;bhvcode&quot;:&quot;spp&quot;,&quot;oindex&quot;:13,&quot;autoReverse&quot;:false,&quot;isClickTriggered&quot;:false,&quot;rangedatastart&quot;:0.0,&quot;rangedataend&quot;:0.5}"/>
  <p:tag name="ESO0001100272" val="OLDI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4" val="{&quot;index&quot;:14,&quot;name&quot;:null,&quot;color&quot;:0,&quot;uid&quot;:14,&quot;displayname&quot;:&quot;04&quot;,&quot;abstypecode&quot;:0,&quot;spid&quot;:12,&quot;nativeid&quot;:10,&quot;isexit&quot;:0,&quot;bhvcode&quot;:&quot;spp&quot;,&quot;oindex&quot;:14,&quot;autoReverse&quot;:false,&quot;isClickTriggered&quot;:false,&quot;rangedatastart&quot;:0.0,&quot;rangedataend&quot;:0.5}"/>
  <p:tag name="ESO0001200272" val="OLDI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1300272" val="OLDID"/>
  <p:tag name="ESE00009" val="{&quot;index&quot;:9,&quot;name&quot;:null,&quot;color&quot;:0,&quot;uid&quot;:9,&quot;displayname&quot;:&quot;觅知网-不倒翁ID:189359941&quot;,&quot;abstypecode&quot;:0,&quot;spid&quot;:13,&quot;nativeid&quot;:10,&quot;isexit&quot;:0,&quot;bhvcode&quot;:&quot;spp&quot;,&quot;oindex&quot;:9,&quot;autoReverse&quot;:false,&quot;isClickTriggered&quot;:false,&quot;rangedatastart&quot;:0.5,&quot;rangedataend&quot;:1.0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5" val="{&quot;index&quot;:15,&quot;name&quot;:null,&quot;color&quot;:0,&quot;uid&quot;:15,&quot;displayname&quot;:&quot;觅知网-不倒翁ID:189359941&quot;,&quot;abstypecode&quot;:0,&quot;spid&quot;:16,&quot;nativeid&quot;:10,&quot;isexit&quot;:0,&quot;bhvcode&quot;:&quot;spp&quot;,&quot;oindex&quot;:15,&quot;autoReverse&quot;:false,&quot;isClickTriggered&quot;:false,&quot;rangedatastart&quot;:0.0,&quot;rangedataend&quot;:0.5}"/>
  <p:tag name="ESO0001600272" val="OLDI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1900272" val="OLDID"/>
  <p:tag name="ESE00010" val="{&quot;index&quot;:10,&quot;name&quot;:null,&quot;color&quot;:0,&quot;uid&quot;:10,&quot;displayname&quot;:&quot;觅知网-不倒翁ID:189359941&quot;,&quot;abstypecode&quot;:0,&quot;spid&quot;:19,&quot;nativeid&quot;:10,&quot;isexit&quot;:0,&quot;bhvcode&quot;:&quot;spp&quot;,&quot;oindex&quot;:10,&quot;autoReverse&quot;:false,&quot;isClickTriggered&quot;:false,&quot;rangedatastart&quot;:0.5,&quot;rangedataend&quot;:1.0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工作内容回顾&quot;,&quot;abstypecode&quot;:0,&quot;spid&quot;:33,&quot;nativeid&quot;:10,&quot;isexit&quot;:0,&quot;bhvcode&quot;:&quot;sppp&quot;,&quot;oindex&quot;:2,&quot;autoReverse&quot;:false,&quot;isClickTriggered&quot;:false,&quot;rangedatastart&quot;:0.0,&quot;rangedataend&quot;:0.75}"/>
  <p:tag name="ESO0003300267" val="OLDI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6" val="{&quot;index&quot;:16,&quot;name&quot;:null,&quot;color&quot;:0,&quot;uid&quot;:16,&quot;displayname&quot;:&quot;觅知网-不倒翁ID:189359941&quot;,&quot;abstypecode&quot;:0,&quot;spid&quot;:22,&quot;nativeid&quot;:10,&quot;isexit&quot;:0,&quot;bhvcode&quot;:&quot;spp&quot;,&quot;oindex&quot;:16,&quot;autoReverse&quot;:false,&quot;isClickTriggered&quot;:false,&quot;rangedatastart&quot;:0.0,&quot;rangedataend&quot;:0.5}"/>
  <p:tag name="ESO0002200272" val="OLDI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2500272" val="OLDID"/>
  <p:tag name="ESE00004" val="{&quot;index&quot;:4,&quot;name&quot;:null,&quot;color&quot;:0,&quot;uid&quot;:4,&quot;displayname&quot;:&quot;图 24&quot;,&quot;abstypecode&quot;:0,&quot;spid&quot;:25,&quot;nativeid&quot;:10,&quot;isexit&quot;:0,&quot;bhvcode&quot;:&quot;spp&quot;,&quot;oindex&quot;:4,&quot;autoReverse&quot;:false,&quot;isClickTriggered&quot;:false,&quot;rangedatastart&quot;:0.25,&quot;rangedataend&quot;:0.75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O0007400275" val="OLDI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单击此处输入你的正文,文字是您思想的提炼,为了最终演示发布的良好效果,请尽量言简意赅的阐述观点；根据需要可酌情增减文字,以便观者可以准确理解您所传达的信息。单击此处输入你的正文,文字是您思想的提炼,为了最终演示发布的良好效果,请尽量言简意赅的阐述观点；&quot;,&quot;abstypecode&quot;:0,&quot;spid&quot;:2,&quot;nativeid&quot;:10,&quot;isexit&quot;:0,&quot;bhvcode&quot;:&quot;spp&quot;,&quot;oindex&quot;:5,&quot;autoReverse&quot;:false,&quot;isClickTriggered&quot;:false,&quot;rangedatastart&quot;:0.0,&quot;rangedataend&quot;:0.5}"/>
  <p:tag name="ESO0000200291" val="OLDID"/>
  <p:tag name="ESE00003" val="{&quot;index&quot;:3,&quot;name&quot;:null,&quot;color&quot;:0,&quot;uid&quot;:3,&quot;displayname&quot;:&quot;单击此处输入你的正文,文字是您思想的提炼,为了最终演示发布的良好效果,请尽量言简意赅的阐述观点；根据需要可酌情增减文字,以便观者可以准确理解您所传达的信息。单击此处输入你的正文,文字是您思想的提炼,为了最终演示发布的良好效果,请尽量言简意赅的阐述观点；&quot;,&quot;abstypecode&quot;:0,&quot;spid&quot;:4,&quot;nativeid&quot;:10,&quot;isexit&quot;:0,&quot;bhvcode&quot;:&quot;spp&quot;,&quot;oindex&quot;:5,&quot;autoReverse&quot;:false,&quot;isClickTriggered&quot;:false,&quot;rangedatastart&quot;:0.5,&quot;rangedataend&quot;:1.0}"/>
  <p:tag name="ESO0000400275" val="OLDI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请添加小标题&quot;,&quot;abstypecode&quot;:0,&quot;spid&quot;:3,&quot;nativeid&quot;:10,&quot;isexit&quot;:0,&quot;bhvcode&quot;:&quot;spp&quot;,&quot;oindex&quot;:6,&quot;autoReverse&quot;:false,&quot;isClickTriggered&quot;:false,&quot;rangedatastart&quot;:0.0,&quot;rangedataend&quot;:0.5}"/>
  <p:tag name="ESO0000300291" val="OLDID"/>
  <p:tag name="ESE00004" val="{&quot;index&quot;:4,&quot;name&quot;:null,&quot;color&quot;:0,&quot;uid&quot;:4,&quot;displayname&quot;:&quot;请添加小标题&quot;,&quot;abstypecode&quot;:0,&quot;spid&quot;:5,&quot;nativeid&quot;:10,&quot;isexit&quot;:0,&quot;bhvcode&quot;:&quot;spp&quot;,&quot;oindex&quot;:6,&quot;autoReverse&quot;:false,&quot;isClickTriggered&quot;:false,&quot;rangedatastart&quot;:0.5,&quot;rangedataend&quot;:1.0}"/>
  <p:tag name="ESO0000500275" val="OLDI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觅知网-不倒翁ID:189359941&quot;,&quot;abstypecode&quot;:0,&quot;spid&quot;:35,&quot;nativeid&quot;:0,&quot;isexit&quot;:0,&quot;bhvcode&quot;:&quot;spp&quot;,&quot;oindex&quot;:7,&quot;autoReverse&quot;:false,&quot;isClickTriggered&quot;:false,&quot;rangedatastart&quot;:0.75,&quot;rangedataend&quot;:1.25}"/>
  <p:tag name="ESO0003500275" val="OLDI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觅知网-不倒翁ID:189359941&quot;,&quot;abstypecode&quot;:0,&quot;spid&quot;:36,&quot;nativeid&quot;:0,&quot;isexit&quot;:0,&quot;bhvcode&quot;:&quot;spp&quot;,&quot;oindex&quot;:8,&quot;autoReverse&quot;:false,&quot;isClickTriggered&quot;:false,&quot;rangedatastart&quot;:1.0,&quot;rangedataend&quot;:1.5}"/>
  <p:tag name="ESO0003600275" val="OLDI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觅知网-不倒翁ID:189359941&quot;,&quot;abstypecode&quot;:0,&quot;spid&quot;:37,&quot;nativeid&quot;:0,&quot;isexit&quot;:0,&quot;bhvcode&quot;:&quot;spp&quot;,&quot;oindex&quot;:9,&quot;autoReverse&quot;:false,&quot;isClickTriggered&quot;:false,&quot;rangedatastart&quot;:1.25,&quot;rangedataend&quot;:1.75}"/>
  <p:tag name="ESO0003700275" val="OLDI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图 32&quot;,&quot;abstypecode&quot;:0,&quot;spid&quot;:33,&quot;nativeid&quot;:0,&quot;isexit&quot;:0,&quot;bhvcode&quot;:&quot;spp&quot;,&quot;oindex&quot;:3,&quot;autoReverse&quot;:false,&quot;isClickTriggered&quot;:false,&quot;rangedatastart&quot;:0.0,&quot;rangedataend&quot;:0.5}"/>
  <p:tag name="ESO0003300291" val="OLDID"/>
  <p:tag name="ESE00001" val="{&quot;index&quot;:1,&quot;name&quot;:null,&quot;color&quot;:0,&quot;uid&quot;:1,&quot;displayname&quot;:&quot;觅知网-不倒翁ID:189359941&quot;,&quot;abstypecode&quot;:0,&quot;spid&quot;:33,&quot;nativeid&quot;:0,&quot;isexit&quot;:0,&quot;bhvcode&quot;:&quot;spp&quot;,&quot;oindex&quot;:3,&quot;autoReverse&quot;:false,&quot;isClickTriggered&quot;:false,&quot;rangedatastart&quot;:0.25,&quot;rangedataend&quot;:0.75}"/>
  <p:tag name="ESO0003300275" val="OLDI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1" val="{&quot;index&quot;:1,&quot;name&quot;:null,&quot;color&quot;:0,&quot;uid&quot;:1,&quot;displayname&quot;:&quot;中&quot;,&quot;abstypecode&quot;:0,&quot;spid&quot;:3,&quot;nativeid&quot;:10,&quot;isexit&quot;:0,&quot;bhvcode&quot;:&quot;sppp&quot;,&quot;oindex&quot;:1,&quot;autoReverse&quot;:false,&quot;isClickTriggered&quot;:false,&quot;rangedatastart&quot;:0.0,&quot;rangedataend&quot;:0.75}"/>
  <p:tag name="ESO0000300265" val="OLDI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500258" val="OLDID"/>
  <p:tag name="ESE00001" val="{&quot;index&quot;:1,&quot;name&quot;:null,&quot;color&quot;:0,&quot;uid&quot;:1,&quot;displayname&quot;:&quot;单击此处输入你的正文,文字是您思想的提炼,为了最终演示发布的良好效果,请尽量言简意赅的阐述观点；单击此处输入你的正文,文字是您思想的提炼；&quot;,&quot;abstypecode&quot;:0,&quot;spid&quot;:34,&quot;nativeid&quot;:0,&quot;isexit&quot;:0,&quot;bhvcode&quot;:&quot;spp&quot;,&quot;oindex&quot;:1,&quot;autoReverse&quot;:false,&quot;isClickTriggered&quot;:false,&quot;rangedatastart&quot;:0.25,&quot;rangedataend&quot;:0.75}"/>
  <p:tag name="ESO0003400267" val="OLDI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840,&quot;width&quot;:7781}"/>
  <p:tag name="ESE00004" val="{&quot;index&quot;:4,&quot;name&quot;:null,&quot;color&quot;:0,&quot;uid&quot;:4,&quot;displayname&quot;:&quot;图 33&quot;,&quot;abstypecode&quot;:0,&quot;spid&quot;:34,&quot;nativeid&quot;:0,&quot;isexit&quot;:0,&quot;bhvcode&quot;:&quot;spp&quot;,&quot;oindex&quot;:4,&quot;autoReverse&quot;:false,&quot;isClickTriggered&quot;:false,&quot;rangedatastart&quot;:0.0,&quot;rangedataend&quot;:0.5}"/>
  <p:tag name="ESO0003400291" val="OLDID"/>
  <p:tag name="ESE00002" val="{&quot;index&quot;:2,&quot;name&quot;:null,&quot;color&quot;:0,&quot;uid&quot;:2,&quot;displayname&quot;:&quot;觅知网-不倒翁ID:189359941&quot;,&quot;abstypecode&quot;:0,&quot;spid&quot;:34,&quot;nativeid&quot;:0,&quot;isexit&quot;:0,&quot;bhvcode&quot;:&quot;spp&quot;,&quot;oindex&quot;:4,&quot;autoReverse&quot;:false,&quot;isClickTriggered&quot;:false,&quot;rangedatastart&quot;:0.25,&quot;rangedataend&quot;:0.75}"/>
  <p:tag name="ESO0003400275" val="OLDI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O0007400278" val="OLDI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觅知网-不倒翁ID:189359941&quot;,&quot;abstypecode&quot;:0,&quot;spid&quot;:2,&quot;nativeid&quot;:0,&quot;isexit&quot;:0,&quot;bhvcode&quot;:&quot;spp&quot;,&quot;oindex&quot;:4,&quot;autoReverse&quot;:false,&quot;isClickTriggered&quot;:false,&quot;rangedatastart&quot;:1.0,&quot;rangedataend&quot;:1.5}"/>
  <p:tag name="ESO0000200278" val="OLDI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觅知网-不倒翁ID:189359941&quot;,&quot;abstypecode&quot;:0,&quot;spid&quot;:3,&quot;nativeid&quot;:0,&quot;isexit&quot;:0,&quot;bhvcode&quot;:&quot;spp&quot;,&quot;oindex&quot;:5,&quot;autoReverse&quot;:false,&quot;isClickTriggered&quot;:false,&quot;rangedatastart&quot;:1.25,&quot;rangedataend&quot;:1.75}"/>
  <p:tag name="ESO0000300278" val="OLDI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觅知网-不倒翁ID:189359941&quot;,&quot;abstypecode&quot;:0,&quot;spid&quot;:4,&quot;nativeid&quot;:0,&quot;isexit&quot;:0,&quot;bhvcode&quot;:&quot;spp&quot;,&quot;oindex&quot;:6,&quot;autoReverse&quot;:false,&quot;isClickTriggered&quot;:false,&quot;rangedatastart&quot;:1.0,&quot;rangedataend&quot;:1.5}"/>
  <p:tag name="ESO0000400278" val="OLDI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觅知网-不倒翁ID:189359941&quot;,&quot;abstypecode&quot;:0,&quot;spid&quot;:5,&quot;nativeid&quot;:0,&quot;isexit&quot;:0,&quot;bhvcode&quot;:&quot;spp&quot;,&quot;oindex&quot;:7,&quot;autoReverse&quot;:false,&quot;isClickTriggered&quot;:false,&quot;rangedatastart&quot;:1.25,&quot;rangedataend&quot;:1.75}"/>
  <p:tag name="ESO0000500278" val="OLDI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觅知网-不倒翁ID:189359941&quot;,&quot;abstypecode&quot;:0,&quot;spid&quot;:6,&quot;nativeid&quot;:0,&quot;isexit&quot;:0,&quot;bhvcode&quot;:&quot;spp&quot;,&quot;oindex&quot;:8,&quot;autoReverse&quot;:false,&quot;isClickTriggered&quot;:false,&quot;rangedatastart&quot;:1.0,&quot;rangedataend&quot;:1.5}"/>
  <p:tag name="ESO0000600278" val="OLDI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觅知网-不倒翁ID:189359941&quot;,&quot;abstypecode&quot;:0,&quot;spid&quot;:7,&quot;nativeid&quot;:0,&quot;isexit&quot;:0,&quot;bhvcode&quot;:&quot;spp&quot;,&quot;oindex&quot;:9,&quot;autoReverse&quot;:false,&quot;isClickTriggered&quot;:false,&quot;rangedatastart&quot;:1.25,&quot;rangedataend&quot;:1.75}"/>
  <p:tag name="ESO0000700278" val="OLDI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图 7&quot;,&quot;abstypecode&quot;:0,&quot;spid&quot;:8,&quot;nativeid&quot;:10,&quot;isexit&quot;:0,&quot;bhvcode&quot;:&quot;sppp&quot;,&quot;oindex&quot;:4,&quot;autoReverse&quot;:false,&quot;isClickTriggered&quot;:false,&quot;rangedatastart&quot;:0.0,&quot;rangedataend&quot;:0.5}"/>
  <p:tag name="ESO0000800337" val="OLDID"/>
  <p:tag name="ESE00001" val="{&quot;index&quot;:1,&quot;name&quot;:null,&quot;color&quot;:0,&quot;uid&quot;:1,&quot;displayname&quot;:&quot;觅知网-不倒翁ID:189359941&quot;,&quot;abstypecode&quot;:0,&quot;spid&quot;:8,&quot;nativeid&quot;:10,&quot;isexit&quot;:0,&quot;bhvcode&quot;:&quot;sppp&quot;,&quot;oindex&quot;:3,&quot;autoReverse&quot;:false,&quot;isClickTriggered&quot;:false,&quot;rangedatastart&quot;:0.75,&quot;rangedataend&quot;:1.25}"/>
  <p:tag name="ESO0000800278" val="OLDI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21&quot;,&quot;abstypecode&quot;:0,&quot;spid&quot;:22,&quot;nativeid&quot;:10,&quot;isexit&quot;:0,&quot;bhvcode&quot;:&quot;spp&quot;,&quot;oindex&quot;:3,&quot;autoReverse&quot;:false,&quot;isClickTriggered&quot;:false,&quot;rangedatastart&quot;:0.0,&quot;rangedataend&quot;:0.5}"/>
  <p:tag name="ESO0002200267" val="OLDI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工作内容回顾&quot;,&quot;abstypecode&quot;:0,&quot;spid&quot;:33,&quot;nativeid&quot;:10,&quot;isexit&quot;:0,&quot;bhvcode&quot;:&quot;sppp&quot;,&quot;oindex&quot;:2,&quot;autoReverse&quot;:false,&quot;isClickTriggered&quot;:false,&quot;rangedatastart&quot;:0.0,&quot;rangedataend&quot;:0.75}"/>
  <p:tag name="ESO0003300267" val="OLDI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500258" val="OLDID"/>
  <p:tag name="ESE00001" val="{&quot;index&quot;:1,&quot;name&quot;:null,&quot;color&quot;:0,&quot;uid&quot;:1,&quot;displayname&quot;:&quot;单击此处输入你的正文,文字是您思想的提炼,为了最终演示发布的良好效果,请尽量言简意赅的阐述观点；单击此处输入你的正文,文字是您思想的提炼；&quot;,&quot;abstypecode&quot;:0,&quot;spid&quot;:34,&quot;nativeid&quot;:0,&quot;isexit&quot;:0,&quot;bhvcode&quot;:&quot;spp&quot;,&quot;oindex&quot;:1,&quot;autoReverse&quot;:false,&quot;isClickTriggered&quot;:false,&quot;rangedatastart&quot;:0.25,&quot;rangedataend&quot;:0.75}"/>
  <p:tag name="ESO0003400267" val="OLDI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独爱礼坊3&quot;,&quot;abstypecode&quot;:0,&quot;spid&quot;:15,&quot;nativeid&quot;:0,&quot;isexit&quot;:0,&quot;bhvcode&quot;:&quot;spp&quot;,&quot;oindex&quot;:4,&quot;autoReverse&quot;:false,&quot;isClickTriggered&quot;:false,&quot;rangedatastart&quot;:0.0,&quot;rangedataend&quot;:0.5}"/>
  <p:tag name="ESO0001500271" val="OLDI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2000271" val="OLDID"/>
  <p:tag name="ESE00002" val="{&quot;index&quot;:2,&quot;name&quot;:null,&quot;color&quot;:0,&quot;uid&quot;:2,&quot;displayname&quot;:&quot;输入照片描述&quot;,&quot;abstypecode&quot;:0,&quot;spid&quot;:20,&quot;nativeid&quot;:10,&quot;isexit&quot;:0,&quot;bhvcode&quot;:&quot;spp&quot;,&quot;oindex&quot;:2,&quot;autoReverse&quot;:false,&quot;isClickTriggered&quot;:false,&quot;rangedatastart&quot;:0.25,&quot;rangedataend&quot;:0.75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&quot;,&quot;abstypecode&quot;:0,&quot;spid&quot;:21,&quot;nativeid&quot;:0,&quot;isexit&quot;:0,&quot;bhvcode&quot;:&quot;spp&quot;,&quot;oindex&quot;:5,&quot;autoReverse&quot;:false,&quot;isClickTriggered&quot;:false,&quot;rangedatastart&quot;:0.0,&quot;rangedataend&quot;:0.5}"/>
  <p:tag name="ESO0002100271" val="OLDI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这里输入您的大标题&quot;,&quot;abstypecode&quot;:0,&quot;spid&quot;:22,&quot;nativeid&quot;:0,&quot;isexit&quot;:0,&quot;bhvcode&quot;:&quot;spp&quot;,&quot;oindex&quot;:6,&quot;autoReverse&quot;:false,&quot;isClickTriggered&quot;:false,&quot;rangedatastart&quot;:0.0,&quot;rangedataend&quot;:0.5}"/>
  <p:tag name="ESO0002200271" val="OLDI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2300271" val="OLDID"/>
  <p:tag name="ESE00003" val="{&quot;index&quot;:3,&quot;name&quot;:null,&quot;color&quot;:0,&quot;uid&quot;:3,&quot;displayname&quot;:&quot;独爱礼坊7&quot;,&quot;abstypecode&quot;:0,&quot;spid&quot;:23,&quot;nativeid&quot;:10,&quot;isexit&quot;:0,&quot;bhvcode&quot;:&quot;spp&quot;,&quot;oindex&quot;:3,&quot;autoReverse&quot;:false,&quot;isClickTriggered&quot;:false,&quot;rangedatastart&quot;:0.25,&quot;rangedataend&quot;:0.7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E00003" val="{&quot;index&quot;:3,&quot;name&quot;:null,&quot;color&quot;:0,&quot;uid&quot;:3,&quot;displayname&quot;:&quot;组 73&quot;,&quot;abstypecode&quot;:0,&quot;spid&quot;:74,&quot;nativeid&quot;:10,&quot;isexit&quot;:0,&quot;bhvcode&quot;:&quot;sppp&quot;,&quot;oindex&quot;:2,&quot;autoReverse&quot;:false,&quot;isClickTriggered&quot;:false,&quot;rangedatastart&quot;:0.0,&quot;rangedataend&quot;:0.5}"/>
  <p:tag name="ESO0007400280" val="OLDI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&quot;,&quot;abstypecode&quot;:0,&quot;spid&quot;:21,&quot;nativeid&quot;:0,&quot;isexit&quot;:0,&quot;bhvcode&quot;:&quot;spp&quot;,&quot;oindex&quot;:5,&quot;autoReverse&quot;:false,&quot;isClickTriggered&quot;:false,&quot;rangedatastart&quot;:0.0,&quot;rangedataend&quot;:0.5}"/>
  <p:tag name="ESO0002100271" val="OLDID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&quot;,&quot;abstypecode&quot;:0,&quot;spid&quot;:21,&quot;nativeid&quot;:0,&quot;isexit&quot;:0,&quot;bhvcode&quot;:&quot;spp&quot;,&quot;oindex&quot;:5,&quot;autoReverse&quot;:false,&quot;isClickTriggered&quot;:false,&quot;rangedatastart&quot;:0.0,&quot;rangedataend&quot;:0.5}"/>
  <p:tag name="ESO0002100271" val="OLDI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组 22&quot;,&quot;abstypecode&quot;:0,&quot;spid&quot;:23,&quot;nativeid&quot;:10,&quot;isexit&quot;:0,&quot;bhvcode&quot;:&quot;spp&quot;,&quot;oindex&quot;:4,&quot;autoReverse&quot;:false,&quot;isClickTriggered&quot;:false,&quot;rangedatastart&quot;:0.0,&quot;rangedataend&quot;:0.5}"/>
  <p:tag name="ESO0002301903" val="OLDI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O0007400271" val="OLDID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1600305" val="OLDID"/>
  <p:tag name="ESE00002" val="{&quot;index&quot;:2,&quot;name&quot;:null,&quot;color&quot;:0,&quot;uid&quot;:2,&quot;displayname&quot;:&quot;圆角矩形 15&quot;,&quot;abstypecode&quot;:0,&quot;spid&quot;:16,&quot;nativeid&quot;:10,&quot;isexit&quot;:0,&quot;bhvcode&quot;:&quot;sf&quot;,&quot;oindex&quot;:2,&quot;autoReverse&quot;:false,&quot;isClickTriggered&quot;:false,&quot;rangedatastart&quot;:0.25,&quot;rangedataend&quot;:0.75}"/>
  <p:tag name="ESE00001" val="{&quot;index&quot;:1,&quot;name&quot;:null,&quot;color&quot;:0,&quot;uid&quot;:1,&quot;displayname&quot;:&quot;缺角矩形 9&quot;,&quot;abstypecode&quot;:0,&quot;spid&quot;:10,&quot;nativeid&quot;:10,&quot;isexit&quot;:0,&quot;bhvcode&quot;:&quot;sf&quot;,&quot;oindex&quot;:3,&quot;autoReverse&quot;:false,&quot;isClickTriggered&quot;:false,&quot;rangedatastart&quot;:0.25,&quot;rangedataend&quot;:0.75}"/>
  <p:tag name="ESO0001000271" val="OLDID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连接符 35&quot;,&quot;abstypecode&quot;:0,&quot;spid&quot;:36,&quot;nativeid&quot;:10,&quot;isexit&quot;:0,&quot;bhvcode&quot;:&quot;spp&quot;,&quot;oindex&quot;:3,&quot;autoReverse&quot;:false,&quot;isClickTriggered&quot;:false,&quot;rangedatastart&quot;:0.0,&quot;rangedataend&quot;:0.5}"/>
  <p:tag name="ESO0003600305" val="OLDID"/>
  <p:tag name="ESE00002" val="{&quot;index&quot;:2,&quot;name&quot;:null,&quot;color&quot;:0,&quot;uid&quot;:2,&quot;displayname&quot;:&quot;连接符 10&quot;,&quot;abstypecode&quot;:0,&quot;spid&quot;:11,&quot;nativeid&quot;:10,&quot;isexit&quot;:0,&quot;bhvcode&quot;:&quot;spp&quot;,&quot;oindex&quot;:4,&quot;autoReverse&quot;:false,&quot;isClickTriggered&quot;:false,&quot;rangedatastart&quot;:0.5,&quot;rangedataend&quot;:1.0}"/>
  <p:tag name="ESO0001100271" val="OLDI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组 43&quot;,&quot;abstypecode&quot;:0,&quot;spid&quot;:44,&quot;nativeid&quot;:10,&quot;isexit&quot;:0,&quot;bhvcode&quot;:&quot;spp&quot;,&quot;oindex&quot;:4,&quot;autoReverse&quot;:false,&quot;isClickTriggered&quot;:false,&quot;rangedatastart&quot;:0.0,&quot;rangedataend&quot;:0.5}"/>
  <p:tag name="ESO0004400305" val="OLDID"/>
  <p:tag name="ESE00003" val="{&quot;index&quot;:3,&quot;name&quot;:null,&quot;color&quot;:0,&quot;uid&quot;:3,&quot;displayname&quot;:&quot;组 11&quot;,&quot;abstypecode&quot;:0,&quot;spid&quot;:12,&quot;nativeid&quot;:10,&quot;isexit&quot;:0,&quot;bhvcode&quot;:&quot;spp&quot;,&quot;oindex&quot;:5,&quot;autoReverse&quot;:false,&quot;isClickTriggered&quot;:false,&quot;rangedatastart&quot;:0.5,&quot;rangedataend&quot;:1.0}"/>
  <p:tag name="ESO0001200271" val="OLDI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连接符 54&quot;,&quot;abstypecode&quot;:0,&quot;spid&quot;:55,&quot;nativeid&quot;:10,&quot;isexit&quot;:0,&quot;bhvcode&quot;:&quot;spp&quot;,&quot;oindex&quot;:5,&quot;autoReverse&quot;:false,&quot;isClickTriggered&quot;:false,&quot;rangedatastart&quot;:0.0,&quot;rangedataend&quot;:0.5}"/>
  <p:tag name="ESO0005500305" val="OLDID"/>
  <p:tag name="ESE00006" val="{&quot;index&quot;:6,&quot;name&quot;:null,&quot;color&quot;:0,&quot;uid&quot;:6,&quot;displayname&quot;:&quot;连接符 16&quot;,&quot;abstypecode&quot;:0,&quot;spid&quot;:17,&quot;nativeid&quot;:10,&quot;isexit&quot;:0,&quot;bhvcode&quot;:&quot;spp&quot;,&quot;oindex&quot;:6,&quot;autoReverse&quot;:false,&quot;isClickTriggered&quot;:false,&quot;rangedatastart&quot;:0.5,&quot;rangedataend&quot;:1.0}"/>
  <p:tag name="ESO0001700271" val="OLDI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觅知网-不倒翁ID:189359941&quot;,&quot;abstypecode&quot;:0,&quot;spid&quot;:7,&quot;nativeid&quot;:0,&quot;isexit&quot;:0,&quot;bhvcode&quot;:&quot;spp&quot;,&quot;oindex&quot;:3,&quot;autoReverse&quot;:false,&quot;isClickTriggered&quot;:false,&quot;rangedatastart&quot;:0.5,&quot;rangedataend&quot;:1.0}"/>
  <p:tag name="ESO0000700280" val="OLDI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4400305" val="OLDID"/>
  <p:tag name="ESE00004" val="{&quot;index&quot;:4,&quot;name&quot;:null,&quot;color&quot;:0,&quot;uid&quot;:4,&quot;displayname&quot;:&quot;组 17&quot;,&quot;abstypecode&quot;:0,&quot;spid&quot;:18,&quot;nativeid&quot;:10,&quot;isexit&quot;:0,&quot;bhvcode&quot;:&quot;spp&quot;,&quot;oindex&quot;:7,&quot;autoReverse&quot;:false,&quot;isClickTriggered&quot;:false,&quot;rangedatastart&quot;:0.5,&quot;rangedataend&quot;:1.0}"/>
  <p:tag name="ESO0001800271" val="OLDI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组 43&quot;,&quot;abstypecode&quot;:0,&quot;spid&quot;:44,&quot;nativeid&quot;:10,&quot;isexit&quot;:0,&quot;bhvcode&quot;:&quot;spp&quot;,&quot;oindex&quot;:4,&quot;autoReverse&quot;:false,&quot;isClickTriggered&quot;:false,&quot;rangedatastart&quot;:0.0,&quot;rangedataend&quot;:0.5}"/>
  <p:tag name="ESO0004400305" val="OLDID"/>
  <p:tag name="ESE00005" val="{&quot;index&quot;:5,&quot;name&quot;:null,&quot;color&quot;:0,&quot;uid&quot;:5,&quot;displayname&quot;:&quot;组 25&quot;,&quot;abstypecode&quot;:0,&quot;spid&quot;:26,&quot;nativeid&quot;:10,&quot;isexit&quot;:0,&quot;bhvcode&quot;:&quot;spp&quot;,&quot;oindex&quot;:8,&quot;autoReverse&quot;:false,&quot;isClickTriggered&quot;:false,&quot;rangedatastart&quot;:0.5,&quot;rangedataend&quot;:1.0}"/>
  <p:tag name="ESO0002600271" val="OLDI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图 7&quot;,&quot;abstypecode&quot;:0,&quot;spid&quot;:8,&quot;nativeid&quot;:10,&quot;isexit&quot;:0,&quot;bhvcode&quot;:&quot;sppp&quot;,&quot;oindex&quot;:4,&quot;autoReverse&quot;:false,&quot;isClickTriggered&quot;:false,&quot;rangedatastart&quot;:0.0,&quot;rangedataend&quot;:0.5}"/>
  <p:tag name="ESO0000800337" val="OLDI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1" val="{&quot;index&quot;:1,&quot;name&quot;:null,&quot;color&quot;:0,&quot;uid&quot;:1,&quot;displayname&quot;:&quot;中&quot;,&quot;abstypecode&quot;:0,&quot;spid&quot;:3,&quot;nativeid&quot;:10,&quot;isexit&quot;:0,&quot;bhvcode&quot;:&quot;sppp&quot;,&quot;oindex&quot;:1,&quot;autoReverse&quot;:false,&quot;isClickTriggered&quot;:false,&quot;rangedatastart&quot;:0.0,&quot;rangedataend&quot;:0.75}"/>
  <p:tag name="ESO0000300265" val="OLDI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2" val="{&quot;index&quot;:12,&quot;name&quot;:null,&quot;color&quot;:0,&quot;uid&quot;:12,&quot;displayname&quot;:&quot;图 24&quot;,&quot;abstypecode&quot;:0,&quot;spid&quot;:25,&quot;nativeid&quot;:10,&quot;isexit&quot;:0,&quot;bhvcode&quot;:&quot;spp&quot;,&quot;oindex&quot;:12,&quot;autoReverse&quot;:false,&quot;isClickTriggered&quot;:false,&quot;rangedatastart&quot;:0.0,&quot;rangedataend&quot;:0.5}"/>
  <p:tag name="ESO0002500265" val="OLDI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2600265" val="OLDID"/>
  <p:tag name="ESE00011" val="{&quot;index&quot;:11,&quot;name&quot;:null,&quot;color&quot;:0,&quot;uid&quot;:11,&quot;displayname&quot;:&quot;组 25&quot;,&quot;abstypecode&quot;:0,&quot;spid&quot;:26,&quot;nativeid&quot;:10,&quot;isexit&quot;:0,&quot;bhvcode&quot;:&quot;spp&quot;,&quot;oindex&quot;:11,&quot;autoReverse&quot;:false,&quot;isClickTriggered&quot;:false,&quot;rangedatastart&quot;:1.25,&quot;rangedataend&quot;:1.75}"/>
  <p:tag name="ESE00010" val="{&quot;index&quot;:10,&quot;name&quot;:null,&quot;color&quot;:0,&quot;uid&quot;:10,&quot;displayname&quot;:&quot;组 25&quot;,&quot;abstypecode&quot;:0,&quot;spid&quot;:26,&quot;nativeid&quot;:10,&quot;isexit&quot;:0,&quot;bhvcode&quot;:&quot;spp&quot;,&quot;oindex&quot;:10,&quot;autoReverse&quot;:false,&quot;isClickTriggered&quot;:false,&quot;rangedatastart&quot;:1.25,&quot;rangedataend&quot;:1.75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800265" val="OLDID"/>
  <p:tag name="ESE00012" val="{&quot;index&quot;:12,&quot;name&quot;:null,&quot;color&quot;:0,&quot;uid&quot;:12,&quot;displayname&quot;:&quot;组 37&quot;,&quot;abstypecode&quot;:0,&quot;spid&quot;:38,&quot;nativeid&quot;:10,&quot;isexit&quot;:0,&quot;bhvcode&quot;:&quot;spp&quot;,&quot;oindex&quot;:12,&quot;autoReverse&quot;:false,&quot;isClickTriggered&quot;:false,&quot;rangedatastart&quot;:1.25,&quot;rangedataend&quot;:1.75}"/>
  <p:tag name="ESE00011" val="{&quot;index&quot;:11,&quot;name&quot;:null,&quot;color&quot;:0,&quot;uid&quot;:11,&quot;displayname&quot;:&quot;组 37&quot;,&quot;abstypecode&quot;:0,&quot;spid&quot;:38,&quot;nativeid&quot;:10,&quot;isexit&quot;:0,&quot;bhvcode&quot;:&quot;spp&quot;,&quot;oindex&quot;:11,&quot;autoReverse&quot;:false,&quot;isClickTriggered&quot;:false,&quot;rangedatastart&quot;:1.25,&quot;rangedataend&quot;:1.75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请添加小标题&quot;,&quot;abstypecode&quot;:0,&quot;spid&quot;:14,&quot;nativeid&quot;:0,&quot;isexit&quot;:0,&quot;bhvcode&quot;:&quot;spp&quot;,&quot;oindex&quot;:4,&quot;autoReverse&quot;:false,&quot;isClickTriggered&quot;:false,&quot;rangedatastart&quot;:0.5,&quot;rangedataend&quot;:1.0}"/>
  <p:tag name="ESO0001400280" val="OLDI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；&quot;,&quot;abstypecode&quot;:0,&quot;spid&quot;:15,&quot;nativeid&quot;:0,&quot;isexit&quot;:0,&quot;bhvcode&quot;:&quot;spp&quot;,&quot;oindex&quot;:5,&quot;autoReverse&quot;:false,&quot;isClickTriggered&quot;:false,&quot;rangedatastart&quot;:0.5,&quot;rangedataend&quot;:1.0}"/>
  <p:tag name="ESO0001500280" val="OLDI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觅知网-不倒翁ID:189359941&quot;,&quot;abstypecode&quot;:0,&quot;spid&quot;:22,&quot;nativeid&quot;:0,&quot;isexit&quot;:0,&quot;bhvcode&quot;:&quot;spp&quot;,&quot;oindex&quot;:6,&quot;autoReverse&quot;:false,&quot;isClickTriggered&quot;:false,&quot;rangedatastart&quot;:0.5,&quot;rangedataend&quot;:1.0}"/>
  <p:tag name="ESO0002200280" val="OLDI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觅知网-不倒翁ID:189359941&quot;,&quot;abstypecode&quot;:0,&quot;spid&quot;:23,&quot;nativeid&quot;:0,&quot;isexit&quot;:0,&quot;bhvcode&quot;:&quot;spp&quot;,&quot;oindex&quot;:7,&quot;autoReverse&quot;:false,&quot;isClickTriggered&quot;:false,&quot;rangedatastart&quot;:0.5,&quot;rangedataend&quot;:1.0}"/>
  <p:tag name="ESO0002300280" val="OLDI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觅知网-不倒翁ID:189359941&quot;,&quot;abstypecode&quot;:0,&quot;spid&quot;:24,&quot;nativeid&quot;:0,&quot;isexit&quot;:0,&quot;bhvcode&quot;:&quot;spp&quot;,&quot;oindex&quot;:8,&quot;autoReverse&quot;:false,&quot;isClickTriggered&quot;:false,&quot;rangedatastart&quot;:0.5,&quot;rangedataend&quot;:1.0}"/>
  <p:tag name="ESO0002400280" val="OLDI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0" val="{&quot;index&quot;:10,&quot;name&quot;:null,&quot;color&quot;:0,&quot;uid&quot;:10,&quot;displayname&quot;:&quot;单击此处输入你的正文,文字是您思想的提炼,为了最终演示发布的良好效果,请尽量言简意赅的阐述观点；&quot;,&quot;abstypecode&quot;:0,&quot;spid&quot;:21,&quot;nativeid&quot;:0,&quot;isexit&quot;:0,&quot;bhvcode&quot;:&quot;spp&quot;,&quot;oindex&quot;:9,&quot;autoReverse&quot;:false,&quot;isClickTriggered&quot;:false,&quot;rangedatastart&quot;:0.5,&quot;rangedataend&quot;:1.0}"/>
  <p:tag name="ESO0002100280" val="OLDI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O0005300265" val="OLDID"/>
  <p:tag name="ESE00009" val="{&quot;index&quot;:9,&quot;name&quot;:null,&quot;color&quot;:0,&quot;uid&quot;:9,&quot;displayname&quot;:&quot;单击此处输入你的正文,文字是您思想的提炼,为了最终演示发布的良好效果,请尽量言简意赅的阐述观点；根据需要可酌情增减文字,以便观者可以准确理解您所传达的信息。&quot;,&quot;abstypecode&quot;:0,&quot;spid&quot;:53,&quot;nativeid&quot;:10,&quot;isexit&quot;:0,&quot;bhvcode&quot;:&quot;spp&quot;,&quot;oindex&quot;:9,&quot;autoReverse&quot;:false,&quot;isClickTriggered&quot;:false,&quot;rangedatastart&quot;:1.0,&quot;rangedataend&quot;:1.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1" val="{&quot;index&quot;:11,&quot;name&quot;:null,&quot;color&quot;:0,&quot;uid&quot;:11,&quot;displayname&quot;:&quot;组 1&quot;,&quot;abstypecode&quot;:0,&quot;spid&quot;:2,&quot;nativeid&quot;:10,&quot;isexit&quot;:0,&quot;bhvcode&quot;:&quot;spp&quot;,&quot;oindex&quot;:11,&quot;autoReverse&quot;:false,&quot;isClickTriggered&quot;:false,&quot;rangedatastart&quot;:0.0,&quot;rangedataend&quot;:0.5}"/>
  <p:tag name="ESO0000200280" val="OLDI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2" val="{&quot;index&quot;:12,&quot;name&quot;:null,&quot;color&quot;:0,&quot;uid&quot;:12,&quot;displayname&quot;:&quot;组 9&quot;,&quot;abstypecode&quot;:0,&quot;spid&quot;:10,&quot;nativeid&quot;:10,&quot;isexit&quot;:0,&quot;bhvcode&quot;:&quot;spp&quot;,&quot;oindex&quot;:12,&quot;autoReverse&quot;:false,&quot;isClickTriggered&quot;:false,&quot;rangedatastart&quot;:0.0,&quot;rangedataend&quot;:0.5}"/>
  <p:tag name="ESO0001000280" val="OLDI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3" val="{&quot;index&quot;:13,&quot;name&quot;:null,&quot;color&quot;:0,&quot;uid&quot;:13,&quot;displayname&quot;:&quot;组 2&quot;,&quot;abstypecode&quot;:0,&quot;spid&quot;:20,&quot;nativeid&quot;:10,&quot;isexit&quot;:0,&quot;bhvcode&quot;:&quot;spp&quot;,&quot;oindex&quot;:13,&quot;autoReverse&quot;:false,&quot;isClickTriggered&quot;:false,&quot;rangedatastart&quot;:0.0,&quot;rangedataend&quot;:0.5}"/>
  <p:tag name="ESO0002000280" val="OLDI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图 7&quot;,&quot;abstypecode&quot;:0,&quot;spid&quot;:8,&quot;nativeid&quot;:10,&quot;isexit&quot;:0,&quot;bhvcode&quot;:&quot;sppp&quot;,&quot;oindex&quot;:4,&quot;autoReverse&quot;:false,&quot;isClickTriggered&quot;:false,&quot;rangedatastart&quot;:0.0,&quot;rangedataend&quot;:0.5}"/>
  <p:tag name="ESO0000800337" val="OLDID"/>
  <p:tag name="ESE00001" val="{&quot;index&quot;:1,&quot;name&quot;:null,&quot;color&quot;:0,&quot;uid&quot;:1,&quot;displayname&quot;:&quot;觅知网-不倒翁ID:189359941&quot;,&quot;abstypecode&quot;:0,&quot;spid&quot;:25,&quot;nativeid&quot;:10,&quot;isexit&quot;:0,&quot;bhvcode&quot;:&quot;sppp&quot;,&quot;oindex&quot;:10,&quot;autoReverse&quot;:false,&quot;isClickTriggered&quot;:false,&quot;rangedatastart&quot;:0.25,&quot;rangedataend&quot;:0.75}"/>
  <p:tag name="ESO0002500280" val="OLDI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1" val="{&quot;index&quot;:1,&quot;name&quot;:null,&quot;color&quot;:0,&quot;uid&quot;:1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E00002" val="{&quot;index&quot;:2,&quot;name&quot;:null,&quot;color&quot;:0,&quot;uid&quot;:2,&quot;displayname&quot;:&quot;组 73&quot;,&quot;abstypecode&quot;:0,&quot;spid&quot;:74,&quot;nativeid&quot;:10,&quot;isexit&quot;:0,&quot;bhvcode&quot;:&quot;sppp&quot;,&quot;oindex&quot;:2,&quot;autoReverse&quot;:false,&quot;isClickTriggered&quot;:false,&quot;rangedatastart&quot;:0.0,&quot;rangedataend&quot;:0.5}"/>
  <p:tag name="ESO0007400281" val="OLDI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03" val="{&quot;index&quot;:3,&quot;name&quot;:null,&quot;color&quot;:0,&quot;uid&quot;:3,&quot;displayname&quot;:&quot;请添加小标题&quot;,&quot;abstypecode&quot;:0,&quot;spid&quot;:3,&quot;nativeid&quot;:10,&quot;isexit&quot;:0,&quot;bhvcode&quot;:&quot;spp&quot;,&quot;oindex&quot;:3,&quot;autoReverse&quot;:false,&quot;isClickTriggered&quot;:false,&quot;rangedatastart&quot;:0.5,&quot;rangedataend&quot;:1.0}"/>
  <p:tag name="ESO0000300281" val="OLDI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04" val="{&quot;index&quot;:4,&quot;name&quot;:null,&quot;color&quot;:0,&quot;uid&quot;:4,&quot;displayname&quot;:&quot;单击此处输入你的正文,文字是您思想的提炼,为了最终演示发布的良好效果,请尽量言简意赅的阐述观点；&quot;,&quot;abstypecode&quot;:0,&quot;spid&quot;:4,&quot;nativeid&quot;:10,&quot;isexit&quot;:0,&quot;bhvcode&quot;:&quot;spp&quot;,&quot;oindex&quot;:4,&quot;autoReverse&quot;:false,&quot;isClickTriggered&quot;:false,&quot;rangedatastart&quot;:0.5,&quot;rangedataend&quot;:1.0}"/>
  <p:tag name="ESO0000400281" val="OLDI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05" val="{&quot;index&quot;:5,&quot;name&quot;:null,&quot;color&quot;:0,&quot;uid&quot;:5,&quot;displayname&quot;:&quot;觅知网-不倒翁ID:189359941&quot;,&quot;abstypecode&quot;:0,&quot;spid&quot;:5,&quot;nativeid&quot;:10,&quot;isexit&quot;:0,&quot;bhvcode&quot;:&quot;spp&quot;,&quot;oindex&quot;:5,&quot;autoReverse&quot;:false,&quot;isClickTriggered&quot;:false,&quot;rangedatastart&quot;:0.5,&quot;rangedataend&quot;:1.0}"/>
  <p:tag name="ESO0000500281" val="OLDI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06" val="{&quot;index&quot;:6,&quot;name&quot;:null,&quot;color&quot;:0,&quot;uid&quot;:6,&quot;displayname&quot;:&quot;觅知网-不倒翁ID:189359941&quot;,&quot;abstypecode&quot;:0,&quot;spid&quot;:6,&quot;nativeid&quot;:10,&quot;isexit&quot;:0,&quot;bhvcode&quot;:&quot;spp&quot;,&quot;oindex&quot;:6,&quot;autoReverse&quot;:false,&quot;isClickTriggered&quot;:false,&quot;rangedatastart&quot;:0.5,&quot;rangedataend&quot;:1.0}"/>
  <p:tag name="ESO0000600281" val="OLDI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2" val="{&quot;index&quot;:12,&quot;name&quot;:null,&quot;color&quot;:0,&quot;uid&quot;:12,&quot;displayname&quot;:&quot;图 24&quot;,&quot;abstypecode&quot;:0,&quot;spid&quot;:25,&quot;nativeid&quot;:10,&quot;isexit&quot;:0,&quot;bhvcode&quot;:&quot;spp&quot;,&quot;oindex&quot;:12,&quot;autoReverse&quot;:false,&quot;isClickTriggered&quot;:false,&quot;rangedatastart&quot;:0.0,&quot;rangedataend&quot;:0.5}"/>
  <p:tag name="ESO0002500265" val="OLDI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07" val="{&quot;index&quot;:7,&quot;name&quot;:null,&quot;color&quot;:0,&quot;uid&quot;:7,&quot;displayname&quot;:&quot;请添加小标题&quot;,&quot;abstypecode&quot;:0,&quot;spid&quot;:8,&quot;nativeid&quot;:10,&quot;isexit&quot;:0,&quot;bhvcode&quot;:&quot;spp&quot;,&quot;oindex&quot;:7,&quot;autoReverse&quot;:false,&quot;isClickTriggered&quot;:false,&quot;rangedatastart&quot;:0.75,&quot;rangedataend&quot;:1.25}"/>
  <p:tag name="ESO0000800281" val="OLDI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08" val="{&quot;index&quot;:8,&quot;name&quot;:null,&quot;color&quot;:0,&quot;uid&quot;:8,&quot;displayname&quot;:&quot;单击此处输入你的正文,文字是您思想的提炼,为了最终演示发布的良好效果,请尽量言简意赅的阐述观点；&quot;,&quot;abstypecode&quot;:0,&quot;spid&quot;:9,&quot;nativeid&quot;:10,&quot;isexit&quot;:0,&quot;bhvcode&quot;:&quot;spp&quot;,&quot;oindex&quot;:8,&quot;autoReverse&quot;:false,&quot;isClickTriggered&quot;:false,&quot;rangedatastart&quot;:0.75,&quot;rangedataend&quot;:1.25}"/>
  <p:tag name="ESO0000900281" val="OLDI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09" val="{&quot;index&quot;:9,&quot;name&quot;:null,&quot;color&quot;:0,&quot;uid&quot;:9,&quot;displayname&quot;:&quot;觅知网-不倒翁ID:189359941&quot;,&quot;abstypecode&quot;:0,&quot;spid&quot;:10,&quot;nativeid&quot;:10,&quot;isexit&quot;:0,&quot;bhvcode&quot;:&quot;spp&quot;,&quot;oindex&quot;:9,&quot;autoReverse&quot;:false,&quot;isClickTriggered&quot;:false,&quot;rangedatastart&quot;:0.75,&quot;rangedataend&quot;:1.25}"/>
  <p:tag name="ESO0001000281" val="OLDI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10" val="{&quot;index&quot;:10,&quot;name&quot;:null,&quot;color&quot;:0,&quot;uid&quot;:10,&quot;displayname&quot;:&quot;请添加小标题&quot;,&quot;abstypecode&quot;:0,&quot;spid&quot;:12,&quot;nativeid&quot;:10,&quot;isexit&quot;:0,&quot;bhvcode&quot;:&quot;spp&quot;,&quot;oindex&quot;:10,&quot;autoReverse&quot;:false,&quot;isClickTriggered&quot;:false,&quot;rangedatastart&quot;:1.0,&quot;rangedataend&quot;:1.5}"/>
  <p:tag name="ESO0001200281" val="OLDI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11" val="{&quot;index&quot;:11,&quot;name&quot;:null,&quot;color&quot;:0,&quot;uid&quot;:11,&quot;displayname&quot;:&quot;单击此处输入你的正文,文字是您思想的提炼,为了最终演示发布的良好效果,请尽量言简意赅的阐述观点；&quot;,&quot;abstypecode&quot;:0,&quot;spid&quot;:13,&quot;nativeid&quot;:10,&quot;isexit&quot;:0,&quot;bhvcode&quot;:&quot;spp&quot;,&quot;oindex&quot;:11,&quot;autoReverse&quot;:false,&quot;isClickTriggered&quot;:false,&quot;rangedatastart&quot;:1.0,&quot;rangedataend&quot;:1.5}"/>
  <p:tag name="ESO0001300281" val="OLDI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12" val="{&quot;index&quot;:12,&quot;name&quot;:null,&quot;color&quot;:0,&quot;uid&quot;:12,&quot;displayname&quot;:&quot;觅知网-不倒翁ID:189359941&quot;,&quot;abstypecode&quot;:0,&quot;spid&quot;:14,&quot;nativeid&quot;:10,&quot;isexit&quot;:0,&quot;bhvcode&quot;:&quot;spp&quot;,&quot;oindex&quot;:12,&quot;autoReverse&quot;:false,&quot;isClickTriggered&quot;:false,&quot;rangedatastart&quot;:1.0,&quot;rangedataend&quot;:1.5}"/>
  <p:tag name="ESO0001400281" val="OLDI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13" val="{&quot;index&quot;:13,&quot;name&quot;:null,&quot;color&quot;:0,&quot;uid&quot;:13,&quot;displayname&quot;:&quot;觅知网-不倒翁ID:189359941&quot;,&quot;abstypecode&quot;:0,&quot;spid&quot;:63,&quot;nativeid&quot;:10,&quot;isexit&quot;:0,&quot;bhvcode&quot;:&quot;spp&quot;,&quot;oindex&quot;:13,&quot;autoReverse&quot;:false,&quot;isClickTriggered&quot;:false,&quot;rangedatastart&quot;:0.75,&quot;rangedataend&quot;:1.25}"/>
  <p:tag name="ESO0006300281" val="OLDI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ESE00014" val="{&quot;index&quot;:14,&quot;name&quot;:null,&quot;color&quot;:0,&quot;uid&quot;:14,&quot;displayname&quot;:&quot;觅知网-不倒翁ID:189359941&quot;,&quot;abstypecode&quot;:0,&quot;spid&quot;:64,&quot;nativeid&quot;:10,&quot;isexit&quot;:0,&quot;bhvcode&quot;:&quot;spp&quot;,&quot;oindex&quot;:14,&quot;autoReverse&quot;:false,&quot;isClickTriggered&quot;:false,&quot;rangedatastart&quot;:1.0,&quot;rangedataend&quot;:1.5}"/>
  <p:tag name="ESO0006400281" val="OLDI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4900281" val="OLDID"/>
  <p:tag name="ESE00015" val="{&quot;index&quot;:15,&quot;name&quot;:null,&quot;color&quot;:0,&quot;uid&quot;:15,&quot;displayname&quot;:&quot;组 48&quot;,&quot;abstypecode&quot;:0,&quot;spid&quot;:49,&quot;nativeid&quot;:10,&quot;isexit&quot;:0,&quot;bhvcode&quot;:&quot;spp&quot;,&quot;oindex&quot;:15,&quot;autoReverse&quot;:false,&quot;isClickTriggered&quot;:false,&quot;rangedatastart&quot;:0.25,&quot;rangedataend&quot;:0.7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6" val="{&quot;index&quot;:16,&quot;name&quot;:null,&quot;color&quot;:0,&quot;uid&quot;:16,&quot;displayname&quot;:&quot;组 76&quot;,&quot;abstypecode&quot;:0,&quot;spid&quot;:77,&quot;nativeid&quot;:10,&quot;isexit&quot;:0,&quot;bhvcode&quot;:&quot;spp&quot;,&quot;oindex&quot;:16,&quot;autoReverse&quot;:false,&quot;isClickTriggered&quot;:false,&quot;rangedatastart&quot;:0.0,&quot;rangedataend&quot;:0.5}"/>
  <p:tag name="ESO0007700281" val="OLDI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2600265" val="OLDID"/>
  <p:tag name="ESE00011" val="{&quot;index&quot;:11,&quot;name&quot;:null,&quot;color&quot;:0,&quot;uid&quot;:11,&quot;displayname&quot;:&quot;组 25&quot;,&quot;abstypecode&quot;:0,&quot;spid&quot;:26,&quot;nativeid&quot;:10,&quot;isexit&quot;:0,&quot;bhvcode&quot;:&quot;spp&quot;,&quot;oindex&quot;:11,&quot;autoReverse&quot;:false,&quot;isClickTriggered&quot;:false,&quot;rangedatastart&quot;:1.25,&quot;rangedataend&quot;:1.75}"/>
  <p:tag name="ESE00010" val="{&quot;index&quot;:10,&quot;name&quot;:null,&quot;color&quot;:0,&quot;uid&quot;:10,&quot;displayname&quot;:&quot;组 25&quot;,&quot;abstypecode&quot;:0,&quot;spid&quot;:26,&quot;nativeid&quot;:10,&quot;isexit&quot;:0,&quot;bhvcode&quot;:&quot;spp&quot;,&quot;oindex&quot;:10,&quot;autoReverse&quot;:false,&quot;isClickTriggered&quot;:false,&quot;rangedatastart&quot;:1.25,&quot;rangedataend&quot;:1.7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7" val="{&quot;index&quot;:17,&quot;name&quot;:null,&quot;color&quot;:0,&quot;uid&quot;:17,&quot;displayname&quot;:&quot;组 82&quot;,&quot;abstypecode&quot;:0,&quot;spid&quot;:83,&quot;nativeid&quot;:10,&quot;isexit&quot;:0,&quot;bhvcode&quot;:&quot;spp&quot;,&quot;oindex&quot;:17,&quot;autoReverse&quot;:false,&quot;isClickTriggered&quot;:false,&quot;rangedatastart&quot;:0.0,&quot;rangedataend&quot;:0.5}"/>
  <p:tag name="ESO0008300281" val="OLDI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8" val="{&quot;index&quot;:18,&quot;name&quot;:null,&quot;color&quot;:0,&quot;uid&quot;:18,&quot;displayname&quot;:&quot;Freeform 31&quot;,&quot;abstypecode&quot;:0,&quot;spid&quot;:88,&quot;nativeid&quot;:10,&quot;isexit&quot;:0,&quot;bhvcode&quot;:&quot;spp&quot;,&quot;oindex&quot;:18,&quot;autoReverse&quot;:false,&quot;isClickTriggered&quot;:false,&quot;rangedatastart&quot;:0.0,&quot;rangedataend&quot;:0.5}"/>
  <p:tag name="ESO0008800281" val="OLDI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200263" val="OLDID"/>
  <p:tag name="ESE00002" val="{&quot;index&quot;:2,&quot;name&quot;:null,&quot;color&quot;:0,&quot;uid&quot;:2,&quot;displayname&quot;:&quot;图 1&quot;,&quot;abstypecode&quot;:0,&quot;spid&quot;:2,&quot;nativeid&quot;:10,&quot;isexit&quot;:0,&quot;bhvcode&quot;:&quot;spp&quot;,&quot;oindex&quot;:2,&quot;autoReverse&quot;:false,&quot;isClickTriggered&quot;:false,&quot;rangedatastart&quot;:0.25,&quot;rangedataend&quot;:0.75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1000263" val="OLDID"/>
  <p:tag name="ESE00003" val="{&quot;index&quot;:3,&quot;name&quot;:null,&quot;color&quot;:0,&quot;uid&quot;:3,&quot;displayname&quot;:&quot;觅知网-不倒翁ID:189359941&quot;,&quot;abstypecode&quot;:0,&quot;spid&quot;:10,&quot;nativeid&quot;:10,&quot;isexit&quot;:0,&quot;bhvcode&quot;:&quot;spp&quot;,&quot;oindex&quot;:3,&quot;autoReverse&quot;:false,&quot;isClickTriggered&quot;:false,&quot;rangedatastart&quot;:0.25,&quot;rangedataend&quot;:0.75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300263" val="OLDID"/>
  <p:tag name="ESE00004" val="{&quot;index&quot;:4,&quot;name&quot;:null,&quot;color&quot;:0,&quot;uid&quot;:4,&quot;displayname&quot;:&quot;此处输入你的正文,文字是您思想的提炼,为了最终演示发布的良好效果,请尽量言简意赅的阐述观点；&quot;,&quot;abstypecode&quot;:0,&quot;spid&quot;:33,&quot;nativeid&quot;:10,&quot;isexit&quot;:0,&quot;bhvcode&quot;:&quot;spp&quot;,&quot;oindex&quot;:4,&quot;autoReverse&quot;:false,&quot;isClickTriggered&quot;:false,&quot;rangedatastart&quot;:0.25,&quot;rangedataend&quot;:0.75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400263" val="OLDID"/>
  <p:tag name="ESE00005" val="{&quot;index&quot;:5,&quot;name&quot;:null,&quot;color&quot;:0,&quot;uid&quot;:5,&quot;displayname&quot;:&quot;添加小标题&quot;,&quot;abstypecode&quot;:0,&quot;spid&quot;:34,&quot;nativeid&quot;:10,&quot;isexit&quot;:0,&quot;bhvcode&quot;:&quot;spp&quot;,&quot;oindex&quot;:5,&quot;autoReverse&quot;:false,&quot;isClickTriggered&quot;:false,&quot;rangedatastart&quot;:0.25,&quot;rangedataend&quot;:0.7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E00010" val="{&quot;index&quot;:10,&quot;name&quot;:null,&quot;color&quot;:0,&quot;uid&quot;:10,&quot;displayname&quot;:&quot;组 73&quot;,&quot;abstypecode&quot;:0,&quot;spid&quot;:74,&quot;nativeid&quot;:10,&quot;isexit&quot;:0,&quot;bhvcode&quot;:&quot;sppp&quot;,&quot;oindex&quot;:2,&quot;autoReverse&quot;:false,&quot;isClickTriggered&quot;:false,&quot;rangedatastart&quot;:0.0,&quot;rangedataend&quot;:0.5}"/>
  <p:tag name="ESO0007400284" val="OLDI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1" val="{&quot;index&quot;:11,&quot;name&quot;:null,&quot;color&quot;:0,&quot;uid&quot;:11,&quot;displayname&quot;:&quot;觅知网-不倒翁ID:189359941&quot;,&quot;abstypecode&quot;:0,&quot;spid&quot;:2,&quot;nativeid&quot;:0,&quot;isexit&quot;:0,&quot;bhvcode&quot;:&quot;spp&quot;,&quot;oindex&quot;:11,&quot;autoReverse&quot;:false,&quot;isClickTriggered&quot;:false,&quot;rangedatastart&quot;:0.5,&quot;rangedataend&quot;:1.0}"/>
  <p:tag name="ESO0000200284" val="OLDI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800265" val="OLDID"/>
  <p:tag name="ESE00012" val="{&quot;index&quot;:12,&quot;name&quot;:null,&quot;color&quot;:0,&quot;uid&quot;:12,&quot;displayname&quot;:&quot;组 37&quot;,&quot;abstypecode&quot;:0,&quot;spid&quot;:38,&quot;nativeid&quot;:10,&quot;isexit&quot;:0,&quot;bhvcode&quot;:&quot;spp&quot;,&quot;oindex&quot;:12,&quot;autoReverse&quot;:false,&quot;isClickTriggered&quot;:false,&quot;rangedatastart&quot;:1.25,&quot;rangedataend&quot;:1.75}"/>
  <p:tag name="ESE00011" val="{&quot;index&quot;:11,&quot;name&quot;:null,&quot;color&quot;:0,&quot;uid&quot;:11,&quot;displayname&quot;:&quot;组 37&quot;,&quot;abstypecode&quot;:0,&quot;spid&quot;:38,&quot;nativeid&quot;:10,&quot;isexit&quot;:0,&quot;bhvcode&quot;:&quot;spp&quot;,&quot;oindex&quot;:11,&quot;autoReverse&quot;:false,&quot;isClickTriggered&quot;:false,&quot;rangedatastart&quot;:1.25,&quot;rangedataend&quot;:1.7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Round Diagonal Corner 矩形 13&quot;,&quot;abstypecode&quot;:0,&quot;spid&quot;:3,&quot;nativeid&quot;:0,&quot;isexit&quot;:0,&quot;bhvcode&quot;:&quot;spp&quot;,&quot;oindex&quot;:4,&quot;autoReverse&quot;:false,&quot;isClickTriggered&quot;:false,&quot;rangedatastart&quot;:0.0,&quot;rangedataend&quot;:0.5}"/>
  <p:tag name="ESO0000301251" val="OLDID"/>
  <p:tag name="ESE00003" val="{&quot;index&quot;:3,&quot;name&quot;:null,&quot;color&quot;:0,&quot;uid&quot;:3,&quot;displayname&quot;:&quot;觅知网-不倒翁ID:189359941&quot;,&quot;abstypecode&quot;:0,&quot;spid&quot;:3,&quot;nativeid&quot;:0,&quot;isexit&quot;:0,&quot;bhvcode&quot;:&quot;spp&quot;,&quot;oindex&quot;:5,&quot;autoReverse&quot;:false,&quot;isClickTriggered&quot;:false,&quot;rangedatastart&quot;:0.5,&quot;rangedataend&quot;:1.0}"/>
  <p:tag name="ESO0000300284" val="OLDI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5" val="{&quot;index&quot;:5,&quot;name&quot;:null,&quot;color&quot;:0,&quot;uid&quot;:5,&quot;displayname&quot;:&quot;Round Diagonal Corner 矩形 19&quot;,&quot;abstypecode&quot;:0,&quot;spid&quot;:4,&quot;nativeid&quot;:0,&quot;isexit&quot;:0,&quot;bhvcode&quot;:&quot;spp&quot;,&quot;oindex&quot;:5,&quot;autoReverse&quot;:false,&quot;isClickTriggered&quot;:false,&quot;rangedatastart&quot;:0.0,&quot;rangedataend&quot;:0.5}"/>
  <p:tag name="ESO0000401251" val="OLDID"/>
  <p:tag name="ESE00004" val="{&quot;index&quot;:4,&quot;name&quot;:null,&quot;color&quot;:0,&quot;uid&quot;:4,&quot;displayname&quot;:&quot;觅知网-不倒翁ID:189359941&quot;,&quot;abstypecode&quot;:0,&quot;spid&quot;:4,&quot;nativeid&quot;:0,&quot;isexit&quot;:0,&quot;bhvcode&quot;:&quot;spp&quot;,&quot;oindex&quot;:6,&quot;autoReverse&quot;:false,&quot;isClickTriggered&quot;:false,&quot;rangedatastart&quot;:0.5,&quot;rangedataend&quot;:1.0}"/>
  <p:tag name="ESO0000400284" val="OLDI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2" val="{&quot;index&quot;:12,&quot;name&quot;:null,&quot;color&quot;:0,&quot;uid&quot;:12,&quot;displayname&quot;:&quot;觅知网-不倒翁ID:189359941&quot;,&quot;abstypecode&quot;:0,&quot;spid&quot;:5,&quot;nativeid&quot;:0,&quot;isexit&quot;:0,&quot;bhvcode&quot;:&quot;spp&quot;,&quot;oindex&quot;:12,&quot;autoReverse&quot;:false,&quot;isClickTriggered&quot;:false,&quot;rangedatastart&quot;:0.5,&quot;rangedataend&quot;:1.0}"/>
  <p:tag name="ESO0000500284" val="OLDI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701251" val="OLDID"/>
  <p:tag name="ESE00001" val="{&quot;index&quot;:1,&quot;name&quot;:null,&quot;color&quot;:0,&quot;uid&quot;:1,&quot;displayname&quot;:&quot;觅知网-不倒翁ID:189359941&quot;,&quot;abstypecode&quot;:0,&quot;spid&quot;:6,&quot;nativeid&quot;:10,&quot;isexit&quot;:0,&quot;bhvcode&quot;:&quot;sppp&quot;,&quot;oindex&quot;:3,&quot;autoReverse&quot;:false,&quot;isClickTriggered&quot;:false,&quot;rangedatastart&quot;:0.25,&quot;rangedataend&quot;:0.75}"/>
  <p:tag name="ESO0000600284" val="OLDI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添加标题&quot;,&quot;abstypecode&quot;:0,&quot;spid&quot;:9,&quot;nativeid&quot;:10,&quot;isexit&quot;:0,&quot;bhvcode&quot;:&quot;sppp&quot;,&quot;oindex&quot;:3,&quot;autoReverse&quot;:false,&quot;isClickTriggered&quot;:false,&quot;rangedatastart&quot;:0.0,&quot;rangedataend&quot;:0.5}"/>
  <p:tag name="ESO0000901251" val="OLDID"/>
  <p:tag name="ESE00002" val="{&quot;index&quot;:2,&quot;name&quot;:null,&quot;color&quot;:0,&quot;uid&quot;:2,&quot;displayname&quot;:&quot;添加标题&quot;,&quot;abstypecode&quot;:0,&quot;spid&quot;:8,&quot;nativeid&quot;:10,&quot;isexit&quot;:0,&quot;bhvcode&quot;:&quot;sppp&quot;,&quot;oindex&quot;:4,&quot;autoReverse&quot;:false,&quot;isClickTriggered&quot;:false,&quot;rangedatastart&quot;:0.25,&quot;rangedataend&quot;:0.75}"/>
  <p:tag name="ESO0000800284" val="OLDI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6" val="{&quot;index&quot;:6,&quot;name&quot;:null,&quot;color&quot;:0,&quot;uid&quot;:6,&quot;displayname&quot;:&quot;请添加小标题&quot;,&quot;abstypecode&quot;:0,&quot;spid&quot;:26,&quot;nativeid&quot;:0,&quot;isexit&quot;:0,&quot;bhvcode&quot;:&quot;spp&quot;,&quot;oindex&quot;:6,&quot;autoReverse&quot;:false,&quot;isClickTriggered&quot;:false,&quot;rangedatastart&quot;:0.0,&quot;rangedataend&quot;:0.5}"/>
  <p:tag name="ESO0002601251" val="OLDID"/>
  <p:tag name="ESE00005" val="{&quot;index&quot;:5,&quot;name&quot;:null,&quot;color&quot;:0,&quot;uid&quot;:5,&quot;displayname&quot;:&quot;请添加小标题&quot;,&quot;abstypecode&quot;:0,&quot;spid&quot;:9,&quot;nativeid&quot;:0,&quot;isexit&quot;:0,&quot;bhvcode&quot;:&quot;spp&quot;,&quot;oindex&quot;:7,&quot;autoReverse&quot;:false,&quot;isClickTriggered&quot;:false,&quot;rangedatastart&quot;:0.5,&quot;rangedataend&quot;:1.0}"/>
  <p:tag name="ESO0000900284" val="OLDI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7" val="{&quot;index&quot;:7,&quot;name&quot;:null,&quot;color&quot;:0,&quot;uid&quot;:7,&quot;displayname&quot;:&quot;单击此处输入你的正文,文字是您思想的提炼,为了最终演示发布的良好效果,请尽量言简意赅的阐述观点；根据需要可酌情增减文字；&quot;,&quot;abstypecode&quot;:0,&quot;spid&quot;:27,&quot;nativeid&quot;:0,&quot;isexit&quot;:0,&quot;bhvcode&quot;:&quot;spp&quot;,&quot;oindex&quot;:7,&quot;autoReverse&quot;:false,&quot;isClickTriggered&quot;:false,&quot;rangedatastart&quot;:0.0,&quot;rangedataend&quot;:0.5}"/>
  <p:tag name="ESO0002701251" val="OLDID"/>
  <p:tag name="ESE00006" val="{&quot;index&quot;:6,&quot;name&quot;:null,&quot;color&quot;:0,&quot;uid&quot;:6,&quot;displayname&quot;:&quot;单击此处输入你的正文,文字是您思想的提炼,为了最终演示发布的良好效果,请尽量言简意赅的阐述观点；根据需要可酌情增减文字；&quot;,&quot;abstypecode&quot;:0,&quot;spid&quot;:10,&quot;nativeid&quot;:0,&quot;isexit&quot;:0,&quot;bhvcode&quot;:&quot;spp&quot;,&quot;oindex&quot;:8,&quot;autoReverse&quot;:false,&quot;isClickTriggered&quot;:false,&quot;rangedatastart&quot;:0.5,&quot;rangedataend&quot;:1.0}"/>
  <p:tag name="ESO0001000284" val="OLDI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8" val="{&quot;index&quot;:8,&quot;name&quot;:null,&quot;color&quot;:0,&quot;uid&quot;:8,&quot;displayname&quot;:&quot;请添加小标题&quot;,&quot;abstypecode&quot;:0,&quot;spid&quot;:28,&quot;nativeid&quot;:0,&quot;isexit&quot;:0,&quot;bhvcode&quot;:&quot;spp&quot;,&quot;oindex&quot;:8,&quot;autoReverse&quot;:false,&quot;isClickTriggered&quot;:false,&quot;rangedatastart&quot;:0.0,&quot;rangedataend&quot;:0.5}"/>
  <p:tag name="ESO0002801251" val="OLDID"/>
  <p:tag name="ESE00007" val="{&quot;index&quot;:7,&quot;name&quot;:null,&quot;color&quot;:0,&quot;uid&quot;:7,&quot;displayname&quot;:&quot;请添加小标题&quot;,&quot;abstypecode&quot;:0,&quot;spid&quot;:11,&quot;nativeid&quot;:0,&quot;isexit&quot;:0,&quot;bhvcode&quot;:&quot;spp&quot;,&quot;oindex&quot;:9,&quot;autoReverse&quot;:false,&quot;isClickTriggered&quot;:false,&quot;rangedatastart&quot;:0.5,&quot;rangedataend&quot;:1.0}"/>
  <p:tag name="ESO0001100284" val="OLDI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9" val="{&quot;index&quot;:9,&quot;name&quot;:null,&quot;color&quot;:0,&quot;uid&quot;:9,&quot;displayname&quot;:&quot;单击此处输入你的正文,文字是您思想的提炼,为了最终演示发布的良好效果,请尽量言简意赅的阐述观点；根据需要可酌情增减文字；&quot;,&quot;abstypecode&quot;:0,&quot;spid&quot;:29,&quot;nativeid&quot;:0,&quot;isexit&quot;:0,&quot;bhvcode&quot;:&quot;spp&quot;,&quot;oindex&quot;:9,&quot;autoReverse&quot;:false,&quot;isClickTriggered&quot;:false,&quot;rangedatastart&quot;:0.0,&quot;rangedataend&quot;:0.5}"/>
  <p:tag name="ESO0002901251" val="OLDID"/>
  <p:tag name="ESE00008" val="{&quot;index&quot;:8,&quot;name&quot;:null,&quot;color&quot;:0,&quot;uid&quot;:8,&quot;displayname&quot;:&quot;单击此处输入你的正文,文字是您思想的提炼,为了最终演示发布的良好效果,请尽量言简意赅的阐述观点；根据需要可酌情增减文字；&quot;,&quot;abstypecode&quot;:0,&quot;spid&quot;:12,&quot;nativeid&quot;:0,&quot;isexit&quot;:0,&quot;bhvcode&quot;:&quot;spp&quot;,&quot;oindex&quot;:10,&quot;autoReverse&quot;:false,&quot;isClickTriggered&quot;:false,&quot;rangedatastart&quot;:0.5,&quot;rangedataend&quot;:1.0}"/>
  <p:tag name="ESO0001200284" val="OLDI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3" val="{&quot;index&quot;:13,&quot;name&quot;:null,&quot;color&quot;:0,&quot;uid&quot;:13,&quot;displayname&quot;:&quot;请添加小标题&quot;,&quot;abstypecode&quot;:0,&quot;spid&quot;:13,&quot;nativeid&quot;:0,&quot;isexit&quot;:0,&quot;bhvcode&quot;:&quot;spp&quot;,&quot;oindex&quot;:13,&quot;autoReverse&quot;:false,&quot;isClickTriggered&quot;:false,&quot;rangedatastart&quot;:0.5,&quot;rangedataend&quot;:1.0}"/>
  <p:tag name="ESO0001300284" val="OLDI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4" val="{&quot;index&quot;:14,&quot;name&quot;:null,&quot;color&quot;:0,&quot;uid&quot;:14,&quot;displayname&quot;:&quot;单击此处输入你的正文,文字是您思想的提炼,为了最终演示发布的良好效果,请尽量言简意赅的阐述观点；根据需要可酌情增减文字；&quot;,&quot;abstypecode&quot;:0,&quot;spid&quot;:14,&quot;nativeid&quot;:0,&quot;isexit&quot;:0,&quot;bhvcode&quot;:&quot;spp&quot;,&quot;oindex&quot;:14,&quot;autoReverse&quot;:false,&quot;isClickTriggered&quot;:false,&quot;rangedatastart&quot;:0.5,&quot;rangedataend&quot;:1.0}"/>
  <p:tag name="ESO0001400284" val="OLDI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5" val="{&quot;index&quot;:15,&quot;name&quot;:null,&quot;color&quot;:0,&quot;uid&quot;:15,&quot;displayname&quot;:&quot;请添加小标题&quot;,&quot;abstypecode&quot;:0,&quot;spid&quot;:15,&quot;nativeid&quot;:0,&quot;isexit&quot;:0,&quot;bhvcode&quot;:&quot;spp&quot;,&quot;oindex&quot;:15,&quot;autoReverse&quot;:false,&quot;isClickTriggered&quot;:false,&quot;rangedatastart&quot;:0.5,&quot;rangedataend&quot;:1.0}"/>
  <p:tag name="ESO0001500284" val="OLDI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6" val="{&quot;index&quot;:16,&quot;name&quot;:null,&quot;color&quot;:0,&quot;uid&quot;:16,&quot;displayname&quot;:&quot;单击此处输入你的正文,文字是您思想的提炼,为了最终演示发布的良好效果,请尽量言简意赅的阐述观点；根据需要可酌情增减文字；&quot;,&quot;abstypecode&quot;:0,&quot;spid&quot;:16,&quot;nativeid&quot;:0,&quot;isexit&quot;:0,&quot;bhvcode&quot;:&quot;spp&quot;,&quot;oindex&quot;:16,&quot;autoReverse&quot;:false,&quot;isClickTriggered&quot;:false,&quot;rangedatastart&quot;:0.5,&quot;rangedataend&quot;:1.0}"/>
  <p:tag name="ESO0001600284" val="OLDI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17" val="{&quot;index&quot;:17,&quot;name&quot;:null,&quot;color&quot;:0,&quot;uid&quot;:17,&quot;displayname&quot;:&quot;íṡ1iďè&quot;,&quot;abstypecode&quot;:0,&quot;spid&quot;:17,&quot;nativeid&quot;:10,&quot;isexit&quot;:0,&quot;bhvcode&quot;:&quot;spp&quot;,&quot;oindex&quot;:17,&quot;autoReverse&quot;:false,&quot;isClickTriggered&quot;:false,&quot;rangedatastart&quot;:0.0,&quot;rangedataend&quot;:0.5}"/>
  <p:tag name="ESO0001700284" val="OLDI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1" val="{&quot;index&quot;:1,&quot;name&quot;:null,&quot;color&quot;:0,&quot;uid&quot;:1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E00002" val="{&quot;index&quot;:2,&quot;name&quot;:null,&quot;color&quot;:0,&quot;uid&quot;:2,&quot;displayname&quot;:&quot;组 73&quot;,&quot;abstypecode&quot;:0,&quot;spid&quot;:74,&quot;nativeid&quot;:10,&quot;isexit&quot;:0,&quot;bhvcode&quot;:&quot;sppp&quot;,&quot;oindex&quot;:2,&quot;autoReverse&quot;:false,&quot;isClickTriggered&quot;:false,&quot;rangedatastart&quot;:0.0,&quot;rangedataend&quot;:0.5}"/>
  <p:tag name="ESO0007400270" val="OLDI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7700270" val="OLDID"/>
  <p:tag name="ESE00003" val="{&quot;index&quot;:3,&quot;name&quot;:null,&quot;color&quot;:0,&quot;uid&quot;:3,&quot;displayname&quot;:&quot;图 76&quot;,&quot;abstypecode&quot;:0,&quot;spid&quot;:77,&quot;nativeid&quot;:10,&quot;isexit&quot;:0,&quot;bhvcode&quot;:&quot;spp&quot;,&quot;oindex&quot;:3,&quot;autoReverse&quot;:false,&quot;isClickTriggered&quot;:false,&quot;rangedatastart&quot;:0.25,&quot;rangedataend&quot;:0.75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7800270" val="OLDID"/>
  <p:tag name="ESE00004" val="{&quot;index&quot;:4,&quot;name&quot;:null,&quot;color&quot;:0,&quot;uid&quot;:4,&quot;displayname&quot;:&quot;矩形 77&quot;,&quot;abstypecode&quot;:0,&quot;spid&quot;:78,&quot;nativeid&quot;:10,&quot;isexit&quot;:0,&quot;bhvcode&quot;:&quot;spp&quot;,&quot;oindex&quot;:4,&quot;autoReverse&quot;:false,&quot;isClickTriggered&quot;:false,&quot;rangedatastart&quot;:0.25,&quot;rangedataend&quot;:0.75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7900270" val="OLDID"/>
  <p:tag name="ESE00006" val="{&quot;index&quot;:6,&quot;name&quot;:null,&quot;color&quot;:0,&quot;uid&quot;:6,&quot;displayname&quot;:&quot;左箭头 17&quot;,&quot;abstypecode&quot;:0,&quot;spid&quot;:79,&quot;nativeid&quot;:10,&quot;isexit&quot;:0,&quot;bhvcode&quot;:&quot;spp&quot;,&quot;oindex&quot;:6,&quot;autoReverse&quot;:false,&quot;isClickTriggered&quot;:false,&quot;rangedatastart&quot;:0.5,&quot;rangedataend&quot;:1.0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000270" val="OLDID"/>
  <p:tag name="ESE00007" val="{&quot;index&quot;:7,&quot;name&quot;:null,&quot;color&quot;:0,&quot;uid&quot;:7,&quot;displayname&quot;:&quot;左箭头 22&quot;,&quot;abstypecode&quot;:0,&quot;spid&quot;:80,&quot;nativeid&quot;:10,&quot;isexit&quot;:0,&quot;bhvcode&quot;:&quot;spp&quot;,&quot;oindex&quot;:7,&quot;autoReverse&quot;:false,&quot;isClickTriggered&quot;:false,&quot;rangedatastart&quot;:0.75,&quot;rangedataend&quot;:1.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100270" val="OLDID"/>
  <p:tag name="ESE00008" val="{&quot;index&quot;:8,&quot;name&quot;:null,&quot;color&quot;:0,&quot;uid&quot;:8,&quot;displayname&quot;:&quot;左箭头 26&quot;,&quot;abstypecode&quot;:0,&quot;spid&quot;:81,&quot;nativeid&quot;:10,&quot;isexit&quot;:0,&quot;bhvcode&quot;:&quot;spp&quot;,&quot;oindex&quot;:8,&quot;autoReverse&quot;:false,&quot;isClickTriggered&quot;:false,&quot;rangedatastart&quot;:1.0,&quot;rangedataend&quot;:1.5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200270" val="OLDID"/>
  <p:tag name="ESE00009" val="{&quot;index&quot;:9,&quot;name&quot;:null,&quot;color&quot;:0,&quot;uid&quot;:9,&quot;displayname&quot;:&quot;椭圆 81&quot;,&quot;abstypecode&quot;:0,&quot;spid&quot;:82,&quot;nativeid&quot;:10,&quot;isexit&quot;:0,&quot;bhvcode&quot;:&quot;spp&quot;,&quot;oindex&quot;:9,&quot;autoReverse&quot;:false,&quot;isClickTriggered&quot;:false,&quot;rangedatastart&quot;:0.5,&quot;rangedataend&quot;:1.0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300270" val="OLDID"/>
  <p:tag name="ESE00010" val="{&quot;index&quot;:10,&quot;name&quot;:null,&quot;color&quot;:0,&quot;uid&quot;:10,&quot;displayname&quot;:&quot;椭圆 82&quot;,&quot;abstypecode&quot;:0,&quot;spid&quot;:83,&quot;nativeid&quot;:10,&quot;isexit&quot;:0,&quot;bhvcode&quot;:&quot;spp&quot;,&quot;oindex&quot;:10,&quot;autoReverse&quot;:false,&quot;isClickTriggered&quot;:false,&quot;rangedatastart&quot;:0.75,&quot;rangedataend&quot;:1.25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400270" val="OLDID"/>
  <p:tag name="ESE00011" val="{&quot;index&quot;:11,&quot;name&quot;:null,&quot;color&quot;:0,&quot;uid&quot;:11,&quot;displayname&quot;:&quot;椭圆 83&quot;,&quot;abstypecode&quot;:0,&quot;spid&quot;:84,&quot;nativeid&quot;:10,&quot;isexit&quot;:0,&quot;bhvcode&quot;:&quot;spp&quot;,&quot;oindex&quot;:11,&quot;autoReverse&quot;:false,&quot;isClickTriggered&quot;:false,&quot;rangedatastart&quot;:1.0,&quot;rangedataend&quot;:1.5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500270" val="OLDID"/>
  <p:tag name="ESE00012" val="{&quot;index&quot;:12,&quot;name&quot;:null,&quot;color&quot;:0,&quot;uid&quot;:12,&quot;displayname&quot;:&quot;A&quot;,&quot;abstypecode&quot;:0,&quot;spid&quot;:85,&quot;nativeid&quot;:10,&quot;isexit&quot;:0,&quot;bhvcode&quot;:&quot;spp&quot;,&quot;oindex&quot;:12,&quot;autoReverse&quot;:false,&quot;isClickTriggered&quot;:false,&quot;rangedatastart&quot;:0.5,&quot;rangedataend&quot;:1.0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600270" val="OLDID"/>
  <p:tag name="ESE00013" val="{&quot;index&quot;:13,&quot;name&quot;:null,&quot;color&quot;:0,&quot;uid&quot;:13,&quot;displayname&quot;:&quot;B&quot;,&quot;abstypecode&quot;:0,&quot;spid&quot;:86,&quot;nativeid&quot;:10,&quot;isexit&quot;:0,&quot;bhvcode&quot;:&quot;spp&quot;,&quot;oindex&quot;:13,&quot;autoReverse&quot;:false,&quot;isClickTriggered&quot;:false,&quot;rangedatastart&quot;:0.75,&quot;rangedataend&quot;:1.25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700270" val="OLDID"/>
  <p:tag name="ESE00014" val="{&quot;index&quot;:14,&quot;name&quot;:null,&quot;color&quot;:0,&quot;uid&quot;:14,&quot;displayname&quot;:&quot;C&quot;,&quot;abstypecode&quot;:0,&quot;spid&quot;:87,&quot;nativeid&quot;:10,&quot;isexit&quot;:0,&quot;bhvcode&quot;:&quot;spp&quot;,&quot;oindex&quot;:14,&quot;autoReverse&quot;:false,&quot;isClickTriggered&quot;:false,&quot;rangedatastart&quot;:1.0,&quot;rangedataend&quot;:1.5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8800270" val="OLDID"/>
  <p:tag name="ESE00005" val="{&quot;index&quot;:5,&quot;name&quot;:null,&quot;color&quot;:0,&quot;uid&quot;:5,&quot;displayname&quot;:&quot;觅知网-不倒翁ID:189359941&quot;,&quot;abstypecode&quot;:0,&quot;spid&quot;:88,&quot;nativeid&quot;:10,&quot;isexit&quot;:0,&quot;bhvcode&quot;:&quot;spp&quot;,&quot;oindex&quot;:5,&quot;autoReverse&quot;:false,&quot;isClickTriggered&quot;:false,&quot;rangedatastart&quot;:0.25,&quot;rangedataend&quot;:0.75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9100270" val="OLDID"/>
  <p:tag name="ESE00015" val="{&quot;index&quot;:15,&quot;name&quot;:null,&quot;color&quot;:0,&quot;uid&quot;:15,&quot;displayname&quot;:&quot;觅知网-不倒翁ID:189359941&quot;,&quot;abstypecode&quot;:0,&quot;spid&quot;:91,&quot;nativeid&quot;:10,&quot;isexit&quot;:0,&quot;bhvcode&quot;:&quot;spp&quot;,&quot;oindex&quot;:15,&quot;autoReverse&quot;:false,&quot;isClickTriggered&quot;:false,&quot;rangedatastart&quot;:0.5,&quot;rangedataend&quot;:1.0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9400270" val="OLDID"/>
  <p:tag name="ESE00016" val="{&quot;index&quot;:16,&quot;name&quot;:null,&quot;color&quot;:0,&quot;uid&quot;:16,&quot;displayname&quot;:&quot;觅知网-不倒翁ID:189359941&quot;,&quot;abstypecode&quot;:0,&quot;spid&quot;:94,&quot;nativeid&quot;:10,&quot;isexit&quot;:0,&quot;bhvcode&quot;:&quot;spp&quot;,&quot;oindex&quot;:16,&quot;autoReverse&quot;:false,&quot;isClickTriggered&quot;:false,&quot;rangedatastart&quot;:0.75,&quot;rangedataend&quot;:1.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组 1086&quot;,&quot;abstypecode&quot;:0,&quot;spid&quot;:1087,&quot;nativeid&quot;:10,&quot;isexit&quot;:0,&quot;bhvcode&quot;:&quot;spp&quot;,&quot;oindex&quot;:2,&quot;autoReverse&quot;:false,&quot;isClickTriggered&quot;:false,&quot;rangedatastart&quot;:0.0,&quot;rangedataend&quot;:0.5}"/>
  <p:tag name="ESO0108700266" val="OLDI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9700270" val="OLDID"/>
  <p:tag name="ESE00017" val="{&quot;index&quot;:17,&quot;name&quot;:null,&quot;color&quot;:0,&quot;uid&quot;:17,&quot;displayname&quot;:&quot;觅知网-不倒翁ID:189359941&quot;,&quot;abstypecode&quot;:0,&quot;spid&quot;:97,&quot;nativeid&quot;:10,&quot;isexit&quot;:0,&quot;bhvcode&quot;:&quot;spp&quot;,&quot;oindex&quot;:17,&quot;autoReverse&quot;:false,&quot;isClickTriggered&quot;:false,&quot;rangedatastart&quot;:1.0,&quot;rangedataend&quot;:1.5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组 21&quot;,&quot;abstypecode&quot;:0,&quot;spid&quot;:22,&quot;nativeid&quot;:10,&quot;isexit&quot;:0,&quot;bhvcode&quot;:&quot;spp&quot;,&quot;oindex&quot;:3,&quot;autoReverse&quot;:false,&quot;isClickTriggered&quot;:false,&quot;rangedatastart&quot;:0.0,&quot;rangedataend&quot;:0.5}"/>
  <p:tag name="ESO0002200267" val="OLDI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2" val="{&quot;index&quot;:2,&quot;name&quot;:null,&quot;color&quot;:0,&quot;uid&quot;:2,&quot;displayname&quot;:&quot;工作内容回顾&quot;,&quot;abstypecode&quot;:0,&quot;spid&quot;:33,&quot;nativeid&quot;:10,&quot;isexit&quot;:0,&quot;bhvcode&quot;:&quot;sppp&quot;,&quot;oindex&quot;:2,&quot;autoReverse&quot;:false,&quot;isClickTriggered&quot;:false,&quot;rangedatastart&quot;:0.0,&quot;rangedataend&quot;:0.75}"/>
  <p:tag name="ESO0003300267" val="OLDI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3500258" val="OLDID"/>
  <p:tag name="ESE00001" val="{&quot;index&quot;:1,&quot;name&quot;:null,&quot;color&quot;:0,&quot;uid&quot;:1,&quot;displayname&quot;:&quot;单击此处输入你的正文,文字是您思想的提炼,为了最终演示发布的良好效果,请尽量言简意赅的阐述观点；单击此处输入你的正文,文字是您思想的提炼；&quot;,&quot;abstypecode&quot;:0,&quot;spid&quot;:34,&quot;nativeid&quot;:0,&quot;isexit&quot;:0,&quot;bhvcode&quot;:&quot;spp&quot;,&quot;oindex&quot;:1,&quot;autoReverse&quot;:false,&quot;isClickTriggered&quot;:false,&quot;rangedatastart&quot;:0.25,&quot;rangedataend&quot;:0.75}"/>
  <p:tag name="ESO0003400267" val="OLDI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21" val="{&quot;index&quot;:21,&quot;name&quot;:null,&quot;color&quot;:0,&quot;uid&quot;:21,&quot;displayname&quot;:&quot;组 73&quot;,&quot;abstypecode&quot;:0,&quot;spid&quot;:74,&quot;nativeid&quot;:10,&quot;isexit&quot;:0,&quot;bhvcode&quot;:&quot;sppp&quot;,&quot;oindex&quot;:1,&quot;autoReverse&quot;:false,&quot;isClickTriggered&quot;:false,&quot;rangedatastart&quot;:0.0,&quot;rangedataend&quot;:0.5}"/>
  <p:tag name="ESE00022" val="{&quot;index&quot;:22,&quot;name&quot;:null,&quot;color&quot;:0,&quot;uid&quot;:22,&quot;displayname&quot;:&quot;组 73&quot;,&quot;abstypecode&quot;:0,&quot;spid&quot;:74,&quot;nativeid&quot;:10,&quot;isexit&quot;:0,&quot;bhvcode&quot;:&quot;sppp&quot;,&quot;oindex&quot;:2,&quot;autoReverse&quot;:false,&quot;isClickTriggered&quot;:false,&quot;rangedatastart&quot;:0.0,&quot;rangedataend&quot;:0.5}"/>
  <p:tag name="ESO0007400276" val="OLDI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O0000400268" val="OLDID"/>
  <p:tag name="ESE00002" val="{&quot;index&quot;:2,&quot;name&quot;:null,&quot;color&quot;:0,&quot;uid&quot;:2,&quot;displayname&quot;:&quot;Gloria的作品1&quot;,&quot;abstypecode&quot;:0,&quot;spid&quot;:4,&quot;nativeid&quot;:10,&quot;isexit&quot;:0,&quot;bhvcode&quot;:&quot;sppp&quot;,&quot;oindex&quot;:2,&quot;autoReverse&quot;:false,&quot;isClickTriggered&quot;:false,&quot;rangedatastart&quot;:0.25,&quot;rangedataend&quot;:0.75}"/>
  <p:tag name="ESE00015" val="{&quot;index&quot;:15,&quot;name&quot;:null,&quot;color&quot;:0,&quot;uid&quot;:15,&quot;displayname&quot;:&quot;觅知网-不倒翁ID:189359941&quot;,&quot;abstypecode&quot;:0,&quot;spid&quot;:2,&quot;nativeid&quot;:10,&quot;isexit&quot;:0,&quot;bhvcode&quot;:&quot;sppp&quot;,&quot;oindex&quot;:3,&quot;autoReverse&quot;:false,&quot;isClickTriggered&quot;:false,&quot;rangedatastart&quot;:0.25,&quot;rangedataend&quot;:0.75}"/>
  <p:tag name="ESO0000200276" val="OLDI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3" val="{&quot;index&quot;:3,&quot;name&quot;:null,&quot;color&quot;:0,&quot;uid&quot;:3,&quot;displayname&quot;:&quot;Gloria的作品2&quot;,&quot;abstypecode&quot;:0,&quot;spid&quot;:5,&quot;nativeid&quot;:0,&quot;isexit&quot;:0,&quot;bhvcode&quot;:&quot;spp&quot;,&quot;oindex&quot;:3,&quot;autoReverse&quot;:false,&quot;isClickTriggered&quot;:false,&quot;rangedatastart&quot;:0.0,&quot;rangedataend&quot;:0.5}"/>
  <p:tag name="ESO0000500268" val="OLDID"/>
  <p:tag name="ESE00016" val="{&quot;index&quot;:16,&quot;name&quot;:null,&quot;color&quot;:0,&quot;uid&quot;:16,&quot;displayname&quot;:&quot;觅知网-不倒翁ID:189359941&quot;,&quot;abstypecode&quot;:0,&quot;spid&quot;:3,&quot;nativeid&quot;:0,&quot;isexit&quot;:0,&quot;bhvcode&quot;:&quot;spp&quot;,&quot;oindex&quot;:4,&quot;autoReverse&quot;:false,&quot;isClickTriggered&quot;:false,&quot;rangedatastart&quot;:0.5,&quot;rangedataend&quot;:1.0}"/>
  <p:tag name="ESO0000300276" val="OLDI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E00004" val="{&quot;index&quot;:4,&quot;name&quot;:null,&quot;color&quot;:0,&quot;uid&quot;:4,&quot;displayname&quot;:&quot;Gloria的作品3&quot;,&quot;abstypecode&quot;:0,&quot;spid&quot;:6,&quot;nativeid&quot;:0,&quot;isexit&quot;:0,&quot;bhvcode&quot;:&quot;spp&quot;,&quot;oindex&quot;:4,&quot;autoReverse&quot;:false,&quot;isClickTriggered&quot;:false,&quot;rangedatastart&quot;:0.0,&quot;rangedataend&quot;:0.5}"/>
  <p:tag name="ESO0000600268" val="OLDID"/>
  <p:tag name="ESE00017" val="{&quot;index&quot;:17,&quot;name&quot;:null,&quot;color&quot;:0,&quot;uid&quot;:17,&quot;displayname&quot;:&quot;觅知网-不倒翁ID:189359941&quot;,&quot;abstypecode&quot;:0,&quot;spid&quot;:4,&quot;nativeid&quot;:0,&quot;isexit&quot;:0,&quot;bhvcode&quot;:&quot;spp&quot;,&quot;oindex&quot;:5,&quot;autoReverse&quot;:false,&quot;isClickTriggered&quot;:false,&quot;rangedatastart&quot;:1.0,&quot;rangedataend&quot;:1.5}"/>
  <p:tag name="ESO0000400276" val="OLDID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83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宋体">
      <a:majorFont>
        <a:latin typeface="思源宋体 CN Heavy"/>
        <a:ea typeface="思源宋体 CN Heavy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xseqc xmlns:xsd="http://www.w3.org/2001/XMLSchema" xmlns:xsi="http://www.w3.org/2001/XMLSchema-instance">
  <xeff index="1" displayname="觅知网-不倒翁ID:189359941" abstypecode="0" spid="14" nativeid="2" isexit="0" bhvcode="spp" oindex="4">
    <color red="0" green="0" blue="0"/>
    <uid>1</uid>
    <autoReverse>false</autoReverse>
    <isclicktri>false</isclicktri>
    <repeatcount>1</repeatcount>
    <rangedata start="0" end="0.5"/>
  </xeff>
  <xeff index="2" displayname="觅知网-不倒翁ID:189359941" abstypecode="0" spid="16" nativeid="2" isexit="0" bhvcode="spp" oindex="5">
    <color red="0" green="0" blue="0"/>
    <uid>2</uid>
    <autoReverse>false</autoReverse>
    <isclicktri>false</isclicktri>
    <repeatcount>1</repeatcount>
    <rangedata start="0" end="0.5"/>
  </xeff>
  <xeff index="3" displayname="觅知网-不倒翁ID:189359941" abstypecode="0" spid="15" nativeid="2" isexit="0" bhvcode="spp" oindex="6">
    <color red="0" green="0" blue="0"/>
    <uid>3</uid>
    <autoReverse>false</autoReverse>
    <isclicktri>false</isclicktri>
    <repeatcount>1</repeatcount>
    <rangedata start="0" end="0.5"/>
  </xeff>
  <xeff index="4" displayname="觅知网-不倒翁ID:189359941" abstypecode="0" spid="13" nativeid="2" isexit="0" bhvcode="spp" oindex="7">
    <color red="0" green="0" blue="0"/>
    <uid>4</uid>
    <autoReverse>false</autoReverse>
    <isclicktri>false</isclicktri>
    <repeatcount>1</repeatcount>
    <rangedata start="0" end="0.5"/>
  </xeff>
  <xeff index="5" displayname="觅知网-不倒翁ID:189359941" abstypecode="0" spid="20" nativeid="22" isexit="0" bhvcode="sf" oindex="8">
    <color red="0" green="0" blue="0"/>
    <uid>5</uid>
    <autoReverse>false</autoReverse>
    <isclicktri>false</isclicktri>
    <repeatcount>1</repeatcount>
    <rangedata start="0" end="0.5"/>
  </xeff>
  <xeff index="6" displayname="觅知网-不倒翁ID:189359941" abstypecode="0" spid="19" nativeid="22" isexit="0" bhvcode="sf" oindex="9">
    <color red="0" green="0" blue="0"/>
    <uid>6</uid>
    <autoReverse>false</autoReverse>
    <isclicktri>false</isclicktri>
    <repeatcount>1</repeatcount>
    <rangedata start="0" end="0.5"/>
  </xeff>
  <xeff index="7" displayname="觅知网-不倒翁ID:189359941" abstypecode="0" spid="18" nativeid="22" isexit="0" bhvcode="sf" oindex="10">
    <color red="0" green="0" blue="0"/>
    <uid>7</uid>
    <autoReverse>false</autoReverse>
    <isclicktri>false</isclicktri>
    <repeatcount>1</repeatcount>
    <rangedata start="0" end="0.5"/>
  </xeff>
  <xeff index="8" displayname="觅知网-不倒翁ID:189359941" abstypecode="0" spid="17" nativeid="22" isexit="0" bhvcode="sf" oindex="11">
    <color red="0" green="0" blue="0"/>
    <uid>8</uid>
    <autoReverse>false</autoReverse>
    <isclicktri>false</isclicktri>
    <repeatcount>1</repeatcount>
    <rangedata start="0" end="0.5"/>
  </xeff>
  <xeff index="9" displayname="添加标题" abstypecode="0" spid="22" nativeid="14" isexit="0" bhvcode="sf" oindex="12">
    <color red="0" green="0" blue="0"/>
    <uid>9</uid>
    <autoReverse>false</autoReverse>
    <isclicktri>false</isclicktri>
    <repeatcount>1</repeatcount>
    <rangedata start="0" end="0.5"/>
  </xeff>
  <xeff index="10" displayname="添加标题" abstypecode="0" spid="21" nativeid="14" isexit="0" bhvcode="sf" oindex="13">
    <color red="0" green="0" blue="0"/>
    <uid>10</uid>
    <autoReverse>false</autoReverse>
    <isclicktri>false</isclicktri>
    <repeatcount>1</repeatcount>
    <rangedata start="0" end="0.5"/>
  </xeff>
  <xeff index="11" displayname="添加标题" abstypecode="0" spid="23" nativeid="14" isexit="0" bhvcode="sf" oindex="14">
    <color red="0" green="0" blue="0"/>
    <uid>11</uid>
    <autoReverse>false</autoReverse>
    <isclicktri>false</isclicktri>
    <repeatcount>1</repeatcount>
    <rangedata start="0" end="0.5"/>
  </xeff>
  <xeff index="12" displayname="添加标题" abstypecode="0" spid="24" nativeid="14" isexit="0" bhvcode="sf" oindex="15">
    <color red="0" green="0" blue="0"/>
    <uid>12</uid>
    <autoReverse>false</autoReverse>
    <isclicktri>false</isclicktri>
    <repeatcount>1</repeatcount>
    <rangedata start="0" end="0.5"/>
  </xeff>
  <xeff index="13" displayname="组 73" abstypecode="0" spid="74" nativeid="10" isexit="0" bhvcode="sppp" oindex="1">
    <color red="0" green="0" blue="0"/>
    <uid>13</uid>
    <autoReverse>false</autoReverse>
    <isclicktri>false</isclicktri>
    <repeatcount>1</repeatcount>
    <rangedata start="0" end="0.5"/>
  </xeff>
  <xeff index="14" displayname="组 73" abstypecode="0" spid="74" nativeid="10" isexit="0" bhvcode="sppp" oindex="2">
    <color red="0" green="0" blue="0"/>
    <uid>14</uid>
    <autoReverse>false</autoReverse>
    <isclicktri>false</isclicktri>
    <repeatcount>1</repeatcount>
    <rangedata start="0" end="0.5"/>
  </xeff>
  <xeff index="15" displayname="觅知网-不倒翁ID:189359941" abstypecode="0" spid="44" nativeid="10" isexit="0" bhvcode="sppp" oindex="3">
    <color red="0" green="0" blue="0"/>
    <uid>15</uid>
    <autoReverse>false</autoReverse>
    <isclicktri>false</isclicktri>
    <repeatcount>1</repeatcount>
    <rangedata start="0" end="0.5"/>
  </xeff>
  <sldid>-1</sldid>
</xseqc>
</file>

<file path=customXml/item10.xml><?xml version="1.0" encoding="utf-8"?>
<xseqc xmlns:xsd="http://www.w3.org/2001/XMLSchema" xmlns:xsi="http://www.w3.org/2001/XMLSchema-instance">
  <xeff index="1" displayname="中" abstypecode="0" spid="3" nativeid="10" isexit="0" bhvcode="sppp" oindex="1">
    <color red="0" green="0" blue="0"/>
    <uid>1</uid>
    <autoReverse>false</autoReverse>
    <isclicktri>false</isclicktri>
    <repeatcount>1</repeatcount>
    <rangedata start="0" end="0.75"/>
  </xeff>
  <xeff index="2" displayname="国" abstypecode="0" spid="4" nativeid="10" isexit="0" bhvcode="sppp" oindex="2">
    <color red="0" green="0" blue="0"/>
    <uid>2</uid>
    <autoReverse>false</autoReverse>
    <isclicktri>false</isclicktri>
    <repeatcount>1</repeatcount>
    <rangedata start="0.25" end="1"/>
  </xeff>
  <xeff index="3" displayname="风" abstypecode="0" spid="6" nativeid="10" isexit="0" bhvcode="sppp" oindex="3">
    <color red="0" green="0" blue="0"/>
    <uid>3</uid>
    <autoReverse>false</autoReverse>
    <isclicktri>false</isclicktri>
    <repeatcount>1</repeatcount>
    <rangedata start="0.5" end="1.25"/>
  </xeff>
  <xeff index="4" displayname="工" abstypecode="0" spid="9" nativeid="10" isexit="0" bhvcode="sppp" oindex="4">
    <color red="0" green="0" blue="0"/>
    <uid>4</uid>
    <autoReverse>false</autoReverse>
    <isclicktri>false</isclicktri>
    <repeatcount>1</repeatcount>
    <rangedata start="0.75" end="1.5"/>
  </xeff>
  <xeff index="5" displayname="作" abstypecode="0" spid="10" nativeid="10" isexit="0" bhvcode="sppp" oindex="5">
    <color red="0" green="0" blue="0"/>
    <uid>5</uid>
    <autoReverse>false</autoReverse>
    <isclicktri>false</isclicktri>
    <repeatcount>1</repeatcount>
    <rangedata start="1" end="1.75"/>
  </xeff>
  <xeff index="6" displayname="汇" abstypecode="0" spid="11" nativeid="10" isexit="0" bhvcode="sppp" oindex="6">
    <color red="0" green="0" blue="0"/>
    <uid>6</uid>
    <autoReverse>false</autoReverse>
    <isclicktri>false</isclicktri>
    <repeatcount>1</repeatcount>
    <rangedata start="1.25" end="2"/>
  </xeff>
  <xeff index="7" displayname="报" abstypecode="0" spid="14" nativeid="10" isexit="0" bhvcode="sppp" oindex="7">
    <color red="0" green="0" blue="0"/>
    <uid>7</uid>
    <autoReverse>false</autoReverse>
    <isclicktri>false</isclicktri>
    <repeatcount>1</repeatcount>
    <rangedata start="1.5" end="2.25"/>
  </xeff>
  <xeff index="8" displayname="组 51" abstypecode="0" spid="52" nativeid="10" isexit="0" bhvcode="spp" oindex="8">
    <color red="0" green="0" blue="0"/>
    <uid>8</uid>
    <autoReverse>false</autoReverse>
    <isclicktri>false</isclicktri>
    <repeatcount>1</repeatcount>
    <rangedata start="0.75" end="1.25"/>
  </xeff>
  <xeff index="9" displayname="单击此处输入你的正文,文字是您思想的提炼,为了最终演示发布的良好效果,请尽量言简意赅的阐述观点；根据需要可酌情增减文字,以便观者可以准确理解您所传达的信息。" abstypecode="0" spid="53" nativeid="10" isexit="0" bhvcode="spp" oindex="9">
    <color red="0" green="0" blue="0"/>
    <uid>9</uid>
    <autoReverse>false</autoReverse>
    <isclicktri>false</isclicktri>
    <repeatcount>1</repeatcount>
    <rangedata start="1" end="1.5"/>
  </xeff>
  <xeff index="10" displayname="组 25" abstypecode="0" spid="26" nativeid="10" isexit="0" bhvcode="spp" oindex="10">
    <color red="0" green="0" blue="0"/>
    <uid>10</uid>
    <autoReverse>false</autoReverse>
    <isclicktri>false</isclicktri>
    <repeatcount>1</repeatcount>
    <rangedata start="1.25" end="1.75"/>
  </xeff>
  <xeff index="11" displayname="组 37" abstypecode="0" spid="38" nativeid="10" isexit="0" bhvcode="spp" oindex="11">
    <color red="0" green="0" blue="0"/>
    <uid>11</uid>
    <autoReverse>false</autoReverse>
    <isclicktri>false</isclicktri>
    <repeatcount>1</repeatcount>
    <rangedata start="1.25" end="1.75"/>
  </xeff>
  <xeff index="12" displayname="图 24" abstypecode="0" spid="25" nativeid="10" isexit="0" bhvcode="spp" oindex="12">
    <color red="0" green="0" blue="0"/>
    <uid>12</uid>
    <autoReverse>false</autoReverse>
    <isclicktri>false</isclicktri>
    <repeatcount>1</repeatcount>
    <rangedata start="1" end="2"/>
  </xeff>
  <sldid>-1</sldid>
</xseqc>
</file>

<file path=customXml/item11.xml><?xml version="1.0" encoding="utf-8"?>
<xseqc xmlns:xsd="http://www.w3.org/2001/XMLSchema" xmlns:xsi="http://www.w3.org/2001/XMLSchema-instance">
  <xeff index="1" displayname="觅知网-不倒翁ID:189359941" abstypecode="0" spid="23" nativeid="10" isexit="0" bhvcode="sppp" oindex="9">
    <color red="0" green="0" blue="0"/>
    <uid>1</uid>
    <autoReverse>false</autoReverse>
    <isclicktri>false</isclicktri>
    <repeatcount>1</repeatcount>
    <rangedata start="0.25" end="0.75"/>
  </xeff>
  <xeff index="2" displayname="组 73" abstypecode="0" spid="74" nativeid="10" isexit="0" bhvcode="sppp" oindex="1">
    <color red="0" green="0" blue="0"/>
    <uid>2</uid>
    <autoReverse>false</autoReverse>
    <isclicktri>false</isclicktri>
    <repeatcount>1</repeatcount>
    <rangedata start="0" end="0.5"/>
  </xeff>
  <xeff index="3" displayname="组 73" abstypecode="0" spid="74" nativeid="10" isexit="0" bhvcode="sppp" oindex="2">
    <color red="0" green="0" blue="0"/>
    <uid>3</uid>
    <autoReverse>false</autoReverse>
    <isclicktri>false</isclicktri>
    <repeatcount>1</repeatcount>
    <rangedata start="0" end="0.5"/>
  </xeff>
  <xeff index="4" displayname="觅知网-不倒翁ID:189359941" abstypecode="0" spid="2" nativeid="0" isexit="0" bhvcode="spp" oindex="3">
    <color red="0" green="0" blue="0"/>
    <uid>4</uid>
    <autoReverse>false</autoReverse>
    <isclicktri>false</isclicktri>
    <repeatcount>1</repeatcount>
    <rangedata start="0.5" end="1"/>
  </xeff>
  <xeff index="5" displayname="觅知网-不倒翁ID:189359941" abstypecode="0" spid="6" nativeid="0" isexit="0" bhvcode="spp" oindex="4">
    <color red="0" green="0" blue="0"/>
    <uid>5</uid>
    <autoReverse>false</autoReverse>
    <isclicktri>false</isclicktri>
    <repeatcount>1</repeatcount>
    <rangedata start="1" end="1.5"/>
  </xeff>
  <xeff index="6" displayname="觅知网-不倒翁ID:189359941" abstypecode="0" spid="10" nativeid="0" isexit="0" bhvcode="spp" oindex="5">
    <color red="0" green="0" blue="0"/>
    <uid>6</uid>
    <autoReverse>false</autoReverse>
    <isclicktri>false</isclicktri>
    <repeatcount>1</repeatcount>
    <rangedata start="0.75" end="1.25"/>
  </xeff>
  <xeff index="7" displayname="觅知网-不倒翁ID:189359941" abstypecode="0" spid="14" nativeid="0" isexit="0" bhvcode="spp" oindex="6">
    <color red="0" green="0" blue="0"/>
    <uid>7</uid>
    <autoReverse>false</autoReverse>
    <isclicktri>false</isclicktri>
    <repeatcount>1</repeatcount>
    <rangedata start="0.5" end="1"/>
  </xeff>
  <xeff index="8" displayname="觅知网-不倒翁ID:189359941" abstypecode="0" spid="17" nativeid="0" isexit="0" bhvcode="spp" oindex="7">
    <color red="0" green="0" blue="0"/>
    <uid>8</uid>
    <autoReverse>false</autoReverse>
    <isclicktri>false</isclicktri>
    <repeatcount>1</repeatcount>
    <rangedata start="0.75" end="1.25"/>
  </xeff>
  <xeff index="9" displayname="觅知网-不倒翁ID:189359941" abstypecode="0" spid="20" nativeid="0" isexit="0" bhvcode="spp" oindex="8">
    <color red="0" green="0" blue="0"/>
    <uid>9</uid>
    <autoReverse>false</autoReverse>
    <isclicktri>false</isclicktri>
    <repeatcount>1</repeatcount>
    <rangedata start="1" end="1.5"/>
  </xeff>
  <sldid>-1</sldid>
</xseqc>
</file>

<file path=customXml/item12.xml><?xml version="1.0" encoding="utf-8"?>
<xseqc xmlns:xsd="http://www.w3.org/2001/XMLSchema" xmlns:xsi="http://www.w3.org/2001/XMLSchema-instance">
  <xeff index="1" displayname="组 73" abstypecode="0" spid="74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图 76" abstypecode="0" spid="77" nativeid="1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矩形 77" abstypecode="0" spid="78" nativeid="10" isexit="0" bhvcode="spp" oindex="3">
    <color red="0" green="0" blue="0"/>
    <uid>3</uid>
    <autoReverse>false</autoReverse>
    <isclicktri>false</isclicktri>
    <repeatcount>1</repeatcount>
    <rangedata start="0.25" end="0.75"/>
  </xeff>
  <xeff index="4" displayname="觅知网-不倒翁ID:189359941" abstypecode="0" spid="88" nativeid="10" isexit="0" bhvcode="spp" oindex="4">
    <color red="0" green="0" blue="0"/>
    <uid>4</uid>
    <autoReverse>false</autoReverse>
    <isclicktri>false</isclicktri>
    <repeatcount>1</repeatcount>
    <rangedata start="0.25" end="0.75"/>
  </xeff>
  <xeff index="5" displayname="左箭头 17" abstypecode="0" spid="79" nativeid="10" isexit="0" bhvcode="spp" oindex="5">
    <color red="0" green="0" blue="0"/>
    <uid>5</uid>
    <autoReverse>false</autoReverse>
    <isclicktri>false</isclicktri>
    <repeatcount>1</repeatcount>
    <rangedata start="0.5" end="1"/>
  </xeff>
  <xeff index="6" displayname="左箭头 22" abstypecode="0" spid="80" nativeid="10" isexit="0" bhvcode="spp" oindex="6">
    <color red="0" green="0" blue="0"/>
    <uid>6</uid>
    <autoReverse>false</autoReverse>
    <isclicktri>false</isclicktri>
    <repeatcount>1</repeatcount>
    <rangedata start="0.75" end="1.25"/>
  </xeff>
  <xeff index="7" displayname="左箭头 26" abstypecode="0" spid="81" nativeid="10" isexit="0" bhvcode="spp" oindex="7">
    <color red="0" green="0" blue="0"/>
    <uid>7</uid>
    <autoReverse>false</autoReverse>
    <isclicktri>false</isclicktri>
    <repeatcount>1</repeatcount>
    <rangedata start="1" end="1.5"/>
  </xeff>
  <xeff index="8" displayname="椭圆 81" abstypecode="0" spid="82" nativeid="10" isexit="0" bhvcode="spp" oindex="8">
    <color red="0" green="0" blue="0"/>
    <uid>8</uid>
    <autoReverse>false</autoReverse>
    <isclicktri>false</isclicktri>
    <repeatcount>1</repeatcount>
    <rangedata start="0.5" end="1"/>
  </xeff>
  <xeff index="9" displayname="椭圆 82" abstypecode="0" spid="83" nativeid="10" isexit="0" bhvcode="spp" oindex="9">
    <color red="0" green="0" blue="0"/>
    <uid>9</uid>
    <autoReverse>false</autoReverse>
    <isclicktri>false</isclicktri>
    <repeatcount>1</repeatcount>
    <rangedata start="0.75" end="1.25"/>
  </xeff>
  <xeff index="10" displayname="椭圆 83" abstypecode="0" spid="84" nativeid="10" isexit="0" bhvcode="spp" oindex="10">
    <color red="0" green="0" blue="0"/>
    <uid>10</uid>
    <autoReverse>false</autoReverse>
    <isclicktri>false</isclicktri>
    <repeatcount>1</repeatcount>
    <rangedata start="1" end="1.5"/>
  </xeff>
  <xeff index="11" displayname="A" abstypecode="0" spid="85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B" abstypecode="0" spid="86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C" abstypecode="0" spid="87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91" nativeid="10" isexit="0" bhvcode="spp" oindex="14">
    <color red="0" green="0" blue="0"/>
    <uid>14</uid>
    <autoReverse>false</autoReverse>
    <isclicktri>false</isclicktri>
    <repeatcount>1</repeatcount>
    <rangedata start="0.5" end="1"/>
  </xeff>
  <xeff index="15" displayname="觅知网-不倒翁ID:189359941" abstypecode="0" spid="94" nativeid="10" isexit="0" bhvcode="spp" oindex="15">
    <color red="0" green="0" blue="0"/>
    <uid>15</uid>
    <autoReverse>false</autoReverse>
    <isclicktri>false</isclicktri>
    <repeatcount>1</repeatcount>
    <rangedata start="0.75" end="1.25"/>
  </xeff>
  <xeff index="16" displayname="觅知网-不倒翁ID:189359941" abstypecode="0" spid="97" nativeid="10" isexit="0" bhvcode="spp" oindex="16">
    <color red="0" green="0" blue="0"/>
    <uid>16</uid>
    <autoReverse>false</autoReverse>
    <isclicktri>false</isclicktri>
    <repeatcount>1</repeatcount>
    <rangedata start="1" end="1.5"/>
  </xeff>
  <sldid>-1</sldid>
</xseqc>
</file>

<file path=customXml/item13.xml><?xml version="1.0" encoding="utf-8"?>
<xseqc xmlns:xsd="http://www.w3.org/2001/XMLSchema" xmlns:xsi="http://www.w3.org/2001/XMLSchema-instance">
  <xeff index="1" displayname="觅知网-不倒翁ID:189359941" abstypecode="0" spid="10" nativeid="0" isexit="0" bhvcode="spp" oindex="8">
    <color red="0" green="0" blue="0"/>
    <uid>1</uid>
    <autoReverse>false</autoReverse>
    <isclicktri>false</isclicktri>
    <repeatcount>1</repeatcount>
    <rangedata start="1.5" end="2"/>
  </xeff>
  <xeff index="2" displayname="觅知网-不倒翁ID:189359941" abstypecode="0" spid="11" nativeid="0" isexit="0" bhvcode="spp" oindex="9">
    <color red="0" green="0" blue="0"/>
    <uid>2</uid>
    <autoReverse>false</autoReverse>
    <isclicktri>false</isclicktri>
    <repeatcount>1</repeatcount>
    <rangedata start="1.5" end="2"/>
  </xeff>
  <xeff index="3" displayname="觅知网-不倒翁ID:189359941" abstypecode="0" spid="12" nativeid="0" isexit="0" bhvcode="spp" oindex="10">
    <color red="0" green="0" blue="0"/>
    <uid>3</uid>
    <autoReverse>false</autoReverse>
    <isclicktri>false</isclicktri>
    <repeatcount>1</repeatcount>
    <rangedata start="2.5" end="3"/>
  </xeff>
  <xeff index="4" displayname="添加标题" abstypecode="0" spid="15" nativeid="0" isexit="0" bhvcode="spp" oindex="11">
    <color red="0" green="0" blue="0"/>
    <uid>4</uid>
    <autoReverse>false</autoReverse>
    <isclicktri>false</isclicktri>
    <repeatcount>1</repeatcount>
    <rangedata start="2.5" end="3"/>
  </xeff>
  <xeff index="5" displayname="单击此处输入你的正文,文字是您思想的提炼,为了最终演示发布的良好效果,请尽量言简意赅的阐述观点；" abstypecode="0" spid="16" nativeid="0" isexit="0" bhvcode="spp" oindex="12">
    <color red="0" green="0" blue="0"/>
    <uid>5</uid>
    <autoReverse>false</autoReverse>
    <isclicktri>false</isclicktri>
    <repeatcount>1</repeatcount>
    <rangedata start="2.5" end="3"/>
  </xeff>
  <xeff index="6" displayname="觅知网-不倒翁ID:189359941" abstypecode="0" spid="17" nativeid="0" isexit="0" bhvcode="spp" oindex="13">
    <color red="0" green="0" blue="0"/>
    <uid>6</uid>
    <autoReverse>false</autoReverse>
    <isclicktri>false</isclicktri>
    <repeatcount>1</repeatcount>
    <rangedata start="2.25" end="2.75"/>
  </xeff>
  <xeff index="7" displayname="添加标题" abstypecode="0" spid="20" nativeid="0" isexit="0" bhvcode="spp" oindex="14">
    <color red="0" green="0" blue="0"/>
    <uid>7</uid>
    <autoReverse>false</autoReverse>
    <isclicktri>false</isclicktri>
    <repeatcount>1</repeatcount>
    <rangedata start="2.25" end="2.75"/>
  </xeff>
  <xeff index="8" displayname="单击此处输入你的正文,文字是您思想的提炼,为了最终演示发布的良好效果,请尽量言简意赅的阐述观点；" abstypecode="0" spid="21" nativeid="0" isexit="0" bhvcode="spp" oindex="15">
    <color red="0" green="0" blue="0"/>
    <uid>8</uid>
    <autoReverse>false</autoReverse>
    <isclicktri>false</isclicktri>
    <repeatcount>1</repeatcount>
    <rangedata start="2.25" end="2.75"/>
  </xeff>
  <xeff index="9" displayname="觅知网-不倒翁ID:189359941" abstypecode="0" spid="22" nativeid="0" isexit="0" bhvcode="spp" oindex="16">
    <color red="0" green="0" blue="0"/>
    <uid>9</uid>
    <autoReverse>false</autoReverse>
    <isclicktri>false</isclicktri>
    <repeatcount>1</repeatcount>
    <rangedata start="2" end="2.5"/>
  </xeff>
  <xeff index="10" displayname="添加标题" abstypecode="0" spid="25" nativeid="0" isexit="0" bhvcode="spp" oindex="17">
    <color red="0" green="0" blue="0"/>
    <uid>10</uid>
    <autoReverse>false</autoReverse>
    <isclicktri>false</isclicktri>
    <repeatcount>1</repeatcount>
    <rangedata start="2" end="2.5"/>
  </xeff>
  <xeff index="11" displayname="单击此处输入你的正文,文字是您思想的提炼,为了最终演示发布的良好效果,请尽量言简意赅的阐述观点；" abstypecode="0" spid="26" nativeid="0" isexit="0" bhvcode="spp" oindex="18">
    <color red="0" green="0" blue="0"/>
    <uid>11</uid>
    <autoReverse>false</autoReverse>
    <isclicktri>false</isclicktri>
    <repeatcount>1</repeatcount>
    <rangedata start="2" end="2.5"/>
  </xeff>
  <xeff index="12" displayname="觅知网-不倒翁ID:189359941" abstypecode="0" spid="27" nativeid="0" isexit="0" bhvcode="spp" oindex="19">
    <color red="0" green="0" blue="0"/>
    <uid>12</uid>
    <autoReverse>false</autoReverse>
    <isclicktri>false</isclicktri>
    <repeatcount>1</repeatcount>
    <rangedata start="1.75" end="2.25"/>
  </xeff>
  <xeff index="13" displayname="添加标题" abstypecode="0" spid="30" nativeid="0" isexit="0" bhvcode="spp" oindex="20">
    <color red="0" green="0" blue="0"/>
    <uid>13</uid>
    <autoReverse>false</autoReverse>
    <isclicktri>false</isclicktri>
    <repeatcount>1</repeatcount>
    <rangedata start="1.75" end="2.25"/>
  </xeff>
  <xeff index="14" displayname="单击此处输入你的正文,文字是您思想的提炼,为了最终演示发布的良好效果,请尽量言简意赅的阐述观点；" abstypecode="0" spid="31" nativeid="0" isexit="0" bhvcode="spp" oindex="21">
    <color red="0" green="0" blue="0"/>
    <uid>14</uid>
    <autoReverse>false</autoReverse>
    <isclicktri>false</isclicktri>
    <repeatcount>1</repeatcount>
    <rangedata start="1.75" end="2.25"/>
  </xeff>
  <xeff index="15" displayname="觅知网-不倒翁ID:189359941" abstypecode="0" spid="2" nativeid="10" isexit="0" bhvcode="sppp" oindex="2">
    <color red="0" green="0" blue="0"/>
    <uid>15</uid>
    <autoReverse>false</autoReverse>
    <isclicktri>false</isclicktri>
    <repeatcount>1</repeatcount>
    <rangedata start="0.25" end="0.75"/>
  </xeff>
  <xeff index="16" displayname="觅知网-不倒翁ID:189359941" abstypecode="0" spid="3" nativeid="0" isexit="0" bhvcode="spp" oindex="3">
    <color red="0" green="0" blue="0"/>
    <uid>16</uid>
    <autoReverse>false</autoReverse>
    <isclicktri>false</isclicktri>
    <repeatcount>1</repeatcount>
    <rangedata start="0.5" end="1"/>
  </xeff>
  <xeff index="17" displayname="觅知网-不倒翁ID:189359941" abstypecode="0" spid="4" nativeid="0" isexit="0" bhvcode="spp" oindex="4">
    <color red="0" green="0" blue="0"/>
    <uid>17</uid>
    <autoReverse>false</autoReverse>
    <isclicktri>false</isclicktri>
    <repeatcount>1</repeatcount>
    <rangedata start="1" end="1.5"/>
  </xeff>
  <xeff index="18" displayname="单击此处输入你的正文,文字是您思想的提炼,为了最终演示发布的良好效果,请尽量言简意赅的阐述观点；" abstypecode="0" spid="5" nativeid="0" isexit="0" bhvcode="spp" oindex="5">
    <color red="0" green="0" blue="0"/>
    <uid>18</uid>
    <autoReverse>false</autoReverse>
    <isclicktri>false</isclicktri>
    <repeatcount>1</repeatcount>
    <rangedata start="1" end="1.5"/>
  </xeff>
  <xeff index="19" displayname="觅知网-不倒翁ID:189359941" abstypecode="0" spid="6" nativeid="0" isexit="0" bhvcode="spp" oindex="6">
    <color red="0" green="0" blue="0"/>
    <uid>19</uid>
    <autoReverse>false</autoReverse>
    <isclicktri>false</isclicktri>
    <repeatcount>1</repeatcount>
    <rangedata start="1.25" end="1.75"/>
  </xeff>
  <xeff index="20" displayname="单击此处输入你的正文,文字是您思想的提炼,为了最终演示发布的良好效果,请尽量言简意赅的阐述观点；" abstypecode="0" spid="7" nativeid="0" isexit="0" bhvcode="spp" oindex="7">
    <color red="0" green="0" blue="0"/>
    <uid>20</uid>
    <autoReverse>false</autoReverse>
    <isclicktri>false</isclicktri>
    <repeatcount>1</repeatcount>
    <rangedata start="1.25" end="1.75"/>
  </xeff>
  <xeff index="21" displayname="组 73" abstypecode="0" spid="74" nativeid="10" isexit="0" bhvcode="sppp" oindex="1">
    <color red="0" green="0" blue="0"/>
    <uid>21</uid>
    <autoReverse>false</autoReverse>
    <isclicktri>false</isclicktri>
    <repeatcount>1</repeatcount>
    <rangedata start="0" end="0.5"/>
  </xeff>
  <xeff index="22" displayname="觅知网-不倒翁ID:189359941" abstypecode="0" spid="32" nativeid="10" isexit="0" bhvcode="spp" oindex="22">
    <color red="0" green="0" blue="0"/>
    <uid>22</uid>
    <autoReverse>false</autoReverse>
    <isclicktri>false</isclicktri>
    <repeatcount>1</repeatcount>
    <rangedata start="1" end="1.5"/>
  </xeff>
  <xeff index="23" displayname="觅知网-不倒翁ID:189359941" abstypecode="0" spid="33" nativeid="10" isexit="0" bhvcode="spp" oindex="23">
    <color red="0" green="0" blue="0"/>
    <uid>23</uid>
    <autoReverse>false</autoReverse>
    <isclicktri>false</isclicktri>
    <repeatcount>1</repeatcount>
    <rangedata start="1.25" end="1.75"/>
  </xeff>
  <sldid>-1</sldid>
</xseqc>
</file>

<file path=customXml/item14.xml><?xml version="1.0" encoding="utf-8"?>
<xseqc xmlns:xsd="http://www.w3.org/2001/XMLSchema" xmlns:xsi="http://www.w3.org/2001/XMLSchema-instance">
  <xeff index="1" displayname="中" abstypecode="0" spid="3" nativeid="10" isexit="0" bhvcode="sppp" oindex="2">
    <color red="0" green="0" blue="0"/>
    <uid>1</uid>
    <autoReverse>false</autoReverse>
    <isclicktri>false</isclicktri>
    <repeatcount>1</repeatcount>
    <rangedata start="0" end="0.75"/>
  </xeff>
  <xeff index="2" displayname="国" abstypecode="0" spid="4" nativeid="10" isexit="0" bhvcode="sppp" oindex="3">
    <color red="0" green="0" blue="0"/>
    <uid>2</uid>
    <autoReverse>false</autoReverse>
    <isclicktri>false</isclicktri>
    <repeatcount>1</repeatcount>
    <rangedata start="0.25" end="1"/>
  </xeff>
  <xeff index="3" displayname="风" abstypecode="0" spid="6" nativeid="10" isexit="0" bhvcode="sppp" oindex="4">
    <color red="0" green="0" blue="0"/>
    <uid>3</uid>
    <autoReverse>false</autoReverse>
    <isclicktri>false</isclicktri>
    <repeatcount>1</repeatcount>
    <rangedata start="0.5" end="1.25"/>
  </xeff>
  <xeff index="4" displayname="工" abstypecode="0" spid="9" nativeid="10" isexit="0" bhvcode="sppp" oindex="5">
    <color red="0" green="0" blue="0"/>
    <uid>4</uid>
    <autoReverse>false</autoReverse>
    <isclicktri>false</isclicktri>
    <repeatcount>1</repeatcount>
    <rangedata start="0.75" end="1.5"/>
  </xeff>
  <xeff index="5" displayname="作" abstypecode="0" spid="10" nativeid="10" isexit="0" bhvcode="sppp" oindex="6">
    <color red="0" green="0" blue="0"/>
    <uid>5</uid>
    <autoReverse>false</autoReverse>
    <isclicktri>false</isclicktri>
    <repeatcount>1</repeatcount>
    <rangedata start="1" end="1.75"/>
  </xeff>
  <xeff index="6" displayname="汇" abstypecode="0" spid="11" nativeid="10" isexit="0" bhvcode="sppp" oindex="7">
    <color red="0" green="0" blue="0"/>
    <uid>6</uid>
    <autoReverse>false</autoReverse>
    <isclicktri>false</isclicktri>
    <repeatcount>1</repeatcount>
    <rangedata start="1.25" end="2"/>
  </xeff>
  <xeff index="7" displayname="报" abstypecode="0" spid="14" nativeid="10" isexit="0" bhvcode="sppp" oindex="8">
    <color red="0" green="0" blue="0"/>
    <uid>7</uid>
    <autoReverse>false</autoReverse>
    <isclicktri>false</isclicktri>
    <repeatcount>1</repeatcount>
    <rangedata start="1.5" end="2.25"/>
  </xeff>
  <xeff index="8" displayname="组 51" abstypecode="0" spid="52" nativeid="10" isexit="0" bhvcode="spp" oindex="9">
    <color red="0" green="0" blue="0"/>
    <uid>8</uid>
    <autoReverse>false</autoReverse>
    <isclicktri>false</isclicktri>
    <repeatcount>1</repeatcount>
    <rangedata start="0.75" end="1.25"/>
  </xeff>
  <xeff index="9" displayname="单击此处输入你的正文,文字是您思想的提炼,为了最终演示发布的良好效果,请尽量言简意赅的阐述观点；根据需要可酌情增减文字,以便观者可以准确理解您所传达的信息。" abstypecode="0" spid="53" nativeid="10" isexit="0" bhvcode="spp" oindex="10">
    <color red="0" green="0" blue="0"/>
    <uid>9</uid>
    <autoReverse>false</autoReverse>
    <isclicktri>false</isclicktri>
    <repeatcount>1</repeatcount>
    <rangedata start="1" end="1.5"/>
  </xeff>
  <xeff index="10" displayname="组 25" abstypecode="0" spid="26" nativeid="10" isexit="0" bhvcode="spp" oindex="11">
    <color red="0" green="0" blue="0"/>
    <uid>10</uid>
    <autoReverse>false</autoReverse>
    <isclicktri>false</isclicktri>
    <repeatcount>1</repeatcount>
    <rangedata start="1.25" end="1.75"/>
  </xeff>
  <xeff index="11" displayname="组 37" abstypecode="0" spid="38" nativeid="10" isexit="0" bhvcode="spp" oindex="12">
    <color red="0" green="0" blue="0"/>
    <uid>11</uid>
    <autoReverse>false</autoReverse>
    <isclicktri>false</isclicktri>
    <repeatcount>1</repeatcount>
    <rangedata start="1.25" end="1.75"/>
  </xeff>
  <xeff index="12" displayname="图 24" abstypecode="0" spid="25" nativeid="10" isexit="0" bhvcode="spp" oindex="13">
    <color red="0" green="0" blue="0"/>
    <uid>12</uid>
    <autoReverse>false</autoReverse>
    <isclicktri>false</isclicktri>
    <repeatcount>1</repeatcount>
    <rangedata start="1" end="2"/>
  </xeff>
  <xeff index="13" displayname="公司鼓舞人心、振奋人心、积极向上的背景音乐" abstypecode="3" spid="22" nativeid="83" isexit="0" bhvcode="x" oindex="1">
    <color red="0" green="0" blue="0"/>
    <uid>13</uid>
    <autoReverse>false</autoReverse>
    <isclicktri>false</isclicktri>
    <repeatcount>1</repeatcount>
    <rangedata start="0" end="0.0010000000474974513"/>
  </xeff>
  <sldid>-1</sldid>
</xseqc>
</file>

<file path=customXml/item15.xml><?xml version="1.0" encoding="utf-8"?>
<xseqc xmlns:xsd="http://www.w3.org/2001/XMLSchema" xmlns:xsi="http://www.w3.org/2001/XMLSchema-instance">
  <xeff index="1" displayname="觅知网-不倒翁ID:189359941" abstypecode="0" spid="25" nativeid="10" isexit="0" bhvcode="sppp" oindex="10">
    <color red="0" green="0" blue="0"/>
    <uid>1</uid>
    <autoReverse>false</autoReverse>
    <isclicktri>false</isclicktri>
    <repeatcount>1</repeatcount>
    <rangedata start="0.25" end="0.75"/>
  </xeff>
  <xeff index="2" displayname="组 73" abstypecode="0" spid="74" nativeid="10" isexit="0" bhvcode="sppp" oindex="1">
    <color red="0" green="0" blue="0"/>
    <uid>2</uid>
    <autoReverse>false</autoReverse>
    <isclicktri>false</isclicktri>
    <repeatcount>1</repeatcount>
    <rangedata start="0" end="0.5"/>
  </xeff>
  <xeff index="3" displayname="组 73" abstypecode="0" spid="74" nativeid="10" isexit="0" bhvcode="sppp" oindex="2">
    <color red="0" green="0" blue="0"/>
    <uid>3</uid>
    <autoReverse>false</autoReverse>
    <isclicktri>false</isclicktri>
    <repeatcount>1</repeatcount>
    <rangedata start="0" end="0.5"/>
  </xeff>
  <xeff index="4" displayname="觅知网-不倒翁ID:189359941" abstypecode="0" spid="7" nativeid="0" isexit="0" bhvcode="spp" oindex="3">
    <color red="0" green="0" blue="0"/>
    <uid>4</uid>
    <autoReverse>false</autoReverse>
    <isclicktri>false</isclicktri>
    <repeatcount>1</repeatcount>
    <rangedata start="0.5" end="1"/>
  </xeff>
  <xeff index="5" displayname="请添加小标题" abstypecode="0" spid="14" nativeid="0" isexit="0" bhvcode="spp" oindex="4">
    <color red="0" green="0" blue="0"/>
    <uid>5</uid>
    <autoReverse>false</autoReverse>
    <isclicktri>false</isclicktri>
    <repeatcount>1</repeatcount>
    <rangedata start="0.5" end="1"/>
  </xeff>
  <xeff index="6" displayname="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；" abstypecode="0" spid="15" nativeid="0" isexit="0" bhvcode="spp" oindex="5">
    <color red="0" green="0" blue="0"/>
    <uid>6</uid>
    <autoReverse>false</autoReverse>
    <isclicktri>false</isclicktri>
    <repeatcount>1</repeatcount>
    <rangedata start="0.5" end="1"/>
  </xeff>
  <xeff index="7" displayname="觅知网-不倒翁ID:189359941" abstypecode="0" spid="22" nativeid="0" isexit="0" bhvcode="spp" oindex="6">
    <color red="0" green="0" blue="0"/>
    <uid>7</uid>
    <autoReverse>false</autoReverse>
    <isclicktri>false</isclicktri>
    <repeatcount>1</repeatcount>
    <rangedata start="0.5" end="1"/>
  </xeff>
  <xeff index="8" displayname="觅知网-不倒翁ID:189359941" abstypecode="0" spid="23" nativeid="0" isexit="0" bhvcode="spp" oindex="7">
    <color red="0" green="0" blue="0"/>
    <uid>8</uid>
    <autoReverse>false</autoReverse>
    <isclicktri>false</isclicktri>
    <repeatcount>1</repeatcount>
    <rangedata start="0.5" end="1"/>
  </xeff>
  <xeff index="9" displayname="觅知网-不倒翁ID:189359941" abstypecode="0" spid="24" nativeid="0" isexit="0" bhvcode="spp" oindex="8">
    <color red="0" green="0" blue="0"/>
    <uid>9</uid>
    <autoReverse>false</autoReverse>
    <isclicktri>false</isclicktri>
    <repeatcount>1</repeatcount>
    <rangedata start="0.5" end="1"/>
  </xeff>
  <xeff index="10" displayname="单击此处输入你的正文,文字是您思想的提炼,为了最终演示发布的良好效果,请尽量言简意赅的阐述观点；" abstypecode="0" spid="21" nativeid="0" isexit="0" bhvcode="spp" oindex="9">
    <color red="0" green="0" blue="0"/>
    <uid>10</uid>
    <autoReverse>false</autoReverse>
    <isclicktri>false</isclicktri>
    <repeatcount>1</repeatcount>
    <rangedata start="0.5" end="1"/>
  </xeff>
  <xeff index="11" displayname="组 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组 9" abstypecode="0" spid="10" nativeid="10" isexit="0" bhvcode="spp" oindex="12">
    <color red="0" green="0" blue="0"/>
    <uid>12</uid>
    <autoReverse>false</autoReverse>
    <isclicktri>false</isclicktri>
    <repeatcount>1</repeatcount>
    <rangedata start="0.5" end="1"/>
  </xeff>
  <xeff index="13" displayname="组 2" abstypecode="0" spid="20" nativeid="10" isexit="0" bhvcode="spp" oindex="13">
    <color red="0" green="0" blue="0"/>
    <uid>13</uid>
    <autoReverse>false</autoReverse>
    <isclicktri>false</isclicktri>
    <repeatcount>1</repeatcount>
    <rangedata start="0.5" end="1"/>
  </xeff>
  <sldid>-1</sldid>
</xseqc>
</file>

<file path=customXml/item16.xml><?xml version="1.0" encoding="utf-8"?>
<xseqc xmlns:xsd="http://www.w3.org/2001/XMLSchema" xmlns:xsi="http://www.w3.org/2001/XMLSchema-instance">
  <xeff index="1" displayname="输入照片描述" abstypecode="0" spid="20" nativeid="10" isexit="0" bhvcode="spp" oindex="3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23" nativeid="10" isexit="0" bhvcode="spp" oindex="4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15" nativeid="0" isexit="0" bhvcode="spp" oindex="5">
    <color red="0" green="0" blue="0"/>
    <uid>3</uid>
    <autoReverse>false</autoReverse>
    <isclicktri>false</isclicktri>
    <repeatcount>1</repeatcount>
    <rangedata start="0.5" end="1"/>
  </xeff>
  <xeff index="4" displayname="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" abstypecode="0" spid="21" nativeid="0" isexit="0" bhvcode="spp" oindex="6">
    <color red="0" green="0" blue="0"/>
    <uid>4</uid>
    <autoReverse>false</autoReverse>
    <isclicktri>false</isclicktri>
    <repeatcount>1</repeatcount>
    <rangedata start="0.75" end="1.25"/>
  </xeff>
  <xeff index="5" displayname="这里输入您的大标题" abstypecode="0" spid="22" nativeid="0" isexit="0" bhvcode="spp" oindex="7">
    <color red="0" green="0" blue="0"/>
    <uid>5</uid>
    <autoReverse>false</autoReverse>
    <isclicktri>false</isclicktri>
    <repeatcount>1</repeatcount>
    <rangedata start="0.5" end="1"/>
  </xeff>
  <xeff index="6" displayname="组 73" abstypecode="0" spid="74" nativeid="10" isexit="0" bhvcode="sppp" oindex="1">
    <color red="0" green="0" blue="0"/>
    <uid>6</uid>
    <autoReverse>false</autoReverse>
    <isclicktri>false</isclicktri>
    <repeatcount>1</repeatcount>
    <rangedata start="0" end="0.5"/>
  </xeff>
  <xeff index="7" displayname="组 73" abstypecode="0" spid="74" nativeid="10" isexit="0" bhvcode="sppp" oindex="2">
    <color red="0" green="0" blue="0"/>
    <uid>7</uid>
    <autoReverse>false</autoReverse>
    <isclicktri>false</isclicktri>
    <repeatcount>1</repeatcount>
    <rangedata start="0" end="0.5"/>
  </xeff>
  <xeff index="8" displayname="单击此处输入你的正文,文字是您思想的提炼,为了最终演示发布的良好效果,请尽量言简意赅的阐述观点；单击此处输入你的正文,文字是您思想的提炼；" abstypecode="0" spid="2" nativeid="0" isexit="0" bhvcode="spp" oindex="8">
    <color red="0" green="0" blue="0"/>
    <uid>8</uid>
    <autoReverse>false</autoReverse>
    <isclicktri>false</isclicktri>
    <repeatcount>1</repeatcount>
    <rangedata start="1" end="1.5"/>
  </xeff>
  <xeff index="9" displayname="单击此处输入你的正文,文字是您思想的提炼,为了最终演示发布的良好效果,请尽量言简意赅的阐述观点；单击此处输入你的正文,文字是您思想的提炼；" abstypecode="0" spid="3" nativeid="0" isexit="0" bhvcode="spp" oindex="9">
    <color red="0" green="0" blue="0"/>
    <uid>9</uid>
    <autoReverse>false</autoReverse>
    <isclicktri>false</isclicktri>
    <repeatcount>1</repeatcount>
    <rangedata start="1.25" end="1.75"/>
  </xeff>
  <sldid>-1</sldid>
</xseqc>
</file>

<file path=customXml/item17.xml><?xml version="1.0" encoding="utf-8"?>
<xseqc xmlns:xsd="http://www.w3.org/2001/XMLSchema" xmlns:xsi="http://www.w3.org/2001/XMLSchema-instance">
  <xeff index="1" displayname="组 73" abstypecode="0" spid="74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组 73" abstypecode="0" spid="74" nativeid="10" isexit="0" bhvcode="sppp" oindex="2">
    <color red="0" green="0" blue="0"/>
    <uid>2</uid>
    <autoReverse>false</autoReverse>
    <isclicktri>false</isclicktri>
    <repeatcount>1</repeatcount>
    <rangedata start="0" end="0.5"/>
  </xeff>
  <xeff index="3" displayname="感谢您下载觅知网提供的原创PPT作品,为了您和觅知网以及原创作者的利益,请勿复制、传播、销售,否则将承担法律责任!觅知网将对作品进行维权,按照传播下载次数进行十倍的索取赔偿! 1、在觅知网出售的PPT模板是免版税类(RF:Royalty-Free)正版受《中华人民共和国著作法》和《世界版权公约》的保护,作品的所有权、版权和著作权归觅知网所有,您下载的是PPT模板素材的使用权。 2、不得将觅知网的PPT模板、PPT素材,本身用于再出售,或者出租、出借、转让、分销、发布或者作为礼物供他人使用,不得转授权、出卖、转让本协议或者本协议中的权利。 3、禁止将作品输入商标或者服务标记使用 更多模板烦请登录:http://www.51miz.com/ppt/" abstypecode="0" spid="2" nativeid="39" isexit="0" bhvcode="sfpp" oindex="3">
    <color red="0" green="0" blue="0"/>
    <uid>3</uid>
    <autoReverse>false</autoReverse>
    <isclicktri>false</isclicktri>
    <repeatcount>1</repeatcount>
    <rangedata start="0.5" end="1"/>
  </xeff>
  <sldid>-1</sldid>
</xseqc>
</file>

<file path=customXml/item18.xml><?xml version="1.0" encoding="utf-8"?>
<xseqc xmlns:xsd="http://www.w3.org/2001/XMLSchema" xmlns:xsi="http://www.w3.org/2001/XMLSchema-instance">
  <xeff index="1" displayname="组 73" abstypecode="0" spid="74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五边形 3" abstypecode="0" spid="2" nativeid="1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请添加小标题" abstypecode="0" spid="3" nativeid="10" isexit="0" bhvcode="spp" oindex="3">
    <color red="0" green="0" blue="0"/>
    <uid>3</uid>
    <autoReverse>false</autoReverse>
    <isclicktri>false</isclicktri>
    <repeatcount>1</repeatcount>
    <rangedata start="0.25" end="0.75"/>
  </xeff>
  <xeff index="4" displayname="图 24" abstypecode="0" spid="25" nativeid="10" isexit="0" bhvcode="spp" oindex="4">
    <color red="0" green="0" blue="0"/>
    <uid>4</uid>
    <autoReverse>false</autoReverse>
    <isclicktri>false</isclicktri>
    <repeatcount>1</repeatcount>
    <rangedata start="0.25" end="0.75"/>
  </xeff>
  <xeff index="5" displayname="圆角矩形 8" abstypecode="0" spid="5" nativeid="10" isexit="0" bhvcode="spp" oindex="5">
    <color red="0" green="0" blue="0"/>
    <uid>5</uid>
    <autoReverse>false</autoReverse>
    <isclicktri>false</isclicktri>
    <repeatcount>1</repeatcount>
    <rangedata start="0.5" end="1"/>
  </xeff>
  <xeff index="6" displayname="01" abstypecode="0" spid="6" nativeid="10" isexit="0" bhvcode="spp" oindex="6">
    <color red="0" green="0" blue="0"/>
    <uid>6</uid>
    <autoReverse>false</autoReverse>
    <isclicktri>false</isclicktri>
    <repeatcount>1</repeatcount>
    <rangedata start="0.5" end="1"/>
  </xeff>
  <xeff index="7" displayname="圆角矩形 15" abstypecode="0" spid="9" nativeid="10" isexit="0" bhvcode="spp" oindex="7">
    <color red="0" green="0" blue="0"/>
    <uid>7</uid>
    <autoReverse>false</autoReverse>
    <isclicktri>false</isclicktri>
    <repeatcount>1</repeatcount>
    <rangedata start="0.75" end="1.25"/>
  </xeff>
  <xeff index="8" displayname="03" abstypecode="0" spid="10" nativeid="10" isexit="0" bhvcode="spp" oindex="8">
    <color red="0" green="0" blue="0"/>
    <uid>8</uid>
    <autoReverse>false</autoReverse>
    <isclicktri>false</isclicktri>
    <repeatcount>1</repeatcount>
    <rangedata start="0.75" end="1.25"/>
  </xeff>
  <xeff index="9" displayname="觅知网-不倒翁ID:189359941" abstypecode="0" spid="13" nativeid="10" isexit="0" bhvcode="spp" oindex="9">
    <color red="0" green="0" blue="0"/>
    <uid>9</uid>
    <autoReverse>false</autoReverse>
    <isclicktri>false</isclicktri>
    <repeatcount>1</repeatcount>
    <rangedata start="0.5" end="1"/>
  </xeff>
  <xeff index="10" displayname="觅知网-不倒翁ID:189359941" abstypecode="0" spid="19" nativeid="10" isexit="0" bhvcode="spp" oindex="10">
    <color red="0" green="0" blue="0"/>
    <uid>10</uid>
    <autoReverse>false</autoReverse>
    <isclicktri>false</isclicktri>
    <repeatcount>1</repeatcount>
    <rangedata start="0.75" end="1.25"/>
  </xeff>
  <xeff index="11" displayname="圆角矩形 11" abstypecode="0" spid="7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02" abstypecode="0" spid="8" nativeid="10" isexit="0" bhvcode="spp" oindex="12">
    <color red="0" green="0" blue="0"/>
    <uid>12</uid>
    <autoReverse>false</autoReverse>
    <isclicktri>false</isclicktri>
    <repeatcount>1</repeatcount>
    <rangedata start="0.5" end="1"/>
  </xeff>
  <xeff index="13" displayname="圆角矩形 17" abstypecode="0" spid="11" nativeid="10" isexit="0" bhvcode="spp" oindex="13">
    <color red="0" green="0" blue="0"/>
    <uid>13</uid>
    <autoReverse>false</autoReverse>
    <isclicktri>false</isclicktri>
    <repeatcount>1</repeatcount>
    <rangedata start="0.75" end="1.25"/>
  </xeff>
  <xeff index="14" displayname="04" abstypecode="0" spid="12" nativeid="10" isexit="0" bhvcode="spp" oindex="14">
    <color red="0" green="0" blue="0"/>
    <uid>14</uid>
    <autoReverse>false</autoReverse>
    <isclicktri>false</isclicktri>
    <repeatcount>1</repeatcount>
    <rangedata start="0.75" end="1.25"/>
  </xeff>
  <xeff index="15" displayname="觅知网-不倒翁ID:189359941" abstypecode="0" spid="16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觅知网-不倒翁ID:189359941" abstypecode="0" spid="22" nativeid="10" isexit="0" bhvcode="spp" oindex="16">
    <color red="0" green="0" blue="0"/>
    <uid>16</uid>
    <autoReverse>false</autoReverse>
    <isclicktri>false</isclicktri>
    <repeatcount>1</repeatcount>
    <rangedata start="0.75" end="1.25"/>
  </xeff>
  <sldid>-1</sldid>
</xseqc>
</file>

<file path=customXml/item19.xml><?xml version="1.0" encoding="utf-8"?>
<xseqc xmlns:xsd="http://www.w3.org/2001/XMLSchema" xmlns:xsi="http://www.w3.org/2001/XMLSchema-instance">
  <xeff index="1" displayname="单击此处输入你的正文,文字是您思想的提炼,为了最终演示发布的良好效果,请尽量言简意赅的阐述观点；单击此处输入你的正文,文字是您思想的提炼；" abstypecode="0" spid="34" nativeid="0" isexit="0" bhvcode="spp" oindex="1">
    <color red="0" green="0" blue="0"/>
    <uid>1</uid>
    <autoReverse>false</autoReverse>
    <isclicktri>false</isclicktri>
    <repeatcount>1</repeatcount>
    <rangedata start="0.25" end="0.75"/>
  </xeff>
  <xeff index="2" displayname="工作内容回顾" abstypecode="0" spid="33" nativeid="10" isexit="0" bhvcode="sppp" oindex="2">
    <color red="0" green="0" blue="0"/>
    <uid>2</uid>
    <autoReverse>false</autoReverse>
    <isclicktri>false</isclicktri>
    <repeatcount>1</repeatcount>
    <rangedata start="0" end="0.75"/>
  </xeff>
  <xeff index="3" displayname="组 21" abstypecode="0" spid="22" nativeid="10" isexit="0" bhvcode="spp" oindex="3">
    <color red="0" green="0" blue="0"/>
    <uid>3</uid>
    <autoReverse>false</autoReverse>
    <isclicktri>false</isclicktri>
    <repeatcount>1</repeatcount>
    <rangedata start="0" end="0.5"/>
  </xeff>
  <sldid>-1</sldid>
</xseqc>
</file>

<file path=customXml/item2.xml><?xml version="1.0" encoding="utf-8"?>
<xseqc xmlns:xsd="http://www.w3.org/2001/XMLSchema" xmlns:xsi="http://www.w3.org/2001/XMLSchema-instance">
  <xeff index="1" displayname="觅知网-不倒翁ID:189359941" abstypecode="0" spid="6" nativeid="10" isexit="0" bhvcode="sppp" oindex="3">
    <color red="0" green="0" blue="0"/>
    <uid>1</uid>
    <autoReverse>false</autoReverse>
    <isclicktri>false</isclicktri>
    <repeatcount>1</repeatcount>
    <rangedata start="0.25" end="0.75"/>
  </xeff>
  <xeff index="2" displayname="添加标题" abstypecode="0" spid="8" nativeid="10" isexit="0" bhvcode="sppp" oindex="4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3" nativeid="0" isexit="0" bhvcode="spp" oindex="5">
    <color red="0" green="0" blue="0"/>
    <uid>3</uid>
    <autoReverse>false</autoReverse>
    <isclicktri>false</isclicktri>
    <repeatcount>1</repeatcount>
    <rangedata start="0.5" end="1"/>
  </xeff>
  <xeff index="4" displayname="觅知网-不倒翁ID:189359941" abstypecode="0" spid="4" nativeid="0" isexit="0" bhvcode="spp" oindex="6">
    <color red="0" green="0" blue="0"/>
    <uid>4</uid>
    <autoReverse>false</autoReverse>
    <isclicktri>false</isclicktri>
    <repeatcount>1</repeatcount>
    <rangedata start="0.5" end="1"/>
  </xeff>
  <xeff index="5" displayname="请添加小标题" abstypecode="0" spid="9" nativeid="0" isexit="0" bhvcode="spp" oindex="7">
    <color red="0" green="0" blue="0"/>
    <uid>5</uid>
    <autoReverse>false</autoReverse>
    <isclicktri>false</isclicktri>
    <repeatcount>1</repeatcount>
    <rangedata start="0.5" end="1"/>
  </xeff>
  <xeff index="6" displayname="单击此处输入你的正文,文字是您思想的提炼,为了最终演示发布的良好效果,请尽量言简意赅的阐述观点；根据需要可酌情增减文字；" abstypecode="0" spid="10" nativeid="0" isexit="0" bhvcode="spp" oindex="8">
    <color red="0" green="0" blue="0"/>
    <uid>6</uid>
    <autoReverse>false</autoReverse>
    <isclicktri>false</isclicktri>
    <repeatcount>1</repeatcount>
    <rangedata start="0.5" end="1"/>
  </xeff>
  <xeff index="7" displayname="请添加小标题" abstypecode="0" spid="11" nativeid="0" isexit="0" bhvcode="spp" oindex="9">
    <color red="0" green="0" blue="0"/>
    <uid>7</uid>
    <autoReverse>false</autoReverse>
    <isclicktri>false</isclicktri>
    <repeatcount>1</repeatcount>
    <rangedata start="0.5" end="1"/>
  </xeff>
  <xeff index="8" displayname="单击此处输入你的正文,文字是您思想的提炼,为了最终演示发布的良好效果,请尽量言简意赅的阐述观点；根据需要可酌情增减文字；" abstypecode="0" spid="12" nativeid="0" isexit="0" bhvcode="spp" oindex="10">
    <color red="0" green="0" blue="0"/>
    <uid>8</uid>
    <autoReverse>false</autoReverse>
    <isclicktri>false</isclicktri>
    <repeatcount>1</repeatcount>
    <rangedata start="0.5" end="1"/>
  </xeff>
  <xeff index="9" displayname="组 73" abstypecode="0" spid="74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组 73" abstypecode="0" spid="74" nativeid="10" isexit="0" bhvcode="sppp" oindex="2">
    <color red="0" green="0" blue="0"/>
    <uid>10</uid>
    <autoReverse>false</autoReverse>
    <isclicktri>false</isclicktri>
    <repeatcount>1</repeatcount>
    <rangedata start="0" end="0.5"/>
  </xeff>
  <xeff index="11" displayname="觅知网-不倒翁ID:189359941" abstypecode="0" spid="2" nativeid="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5" nativeid="0" isexit="0" bhvcode="spp" oindex="12">
    <color red="0" green="0" blue="0"/>
    <uid>12</uid>
    <autoReverse>false</autoReverse>
    <isclicktri>false</isclicktri>
    <repeatcount>1</repeatcount>
    <rangedata start="0.5" end="1"/>
  </xeff>
  <xeff index="13" displayname="请添加小标题" abstypecode="0" spid="13" nativeid="0" isexit="0" bhvcode="spp" oindex="13">
    <color red="0" green="0" blue="0"/>
    <uid>13</uid>
    <autoReverse>false</autoReverse>
    <isclicktri>false</isclicktri>
    <repeatcount>1</repeatcount>
    <rangedata start="0.5" end="1"/>
  </xeff>
  <xeff index="14" displayname="单击此处输入你的正文,文字是您思想的提炼,为了最终演示发布的良好效果,请尽量言简意赅的阐述观点；根据需要可酌情增减文字；" abstypecode="0" spid="14" nativeid="0" isexit="0" bhvcode="spp" oindex="14">
    <color red="0" green="0" blue="0"/>
    <uid>14</uid>
    <autoReverse>false</autoReverse>
    <isclicktri>false</isclicktri>
    <repeatcount>1</repeatcount>
    <rangedata start="0.5" end="1"/>
  </xeff>
  <xeff index="15" displayname="请添加小标题" abstypecode="0" spid="15" nativeid="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单击此处输入你的正文,文字是您思想的提炼,为了最终演示发布的良好效果,请尽量言简意赅的阐述观点；根据需要可酌情增减文字；" abstypecode="0" spid="16" nativeid="0" isexit="0" bhvcode="spp" oindex="16">
    <color red="0" green="0" blue="0"/>
    <uid>16</uid>
    <autoReverse>false</autoReverse>
    <isclicktri>false</isclicktri>
    <repeatcount>1</repeatcount>
    <rangedata start="0.5" end="1"/>
  </xeff>
  <xeff index="17" displayname="íṡ1iďè" abstypecode="0" spid="17" nativeid="10" isexit="0" bhvcode="spp" oindex="17">
    <color red="0" green="0" blue="0"/>
    <uid>17</uid>
    <autoReverse>false</autoReverse>
    <isclicktri>false</isclicktri>
    <repeatcount>1</repeatcount>
    <rangedata start="0.25" end="0.75"/>
  </xeff>
  <sldid>-1</sldid>
</xseqc>
</file>

<file path=customXml/item20.xml><?xml version="1.0" encoding="utf-8"?>
<xseqc xmlns:xsd="http://www.w3.org/2001/XMLSchema" xmlns:xsi="http://www.w3.org/2001/XMLSchema-instance">
  <xeff index="1" displayname="觅知网-不倒翁ID:189359941" abstypecode="0" spid="33" nativeid="0" isexit="0" bhvcode="spp" oindex="2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34" nativeid="0" isexit="0" bhvcode="spp" oindex="3">
    <color red="0" green="0" blue="0"/>
    <uid>2</uid>
    <autoReverse>false</autoReverse>
    <isclicktri>false</isclicktri>
    <repeatcount>1</repeatcount>
    <rangedata start="0.25" end="0.75"/>
  </xeff>
  <xeff index="3" displayname="单击此处输入你的正文,文字是您思想的提炼,为了最终演示发布的良好效果,请尽量言简意赅的阐述观点；根据需要可酌情增减文字,以便观者可以准确理解您所传达的信息。单击此处输入你的正文,文字是您思想的提炼,为了最终演示发布的良好效果,请尽量言简意赅的阐述观点；" abstypecode="0" spid="4" nativeid="10" isexit="0" bhvcode="spp" oindex="4">
    <color red="0" green="0" blue="0"/>
    <uid>3</uid>
    <autoReverse>false</autoReverse>
    <isclicktri>false</isclicktri>
    <repeatcount>1</repeatcount>
    <rangedata start="0.5" end="1"/>
  </xeff>
  <xeff index="4" displayname="请添加小标题" abstypecode="0" spid="5" nativeid="10" isexit="0" bhvcode="spp" oindex="5">
    <color red="0" green="0" blue="0"/>
    <uid>4</uid>
    <autoReverse>false</autoReverse>
    <isclicktri>false</isclicktri>
    <repeatcount>1</repeatcount>
    <rangedata start="0.5" end="1"/>
  </xeff>
  <xeff index="5" displayname="组 73" abstypecode="0" spid="74" nativeid="10" isexit="0" bhvcode="sppp" oindex="1">
    <color red="0" green="0" blue="0"/>
    <uid>5</uid>
    <autoReverse>false</autoReverse>
    <isclicktri>false</isclicktri>
    <repeatcount>1</repeatcount>
    <rangedata start="0" end="0.5"/>
  </xeff>
  <xeff index="6" displayname="觅知网-不倒翁ID:189359941" abstypecode="0" spid="35" nativeid="0" isexit="0" bhvcode="spp" oindex="6">
    <color red="0" green="0" blue="0"/>
    <uid>6</uid>
    <autoReverse>false</autoReverse>
    <isclicktri>false</isclicktri>
    <repeatcount>1</repeatcount>
    <rangedata start="0.75" end="1.25"/>
  </xeff>
  <xeff index="7" displayname="觅知网-不倒翁ID:189359941" abstypecode="0" spid="36" nativeid="0" isexit="0" bhvcode="spp" oindex="7">
    <color red="0" green="0" blue="0"/>
    <uid>7</uid>
    <autoReverse>false</autoReverse>
    <isclicktri>false</isclicktri>
    <repeatcount>1</repeatcount>
    <rangedata start="1" end="1.5"/>
  </xeff>
  <xeff index="8" displayname="觅知网-不倒翁ID:189359941" abstypecode="0" spid="37" nativeid="0" isexit="0" bhvcode="spp" oindex="8">
    <color red="0" green="0" blue="0"/>
    <uid>8</uid>
    <autoReverse>false</autoReverse>
    <isclicktri>false</isclicktri>
    <repeatcount>1</repeatcount>
    <rangedata start="1.25" end="1.75"/>
  </xeff>
  <sldid>-1</sldid>
</xseqc>
</file>

<file path=customXml/item21.xml><?xml version="1.0" encoding="utf-8"?>
<xseqc xmlns:xsd="http://www.w3.org/2001/XMLSchema" xmlns:xsi="http://www.w3.org/2001/XMLSchema-instance">
  <xeff index="1" displayname="Gloria15" abstypecode="0" spid="1083" nativeid="10" isexit="0" bhvcode="spp" oindex="1">
    <color red="0" green="0" blue="0"/>
    <uid>1</uid>
    <autoReverse>false</autoReverse>
    <isclicktri>false</isclicktri>
    <repeatcount>1</repeatcount>
    <rangedata start="0" end="0.5"/>
  </xeff>
  <xeff index="2" displayname="组 1086" abstypecode="0" spid="1087" nativeid="1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组 1095" abstypecode="0" spid="1096" nativeid="10" isexit="0" bhvcode="spp" oindex="3">
    <color red="0" green="0" blue="0"/>
    <uid>3</uid>
    <autoReverse>false</autoReverse>
    <isclicktri>false</isclicktri>
    <repeatcount>1</repeatcount>
    <rangedata start="0.5" end="1"/>
  </xeff>
  <xeff index="4" displayname="组 1100" abstypecode="0" spid="1101" nativeid="10" isexit="0" bhvcode="spp" oindex="4">
    <color red="0" green="0" blue="0"/>
    <uid>4</uid>
    <autoReverse>false</autoReverse>
    <isclicktri>false</isclicktri>
    <repeatcount>1</repeatcount>
    <rangedata start="0.75" end="1.25"/>
  </xeff>
  <xeff index="5" displayname="组 1105" abstypecode="0" spid="1106" nativeid="10" isexit="0" bhvcode="spp" oindex="5">
    <color red="0" green="0" blue="0"/>
    <uid>5</uid>
    <autoReverse>false</autoReverse>
    <isclicktri>false</isclicktri>
    <repeatcount>1</repeatcount>
    <rangedata start="1" end="1.5"/>
  </xeff>
  <sldid>-1</sldid>
</xseqc>
</file>

<file path=customXml/item22.xml><?xml version="1.0" encoding="utf-8"?>
<xseqc xmlns:xsd="http://www.w3.org/2001/XMLSchema" xmlns:xsi="http://www.w3.org/2001/XMLSchema-instance">
  <xeff index="1" displayname="觅知网-不倒翁ID:189359941" abstypecode="0" spid="2" nativeid="10" isexit="0" bhvcode="spp" oindex="2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12" nativeid="10" isexit="0" bhvcode="spp" oindex="3">
    <color red="0" green="0" blue="0"/>
    <uid>2</uid>
    <autoReverse>false</autoReverse>
    <isclicktri>false</isclicktri>
    <repeatcount>1</repeatcount>
    <rangedata start="0.5" end="1"/>
  </xeff>
  <xeff index="3" displayname="组 73" abstypecode="0" spid="74" nativeid="10" isexit="0" bhvcode="sppp" oindex="1">
    <color red="0" green="0" blue="0"/>
    <uid>3</uid>
    <autoReverse>false</autoReverse>
    <isclicktri>false</isclicktri>
    <repeatcount>1</repeatcount>
    <rangedata start="0" end="0.5"/>
  </xeff>
  <xeff index="4" displayname="觅知网-不倒翁ID:189359941" abstypecode="0" spid="23" nativeid="10" isexit="0" bhvcode="spp" oindex="4">
    <color red="0" green="0" blue="0"/>
    <uid>4</uid>
    <autoReverse>false</autoReverse>
    <isclicktri>false</isclicktri>
    <repeatcount>1</repeatcount>
    <rangedata start="0.75" end="1.25"/>
  </xeff>
  <xeff index="5" displayname="觅知网-不倒翁ID:189359941" abstypecode="0" spid="24" nativeid="10" isexit="0" bhvcode="spp" oindex="5">
    <color red="0" green="0" blue="0"/>
    <uid>5</uid>
    <autoReverse>false</autoReverse>
    <isclicktri>false</isclicktri>
    <repeatcount>1</repeatcount>
    <rangedata start="0.75" end="1.25"/>
  </xeff>
  <xeff index="6" displayname="请添加小标题" abstypecode="0" spid="25" nativeid="10" isexit="0" bhvcode="spp" oindex="6">
    <color red="0" green="0" blue="0"/>
    <uid>6</uid>
    <autoReverse>false</autoReverse>
    <isclicktri>false</isclicktri>
    <repeatcount>1</repeatcount>
    <rangedata start="1" end="1.5"/>
  </xeff>
  <xeff index="7" displayname="单击此处输入你的正文,文字是您思想的提炼,请尽量言简意赅的阐述观点；" abstypecode="0" spid="26" nativeid="10" isexit="0" bhvcode="spp" oindex="7">
    <color red="0" green="0" blue="0"/>
    <uid>7</uid>
    <autoReverse>false</autoReverse>
    <isclicktri>false</isclicktri>
    <repeatcount>1</repeatcount>
    <rangedata start="1" end="1.5"/>
  </xeff>
  <xeff index="8" displayname="觅知网-不倒翁ID:189359941" abstypecode="0" spid="27" nativeid="10" isexit="0" bhvcode="spp" oindex="8">
    <color red="0" green="0" blue="0"/>
    <uid>8</uid>
    <autoReverse>false</autoReverse>
    <isclicktri>false</isclicktri>
    <repeatcount>1</repeatcount>
    <rangedata start="1" end="1.5"/>
  </xeff>
  <xeff index="9" displayname="请添加小标题" abstypecode="0" spid="28" nativeid="10" isexit="0" bhvcode="spp" oindex="9">
    <color red="0" green="0" blue="0"/>
    <uid>9</uid>
    <autoReverse>false</autoReverse>
    <isclicktri>false</isclicktri>
    <repeatcount>1</repeatcount>
    <rangedata start="1.25" end="1.75"/>
  </xeff>
  <xeff index="10" displayname="单击此处输入你的正文,文字是您思想的提炼,请尽量言简意赅的阐述观点；" abstypecode="0" spid="29" nativeid="10" isexit="0" bhvcode="spp" oindex="10">
    <color red="0" green="0" blue="0"/>
    <uid>10</uid>
    <autoReverse>false</autoReverse>
    <isclicktri>false</isclicktri>
    <repeatcount>1</repeatcount>
    <rangedata start="1.25" end="1.75"/>
  </xeff>
  <xeff index="11" displayname="觅知网-不倒翁ID:189359941" abstypecode="0" spid="30" nativeid="10" isexit="0" bhvcode="spp" oindex="11">
    <color red="0" green="0" blue="0"/>
    <uid>11</uid>
    <autoReverse>false</autoReverse>
    <isclicktri>false</isclicktri>
    <repeatcount>1</repeatcount>
    <rangedata start="1.25" end="1.75"/>
  </xeff>
  <xeff index="12" displayname="请添加小标题" abstypecode="0" spid="31" nativeid="10" isexit="0" bhvcode="spp" oindex="12">
    <color red="0" green="0" blue="0"/>
    <uid>12</uid>
    <autoReverse>false</autoReverse>
    <isclicktri>false</isclicktri>
    <repeatcount>1</repeatcount>
    <rangedata start="1.5" end="2"/>
  </xeff>
  <xeff index="13" displayname="单击此处输入你的正文,文字是您思想的提炼,请尽量言简意赅的阐述观点；" abstypecode="0" spid="32" nativeid="10" isexit="0" bhvcode="spp" oindex="13">
    <color red="0" green="0" blue="0"/>
    <uid>13</uid>
    <autoReverse>false</autoReverse>
    <isclicktri>false</isclicktri>
    <repeatcount>1</repeatcount>
    <rangedata start="1.5" end="2"/>
  </xeff>
  <xeff index="14" displayname="觅知网-不倒翁ID:189359941" abstypecode="0" spid="33" nativeid="10" isexit="0" bhvcode="spp" oindex="14">
    <color red="0" green="0" blue="0"/>
    <uid>14</uid>
    <autoReverse>false</autoReverse>
    <isclicktri>false</isclicktri>
    <repeatcount>1</repeatcount>
    <rangedata start="1.5" end="2"/>
  </xeff>
  <sldid>-1</sldid>
</xseqc>
</file>

<file path=customXml/item23.xml><?xml version="1.0" encoding="utf-8"?>
<xseqc xmlns:xsd="http://www.w3.org/2001/XMLSchema" xmlns:xsi="http://www.w3.org/2001/XMLSchema-instance">
  <xeff index="1" displayname="缺角矩形 9" abstypecode="0" spid="10" nativeid="10" isexit="0" bhvcode="sf" oindex="2">
    <color red="0" green="0" blue="0"/>
    <uid>1</uid>
    <autoReverse>false</autoReverse>
    <isclicktri>false</isclicktri>
    <repeatcount>1</repeatcount>
    <rangedata start="0.25" end="0.75"/>
  </xeff>
  <xeff index="2" displayname="连接符 10" abstypecode="0" spid="11" nativeid="10" isexit="0" bhvcode="spp" oindex="3">
    <color red="0" green="0" blue="0"/>
    <uid>2</uid>
    <autoReverse>false</autoReverse>
    <isclicktri>false</isclicktri>
    <repeatcount>1</repeatcount>
    <rangedata start="0.5" end="1"/>
  </xeff>
  <xeff index="3" displayname="组 11" abstypecode="0" spid="12" nativeid="10" isexit="0" bhvcode="spp" oindex="4">
    <color red="0" green="0" blue="0"/>
    <uid>3</uid>
    <autoReverse>false</autoReverse>
    <isclicktri>false</isclicktri>
    <repeatcount>1</repeatcount>
    <rangedata start="0.5" end="1"/>
  </xeff>
  <xeff index="4" displayname="组 17" abstypecode="0" spid="18" nativeid="10" isexit="0" bhvcode="spp" oindex="6">
    <color red="0" green="0" blue="0"/>
    <uid>4</uid>
    <autoReverse>false</autoReverse>
    <isclicktri>false</isclicktri>
    <repeatcount>1</repeatcount>
    <rangedata start="0.5" end="1"/>
  </xeff>
  <xeff index="5" displayname="组 25" abstypecode="0" spid="26" nativeid="10" isexit="0" bhvcode="spp" oindex="7">
    <color red="0" green="0" blue="0"/>
    <uid>5</uid>
    <autoReverse>false</autoReverse>
    <isclicktri>false</isclicktri>
    <repeatcount>1</repeatcount>
    <rangedata start="0.5" end="1"/>
  </xeff>
  <xeff index="6" displayname="连接符 16" abstypecode="0" spid="17" nativeid="10" isexit="0" bhvcode="spp" oindex="5">
    <color red="0" green="0" blue="0"/>
    <uid>6</uid>
    <autoReverse>false</autoReverse>
    <isclicktri>false</isclicktri>
    <repeatcount>1</repeatcount>
    <rangedata start="0.5" end="1"/>
  </xeff>
  <xeff index="7" displayname="组 73" abstypecode="0" spid="74" nativeid="10" isexit="0" bhvcode="sppp" oindex="1">
    <color red="0" green="0" blue="0"/>
    <uid>7</uid>
    <autoReverse>false</autoReverse>
    <isclicktri>false</isclicktri>
    <repeatcount>1</repeatcount>
    <rangedata start="0" end="0.5"/>
  </xeff>
  <sldid>-1</sldid>
</xseqc>
</file>

<file path=customXml/item24.xml><?xml version="1.0" encoding="utf-8"?>
<xseqc xmlns:xsd="http://www.w3.org/2001/XMLSchema" xmlns:xsi="http://www.w3.org/2001/XMLSchema-instance">
  <xeff index="1" displayname="觅知网-不倒翁ID:189359941" abstypecode="0" spid="8" nativeid="10" isexit="0" bhvcode="sppp" oindex="2">
    <color red="0" green="0" blue="0"/>
    <uid>1</uid>
    <autoReverse>false</autoReverse>
    <isclicktri>false</isclicktri>
    <repeatcount>1</repeatcount>
    <rangedata start="0.25" end="0.75"/>
  </xeff>
  <xeff index="2" displayname="组 73" abstypecode="0" spid="74" nativeid="10" isexit="0" bhvcode="sppp" oindex="1">
    <color red="0" green="0" blue="0"/>
    <uid>2</uid>
    <autoReverse>false</autoReverse>
    <isclicktri>false</isclicktri>
    <repeatcount>1</repeatcount>
    <rangedata start="0" end="0.5"/>
  </xeff>
  <xeff index="3" displayname="觅知网-不倒翁ID:189359941" abstypecode="0" spid="2" nativeid="0" isexit="0" bhvcode="spp" oindex="3">
    <color red="0" green="0" blue="0"/>
    <uid>3</uid>
    <autoReverse>false</autoReverse>
    <isclicktri>false</isclicktri>
    <repeatcount>1</repeatcount>
    <rangedata start="0.5" end="1"/>
  </xeff>
  <xeff index="4" displayname="觅知网-不倒翁ID:189359941" abstypecode="0" spid="3" nativeid="0" isexit="0" bhvcode="spp" oindex="4">
    <color red="0" green="0" blue="0"/>
    <uid>4</uid>
    <autoReverse>false</autoReverse>
    <isclicktri>false</isclicktri>
    <repeatcount>1</repeatcount>
    <rangedata start="0.75" end="1.25"/>
  </xeff>
  <xeff index="5" displayname="觅知网-不倒翁ID:189359941" abstypecode="0" spid="4" nativeid="0" isexit="0" bhvcode="spp" oindex="5">
    <color red="0" green="0" blue="0"/>
    <uid>5</uid>
    <autoReverse>false</autoReverse>
    <isclicktri>false</isclicktri>
    <repeatcount>1</repeatcount>
    <rangedata start="0.5" end="1"/>
  </xeff>
  <xeff index="6" displayname="觅知网-不倒翁ID:189359941" abstypecode="0" spid="5" nativeid="0" isexit="0" bhvcode="spp" oindex="6">
    <color red="0" green="0" blue="0"/>
    <uid>6</uid>
    <autoReverse>false</autoReverse>
    <isclicktri>false</isclicktri>
    <repeatcount>1</repeatcount>
    <rangedata start="0.75" end="1.25"/>
  </xeff>
  <xeff index="7" displayname="觅知网-不倒翁ID:189359941" abstypecode="0" spid="6" nativeid="0" isexit="0" bhvcode="spp" oindex="7">
    <color red="0" green="0" blue="0"/>
    <uid>7</uid>
    <autoReverse>false</autoReverse>
    <isclicktri>false</isclicktri>
    <repeatcount>1</repeatcount>
    <rangedata start="0.5" end="1"/>
  </xeff>
  <xeff index="8" displayname="觅知网-不倒翁ID:189359941" abstypecode="0" spid="7" nativeid="0" isexit="0" bhvcode="spp" oindex="8">
    <color red="0" green="0" blue="0"/>
    <uid>8</uid>
    <autoReverse>false</autoReverse>
    <isclicktri>false</isclicktri>
    <repeatcount>1</repeatcount>
    <rangedata start="0.75" end="1.25"/>
  </xeff>
  <sldid>-1</sldid>
</xseqc>
</file>

<file path=customXml/item3.xml><?xml version="1.0" encoding="utf-8"?>
<xseqc xmlns:xsd="http://www.w3.org/2001/XMLSchema" xmlns:xsi="http://www.w3.org/2001/XMLSchema-instance">
  <xeff index="1" displayname="组 73" abstypecode="0" spid="74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组 73" abstypecode="0" spid="74" nativeid="10" isexit="0" bhvcode="sppp" oindex="2">
    <color red="0" green="0" blue="0"/>
    <uid>2</uid>
    <autoReverse>false</autoReverse>
    <isclicktri>false</isclicktri>
    <repeatcount>1</repeatcount>
    <rangedata start="0" end="0.5"/>
  </xeff>
  <xeff index="3" displayname="请添加小标题" abstypecode="0" spid="3" nativeid="10" isexit="0" bhvcode="spp" oindex="3">
    <color red="0" green="0" blue="0"/>
    <uid>3</uid>
    <autoReverse>false</autoReverse>
    <isclicktri>false</isclicktri>
    <repeatcount>1</repeatcount>
    <rangedata start="0.5" end="1"/>
  </xeff>
  <xeff index="4" displayname="单击此处输入你的正文,文字是您思想的提炼,为了最终演示发布的良好效果,请尽量言简意赅的阐述观点；" abstypecode="0" spid="4" nativeid="10" isexit="0" bhvcode="spp" oindex="4">
    <color red="0" green="0" blue="0"/>
    <uid>4</uid>
    <autoReverse>false</autoReverse>
    <isclicktri>false</isclicktri>
    <repeatcount>1</repeatcount>
    <rangedata start="0.5" end="1"/>
  </xeff>
  <xeff index="5" displayname="觅知网-不倒翁ID:189359941" abstypecode="0" spid="5" nativeid="10" isexit="0" bhvcode="spp" oindex="5">
    <color red="0" green="0" blue="0"/>
    <uid>5</uid>
    <autoReverse>false</autoReverse>
    <isclicktri>false</isclicktri>
    <repeatcount>1</repeatcount>
    <rangedata start="0.5" end="1"/>
  </xeff>
  <xeff index="6" displayname="觅知网-不倒翁ID:189359941" abstypecode="0" spid="6" nativeid="10" isexit="0" bhvcode="spp" oindex="6">
    <color red="0" green="0" blue="0"/>
    <uid>6</uid>
    <autoReverse>false</autoReverse>
    <isclicktri>false</isclicktri>
    <repeatcount>1</repeatcount>
    <rangedata start="0.5" end="1"/>
  </xeff>
  <xeff index="7" displayname="请添加小标题" abstypecode="0" spid="8" nativeid="10" isexit="0" bhvcode="spp" oindex="7">
    <color red="0" green="0" blue="0"/>
    <uid>7</uid>
    <autoReverse>false</autoReverse>
    <isclicktri>false</isclicktri>
    <repeatcount>1</repeatcount>
    <rangedata start="0.75" end="1.25"/>
  </xeff>
  <xeff index="8" displayname="单击此处输入你的正文,文字是您思想的提炼,为了最终演示发布的良好效果,请尽量言简意赅的阐述观点；" abstypecode="0" spid="9" nativeid="10" isexit="0" bhvcode="spp" oindex="8">
    <color red="0" green="0" blue="0"/>
    <uid>8</uid>
    <autoReverse>false</autoReverse>
    <isclicktri>false</isclicktri>
    <repeatcount>1</repeatcount>
    <rangedata start="0.75" end="1.25"/>
  </xeff>
  <xeff index="9" displayname="觅知网-不倒翁ID:189359941" abstypecode="0" spid="10" nativeid="10" isexit="0" bhvcode="spp" oindex="9">
    <color red="0" green="0" blue="0"/>
    <uid>9</uid>
    <autoReverse>false</autoReverse>
    <isclicktri>false</isclicktri>
    <repeatcount>1</repeatcount>
    <rangedata start="0.75" end="1.25"/>
  </xeff>
  <xeff index="10" displayname="请添加小标题" abstypecode="0" spid="12" nativeid="10" isexit="0" bhvcode="spp" oindex="10">
    <color red="0" green="0" blue="0"/>
    <uid>10</uid>
    <autoReverse>false</autoReverse>
    <isclicktri>false</isclicktri>
    <repeatcount>1</repeatcount>
    <rangedata start="1" end="1.5"/>
  </xeff>
  <xeff index="11" displayname="单击此处输入你的正文,文字是您思想的提炼,为了最终演示发布的良好效果,请尽量言简意赅的阐述观点；" abstypecode="0" spid="13" nativeid="10" isexit="0" bhvcode="spp" oindex="11">
    <color red="0" green="0" blue="0"/>
    <uid>11</uid>
    <autoReverse>false</autoReverse>
    <isclicktri>false</isclicktri>
    <repeatcount>1</repeatcount>
    <rangedata start="1" end="1.5"/>
  </xeff>
  <xeff index="12" displayname="觅知网-不倒翁ID:189359941" abstypecode="0" spid="14" nativeid="10" isexit="0" bhvcode="spp" oindex="12">
    <color red="0" green="0" blue="0"/>
    <uid>12</uid>
    <autoReverse>false</autoReverse>
    <isclicktri>false</isclicktri>
    <repeatcount>1</repeatcount>
    <rangedata start="1" end="1.5"/>
  </xeff>
  <xeff index="13" displayname="觅知网-不倒翁ID:189359941" abstypecode="0" spid="63" nativeid="10" isexit="0" bhvcode="spp" oindex="13">
    <color red="0" green="0" blue="0"/>
    <uid>13</uid>
    <autoReverse>false</autoReverse>
    <isclicktri>false</isclicktri>
    <repeatcount>1</repeatcount>
    <rangedata start="0.75" end="1.25"/>
  </xeff>
  <xeff index="14" displayname="觅知网-不倒翁ID:189359941" abstypecode="0" spid="64" nativeid="10" isexit="0" bhvcode="spp" oindex="14">
    <color red="0" green="0" blue="0"/>
    <uid>14</uid>
    <autoReverse>false</autoReverse>
    <isclicktri>false</isclicktri>
    <repeatcount>1</repeatcount>
    <rangedata start="1" end="1.5"/>
  </xeff>
  <xeff index="15" displayname="组 48" abstypecode="0" spid="49" nativeid="10" isexit="0" bhvcode="spp" oindex="15">
    <color red="0" green="0" blue="0"/>
    <uid>15</uid>
    <autoReverse>false</autoReverse>
    <isclicktri>false</isclicktri>
    <repeatcount>1</repeatcount>
    <rangedata start="0.25" end="0.75"/>
  </xeff>
  <xeff index="16" displayname="组 76" abstypecode="0" spid="77" nativeid="10" isexit="0" bhvcode="spp" oindex="16">
    <color red="0" green="0" blue="0"/>
    <uid>16</uid>
    <autoReverse>false</autoReverse>
    <isclicktri>false</isclicktri>
    <repeatcount>1</repeatcount>
    <rangedata start="0.5" end="1"/>
  </xeff>
  <xeff index="17" displayname="组 82" abstypecode="0" spid="83" nativeid="10" isexit="0" bhvcode="spp" oindex="17">
    <color red="0" green="0" blue="0"/>
    <uid>17</uid>
    <autoReverse>false</autoReverse>
    <isclicktri>false</isclicktri>
    <repeatcount>1</repeatcount>
    <rangedata start="0.75" end="1.25"/>
  </xeff>
  <xeff index="18" displayname="Freeform 31" abstypecode="0" spid="88" nativeid="10" isexit="0" bhvcode="spp" oindex="18">
    <color red="0" green="0" blue="0"/>
    <uid>18</uid>
    <autoReverse>false</autoReverse>
    <isclicktri>false</isclicktri>
    <repeatcount>1</repeatcount>
    <rangedata start="1" end="1.5"/>
  </xeff>
  <sldid>-1</sldid>
</xseqc>
</file>

<file path=customXml/item4.xml><?xml version="1.0" encoding="utf-8"?>
<xseqc xmlns:xsd="http://www.w3.org/2001/XMLSchema" xmlns:xsi="http://www.w3.org/2001/XMLSchema-instance">
  <xeff index="1" displayname="单击此处输入你的正文,文字是您思想的提炼,为了最终演示发布的良好效果,请尽量言简意赅的阐述观点；单击此处输入你的正文,文字是您思想的提炼；" abstypecode="0" spid="34" nativeid="0" isexit="0" bhvcode="spp" oindex="1">
    <color red="0" green="0" blue="0"/>
    <uid>1</uid>
    <autoReverse>false</autoReverse>
    <isclicktri>false</isclicktri>
    <repeatcount>1</repeatcount>
    <rangedata start="0.25" end="0.75"/>
  </xeff>
  <xeff index="2" displayname="工作内容回顾" abstypecode="0" spid="33" nativeid="10" isexit="0" bhvcode="sppp" oindex="2">
    <color red="0" green="0" blue="0"/>
    <uid>2</uid>
    <autoReverse>false</autoReverse>
    <isclicktri>false</isclicktri>
    <repeatcount>1</repeatcount>
    <rangedata start="0" end="0.75"/>
  </xeff>
  <xeff index="3" displayname="组 21" abstypecode="0" spid="22" nativeid="10" isexit="0" bhvcode="spp" oindex="3">
    <color red="0" green="0" blue="0"/>
    <uid>3</uid>
    <autoReverse>false</autoReverse>
    <isclicktri>false</isclicktri>
    <repeatcount>1</repeatcount>
    <rangedata start="0" end="0.5"/>
  </xeff>
  <sldid>-1</sldid>
</xseqc>
</file>

<file path=customXml/item5.xml><?xml version="1.0" encoding="utf-8"?>
<xseqc xmlns:xsd="http://www.w3.org/2001/XMLSchema" xmlns:xsi="http://www.w3.org/2001/XMLSchema-instance">
  <xeff index="1" displayname="单击此处输入你的正文,文字是您思想的提炼,为了最终演示发布的良好效果,请尽量言简意赅的阐述观点；单击此处输入你的正文,文字是您思想的提炼；" abstypecode="0" spid="34" nativeid="0" isexit="0" bhvcode="spp" oindex="1">
    <color red="0" green="0" blue="0"/>
    <uid>1</uid>
    <autoReverse>false</autoReverse>
    <isclicktri>false</isclicktri>
    <repeatcount>1</repeatcount>
    <rangedata start="0.25" end="0.75"/>
  </xeff>
  <xeff index="2" displayname="工作内容回顾" abstypecode="0" spid="33" nativeid="10" isexit="0" bhvcode="sppp" oindex="2">
    <color red="0" green="0" blue="0"/>
    <uid>2</uid>
    <autoReverse>false</autoReverse>
    <isclicktri>false</isclicktri>
    <repeatcount>1</repeatcount>
    <rangedata start="0" end="0.75"/>
  </xeff>
  <xeff index="3" displayname="组 21" abstypecode="0" spid="22" nativeid="10" isexit="0" bhvcode="spp" oindex="3">
    <color red="0" green="0" blue="0"/>
    <uid>3</uid>
    <autoReverse>false</autoReverse>
    <isclicktri>false</isclicktri>
    <repeatcount>1</repeatcount>
    <rangedata start="0" end="0.5"/>
  </xeff>
  <sldid>-1</sldid>
</xseqc>
</file>

<file path=customXml/item6.xml><?xml version="1.0" encoding="utf-8"?>
<xseqc xmlns:xsd="http://www.w3.org/2001/XMLSchema" xmlns:xsi="http://www.w3.org/2001/XMLSchema-instance">
  <xeff index="1" displayname="觅知网-不倒翁ID:189359941" abstypecode="0" spid="47" nativeid="10" isexit="0" bhvcode="spp" oindex="2">
    <color red="0" green="0" blue="0"/>
    <uid>1</uid>
    <autoReverse>false</autoReverse>
    <isclicktri>false</isclicktri>
    <repeatcount>1</repeatcount>
    <rangedata start="0.75" end="1.25"/>
  </xeff>
  <xeff index="2" displayname="觅知网-不倒翁ID:189359941" abstypecode="0" spid="48" nativeid="10" isexit="0" bhvcode="spp" oindex="3">
    <color red="0" green="0" blue="0"/>
    <uid>2</uid>
    <autoReverse>false</autoReverse>
    <isclicktri>false</isclicktri>
    <repeatcount>1</repeatcount>
    <rangedata start="0.75" end="1.25"/>
  </xeff>
  <xeff index="3" displayname="觅知网-不倒翁ID:189359941" abstypecode="0" spid="52" nativeid="10" isexit="0" bhvcode="spp" oindex="4">
    <color red="0" green="0" blue="0"/>
    <uid>3</uid>
    <autoReverse>false</autoReverse>
    <isclicktri>false</isclicktri>
    <repeatcount>1</repeatcount>
    <rangedata start="0.75" end="1.25"/>
  </xeff>
  <xeff index="4" displayname="觅知网-不倒翁ID:189359941" abstypecode="0" spid="11" nativeid="10" isexit="0" bhvcode="spp" oindex="5">
    <color red="0" green="0" blue="0"/>
    <uid>4</uid>
    <autoReverse>false</autoReverse>
    <isclicktri>false</isclicktri>
    <repeatcount>1</repeatcount>
    <rangedata start="0.75" end="1.25"/>
  </xeff>
  <xeff index="5" displayname="觅知网-不倒翁ID:189359941" abstypecode="0" spid="14" nativeid="10" isexit="0" bhvcode="spp" oindex="6">
    <color red="0" green="0" blue="0"/>
    <uid>5</uid>
    <autoReverse>false</autoReverse>
    <isclicktri>false</isclicktri>
    <repeatcount>1</repeatcount>
    <rangedata start="0.75" end="1.25"/>
  </xeff>
  <xeff index="6" displayname="组 73" abstypecode="0" spid="74" nativeid="10" isexit="0" bhvcode="sppp" oindex="1">
    <color red="0" green="0" blue="0"/>
    <uid>6</uid>
    <autoReverse>false</autoReverse>
    <isclicktri>false</isclicktri>
    <repeatcount>1</repeatcount>
    <rangedata start="0" end="0.5"/>
  </xeff>
  <xeff index="7" displayname="觅知网-不倒翁ID:189359941" abstypecode="0" spid="22" nativeid="10" isexit="0" bhvcode="sf" oindex="7">
    <color red="0" green="0" blue="0"/>
    <uid>7</uid>
    <autoReverse>false</autoReverse>
    <isclicktri>false</isclicktri>
    <repeatcount>1</repeatcount>
    <rangedata start="0.5" end="1"/>
  </xeff>
  <xeff index="8" displayname="图 1" abstypecode="0" spid="2" nativeid="10" isexit="0" bhvcode="sppp" oindex="8">
    <color red="0" green="0" blue="0"/>
    <uid>8</uid>
    <autoReverse>false</autoReverse>
    <isclicktri>false</isclicktri>
    <repeatcount>1</repeatcount>
    <rangedata start="0.25" end="0.75"/>
  </xeff>
  <sldid>-1</sldid>
</xseqc>
</file>

<file path=customXml/item7.xml><?xml version="1.0" encoding="utf-8"?>
<xseqc xmlns:xsd="http://www.w3.org/2001/XMLSchema" xmlns:xsi="http://www.w3.org/2001/XMLSchema-instance">
  <xeff index="1" displayname="单击此处输入你的正文,文字是您思想的提炼,为了最终演示发布的良好效果,请尽量言简意赅的阐述观点；单击此处输入你的正文,文字是您思想的提炼；" abstypecode="0" spid="34" nativeid="0" isexit="0" bhvcode="spp" oindex="1">
    <color red="0" green="0" blue="0"/>
    <uid>1</uid>
    <autoReverse>false</autoReverse>
    <isclicktri>false</isclicktri>
    <repeatcount>1</repeatcount>
    <rangedata start="0.25" end="0.75"/>
  </xeff>
  <xeff index="2" displayname="工作内容回顾" abstypecode="0" spid="33" nativeid="10" isexit="0" bhvcode="sppp" oindex="2">
    <color red="0" green="0" blue="0"/>
    <uid>2</uid>
    <autoReverse>false</autoReverse>
    <isclicktri>false</isclicktri>
    <repeatcount>1</repeatcount>
    <rangedata start="0" end="0.75"/>
  </xeff>
  <xeff index="3" displayname="组 21" abstypecode="0" spid="22" nativeid="10" isexit="0" bhvcode="spp" oindex="3">
    <color red="0" green="0" blue="0"/>
    <uid>3</uid>
    <autoReverse>false</autoReverse>
    <isclicktri>false</isclicktri>
    <repeatcount>1</repeatcount>
    <rangedata start="0" end="0.5"/>
  </xeff>
  <sldid>-1</sldid>
</xseqc>
</file>

<file path=customXml/item8.xml><?xml version="1.0" encoding="utf-8"?>
<xseqc xmlns:xsd="http://www.w3.org/2001/XMLSchema" xmlns:xsi="http://www.w3.org/2001/XMLSchema-instance">
  <xeff index="1" displayname="觅知网-不倒翁ID:189359941" abstypecode="0" spid="26" nativeid="10" isexit="0" bhvcode="spp" oindex="3">
    <color red="0" green="0" blue="0"/>
    <uid>1</uid>
    <autoReverse>false</autoReverse>
    <isclicktri>false</isclicktri>
    <repeatcount>1</repeatcount>
    <rangedata start="0.25" end="0.75"/>
  </xeff>
  <xeff index="2" displayname="组 73" abstypecode="0" spid="74" nativeid="10" isexit="0" bhvcode="sppp" oindex="1">
    <color red="0" green="0" blue="0"/>
    <uid>2</uid>
    <autoReverse>false</autoReverse>
    <isclicktri>false</isclicktri>
    <repeatcount>1</repeatcount>
    <rangedata start="0" end="0.5"/>
  </xeff>
  <xeff index="3" displayname="组 73" abstypecode="0" spid="74" nativeid="10" isexit="0" bhvcode="sppp" oindex="2">
    <color red="0" green="0" blue="0"/>
    <uid>3</uid>
    <autoReverse>false</autoReverse>
    <isclicktri>false</isclicktri>
    <repeatcount>1</repeatcount>
    <rangedata start="0" end="0.5"/>
  </xeff>
  <xeff index="4" displayname="觅知网-不倒翁ID:189359941" abstypecode="0" spid="39" nativeid="10" isexit="0" bhvcode="spp" oindex="4">
    <color red="0" green="0" blue="0"/>
    <uid>4</uid>
    <autoReverse>false</autoReverse>
    <isclicktri>false</isclicktri>
    <repeatcount>1</repeatcount>
    <rangedata start="0.25" end="0.75"/>
  </xeff>
  <xeff index="5" displayname="觅知网-不倒翁ID:189359941" abstypecode="0" spid="2" nativeid="10" isexit="0" bhvcode="spp" oindex="5">
    <color red="0" green="0" blue="0"/>
    <uid>5</uid>
    <autoReverse>false</autoReverse>
    <isclicktri>false</isclicktri>
    <repeatcount>1</repeatcount>
    <rangedata start="0.5" end="1"/>
  </xeff>
  <xeff index="6" displayname="觅知网-不倒翁ID:189359941" abstypecode="0" spid="6" nativeid="10" isexit="0" bhvcode="spp" oindex="6">
    <color red="0" green="0" blue="0"/>
    <uid>6</uid>
    <autoReverse>false</autoReverse>
    <isclicktri>false</isclicktri>
    <repeatcount>1</repeatcount>
    <rangedata start="1" end="1.5"/>
  </xeff>
  <xeff index="7" displayname="觅知网-不倒翁ID:189359941" abstypecode="0" spid="10" nativeid="10" isexit="0" bhvcode="spp" oindex="7">
    <color red="0" green="0" blue="0"/>
    <uid>7</uid>
    <autoReverse>false</autoReverse>
    <isclicktri>false</isclicktri>
    <repeatcount>1</repeatcount>
    <rangedata start="0.75" end="1.25"/>
  </xeff>
  <sldid>-1</sldid>
</xseqc>
</file>

<file path=customXml/item9.xml><?xml version="1.0" encoding="utf-8"?>
<xseqc xmlns:xsd="http://www.w3.org/2001/XMLSchema" xmlns:xsi="http://www.w3.org/2001/XMLSchema-instance">
  <xeff index="1" displayname="组 73" abstypecode="0" spid="74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觅知网-不倒翁ID:189359941" abstypecode="0" spid="22" nativeid="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25" nativeid="0" isexit="0" bhvcode="spp" oindex="3">
    <color red="0" green="0" blue="0"/>
    <uid>3</uid>
    <autoReverse>false</autoReverse>
    <isclicktri>false</isclicktri>
    <repeatcount>1</repeatcount>
    <rangedata start="0.25" end="0.75"/>
  </xeff>
  <xeff index="4" displayname="觅知网-不倒翁ID:189359941" abstypecode="0" spid="46" nativeid="0" isexit="0" bhvcode="spp" oindex="4">
    <color red="0" green="0" blue="0"/>
    <uid>4</uid>
    <autoReverse>false</autoReverse>
    <isclicktri>false</isclicktri>
    <repeatcount>1</repeatcount>
    <rangedata start="0.5" end="1"/>
  </xeff>
  <xeff index="5" displayname="觅知网-不倒翁ID:189359941" abstypecode="0" spid="49" nativeid="0" isexit="0" bhvcode="spp" oindex="5">
    <color red="0" green="0" blue="0"/>
    <uid>5</uid>
    <autoReverse>false</autoReverse>
    <isclicktri>false</isclicktri>
    <repeatcount>1</repeatcount>
    <rangedata start="1" end="1.5"/>
  </xeff>
  <xeff index="6" displayname="觅知网-不倒翁ID:189359941" abstypecode="0" spid="52" nativeid="0" isexit="0" bhvcode="spp" oindex="6">
    <color red="0" green="0" blue="0"/>
    <uid>6</uid>
    <autoReverse>false</autoReverse>
    <isclicktri>false</isclicktri>
    <repeatcount>1</repeatcount>
    <rangedata start="0.75" end="1.25"/>
  </xeff>
  <xeff index="7" displayname="觅知网-不倒翁ID:189359941" abstypecode="0" spid="61" nativeid="0" isexit="0" bhvcode="spp" oindex="7">
    <color red="0" green="0" blue="0"/>
    <uid>7</uid>
    <autoReverse>false</autoReverse>
    <isclicktri>false</isclicktri>
    <repeatcount>1</repeatcount>
    <rangedata start="0.75" end="1.25"/>
  </xeff>
  <xeff index="8" displayname="觅知网-不倒翁ID:189359941" abstypecode="0" spid="576" nativeid="0" isexit="0" bhvcode="spp" oindex="8">
    <color red="0" green="0" blue="0"/>
    <uid>8</uid>
    <autoReverse>false</autoReverse>
    <isclicktri>false</isclicktri>
    <repeatcount>1</repeatcount>
    <rangedata start="0.5" end="1"/>
  </xeff>
  <xeff index="9" displayname="觅知网-不倒翁ID:189359941" abstypecode="0" spid="586" nativeid="0" isexit="0" bhvcode="spp" oindex="9">
    <color red="0" green="0" blue="0"/>
    <uid>9</uid>
    <autoReverse>false</autoReverse>
    <isclicktri>false</isclicktri>
    <repeatcount>1</repeatcount>
    <rangedata start="1" end="1.5"/>
  </xeff>
  <sldid>-1</sldid>
</xseqc>
</file>

<file path=customXml/itemProps1.xml><?xml version="1.0" encoding="utf-8"?>
<ds:datastoreItem xmlns:ds="http://schemas.openxmlformats.org/officeDocument/2006/customXml" ds:itemID="{0A104E83-5A79-425C-87D8-577B001BB98B}">
  <ds:schemaRefs/>
</ds:datastoreItem>
</file>

<file path=customXml/itemProps10.xml><?xml version="1.0" encoding="utf-8"?>
<ds:datastoreItem xmlns:ds="http://schemas.openxmlformats.org/officeDocument/2006/customXml" ds:itemID="{51319614-8FA0-4B5C-A1BD-2606BE0583ED}">
  <ds:schemaRefs/>
</ds:datastoreItem>
</file>

<file path=customXml/itemProps11.xml><?xml version="1.0" encoding="utf-8"?>
<ds:datastoreItem xmlns:ds="http://schemas.openxmlformats.org/officeDocument/2006/customXml" ds:itemID="{8BE38296-CBF9-43A8-BE4E-A0586640E06C}">
  <ds:schemaRefs/>
</ds:datastoreItem>
</file>

<file path=customXml/itemProps12.xml><?xml version="1.0" encoding="utf-8"?>
<ds:datastoreItem xmlns:ds="http://schemas.openxmlformats.org/officeDocument/2006/customXml" ds:itemID="{EBE60F56-A09C-4518-AE0E-056C6DCC8B28}">
  <ds:schemaRefs/>
</ds:datastoreItem>
</file>

<file path=customXml/itemProps13.xml><?xml version="1.0" encoding="utf-8"?>
<ds:datastoreItem xmlns:ds="http://schemas.openxmlformats.org/officeDocument/2006/customXml" ds:itemID="{D6157E47-75B2-4D72-86A5-8739C8960DC0}">
  <ds:schemaRefs/>
</ds:datastoreItem>
</file>

<file path=customXml/itemProps14.xml><?xml version="1.0" encoding="utf-8"?>
<ds:datastoreItem xmlns:ds="http://schemas.openxmlformats.org/officeDocument/2006/customXml" ds:itemID="{18E00A43-4442-4FCA-A607-9CE771DEA2BF}">
  <ds:schemaRefs/>
</ds:datastoreItem>
</file>

<file path=customXml/itemProps15.xml><?xml version="1.0" encoding="utf-8"?>
<ds:datastoreItem xmlns:ds="http://schemas.openxmlformats.org/officeDocument/2006/customXml" ds:itemID="{CB477AA1-8C8F-4F60-B34F-8FB86AB11B10}">
  <ds:schemaRefs/>
</ds:datastoreItem>
</file>

<file path=customXml/itemProps16.xml><?xml version="1.0" encoding="utf-8"?>
<ds:datastoreItem xmlns:ds="http://schemas.openxmlformats.org/officeDocument/2006/customXml" ds:itemID="{81A23191-7311-422A-A187-77AF2C4D75AB}">
  <ds:schemaRefs/>
</ds:datastoreItem>
</file>

<file path=customXml/itemProps17.xml><?xml version="1.0" encoding="utf-8"?>
<ds:datastoreItem xmlns:ds="http://schemas.openxmlformats.org/officeDocument/2006/customXml" ds:itemID="{D28C03D9-61C4-4DEE-925B-19EBF7B2E48E}">
  <ds:schemaRefs/>
</ds:datastoreItem>
</file>

<file path=customXml/itemProps18.xml><?xml version="1.0" encoding="utf-8"?>
<ds:datastoreItem xmlns:ds="http://schemas.openxmlformats.org/officeDocument/2006/customXml" ds:itemID="{5938BFD1-DB5D-48EC-A8E8-E5738D175439}">
  <ds:schemaRefs/>
</ds:datastoreItem>
</file>

<file path=customXml/itemProps19.xml><?xml version="1.0" encoding="utf-8"?>
<ds:datastoreItem xmlns:ds="http://schemas.openxmlformats.org/officeDocument/2006/customXml" ds:itemID="{0170E2AF-87AA-40D8-B821-12EF5E893F5F}">
  <ds:schemaRefs/>
</ds:datastoreItem>
</file>

<file path=customXml/itemProps2.xml><?xml version="1.0" encoding="utf-8"?>
<ds:datastoreItem xmlns:ds="http://schemas.openxmlformats.org/officeDocument/2006/customXml" ds:itemID="{F06572D5-7F8D-4EEB-8E71-98A7B9E25CDE}">
  <ds:schemaRefs/>
</ds:datastoreItem>
</file>

<file path=customXml/itemProps20.xml><?xml version="1.0" encoding="utf-8"?>
<ds:datastoreItem xmlns:ds="http://schemas.openxmlformats.org/officeDocument/2006/customXml" ds:itemID="{16EBF0E0-C5E5-434C-8DFC-ACC07C2094F5}">
  <ds:schemaRefs/>
</ds:datastoreItem>
</file>

<file path=customXml/itemProps21.xml><?xml version="1.0" encoding="utf-8"?>
<ds:datastoreItem xmlns:ds="http://schemas.openxmlformats.org/officeDocument/2006/customXml" ds:itemID="{FE3D314E-E19F-4467-B5AA-F6FB057EBA73}">
  <ds:schemaRefs/>
</ds:datastoreItem>
</file>

<file path=customXml/itemProps22.xml><?xml version="1.0" encoding="utf-8"?>
<ds:datastoreItem xmlns:ds="http://schemas.openxmlformats.org/officeDocument/2006/customXml" ds:itemID="{E358B7CF-27BF-468E-B87D-AF74CD8282BD}">
  <ds:schemaRefs/>
</ds:datastoreItem>
</file>

<file path=customXml/itemProps23.xml><?xml version="1.0" encoding="utf-8"?>
<ds:datastoreItem xmlns:ds="http://schemas.openxmlformats.org/officeDocument/2006/customXml" ds:itemID="{3D422A43-ED09-47CB-960F-95C620D76B35}">
  <ds:schemaRefs/>
</ds:datastoreItem>
</file>

<file path=customXml/itemProps24.xml><?xml version="1.0" encoding="utf-8"?>
<ds:datastoreItem xmlns:ds="http://schemas.openxmlformats.org/officeDocument/2006/customXml" ds:itemID="{9CD836DD-AB9A-46B1-B556-B566FA9F81E8}">
  <ds:schemaRefs/>
</ds:datastoreItem>
</file>

<file path=customXml/itemProps3.xml><?xml version="1.0" encoding="utf-8"?>
<ds:datastoreItem xmlns:ds="http://schemas.openxmlformats.org/officeDocument/2006/customXml" ds:itemID="{9CAE0FA7-838D-4920-A94A-1C958F253E52}">
  <ds:schemaRefs/>
</ds:datastoreItem>
</file>

<file path=customXml/itemProps4.xml><?xml version="1.0" encoding="utf-8"?>
<ds:datastoreItem xmlns:ds="http://schemas.openxmlformats.org/officeDocument/2006/customXml" ds:itemID="{FFE5537D-4847-4FDE-850A-E795EF09FF79}">
  <ds:schemaRefs/>
</ds:datastoreItem>
</file>

<file path=customXml/itemProps5.xml><?xml version="1.0" encoding="utf-8"?>
<ds:datastoreItem xmlns:ds="http://schemas.openxmlformats.org/officeDocument/2006/customXml" ds:itemID="{839744D4-A1AC-4D71-9AEF-B111FA51E825}">
  <ds:schemaRefs/>
</ds:datastoreItem>
</file>

<file path=customXml/itemProps6.xml><?xml version="1.0" encoding="utf-8"?>
<ds:datastoreItem xmlns:ds="http://schemas.openxmlformats.org/officeDocument/2006/customXml" ds:itemID="{5BA37D0A-183D-43B4-9CDC-27559A046298}">
  <ds:schemaRefs/>
</ds:datastoreItem>
</file>

<file path=customXml/itemProps7.xml><?xml version="1.0" encoding="utf-8"?>
<ds:datastoreItem xmlns:ds="http://schemas.openxmlformats.org/officeDocument/2006/customXml" ds:itemID="{55330D51-BBE0-486B-953B-2CBB8CFF0535}">
  <ds:schemaRefs/>
</ds:datastoreItem>
</file>

<file path=customXml/itemProps8.xml><?xml version="1.0" encoding="utf-8"?>
<ds:datastoreItem xmlns:ds="http://schemas.openxmlformats.org/officeDocument/2006/customXml" ds:itemID="{689338E2-DFD7-4E53-B331-27FA86DEA28D}">
  <ds:schemaRefs/>
</ds:datastoreItem>
</file>

<file path=customXml/itemProps9.xml><?xml version="1.0" encoding="utf-8"?>
<ds:datastoreItem xmlns:ds="http://schemas.openxmlformats.org/officeDocument/2006/customXml" ds:itemID="{C8777B04-7E4E-45C5-ACE9-C9FF808BD34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1627</Words>
  <Application>Microsoft Office PowerPoint</Application>
  <PresentationFormat>宽屏</PresentationFormat>
  <Paragraphs>242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庞门正道粗书体</vt:lpstr>
      <vt:lpstr>思源黑体 CN Bold</vt:lpstr>
      <vt:lpstr>思源黑体 CN Regular</vt:lpstr>
      <vt:lpstr>思源宋体 CN Heavy</vt:lpstr>
      <vt:lpstr>微软雅黑</vt:lpstr>
      <vt:lpstr>也字工厂小石头</vt:lpstr>
      <vt:lpstr>字体家AI造字剑客</vt:lpstr>
      <vt:lpstr>Aharoni</vt:lpstr>
      <vt:lpstr>Arial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kaiweiliu9209@outlook.com</cp:lastModifiedBy>
  <cp:revision>60</cp:revision>
  <dcterms:created xsi:type="dcterms:W3CDTF">2024-01-31T07:38:00Z</dcterms:created>
  <dcterms:modified xsi:type="dcterms:W3CDTF">2024-07-26T09:38:32Z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7DD44DC9AA7C41109A7DF5F9A601F4B0_12</vt:lpwstr>
  </property>
  <property fmtid="{D5CDD505-2E9C-101B-9397-08002B2CF9AE}" pid="3" name="KSOProductBuildVer">
    <vt:lpwstr>2052-12.1.0.16388</vt:lpwstr>
  </property>
</Properties>
</file>