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8"/>
  </p:notesMasterIdLst>
  <p:sldIdLst>
    <p:sldId id="276" r:id="rId3"/>
    <p:sldId id="274" r:id="rId4"/>
    <p:sldId id="275" r:id="rId5"/>
    <p:sldId id="535" r:id="rId6"/>
    <p:sldId id="532" r:id="rId7"/>
    <p:sldId id="264" r:id="rId8"/>
    <p:sldId id="536" r:id="rId9"/>
    <p:sldId id="533" r:id="rId10"/>
    <p:sldId id="277" r:id="rId11"/>
    <p:sldId id="266" r:id="rId12"/>
    <p:sldId id="534" r:id="rId13"/>
    <p:sldId id="281" r:id="rId14"/>
    <p:sldId id="310" r:id="rId15"/>
    <p:sldId id="271" r:id="rId16"/>
    <p:sldId id="530" r:id="rId17"/>
    <p:sldId id="278" r:id="rId18"/>
    <p:sldId id="270" r:id="rId19"/>
    <p:sldId id="405" r:id="rId20"/>
    <p:sldId id="267" r:id="rId21"/>
    <p:sldId id="272" r:id="rId22"/>
    <p:sldId id="279" r:id="rId23"/>
    <p:sldId id="260" r:id="rId24"/>
    <p:sldId id="537" r:id="rId25"/>
    <p:sldId id="280" r:id="rId26"/>
    <p:sldId id="32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D890"/>
    <a:srgbClr val="28B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2" autoAdjust="0"/>
    <p:restoredTop sz="93437" autoAdjust="0"/>
  </p:normalViewPr>
  <p:slideViewPr>
    <p:cSldViewPr snapToGrid="0" showGuides="1">
      <p:cViewPr>
        <p:scale>
          <a:sx n="89" d="100"/>
          <a:sy n="89" d="100"/>
        </p:scale>
        <p:origin x="105" y="33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38469-42B8-4228-ADF7-768382404DC5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7AACC-BC2E-4627-9397-F0A6DDA2D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12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FE1-3B01-48F0-827B-9FABC48C77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22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1EEC-C44F-4BFC-84C2-8741EE48D1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71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1EEC-C44F-4BFC-84C2-8741EE48D1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429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D40B2-B05B-F84A-AF1B-1A6CDB4DD8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359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FE1-3B01-48F0-827B-9FABC48C77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60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1EEC-C44F-4BFC-84C2-8741EE48D1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006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D40B2-B05B-F84A-AF1B-1A6CDB4DD8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89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FE1-3B01-48F0-827B-9FABC48C77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967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7AACC-BC2E-4627-9397-F0A6DDA2DE9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147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2650A-3B22-4C48-85CF-E0840227AD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762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F0464-A9AA-41A9-890B-09DF613629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74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FE1-3B01-48F0-827B-9FABC48C77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729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7AACC-BC2E-4627-9397-F0A6DDA2DE9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FE1-3B01-48F0-827B-9FABC48C77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629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E87-FC43-4F0C-9C51-E666AB0AC5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7AACC-BC2E-4627-9397-F0A6DDA2DE9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480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FE1-3B01-48F0-827B-9FABC48C77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6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FE1-3B01-48F0-827B-9FABC48C77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43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7AACC-BC2E-4627-9397-F0A6DDA2DE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972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FE1-3B01-48F0-827B-9FABC48C77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93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1EEC-C44F-4BFC-84C2-8741EE48D1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55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7AACC-BC2E-4627-9397-F0A6DDA2DE9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6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FE1-3B01-48F0-827B-9FABC48C77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6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FE1-3B01-48F0-827B-9FABC48C77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4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81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59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07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651940" y="204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05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2024/7/29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63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2024/7/29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0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8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062B5B-4B7E-4CB9-964C-2B3C8DD79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25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062B5B-4B7E-4CB9-964C-2B3C8DD79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4A91AFA7-217F-46EC-9FBE-5B6ED8442FF1}"/>
              </a:ext>
            </a:extLst>
          </p:cNvPr>
          <p:cNvSpPr/>
          <p:nvPr userDrawn="1"/>
        </p:nvSpPr>
        <p:spPr>
          <a:xfrm rot="1947336" flipH="1">
            <a:off x="-2319702" y="2195154"/>
            <a:ext cx="13968019" cy="6963542"/>
          </a:xfrm>
          <a:custGeom>
            <a:avLst/>
            <a:gdLst>
              <a:gd name="connsiteX0" fmla="*/ 12117792 w 13968019"/>
              <a:gd name="connsiteY0" fmla="*/ 0 h 6963542"/>
              <a:gd name="connsiteX1" fmla="*/ 13968019 w 13968019"/>
              <a:gd name="connsiteY1" fmla="*/ 1176710 h 6963542"/>
              <a:gd name="connsiteX2" fmla="*/ 10287701 w 13968019"/>
              <a:gd name="connsiteY2" fmla="*/ 6963542 h 6963542"/>
              <a:gd name="connsiteX3" fmla="*/ 0 w 13968019"/>
              <a:gd name="connsiteY3" fmla="*/ 420756 h 6963542"/>
              <a:gd name="connsiteX4" fmla="*/ 267593 w 13968019"/>
              <a:gd name="connsiteY4" fmla="*/ 0 h 696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8019" h="6963542">
                <a:moveTo>
                  <a:pt x="12117792" y="0"/>
                </a:moveTo>
                <a:lnTo>
                  <a:pt x="13968019" y="1176710"/>
                </a:lnTo>
                <a:lnTo>
                  <a:pt x="10287701" y="6963542"/>
                </a:lnTo>
                <a:lnTo>
                  <a:pt x="0" y="420756"/>
                </a:lnTo>
                <a:lnTo>
                  <a:pt x="267593" y="0"/>
                </a:lnTo>
                <a:close/>
              </a:path>
            </a:pathLst>
          </a:custGeom>
          <a:solidFill>
            <a:srgbClr val="EFEFE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F41122-CEC2-4BE8-B0CF-D19826A6D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5" b="25005"/>
          <a:stretch/>
        </p:blipFill>
        <p:spPr>
          <a:xfrm>
            <a:off x="2334410" y="2944933"/>
            <a:ext cx="3655964" cy="1275804"/>
          </a:xfrm>
          <a:prstGeom prst="roundRect">
            <a:avLst>
              <a:gd name="adj" fmla="val 50000"/>
            </a:avLst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F2438B66-F012-45FF-8185-5D1F546B9715}"/>
              </a:ext>
            </a:extLst>
          </p:cNvPr>
          <p:cNvGrpSpPr/>
          <p:nvPr userDrawn="1"/>
        </p:nvGrpSpPr>
        <p:grpSpPr>
          <a:xfrm>
            <a:off x="4895421" y="2944933"/>
            <a:ext cx="5038563" cy="1275804"/>
            <a:chOff x="5350637" y="2144974"/>
            <a:chExt cx="7113265" cy="1801136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A18A2ABE-D977-4B2D-9342-310DF39E9D49}"/>
                </a:ext>
              </a:extLst>
            </p:cNvPr>
            <p:cNvSpPr/>
            <p:nvPr userDrawn="1"/>
          </p:nvSpPr>
          <p:spPr>
            <a:xfrm>
              <a:off x="5350637" y="2144974"/>
              <a:ext cx="4742176" cy="18011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ECB8E685-F797-4078-A952-9F98C54DFB98}"/>
                </a:ext>
              </a:extLst>
            </p:cNvPr>
            <p:cNvSpPr/>
            <p:nvPr userDrawn="1"/>
          </p:nvSpPr>
          <p:spPr>
            <a:xfrm>
              <a:off x="7721726" y="2144974"/>
              <a:ext cx="4742176" cy="18011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/>
            </a:p>
          </p:txBody>
        </p:sp>
      </p:grp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39D876B-28F2-40AE-8D00-BE2C363A98BE}"/>
              </a:ext>
            </a:extLst>
          </p:cNvPr>
          <p:cNvSpPr/>
          <p:nvPr userDrawn="1"/>
        </p:nvSpPr>
        <p:spPr>
          <a:xfrm>
            <a:off x="1895157" y="2330862"/>
            <a:ext cx="5774736" cy="8969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270000" sx="74000" sy="74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3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559E16D-C26D-45DA-A139-D83FF5062F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1Template from Qian t u 8 4 3 5 7 5 9">
            <a:extLst>
              <a:ext uri="{FF2B5EF4-FFF2-40B4-BE49-F238E27FC236}">
                <a16:creationId xmlns:a16="http://schemas.microsoft.com/office/drawing/2014/main" id="{D6CDBE7E-B8B5-47CC-B32D-5D07C73336CE}"/>
              </a:ext>
            </a:extLst>
          </p:cNvPr>
          <p:cNvSpPr/>
          <p:nvPr userDrawn="1"/>
        </p:nvSpPr>
        <p:spPr>
          <a:xfrm rot="18501558">
            <a:off x="1429412" y="-1328526"/>
            <a:ext cx="9180000" cy="9180000"/>
          </a:xfrm>
          <a:prstGeom prst="flowChartConnector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>
            <a:outerShdw blurRad="1270000" sx="74000" sy="74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sym typeface="思源黑体" panose="020B0400000000000000" pitchFamily="34" charset="-122"/>
            </a:endParaRPr>
          </a:p>
        </p:txBody>
      </p:sp>
      <p:sp>
        <p:nvSpPr>
          <p:cNvPr id="5" name="任意多边形: 形状 1Template from Qian t u 8 4 3 5 7 5 9">
            <a:extLst>
              <a:ext uri="{FF2B5EF4-FFF2-40B4-BE49-F238E27FC236}">
                <a16:creationId xmlns:a16="http://schemas.microsoft.com/office/drawing/2014/main" id="{0D665377-B3E4-49F9-9836-60F669AB0D65}"/>
              </a:ext>
            </a:extLst>
          </p:cNvPr>
          <p:cNvSpPr/>
          <p:nvPr userDrawn="1"/>
        </p:nvSpPr>
        <p:spPr>
          <a:xfrm rot="18501558">
            <a:off x="2527412" y="-230526"/>
            <a:ext cx="6984000" cy="6984000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1270000" sx="74000" sy="74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sym typeface="思源黑体" panose="020B0400000000000000" pitchFamily="34" charset="-122"/>
            </a:endParaRPr>
          </a:p>
        </p:txBody>
      </p:sp>
      <p:sp>
        <p:nvSpPr>
          <p:cNvPr id="6" name="任意多边形: 形状 1Template from Qian t u 8 4 3 5 7 5 9">
            <a:extLst>
              <a:ext uri="{FF2B5EF4-FFF2-40B4-BE49-F238E27FC236}">
                <a16:creationId xmlns:a16="http://schemas.microsoft.com/office/drawing/2014/main" id="{FF90820E-9959-45CC-BE7C-4D493566E403}"/>
              </a:ext>
            </a:extLst>
          </p:cNvPr>
          <p:cNvSpPr/>
          <p:nvPr userDrawn="1"/>
        </p:nvSpPr>
        <p:spPr>
          <a:xfrm rot="18501558">
            <a:off x="3625412" y="867474"/>
            <a:ext cx="4788000" cy="4788000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1270000" sx="74000" sy="74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sym typeface="思源黑体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19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4E60768-9E33-4B47-AC49-4BD7A2D711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5751E5D-17CD-456A-8754-D0A093A58606}"/>
              </a:ext>
            </a:extLst>
          </p:cNvPr>
          <p:cNvSpPr/>
          <p:nvPr userDrawn="1"/>
        </p:nvSpPr>
        <p:spPr>
          <a:xfrm>
            <a:off x="-7315197" y="-5753098"/>
            <a:ext cx="27050999" cy="20192999"/>
          </a:xfrm>
          <a:custGeom>
            <a:avLst/>
            <a:gdLst>
              <a:gd name="connsiteX0" fmla="*/ 7467599 w 27050999"/>
              <a:gd name="connsiteY0" fmla="*/ 5905499 h 20192999"/>
              <a:gd name="connsiteX1" fmla="*/ 7467599 w 27050999"/>
              <a:gd name="connsiteY1" fmla="*/ 12763499 h 20192999"/>
              <a:gd name="connsiteX2" fmla="*/ 19659599 w 27050999"/>
              <a:gd name="connsiteY2" fmla="*/ 12763499 h 20192999"/>
              <a:gd name="connsiteX3" fmla="*/ 19659599 w 27050999"/>
              <a:gd name="connsiteY3" fmla="*/ 5905499 h 20192999"/>
              <a:gd name="connsiteX4" fmla="*/ 0 w 27050999"/>
              <a:gd name="connsiteY4" fmla="*/ 0 h 20192999"/>
              <a:gd name="connsiteX5" fmla="*/ 27050999 w 27050999"/>
              <a:gd name="connsiteY5" fmla="*/ 0 h 20192999"/>
              <a:gd name="connsiteX6" fmla="*/ 27050999 w 27050999"/>
              <a:gd name="connsiteY6" fmla="*/ 20192999 h 20192999"/>
              <a:gd name="connsiteX7" fmla="*/ 0 w 27050999"/>
              <a:gd name="connsiteY7" fmla="*/ 20192999 h 2019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0999" h="20192999">
                <a:moveTo>
                  <a:pt x="7467599" y="5905499"/>
                </a:moveTo>
                <a:lnTo>
                  <a:pt x="7467599" y="12763499"/>
                </a:lnTo>
                <a:lnTo>
                  <a:pt x="19659599" y="12763499"/>
                </a:lnTo>
                <a:lnTo>
                  <a:pt x="19659599" y="5905499"/>
                </a:lnTo>
                <a:close/>
                <a:moveTo>
                  <a:pt x="0" y="0"/>
                </a:moveTo>
                <a:lnTo>
                  <a:pt x="27050999" y="0"/>
                </a:lnTo>
                <a:lnTo>
                  <a:pt x="27050999" y="20192999"/>
                </a:lnTo>
                <a:lnTo>
                  <a:pt x="0" y="20192999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34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0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797071"/>
      </p:ext>
    </p:extLst>
  </p:cSld>
  <p:clrMapOvr>
    <a:masterClrMapping/>
  </p:clrMapOvr>
  <p:transition spd="med" advTm="12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076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33">
          <p15:clr>
            <a:srgbClr val="FBAE40"/>
          </p15:clr>
        </p15:guide>
        <p15:guide id="4" orient="horz" pos="65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76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D5E3ED3D-FAA1-41B9-82B1-4EC420441445}"/>
              </a:ext>
            </a:extLst>
          </p:cNvPr>
          <p:cNvSpPr/>
          <p:nvPr userDrawn="1"/>
        </p:nvSpPr>
        <p:spPr>
          <a:xfrm>
            <a:off x="8267721" y="6400800"/>
            <a:ext cx="4373459" cy="457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531D478-9EC9-40AD-A167-446A43F999B7}"/>
              </a:ext>
            </a:extLst>
          </p:cNvPr>
          <p:cNvSpPr/>
          <p:nvPr userDrawn="1"/>
        </p:nvSpPr>
        <p:spPr>
          <a:xfrm>
            <a:off x="-417095" y="6400800"/>
            <a:ext cx="9304421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流程图: 接点 5">
            <a:extLst>
              <a:ext uri="{FF2B5EF4-FFF2-40B4-BE49-F238E27FC236}">
                <a16:creationId xmlns:a16="http://schemas.microsoft.com/office/drawing/2014/main" id="{7BAE4E3F-6FF7-481C-AE70-11460C0D7610}"/>
              </a:ext>
            </a:extLst>
          </p:cNvPr>
          <p:cNvSpPr/>
          <p:nvPr userDrawn="1"/>
        </p:nvSpPr>
        <p:spPr>
          <a:xfrm>
            <a:off x="260144" y="87482"/>
            <a:ext cx="720000" cy="720000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流程图: 接点 6">
            <a:extLst>
              <a:ext uri="{FF2B5EF4-FFF2-40B4-BE49-F238E27FC236}">
                <a16:creationId xmlns:a16="http://schemas.microsoft.com/office/drawing/2014/main" id="{E295814F-7CBA-4786-A7FB-F0D5B15FAC30}"/>
              </a:ext>
            </a:extLst>
          </p:cNvPr>
          <p:cNvSpPr/>
          <p:nvPr userDrawn="1"/>
        </p:nvSpPr>
        <p:spPr>
          <a:xfrm>
            <a:off x="800144" y="418714"/>
            <a:ext cx="360000" cy="360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52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  <p:sldLayoutId id="2147483671" r:id="rId6"/>
    <p:sldLayoutId id="2147483672" r:id="rId7"/>
    <p:sldLayoutId id="2147483673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7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>
            <a:extLst>
              <a:ext uri="{FF2B5EF4-FFF2-40B4-BE49-F238E27FC236}">
                <a16:creationId xmlns:a16="http://schemas.microsoft.com/office/drawing/2014/main" id="{87D15155-5814-4A46-A0BD-29C7F7CFE300}"/>
              </a:ext>
            </a:extLst>
          </p:cNvPr>
          <p:cNvSpPr txBox="1"/>
          <p:nvPr/>
        </p:nvSpPr>
        <p:spPr>
          <a:xfrm>
            <a:off x="10475625" y="424049"/>
            <a:ext cx="1337226" cy="36933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non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-15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LOGO</a:t>
            </a:r>
            <a:r>
              <a:rPr kumimoji="0" lang="en-US" altLang="zh-CN" sz="1800" b="0" i="0" u="none" strike="noStrike" kern="1200" cap="none" spc="-15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 HERE</a:t>
            </a:r>
            <a:endParaRPr kumimoji="0" lang="zh-CN" altLang="en-US" sz="1800" b="0" i="0" u="none" strike="noStrike" kern="1200" cap="none" spc="-15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6AA349F-2A58-4236-8ACB-30E17EC7A259}"/>
              </a:ext>
            </a:extLst>
          </p:cNvPr>
          <p:cNvGrpSpPr/>
          <p:nvPr/>
        </p:nvGrpSpPr>
        <p:grpSpPr>
          <a:xfrm>
            <a:off x="2435554" y="2725738"/>
            <a:ext cx="7137699" cy="1572366"/>
            <a:chOff x="-9936551" y="1941994"/>
            <a:chExt cx="8458702" cy="186337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864E36B-12E7-494E-BEF8-7786A3D2219A}"/>
                </a:ext>
              </a:extLst>
            </p:cNvPr>
            <p:cNvSpPr/>
            <p:nvPr/>
          </p:nvSpPr>
          <p:spPr>
            <a:xfrm>
              <a:off x="-9936551" y="1941994"/>
              <a:ext cx="8458702" cy="1203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150" normalizeH="0" baseline="0" noProof="0" dirty="0">
                  <a:ln>
                    <a:noFill/>
                  </a:ln>
                  <a:solidFill>
                    <a:srgbClr val="28B56A"/>
                  </a:solidFill>
                  <a:effectLst/>
                  <a:uLnTx/>
                  <a:uFillTx/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Light" panose="020B0300000000000000" pitchFamily="34" charset="-122"/>
                </a:rPr>
                <a:t>Free </a:t>
              </a:r>
              <a:r>
                <a:rPr lang="en-US" altLang="zh-CN" sz="6000" spc="-15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Light" panose="020B0300000000000000" pitchFamily="34" charset="-122"/>
                </a:rPr>
                <a:t>PPT Templates </a:t>
              </a:r>
              <a:endParaRPr kumimoji="0" lang="zh-CN" altLang="en-US" sz="6000" b="0" i="0" u="none" strike="noStrike" kern="1200" cap="none" spc="-15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86D3739-835B-4288-9BD8-0172129DA639}"/>
                </a:ext>
              </a:extLst>
            </p:cNvPr>
            <p:cNvSpPr/>
            <p:nvPr/>
          </p:nvSpPr>
          <p:spPr>
            <a:xfrm>
              <a:off x="-9438825" y="3221783"/>
              <a:ext cx="7539743" cy="583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Insert the Subtitle of Your Presentation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32B1860-64D0-4886-BFEC-69DD77E9D991}"/>
              </a:ext>
            </a:extLst>
          </p:cNvPr>
          <p:cNvGrpSpPr/>
          <p:nvPr/>
        </p:nvGrpSpPr>
        <p:grpSpPr>
          <a:xfrm>
            <a:off x="5007480" y="2026920"/>
            <a:ext cx="2008392" cy="399970"/>
            <a:chOff x="3635290" y="3374217"/>
            <a:chExt cx="4752772" cy="695112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38E889C-5D63-4309-B658-2D10B8FEC2E3}"/>
                </a:ext>
              </a:extLst>
            </p:cNvPr>
            <p:cNvSpPr/>
            <p:nvPr/>
          </p:nvSpPr>
          <p:spPr>
            <a:xfrm>
              <a:off x="5632064" y="3374217"/>
              <a:ext cx="2755998" cy="695112"/>
            </a:xfrm>
            <a:custGeom>
              <a:avLst/>
              <a:gdLst>
                <a:gd name="connsiteX0" fmla="*/ 500502 w 3143693"/>
                <a:gd name="connsiteY0" fmla="*/ 0 h 792895"/>
                <a:gd name="connsiteX1" fmla="*/ 3143693 w 3143693"/>
                <a:gd name="connsiteY1" fmla="*/ 0 h 792895"/>
                <a:gd name="connsiteX2" fmla="*/ 3143693 w 3143693"/>
                <a:gd name="connsiteY2" fmla="*/ 792895 h 792895"/>
                <a:gd name="connsiteX3" fmla="*/ 0 w 3143693"/>
                <a:gd name="connsiteY3" fmla="*/ 792895 h 792895"/>
                <a:gd name="connsiteX4" fmla="*/ 500502 w 3143693"/>
                <a:gd name="connsiteY4" fmla="*/ 0 h 79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693" h="792895">
                  <a:moveTo>
                    <a:pt x="500502" y="0"/>
                  </a:moveTo>
                  <a:lnTo>
                    <a:pt x="3143693" y="0"/>
                  </a:lnTo>
                  <a:lnTo>
                    <a:pt x="3143693" y="792895"/>
                  </a:lnTo>
                  <a:lnTo>
                    <a:pt x="0" y="792895"/>
                  </a:lnTo>
                  <a:lnTo>
                    <a:pt x="50050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06BC1ADA-556E-4A11-BBAB-245A8CAD1F29}"/>
                </a:ext>
              </a:extLst>
            </p:cNvPr>
            <p:cNvSpPr/>
            <p:nvPr/>
          </p:nvSpPr>
          <p:spPr>
            <a:xfrm>
              <a:off x="3635290" y="3374217"/>
              <a:ext cx="2435552" cy="695112"/>
            </a:xfrm>
            <a:custGeom>
              <a:avLst/>
              <a:gdLst>
                <a:gd name="connsiteX0" fmla="*/ 0 w 2778169"/>
                <a:gd name="connsiteY0" fmla="*/ 0 h 792895"/>
                <a:gd name="connsiteX1" fmla="*/ 2778169 w 2778169"/>
                <a:gd name="connsiteY1" fmla="*/ 0 h 792895"/>
                <a:gd name="connsiteX2" fmla="*/ 2277667 w 2778169"/>
                <a:gd name="connsiteY2" fmla="*/ 792895 h 792895"/>
                <a:gd name="connsiteX3" fmla="*/ 0 w 2778169"/>
                <a:gd name="connsiteY3" fmla="*/ 792895 h 792895"/>
                <a:gd name="connsiteX4" fmla="*/ 0 w 2778169"/>
                <a:gd name="connsiteY4" fmla="*/ 0 h 79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169" h="792895">
                  <a:moveTo>
                    <a:pt x="0" y="0"/>
                  </a:moveTo>
                  <a:lnTo>
                    <a:pt x="2778169" y="0"/>
                  </a:lnTo>
                  <a:lnTo>
                    <a:pt x="2277667" y="792895"/>
                  </a:lnTo>
                  <a:lnTo>
                    <a:pt x="0" y="792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113F0B3-4043-4A70-941F-E1F19457A7ED}"/>
                </a:ext>
              </a:extLst>
            </p:cNvPr>
            <p:cNvSpPr/>
            <p:nvPr/>
          </p:nvSpPr>
          <p:spPr>
            <a:xfrm>
              <a:off x="3756266" y="3516368"/>
              <a:ext cx="4359758" cy="4412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Light" panose="020B0300000000000000" pitchFamily="34" charset="-122"/>
                </a:rPr>
                <a:t>STANDARD      TEMPLATE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ACEC488-536B-4B00-A968-8DBC87504488}"/>
              </a:ext>
            </a:extLst>
          </p:cNvPr>
          <p:cNvGrpSpPr/>
          <p:nvPr/>
        </p:nvGrpSpPr>
        <p:grpSpPr>
          <a:xfrm>
            <a:off x="9875652" y="1295659"/>
            <a:ext cx="1427331" cy="462569"/>
            <a:chOff x="-2968846" y="3387348"/>
            <a:chExt cx="1427330" cy="46256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E862A97-1269-4258-B493-B210CC81344E}"/>
                </a:ext>
              </a:extLst>
            </p:cNvPr>
            <p:cNvGrpSpPr/>
            <p:nvPr/>
          </p:nvGrpSpPr>
          <p:grpSpPr>
            <a:xfrm>
              <a:off x="-2237577" y="3387348"/>
              <a:ext cx="696061" cy="462569"/>
              <a:chOff x="-3295650" y="2900410"/>
              <a:chExt cx="696061" cy="462569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0F9BB26E-D8BB-40B4-A8AE-EEB2A1B06591}"/>
                  </a:ext>
                </a:extLst>
              </p:cNvPr>
              <p:cNvSpPr/>
              <p:nvPr/>
            </p:nvSpPr>
            <p:spPr>
              <a:xfrm>
                <a:off x="-3295650" y="290041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7E207599-9DDC-4F1A-914A-7383A5A99611}"/>
                  </a:ext>
                </a:extLst>
              </p:cNvPr>
              <p:cNvSpPr/>
              <p:nvPr/>
            </p:nvSpPr>
            <p:spPr>
              <a:xfrm>
                <a:off x="-3202744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A99E6615-8146-427C-947F-065A0FC624B2}"/>
                  </a:ext>
                </a:extLst>
              </p:cNvPr>
              <p:cNvSpPr/>
              <p:nvPr/>
            </p:nvSpPr>
            <p:spPr>
              <a:xfrm>
                <a:off x="-3109838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84A19F2E-51DD-4239-9BEC-DAB8BA57B026}"/>
                  </a:ext>
                </a:extLst>
              </p:cNvPr>
              <p:cNvSpPr/>
              <p:nvPr/>
            </p:nvSpPr>
            <p:spPr>
              <a:xfrm>
                <a:off x="-3016932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7FEFDE61-3B6B-4E8A-84E0-5C39068E551E}"/>
                  </a:ext>
                </a:extLst>
              </p:cNvPr>
              <p:cNvSpPr/>
              <p:nvPr/>
            </p:nvSpPr>
            <p:spPr>
              <a:xfrm>
                <a:off x="-2924026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71DF3AA-4A95-47A3-BDF6-798C337C74BD}"/>
                  </a:ext>
                </a:extLst>
              </p:cNvPr>
              <p:cNvSpPr/>
              <p:nvPr/>
            </p:nvSpPr>
            <p:spPr>
              <a:xfrm>
                <a:off x="-2831120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C1E60C30-A73A-4209-B010-317179CC4575}"/>
                  </a:ext>
                </a:extLst>
              </p:cNvPr>
              <p:cNvSpPr/>
              <p:nvPr/>
            </p:nvSpPr>
            <p:spPr>
              <a:xfrm>
                <a:off x="-2738214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34582701-9340-4A77-A96B-CE8FDC8FF4D3}"/>
                  </a:ext>
                </a:extLst>
              </p:cNvPr>
              <p:cNvSpPr/>
              <p:nvPr/>
            </p:nvSpPr>
            <p:spPr>
              <a:xfrm>
                <a:off x="-2645308" y="290041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3CF87465-0F38-4AE7-97CE-2A97951822F6}"/>
                  </a:ext>
                </a:extLst>
              </p:cNvPr>
              <p:cNvSpPr/>
              <p:nvPr/>
            </p:nvSpPr>
            <p:spPr>
              <a:xfrm>
                <a:off x="-3295650" y="298378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9DBC24FC-9B08-433B-A3E6-DC708C237181}"/>
                  </a:ext>
                </a:extLst>
              </p:cNvPr>
              <p:cNvSpPr/>
              <p:nvPr/>
            </p:nvSpPr>
            <p:spPr>
              <a:xfrm>
                <a:off x="-3202744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E5128CA8-2634-4EC3-B6B0-2E5D341D57D6}"/>
                  </a:ext>
                </a:extLst>
              </p:cNvPr>
              <p:cNvSpPr/>
              <p:nvPr/>
            </p:nvSpPr>
            <p:spPr>
              <a:xfrm>
                <a:off x="-3109838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8EAC3067-FF84-4174-A32B-2878D5DC3568}"/>
                  </a:ext>
                </a:extLst>
              </p:cNvPr>
              <p:cNvSpPr/>
              <p:nvPr/>
            </p:nvSpPr>
            <p:spPr>
              <a:xfrm>
                <a:off x="-3016932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92341A38-6486-4028-B03B-FBB1DD2CDA71}"/>
                  </a:ext>
                </a:extLst>
              </p:cNvPr>
              <p:cNvSpPr/>
              <p:nvPr/>
            </p:nvSpPr>
            <p:spPr>
              <a:xfrm>
                <a:off x="-2924026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C88D867D-72FE-4D61-A4C0-38F34F5CCA97}"/>
                  </a:ext>
                </a:extLst>
              </p:cNvPr>
              <p:cNvSpPr/>
              <p:nvPr/>
            </p:nvSpPr>
            <p:spPr>
              <a:xfrm>
                <a:off x="-2831120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55A9C71E-48E6-480E-80C3-988C13FCD1CD}"/>
                  </a:ext>
                </a:extLst>
              </p:cNvPr>
              <p:cNvSpPr/>
              <p:nvPr/>
            </p:nvSpPr>
            <p:spPr>
              <a:xfrm>
                <a:off x="-2738214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CEC976D4-2D11-4AB0-BAA2-C0996E59BD47}"/>
                  </a:ext>
                </a:extLst>
              </p:cNvPr>
              <p:cNvSpPr/>
              <p:nvPr/>
            </p:nvSpPr>
            <p:spPr>
              <a:xfrm>
                <a:off x="-2645308" y="298378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289B2994-3F25-46FB-AE43-4AED7F376046}"/>
                  </a:ext>
                </a:extLst>
              </p:cNvPr>
              <p:cNvSpPr/>
              <p:nvPr/>
            </p:nvSpPr>
            <p:spPr>
              <a:xfrm>
                <a:off x="-3295650" y="306715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692D7C18-AAA2-4CFC-A18C-5BBECFC9D6D7}"/>
                  </a:ext>
                </a:extLst>
              </p:cNvPr>
              <p:cNvSpPr/>
              <p:nvPr/>
            </p:nvSpPr>
            <p:spPr>
              <a:xfrm>
                <a:off x="-3202744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1BC51114-C421-4BB2-8588-580C36AC7D2D}"/>
                  </a:ext>
                </a:extLst>
              </p:cNvPr>
              <p:cNvSpPr/>
              <p:nvPr/>
            </p:nvSpPr>
            <p:spPr>
              <a:xfrm>
                <a:off x="-3109838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45A489DE-102B-4C03-8FA1-A2937AAE8451}"/>
                  </a:ext>
                </a:extLst>
              </p:cNvPr>
              <p:cNvSpPr/>
              <p:nvPr/>
            </p:nvSpPr>
            <p:spPr>
              <a:xfrm>
                <a:off x="-3016932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31734D17-7237-4501-A93E-EAEBF26DDF79}"/>
                  </a:ext>
                </a:extLst>
              </p:cNvPr>
              <p:cNvSpPr/>
              <p:nvPr/>
            </p:nvSpPr>
            <p:spPr>
              <a:xfrm>
                <a:off x="-2924026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29B95816-2E24-46E4-B757-251B7ABD3CE8}"/>
                  </a:ext>
                </a:extLst>
              </p:cNvPr>
              <p:cNvSpPr/>
              <p:nvPr/>
            </p:nvSpPr>
            <p:spPr>
              <a:xfrm>
                <a:off x="-2831120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17F4E2AA-C200-419B-B267-650601687DB7}"/>
                  </a:ext>
                </a:extLst>
              </p:cNvPr>
              <p:cNvSpPr/>
              <p:nvPr/>
            </p:nvSpPr>
            <p:spPr>
              <a:xfrm>
                <a:off x="-2738214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5BF045CE-72B0-4D9B-ACF1-B528B30E3971}"/>
                  </a:ext>
                </a:extLst>
              </p:cNvPr>
              <p:cNvSpPr/>
              <p:nvPr/>
            </p:nvSpPr>
            <p:spPr>
              <a:xfrm>
                <a:off x="-2645308" y="306715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232A7AB5-32E0-41FF-A8BA-7BB51434A278}"/>
                  </a:ext>
                </a:extLst>
              </p:cNvPr>
              <p:cNvSpPr/>
              <p:nvPr/>
            </p:nvSpPr>
            <p:spPr>
              <a:xfrm>
                <a:off x="-3295650" y="315052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4509F535-C3CF-436C-B2BC-D4854EC953B8}"/>
                  </a:ext>
                </a:extLst>
              </p:cNvPr>
              <p:cNvSpPr/>
              <p:nvPr/>
            </p:nvSpPr>
            <p:spPr>
              <a:xfrm>
                <a:off x="-3202744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CE533232-0B74-4E6E-BD4D-3DD10D61339C}"/>
                  </a:ext>
                </a:extLst>
              </p:cNvPr>
              <p:cNvSpPr/>
              <p:nvPr/>
            </p:nvSpPr>
            <p:spPr>
              <a:xfrm>
                <a:off x="-3109838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EE2E2A06-C08F-4101-BCD8-DADC33C30F11}"/>
                  </a:ext>
                </a:extLst>
              </p:cNvPr>
              <p:cNvSpPr/>
              <p:nvPr/>
            </p:nvSpPr>
            <p:spPr>
              <a:xfrm>
                <a:off x="-3016932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5AA67FFF-D647-42D4-B81F-778D5E52F4B3}"/>
                  </a:ext>
                </a:extLst>
              </p:cNvPr>
              <p:cNvSpPr/>
              <p:nvPr/>
            </p:nvSpPr>
            <p:spPr>
              <a:xfrm>
                <a:off x="-2924026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8BE507E0-F310-46E1-870E-6CB2C7A82A0A}"/>
                  </a:ext>
                </a:extLst>
              </p:cNvPr>
              <p:cNvSpPr/>
              <p:nvPr/>
            </p:nvSpPr>
            <p:spPr>
              <a:xfrm>
                <a:off x="-2831120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42088C9B-2710-4498-AF63-5CE9C427C7B6}"/>
                  </a:ext>
                </a:extLst>
              </p:cNvPr>
              <p:cNvSpPr/>
              <p:nvPr/>
            </p:nvSpPr>
            <p:spPr>
              <a:xfrm>
                <a:off x="-2738214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C3956EE8-7767-4CAC-ACF3-0427E4C797B0}"/>
                  </a:ext>
                </a:extLst>
              </p:cNvPr>
              <p:cNvSpPr/>
              <p:nvPr/>
            </p:nvSpPr>
            <p:spPr>
              <a:xfrm>
                <a:off x="-2645308" y="315052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1D540BF-3A44-49E7-8AE1-831C7764E815}"/>
                  </a:ext>
                </a:extLst>
              </p:cNvPr>
              <p:cNvSpPr/>
              <p:nvPr/>
            </p:nvSpPr>
            <p:spPr>
              <a:xfrm>
                <a:off x="-3295650" y="323389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75A3991B-F59C-4D39-BDEA-184276D8C974}"/>
                  </a:ext>
                </a:extLst>
              </p:cNvPr>
              <p:cNvSpPr/>
              <p:nvPr/>
            </p:nvSpPr>
            <p:spPr>
              <a:xfrm>
                <a:off x="-3202744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AAFCFA51-97FF-488B-9ADF-498EC7CD2A5F}"/>
                  </a:ext>
                </a:extLst>
              </p:cNvPr>
              <p:cNvSpPr/>
              <p:nvPr/>
            </p:nvSpPr>
            <p:spPr>
              <a:xfrm>
                <a:off x="-3109838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49EE5C4D-EEAB-49C8-B9E8-BD34D44469EA}"/>
                  </a:ext>
                </a:extLst>
              </p:cNvPr>
              <p:cNvSpPr/>
              <p:nvPr/>
            </p:nvSpPr>
            <p:spPr>
              <a:xfrm>
                <a:off x="-3016932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E3E6CC27-CC0A-46DC-8330-40B09D70AE4D}"/>
                  </a:ext>
                </a:extLst>
              </p:cNvPr>
              <p:cNvSpPr/>
              <p:nvPr/>
            </p:nvSpPr>
            <p:spPr>
              <a:xfrm>
                <a:off x="-2924026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FE06D121-DF12-4707-9945-3F8C245C77AB}"/>
                  </a:ext>
                </a:extLst>
              </p:cNvPr>
              <p:cNvSpPr/>
              <p:nvPr/>
            </p:nvSpPr>
            <p:spPr>
              <a:xfrm>
                <a:off x="-2831120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93F736FA-7B12-4D0B-BF3A-36D8FC672D35}"/>
                  </a:ext>
                </a:extLst>
              </p:cNvPr>
              <p:cNvSpPr/>
              <p:nvPr/>
            </p:nvSpPr>
            <p:spPr>
              <a:xfrm>
                <a:off x="-2738214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B226E193-66FE-4259-A6B3-C7CDF35F7CB5}"/>
                  </a:ext>
                </a:extLst>
              </p:cNvPr>
              <p:cNvSpPr/>
              <p:nvPr/>
            </p:nvSpPr>
            <p:spPr>
              <a:xfrm>
                <a:off x="-2645308" y="323389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02CBF2B6-465E-4550-8075-9FAC8E4A6845}"/>
                  </a:ext>
                </a:extLst>
              </p:cNvPr>
              <p:cNvSpPr/>
              <p:nvPr/>
            </p:nvSpPr>
            <p:spPr>
              <a:xfrm>
                <a:off x="-3295650" y="331726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C111CB8E-1854-4DAE-A9F3-F6528BB70809}"/>
                  </a:ext>
                </a:extLst>
              </p:cNvPr>
              <p:cNvSpPr/>
              <p:nvPr/>
            </p:nvSpPr>
            <p:spPr>
              <a:xfrm>
                <a:off x="-3202744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E799D40F-5549-4AE1-A0F5-19AA9B72D741}"/>
                  </a:ext>
                </a:extLst>
              </p:cNvPr>
              <p:cNvSpPr/>
              <p:nvPr/>
            </p:nvSpPr>
            <p:spPr>
              <a:xfrm>
                <a:off x="-3109838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43532DE4-15E2-4F68-BC42-10216D4CF830}"/>
                  </a:ext>
                </a:extLst>
              </p:cNvPr>
              <p:cNvSpPr/>
              <p:nvPr/>
            </p:nvSpPr>
            <p:spPr>
              <a:xfrm>
                <a:off x="-3016932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F912BC37-B393-40E1-BE84-D9CD2FBCB64A}"/>
                  </a:ext>
                </a:extLst>
              </p:cNvPr>
              <p:cNvSpPr/>
              <p:nvPr/>
            </p:nvSpPr>
            <p:spPr>
              <a:xfrm>
                <a:off x="-2924026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F5A676D7-D857-406B-8A2B-D18E2EC53AFB}"/>
                  </a:ext>
                </a:extLst>
              </p:cNvPr>
              <p:cNvSpPr/>
              <p:nvPr/>
            </p:nvSpPr>
            <p:spPr>
              <a:xfrm>
                <a:off x="-2831120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8667407D-C55C-4DF2-9CCB-233304976ACA}"/>
                  </a:ext>
                </a:extLst>
              </p:cNvPr>
              <p:cNvSpPr/>
              <p:nvPr/>
            </p:nvSpPr>
            <p:spPr>
              <a:xfrm>
                <a:off x="-2738214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F02BB844-D098-42DD-98CC-53D514AACD8B}"/>
                  </a:ext>
                </a:extLst>
              </p:cNvPr>
              <p:cNvSpPr/>
              <p:nvPr/>
            </p:nvSpPr>
            <p:spPr>
              <a:xfrm>
                <a:off x="-2645308" y="331726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07BDCD8F-DE9C-4C8F-B135-0C433DC60C7F}"/>
                </a:ext>
              </a:extLst>
            </p:cNvPr>
            <p:cNvGrpSpPr/>
            <p:nvPr/>
          </p:nvGrpSpPr>
          <p:grpSpPr>
            <a:xfrm>
              <a:off x="-2968846" y="3387348"/>
              <a:ext cx="696061" cy="462569"/>
              <a:chOff x="-3295650" y="2900410"/>
              <a:chExt cx="696061" cy="462569"/>
            </a:xfrm>
          </p:grpSpPr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0F83E42A-DB3E-4321-B9F3-CBE516630F86}"/>
                  </a:ext>
                </a:extLst>
              </p:cNvPr>
              <p:cNvSpPr/>
              <p:nvPr/>
            </p:nvSpPr>
            <p:spPr>
              <a:xfrm>
                <a:off x="-3295650" y="290041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D59B8976-8DA7-4F65-B467-07DD17D7F8E9}"/>
                  </a:ext>
                </a:extLst>
              </p:cNvPr>
              <p:cNvSpPr/>
              <p:nvPr/>
            </p:nvSpPr>
            <p:spPr>
              <a:xfrm>
                <a:off x="-3202744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D46D4D9B-C4F5-483F-BE78-3F2A53A06032}"/>
                  </a:ext>
                </a:extLst>
              </p:cNvPr>
              <p:cNvSpPr/>
              <p:nvPr/>
            </p:nvSpPr>
            <p:spPr>
              <a:xfrm>
                <a:off x="-3109838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331D17C6-9CD7-4847-9A9E-5DD4FC70264C}"/>
                  </a:ext>
                </a:extLst>
              </p:cNvPr>
              <p:cNvSpPr/>
              <p:nvPr/>
            </p:nvSpPr>
            <p:spPr>
              <a:xfrm>
                <a:off x="-3016932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5CAECEB1-3F16-4C85-8E29-9D28937CA7EA}"/>
                  </a:ext>
                </a:extLst>
              </p:cNvPr>
              <p:cNvSpPr/>
              <p:nvPr/>
            </p:nvSpPr>
            <p:spPr>
              <a:xfrm>
                <a:off x="-2924026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3B68BFC2-88C5-4493-8C5D-FF3128CA48A4}"/>
                  </a:ext>
                </a:extLst>
              </p:cNvPr>
              <p:cNvSpPr/>
              <p:nvPr/>
            </p:nvSpPr>
            <p:spPr>
              <a:xfrm>
                <a:off x="-2831120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18DE408D-EDCC-42D5-B09B-AF48F7491E5A}"/>
                  </a:ext>
                </a:extLst>
              </p:cNvPr>
              <p:cNvSpPr/>
              <p:nvPr/>
            </p:nvSpPr>
            <p:spPr>
              <a:xfrm>
                <a:off x="-2738214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108B379E-7A2F-4C80-A31E-7BDD9DC2688E}"/>
                  </a:ext>
                </a:extLst>
              </p:cNvPr>
              <p:cNvSpPr/>
              <p:nvPr/>
            </p:nvSpPr>
            <p:spPr>
              <a:xfrm>
                <a:off x="-2645308" y="290041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62D7EAA3-7B5E-4FB9-BBC1-449FE4CCB7D0}"/>
                  </a:ext>
                </a:extLst>
              </p:cNvPr>
              <p:cNvSpPr/>
              <p:nvPr/>
            </p:nvSpPr>
            <p:spPr>
              <a:xfrm>
                <a:off x="-3295650" y="298378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80C7665B-4E8B-4073-9E1E-ADEB95B5ABD0}"/>
                  </a:ext>
                </a:extLst>
              </p:cNvPr>
              <p:cNvSpPr/>
              <p:nvPr/>
            </p:nvSpPr>
            <p:spPr>
              <a:xfrm>
                <a:off x="-3202744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B6D86381-3911-48E8-BB99-283396587F1E}"/>
                  </a:ext>
                </a:extLst>
              </p:cNvPr>
              <p:cNvSpPr/>
              <p:nvPr/>
            </p:nvSpPr>
            <p:spPr>
              <a:xfrm>
                <a:off x="-3109838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1FD47210-6A31-45D4-8800-D20B32FCAB96}"/>
                  </a:ext>
                </a:extLst>
              </p:cNvPr>
              <p:cNvSpPr/>
              <p:nvPr/>
            </p:nvSpPr>
            <p:spPr>
              <a:xfrm>
                <a:off x="-3016932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17937D7A-4D45-4C7B-88CF-840F8097B913}"/>
                  </a:ext>
                </a:extLst>
              </p:cNvPr>
              <p:cNvSpPr/>
              <p:nvPr/>
            </p:nvSpPr>
            <p:spPr>
              <a:xfrm>
                <a:off x="-2924026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CD4F2EAA-AA20-4295-B460-1D647C9B23F0}"/>
                  </a:ext>
                </a:extLst>
              </p:cNvPr>
              <p:cNvSpPr/>
              <p:nvPr/>
            </p:nvSpPr>
            <p:spPr>
              <a:xfrm>
                <a:off x="-2831120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5E097FC2-9ADB-471A-BD4E-F5E87451701F}"/>
                  </a:ext>
                </a:extLst>
              </p:cNvPr>
              <p:cNvSpPr/>
              <p:nvPr/>
            </p:nvSpPr>
            <p:spPr>
              <a:xfrm>
                <a:off x="-2738214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F666B46A-7EC2-47F7-9084-4DCE6ECD48C1}"/>
                  </a:ext>
                </a:extLst>
              </p:cNvPr>
              <p:cNvSpPr/>
              <p:nvPr/>
            </p:nvSpPr>
            <p:spPr>
              <a:xfrm>
                <a:off x="-2645308" y="298378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E29B71DB-BC1A-4733-B668-699EB9CC43FB}"/>
                  </a:ext>
                </a:extLst>
              </p:cNvPr>
              <p:cNvSpPr/>
              <p:nvPr/>
            </p:nvSpPr>
            <p:spPr>
              <a:xfrm>
                <a:off x="-3295650" y="306715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A5207F4E-F913-42C6-8B54-19A31452C7A2}"/>
                  </a:ext>
                </a:extLst>
              </p:cNvPr>
              <p:cNvSpPr/>
              <p:nvPr/>
            </p:nvSpPr>
            <p:spPr>
              <a:xfrm>
                <a:off x="-3202744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F1A11A3C-8920-4704-AA80-B67B5F82684A}"/>
                  </a:ext>
                </a:extLst>
              </p:cNvPr>
              <p:cNvSpPr/>
              <p:nvPr/>
            </p:nvSpPr>
            <p:spPr>
              <a:xfrm>
                <a:off x="-3109838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5B55FC85-6993-4BD9-B9F0-F22FCC4E6BDA}"/>
                  </a:ext>
                </a:extLst>
              </p:cNvPr>
              <p:cNvSpPr/>
              <p:nvPr/>
            </p:nvSpPr>
            <p:spPr>
              <a:xfrm>
                <a:off x="-3016932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69620077-E6A5-41A2-9D95-53017AFDE56E}"/>
                  </a:ext>
                </a:extLst>
              </p:cNvPr>
              <p:cNvSpPr/>
              <p:nvPr/>
            </p:nvSpPr>
            <p:spPr>
              <a:xfrm>
                <a:off x="-2924026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0AD35957-49EC-4BFA-BC6E-6FF75AEBCCA6}"/>
                  </a:ext>
                </a:extLst>
              </p:cNvPr>
              <p:cNvSpPr/>
              <p:nvPr/>
            </p:nvSpPr>
            <p:spPr>
              <a:xfrm>
                <a:off x="-2831120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80AFF0AD-3E1B-411A-97DF-BB2DE7A00024}"/>
                  </a:ext>
                </a:extLst>
              </p:cNvPr>
              <p:cNvSpPr/>
              <p:nvPr/>
            </p:nvSpPr>
            <p:spPr>
              <a:xfrm>
                <a:off x="-2738214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250F66B9-5D13-4FFE-9537-49554BCBCC52}"/>
                  </a:ext>
                </a:extLst>
              </p:cNvPr>
              <p:cNvSpPr/>
              <p:nvPr/>
            </p:nvSpPr>
            <p:spPr>
              <a:xfrm>
                <a:off x="-2645308" y="306715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B1D0C488-1D91-4C3E-8940-19D20667E04D}"/>
                  </a:ext>
                </a:extLst>
              </p:cNvPr>
              <p:cNvSpPr/>
              <p:nvPr/>
            </p:nvSpPr>
            <p:spPr>
              <a:xfrm>
                <a:off x="-3295650" y="315052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7BBC0D28-7BFA-4F23-8429-AE51D9829285}"/>
                  </a:ext>
                </a:extLst>
              </p:cNvPr>
              <p:cNvSpPr/>
              <p:nvPr/>
            </p:nvSpPr>
            <p:spPr>
              <a:xfrm>
                <a:off x="-3202744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5F740668-C10F-4FC3-984E-BEC0A2991FDF}"/>
                  </a:ext>
                </a:extLst>
              </p:cNvPr>
              <p:cNvSpPr/>
              <p:nvPr/>
            </p:nvSpPr>
            <p:spPr>
              <a:xfrm>
                <a:off x="-3109838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EEC5A718-9BAB-4DC6-AB93-3CA4A2E13784}"/>
                  </a:ext>
                </a:extLst>
              </p:cNvPr>
              <p:cNvSpPr/>
              <p:nvPr/>
            </p:nvSpPr>
            <p:spPr>
              <a:xfrm>
                <a:off x="-3016932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3DA7D092-FAC9-496F-8CCA-25E47340BCF3}"/>
                  </a:ext>
                </a:extLst>
              </p:cNvPr>
              <p:cNvSpPr/>
              <p:nvPr/>
            </p:nvSpPr>
            <p:spPr>
              <a:xfrm>
                <a:off x="-2924026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E3455CBB-A204-46DD-8B48-6C88487DFA4B}"/>
                  </a:ext>
                </a:extLst>
              </p:cNvPr>
              <p:cNvSpPr/>
              <p:nvPr/>
            </p:nvSpPr>
            <p:spPr>
              <a:xfrm>
                <a:off x="-2831120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738264A1-0200-482D-8699-AC6037DB8A73}"/>
                  </a:ext>
                </a:extLst>
              </p:cNvPr>
              <p:cNvSpPr/>
              <p:nvPr/>
            </p:nvSpPr>
            <p:spPr>
              <a:xfrm>
                <a:off x="-2738214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B5E529CF-4FF7-4E1E-9826-32C5FBDA57DC}"/>
                  </a:ext>
                </a:extLst>
              </p:cNvPr>
              <p:cNvSpPr/>
              <p:nvPr/>
            </p:nvSpPr>
            <p:spPr>
              <a:xfrm>
                <a:off x="-2645308" y="315052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69EAA055-3E8F-4071-B9A6-53A3BB711F2C}"/>
                  </a:ext>
                </a:extLst>
              </p:cNvPr>
              <p:cNvSpPr/>
              <p:nvPr/>
            </p:nvSpPr>
            <p:spPr>
              <a:xfrm>
                <a:off x="-3295650" y="323389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67FF5399-1F23-487A-9D7D-499B339E3901}"/>
                  </a:ext>
                </a:extLst>
              </p:cNvPr>
              <p:cNvSpPr/>
              <p:nvPr/>
            </p:nvSpPr>
            <p:spPr>
              <a:xfrm>
                <a:off x="-3202744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3FC239E6-D3BE-4742-ABDF-7EBB1DDDCFA4}"/>
                  </a:ext>
                </a:extLst>
              </p:cNvPr>
              <p:cNvSpPr/>
              <p:nvPr/>
            </p:nvSpPr>
            <p:spPr>
              <a:xfrm>
                <a:off x="-3109838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CBB2D05A-D86F-4FEA-B92B-0A73F20CB061}"/>
                  </a:ext>
                </a:extLst>
              </p:cNvPr>
              <p:cNvSpPr/>
              <p:nvPr/>
            </p:nvSpPr>
            <p:spPr>
              <a:xfrm>
                <a:off x="-3016932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20DF0240-D497-4A53-AC84-68A2091371C8}"/>
                  </a:ext>
                </a:extLst>
              </p:cNvPr>
              <p:cNvSpPr/>
              <p:nvPr/>
            </p:nvSpPr>
            <p:spPr>
              <a:xfrm>
                <a:off x="-2924026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D0941929-ABC6-44DE-A50E-5E7871A3BB10}"/>
                  </a:ext>
                </a:extLst>
              </p:cNvPr>
              <p:cNvSpPr/>
              <p:nvPr/>
            </p:nvSpPr>
            <p:spPr>
              <a:xfrm>
                <a:off x="-2831120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02DCCDEF-DE02-4543-A311-CF5C460C480D}"/>
                  </a:ext>
                </a:extLst>
              </p:cNvPr>
              <p:cNvSpPr/>
              <p:nvPr/>
            </p:nvSpPr>
            <p:spPr>
              <a:xfrm>
                <a:off x="-2738214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8AAE20DE-AEDE-4F6C-84D6-5CD63926E6B9}"/>
                  </a:ext>
                </a:extLst>
              </p:cNvPr>
              <p:cNvSpPr/>
              <p:nvPr/>
            </p:nvSpPr>
            <p:spPr>
              <a:xfrm>
                <a:off x="-2645308" y="323389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B1BD3699-E70C-42C1-8D28-93B55B1C5EFA}"/>
                  </a:ext>
                </a:extLst>
              </p:cNvPr>
              <p:cNvSpPr/>
              <p:nvPr/>
            </p:nvSpPr>
            <p:spPr>
              <a:xfrm>
                <a:off x="-3295650" y="331726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03584735-C8F8-4215-B776-5EA15EDC9C1D}"/>
                  </a:ext>
                </a:extLst>
              </p:cNvPr>
              <p:cNvSpPr/>
              <p:nvPr/>
            </p:nvSpPr>
            <p:spPr>
              <a:xfrm>
                <a:off x="-3202744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4B698DD2-A723-4520-A8E3-1E38BC45C5CF}"/>
                  </a:ext>
                </a:extLst>
              </p:cNvPr>
              <p:cNvSpPr/>
              <p:nvPr/>
            </p:nvSpPr>
            <p:spPr>
              <a:xfrm>
                <a:off x="-3109838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15B28CEB-860A-494E-9B53-581FD4465031}"/>
                  </a:ext>
                </a:extLst>
              </p:cNvPr>
              <p:cNvSpPr/>
              <p:nvPr/>
            </p:nvSpPr>
            <p:spPr>
              <a:xfrm>
                <a:off x="-3016932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B924E9EC-C7FC-4DFB-A41E-BB7DE56D6B51}"/>
                  </a:ext>
                </a:extLst>
              </p:cNvPr>
              <p:cNvSpPr/>
              <p:nvPr/>
            </p:nvSpPr>
            <p:spPr>
              <a:xfrm>
                <a:off x="-2924026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314A8CA9-043E-4DA4-882A-4C7A45C2B7AE}"/>
                  </a:ext>
                </a:extLst>
              </p:cNvPr>
              <p:cNvSpPr/>
              <p:nvPr/>
            </p:nvSpPr>
            <p:spPr>
              <a:xfrm>
                <a:off x="-2831120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43F2B8B2-EF30-434F-B023-66098F9870E9}"/>
                  </a:ext>
                </a:extLst>
              </p:cNvPr>
              <p:cNvSpPr/>
              <p:nvPr/>
            </p:nvSpPr>
            <p:spPr>
              <a:xfrm>
                <a:off x="-2738214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97FFF862-A869-4B33-9F67-7FC163099B9E}"/>
                  </a:ext>
                </a:extLst>
              </p:cNvPr>
              <p:cNvSpPr/>
              <p:nvPr/>
            </p:nvSpPr>
            <p:spPr>
              <a:xfrm>
                <a:off x="-2645308" y="331726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</p:grpSp>
      <p:grpSp>
        <p:nvGrpSpPr>
          <p:cNvPr id="346" name="组合 345">
            <a:extLst>
              <a:ext uri="{FF2B5EF4-FFF2-40B4-BE49-F238E27FC236}">
                <a16:creationId xmlns:a16="http://schemas.microsoft.com/office/drawing/2014/main" id="{DA95C824-3F95-4269-AC17-470176BA1863}"/>
              </a:ext>
            </a:extLst>
          </p:cNvPr>
          <p:cNvGrpSpPr/>
          <p:nvPr/>
        </p:nvGrpSpPr>
        <p:grpSpPr>
          <a:xfrm rot="5400000">
            <a:off x="137812" y="5598616"/>
            <a:ext cx="1427330" cy="462569"/>
            <a:chOff x="-2968846" y="3387348"/>
            <a:chExt cx="1427330" cy="462569"/>
          </a:xfrm>
        </p:grpSpPr>
        <p:grpSp>
          <p:nvGrpSpPr>
            <p:cNvPr id="347" name="组合 346">
              <a:extLst>
                <a:ext uri="{FF2B5EF4-FFF2-40B4-BE49-F238E27FC236}">
                  <a16:creationId xmlns:a16="http://schemas.microsoft.com/office/drawing/2014/main" id="{2C5CE4DA-6883-4894-A3AB-B14822C2CB4F}"/>
                </a:ext>
              </a:extLst>
            </p:cNvPr>
            <p:cNvGrpSpPr/>
            <p:nvPr/>
          </p:nvGrpSpPr>
          <p:grpSpPr>
            <a:xfrm>
              <a:off x="-2237577" y="3387348"/>
              <a:ext cx="696061" cy="462569"/>
              <a:chOff x="-3295650" y="2900410"/>
              <a:chExt cx="696061" cy="462569"/>
            </a:xfrm>
          </p:grpSpPr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id="{41C0F69A-6A36-4E4B-9E24-76ABAFC1C985}"/>
                  </a:ext>
                </a:extLst>
              </p:cNvPr>
              <p:cNvSpPr/>
              <p:nvPr/>
            </p:nvSpPr>
            <p:spPr>
              <a:xfrm>
                <a:off x="-3295650" y="290041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id="{E3552BCB-4F41-4E14-B7BC-24BC6B5CA00F}"/>
                  </a:ext>
                </a:extLst>
              </p:cNvPr>
              <p:cNvSpPr/>
              <p:nvPr/>
            </p:nvSpPr>
            <p:spPr>
              <a:xfrm>
                <a:off x="-3202744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id="{44B156EC-6F7D-4B44-B614-B2DEEB589249}"/>
                  </a:ext>
                </a:extLst>
              </p:cNvPr>
              <p:cNvSpPr/>
              <p:nvPr/>
            </p:nvSpPr>
            <p:spPr>
              <a:xfrm>
                <a:off x="-3109838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id="{2D7778CF-7764-4471-A278-17F9F6A14B85}"/>
                  </a:ext>
                </a:extLst>
              </p:cNvPr>
              <p:cNvSpPr/>
              <p:nvPr/>
            </p:nvSpPr>
            <p:spPr>
              <a:xfrm>
                <a:off x="-3016932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id="{CDE69CE0-D546-4638-BA79-D7223CF02792}"/>
                  </a:ext>
                </a:extLst>
              </p:cNvPr>
              <p:cNvSpPr/>
              <p:nvPr/>
            </p:nvSpPr>
            <p:spPr>
              <a:xfrm>
                <a:off x="-2924026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id="{E562BAE0-7702-49F4-93C5-47EFFC2FABFA}"/>
                  </a:ext>
                </a:extLst>
              </p:cNvPr>
              <p:cNvSpPr/>
              <p:nvPr/>
            </p:nvSpPr>
            <p:spPr>
              <a:xfrm>
                <a:off x="-2831120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id="{CFAC06DB-31DD-42E6-8154-6795E2D1C775}"/>
                  </a:ext>
                </a:extLst>
              </p:cNvPr>
              <p:cNvSpPr/>
              <p:nvPr/>
            </p:nvSpPr>
            <p:spPr>
              <a:xfrm>
                <a:off x="-2738214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id="{0FF47C95-6DF1-4C3E-B86E-8749EAED2676}"/>
                  </a:ext>
                </a:extLst>
              </p:cNvPr>
              <p:cNvSpPr/>
              <p:nvPr/>
            </p:nvSpPr>
            <p:spPr>
              <a:xfrm>
                <a:off x="-2645308" y="290041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id="{2AD39101-67B3-414E-80E5-A2C83AC9C5A9}"/>
                  </a:ext>
                </a:extLst>
              </p:cNvPr>
              <p:cNvSpPr/>
              <p:nvPr/>
            </p:nvSpPr>
            <p:spPr>
              <a:xfrm>
                <a:off x="-3295650" y="298378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id="{355ACF9D-F73F-446A-ADAD-694FF9F903E6}"/>
                  </a:ext>
                </a:extLst>
              </p:cNvPr>
              <p:cNvSpPr/>
              <p:nvPr/>
            </p:nvSpPr>
            <p:spPr>
              <a:xfrm>
                <a:off x="-3202744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id="{2DC1E622-BCEA-44E2-B8F2-D093A0FDC039}"/>
                  </a:ext>
                </a:extLst>
              </p:cNvPr>
              <p:cNvSpPr/>
              <p:nvPr/>
            </p:nvSpPr>
            <p:spPr>
              <a:xfrm>
                <a:off x="-3109838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id="{BB52D1EB-D640-428F-8191-78FAE830E9EB}"/>
                  </a:ext>
                </a:extLst>
              </p:cNvPr>
              <p:cNvSpPr/>
              <p:nvPr/>
            </p:nvSpPr>
            <p:spPr>
              <a:xfrm>
                <a:off x="-3016932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id="{76E3ECC5-352D-4B5A-B3F4-141B4E80A424}"/>
                  </a:ext>
                </a:extLst>
              </p:cNvPr>
              <p:cNvSpPr/>
              <p:nvPr/>
            </p:nvSpPr>
            <p:spPr>
              <a:xfrm>
                <a:off x="-2924026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id="{D83AD79D-E27C-4CC0-9E74-22F7271E4BB2}"/>
                  </a:ext>
                </a:extLst>
              </p:cNvPr>
              <p:cNvSpPr/>
              <p:nvPr/>
            </p:nvSpPr>
            <p:spPr>
              <a:xfrm>
                <a:off x="-2831120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id="{57D51022-1399-45FD-969A-69FB094DBDAD}"/>
                  </a:ext>
                </a:extLst>
              </p:cNvPr>
              <p:cNvSpPr/>
              <p:nvPr/>
            </p:nvSpPr>
            <p:spPr>
              <a:xfrm>
                <a:off x="-2738214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id="{A0E4B6E3-A277-4D36-89D9-2D688B260D23}"/>
                  </a:ext>
                </a:extLst>
              </p:cNvPr>
              <p:cNvSpPr/>
              <p:nvPr/>
            </p:nvSpPr>
            <p:spPr>
              <a:xfrm>
                <a:off x="-2645308" y="298378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id="{2C9A75DB-895B-4ABC-8F27-135C70E7A009}"/>
                  </a:ext>
                </a:extLst>
              </p:cNvPr>
              <p:cNvSpPr/>
              <p:nvPr/>
            </p:nvSpPr>
            <p:spPr>
              <a:xfrm>
                <a:off x="-3295650" y="306715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id="{B38CCAA3-61AC-4EF1-A164-583EADC2E4D4}"/>
                  </a:ext>
                </a:extLst>
              </p:cNvPr>
              <p:cNvSpPr/>
              <p:nvPr/>
            </p:nvSpPr>
            <p:spPr>
              <a:xfrm>
                <a:off x="-3202744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id="{E204B9EC-C6C7-4365-A805-62BA1641EC77}"/>
                  </a:ext>
                </a:extLst>
              </p:cNvPr>
              <p:cNvSpPr/>
              <p:nvPr/>
            </p:nvSpPr>
            <p:spPr>
              <a:xfrm>
                <a:off x="-3109838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id="{233D6918-8E3E-483D-BAF6-7073C9F9B705}"/>
                  </a:ext>
                </a:extLst>
              </p:cNvPr>
              <p:cNvSpPr/>
              <p:nvPr/>
            </p:nvSpPr>
            <p:spPr>
              <a:xfrm>
                <a:off x="-3016932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id="{13ADE121-46E8-4A41-8578-0D681C40689A}"/>
                  </a:ext>
                </a:extLst>
              </p:cNvPr>
              <p:cNvSpPr/>
              <p:nvPr/>
            </p:nvSpPr>
            <p:spPr>
              <a:xfrm>
                <a:off x="-2924026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id="{C25D05EA-3C24-4C3D-996B-3A7C401095DA}"/>
                  </a:ext>
                </a:extLst>
              </p:cNvPr>
              <p:cNvSpPr/>
              <p:nvPr/>
            </p:nvSpPr>
            <p:spPr>
              <a:xfrm>
                <a:off x="-2831120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id="{1E606F62-E0DC-4C3D-8280-244278ACF22C}"/>
                  </a:ext>
                </a:extLst>
              </p:cNvPr>
              <p:cNvSpPr/>
              <p:nvPr/>
            </p:nvSpPr>
            <p:spPr>
              <a:xfrm>
                <a:off x="-2738214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id="{B51E748E-6E9F-4FDB-B0B3-543AEAE05570}"/>
                  </a:ext>
                </a:extLst>
              </p:cNvPr>
              <p:cNvSpPr/>
              <p:nvPr/>
            </p:nvSpPr>
            <p:spPr>
              <a:xfrm>
                <a:off x="-2645308" y="306715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id="{38D2B680-FBDB-4D4E-9709-A1867E53902C}"/>
                  </a:ext>
                </a:extLst>
              </p:cNvPr>
              <p:cNvSpPr/>
              <p:nvPr/>
            </p:nvSpPr>
            <p:spPr>
              <a:xfrm>
                <a:off x="-3295650" y="315052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id="{4635F6C3-8FF1-462D-A63E-DC7D2E375063}"/>
                  </a:ext>
                </a:extLst>
              </p:cNvPr>
              <p:cNvSpPr/>
              <p:nvPr/>
            </p:nvSpPr>
            <p:spPr>
              <a:xfrm>
                <a:off x="-3202744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id="{59BC2454-5BB8-475A-AEB6-6D38CB18FBA7}"/>
                  </a:ext>
                </a:extLst>
              </p:cNvPr>
              <p:cNvSpPr/>
              <p:nvPr/>
            </p:nvSpPr>
            <p:spPr>
              <a:xfrm>
                <a:off x="-3109838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id="{24401190-7D54-4E5D-AB46-A3C72CAC049B}"/>
                  </a:ext>
                </a:extLst>
              </p:cNvPr>
              <p:cNvSpPr/>
              <p:nvPr/>
            </p:nvSpPr>
            <p:spPr>
              <a:xfrm>
                <a:off x="-3016932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id="{3C1420A7-61E8-4CBD-B841-6B0172B091DF}"/>
                  </a:ext>
                </a:extLst>
              </p:cNvPr>
              <p:cNvSpPr/>
              <p:nvPr/>
            </p:nvSpPr>
            <p:spPr>
              <a:xfrm>
                <a:off x="-2924026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id="{7877B400-1E0F-4358-9FFA-112B160E5862}"/>
                  </a:ext>
                </a:extLst>
              </p:cNvPr>
              <p:cNvSpPr/>
              <p:nvPr/>
            </p:nvSpPr>
            <p:spPr>
              <a:xfrm>
                <a:off x="-2831120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id="{329D6DA2-A9B7-44D2-83C4-833624DCAE85}"/>
                  </a:ext>
                </a:extLst>
              </p:cNvPr>
              <p:cNvSpPr/>
              <p:nvPr/>
            </p:nvSpPr>
            <p:spPr>
              <a:xfrm>
                <a:off x="-2738214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id="{4DE105FF-AD9C-4F6C-9197-7D6091C72238}"/>
                  </a:ext>
                </a:extLst>
              </p:cNvPr>
              <p:cNvSpPr/>
              <p:nvPr/>
            </p:nvSpPr>
            <p:spPr>
              <a:xfrm>
                <a:off x="-2645308" y="315052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id="{0F71773A-EAAE-48C2-9A4C-6EACB03C6408}"/>
                  </a:ext>
                </a:extLst>
              </p:cNvPr>
              <p:cNvSpPr/>
              <p:nvPr/>
            </p:nvSpPr>
            <p:spPr>
              <a:xfrm>
                <a:off x="-3295650" y="323389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id="{E246615C-531E-4C9A-B7E3-133B7A8E7CAA}"/>
                  </a:ext>
                </a:extLst>
              </p:cNvPr>
              <p:cNvSpPr/>
              <p:nvPr/>
            </p:nvSpPr>
            <p:spPr>
              <a:xfrm>
                <a:off x="-3202744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id="{D1832929-2FB5-4BCF-AD7A-B4E9B38C2E91}"/>
                  </a:ext>
                </a:extLst>
              </p:cNvPr>
              <p:cNvSpPr/>
              <p:nvPr/>
            </p:nvSpPr>
            <p:spPr>
              <a:xfrm>
                <a:off x="-3109838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id="{D23F07BF-55D1-4FFC-8717-B5FCF773ABD8}"/>
                  </a:ext>
                </a:extLst>
              </p:cNvPr>
              <p:cNvSpPr/>
              <p:nvPr/>
            </p:nvSpPr>
            <p:spPr>
              <a:xfrm>
                <a:off x="-3016932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id="{CE2E2D15-6FE7-4106-AD4F-239342772976}"/>
                  </a:ext>
                </a:extLst>
              </p:cNvPr>
              <p:cNvSpPr/>
              <p:nvPr/>
            </p:nvSpPr>
            <p:spPr>
              <a:xfrm>
                <a:off x="-2924026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id="{89973658-C9F9-4143-9CF7-B32EF1506FBC}"/>
                  </a:ext>
                </a:extLst>
              </p:cNvPr>
              <p:cNvSpPr/>
              <p:nvPr/>
            </p:nvSpPr>
            <p:spPr>
              <a:xfrm>
                <a:off x="-2831120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id="{E3CF9A7E-8A99-456D-ACC9-67697811A622}"/>
                  </a:ext>
                </a:extLst>
              </p:cNvPr>
              <p:cNvSpPr/>
              <p:nvPr/>
            </p:nvSpPr>
            <p:spPr>
              <a:xfrm>
                <a:off x="-2738214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id="{1247858D-21AF-4170-9D1A-6F50F0A66907}"/>
                  </a:ext>
                </a:extLst>
              </p:cNvPr>
              <p:cNvSpPr/>
              <p:nvPr/>
            </p:nvSpPr>
            <p:spPr>
              <a:xfrm>
                <a:off x="-2645308" y="323389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id="{542549EE-CDB9-459B-8A63-3481003F1E2A}"/>
                  </a:ext>
                </a:extLst>
              </p:cNvPr>
              <p:cNvSpPr/>
              <p:nvPr/>
            </p:nvSpPr>
            <p:spPr>
              <a:xfrm>
                <a:off x="-3295650" y="331726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id="{2413C993-8356-404E-A1FB-138BBB922A5F}"/>
                  </a:ext>
                </a:extLst>
              </p:cNvPr>
              <p:cNvSpPr/>
              <p:nvPr/>
            </p:nvSpPr>
            <p:spPr>
              <a:xfrm>
                <a:off x="-3202744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id="{1571DAEF-304C-471B-A536-31EBC0922B7B}"/>
                  </a:ext>
                </a:extLst>
              </p:cNvPr>
              <p:cNvSpPr/>
              <p:nvPr/>
            </p:nvSpPr>
            <p:spPr>
              <a:xfrm>
                <a:off x="-3109838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id="{EB0FB594-B3FB-44A4-97D1-9F3331956701}"/>
                  </a:ext>
                </a:extLst>
              </p:cNvPr>
              <p:cNvSpPr/>
              <p:nvPr/>
            </p:nvSpPr>
            <p:spPr>
              <a:xfrm>
                <a:off x="-3016932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id="{F085AD28-06E5-428B-9AD8-6149D8F7F52F}"/>
                  </a:ext>
                </a:extLst>
              </p:cNvPr>
              <p:cNvSpPr/>
              <p:nvPr/>
            </p:nvSpPr>
            <p:spPr>
              <a:xfrm>
                <a:off x="-2924026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id="{88B55A64-DBE3-463D-8BD5-2244CCA5D4AE}"/>
                  </a:ext>
                </a:extLst>
              </p:cNvPr>
              <p:cNvSpPr/>
              <p:nvPr/>
            </p:nvSpPr>
            <p:spPr>
              <a:xfrm>
                <a:off x="-2831120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id="{5C6052E7-6F3B-466E-8B93-A575549DF119}"/>
                  </a:ext>
                </a:extLst>
              </p:cNvPr>
              <p:cNvSpPr/>
              <p:nvPr/>
            </p:nvSpPr>
            <p:spPr>
              <a:xfrm>
                <a:off x="-2738214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id="{6920B4E8-BE22-41F3-AE74-E05181DC504B}"/>
                  </a:ext>
                </a:extLst>
              </p:cNvPr>
              <p:cNvSpPr/>
              <p:nvPr/>
            </p:nvSpPr>
            <p:spPr>
              <a:xfrm>
                <a:off x="-2645308" y="331726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348" name="组合 347">
              <a:extLst>
                <a:ext uri="{FF2B5EF4-FFF2-40B4-BE49-F238E27FC236}">
                  <a16:creationId xmlns:a16="http://schemas.microsoft.com/office/drawing/2014/main" id="{F57CAA41-F6E7-4A32-9C52-BCEA82626A76}"/>
                </a:ext>
              </a:extLst>
            </p:cNvPr>
            <p:cNvGrpSpPr/>
            <p:nvPr/>
          </p:nvGrpSpPr>
          <p:grpSpPr>
            <a:xfrm>
              <a:off x="-2968846" y="3387348"/>
              <a:ext cx="696061" cy="462569"/>
              <a:chOff x="-3295650" y="2900410"/>
              <a:chExt cx="696061" cy="462569"/>
            </a:xfrm>
          </p:grpSpPr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id="{0BF5B896-D6E2-4FFF-ACB6-0A8B95F72679}"/>
                  </a:ext>
                </a:extLst>
              </p:cNvPr>
              <p:cNvSpPr/>
              <p:nvPr/>
            </p:nvSpPr>
            <p:spPr>
              <a:xfrm>
                <a:off x="-3295650" y="290041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id="{5EC55BB9-2DDC-4807-902E-E06FCC3C74C2}"/>
                  </a:ext>
                </a:extLst>
              </p:cNvPr>
              <p:cNvSpPr/>
              <p:nvPr/>
            </p:nvSpPr>
            <p:spPr>
              <a:xfrm>
                <a:off x="-3202744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id="{6413A447-6895-4448-9103-E026CB7CABFB}"/>
                  </a:ext>
                </a:extLst>
              </p:cNvPr>
              <p:cNvSpPr/>
              <p:nvPr/>
            </p:nvSpPr>
            <p:spPr>
              <a:xfrm>
                <a:off x="-3109838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id="{38ADA8D7-CAED-4D7E-9334-A2F62487D323}"/>
                  </a:ext>
                </a:extLst>
              </p:cNvPr>
              <p:cNvSpPr/>
              <p:nvPr/>
            </p:nvSpPr>
            <p:spPr>
              <a:xfrm>
                <a:off x="-3016932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id="{20517250-B614-4EAC-8123-08CDC5531265}"/>
                  </a:ext>
                </a:extLst>
              </p:cNvPr>
              <p:cNvSpPr/>
              <p:nvPr/>
            </p:nvSpPr>
            <p:spPr>
              <a:xfrm>
                <a:off x="-2924026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id="{458E3FEB-EC8A-48B6-B63E-F3669B65EEF5}"/>
                  </a:ext>
                </a:extLst>
              </p:cNvPr>
              <p:cNvSpPr/>
              <p:nvPr/>
            </p:nvSpPr>
            <p:spPr>
              <a:xfrm>
                <a:off x="-2831120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id="{D5A624F6-DA81-497D-BC17-341F13132298}"/>
                  </a:ext>
                </a:extLst>
              </p:cNvPr>
              <p:cNvSpPr/>
              <p:nvPr/>
            </p:nvSpPr>
            <p:spPr>
              <a:xfrm>
                <a:off x="-2738214" y="290041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id="{52025BA8-B27D-484D-B696-27B56CD729C2}"/>
                  </a:ext>
                </a:extLst>
              </p:cNvPr>
              <p:cNvSpPr/>
              <p:nvPr/>
            </p:nvSpPr>
            <p:spPr>
              <a:xfrm>
                <a:off x="-2645308" y="290041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id="{9A77F569-B27E-4263-97EF-8FD5371BD0BB}"/>
                  </a:ext>
                </a:extLst>
              </p:cNvPr>
              <p:cNvSpPr/>
              <p:nvPr/>
            </p:nvSpPr>
            <p:spPr>
              <a:xfrm>
                <a:off x="-3295650" y="298378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id="{5E48CC55-F415-4786-ADB5-C79EE6F8F61A}"/>
                  </a:ext>
                </a:extLst>
              </p:cNvPr>
              <p:cNvSpPr/>
              <p:nvPr/>
            </p:nvSpPr>
            <p:spPr>
              <a:xfrm>
                <a:off x="-3202744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id="{E03AD8BC-709B-4071-A1E0-11D8C00DFA66}"/>
                  </a:ext>
                </a:extLst>
              </p:cNvPr>
              <p:cNvSpPr/>
              <p:nvPr/>
            </p:nvSpPr>
            <p:spPr>
              <a:xfrm>
                <a:off x="-3109838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id="{AAA58132-CBAA-44D0-84C5-C5B06FC8D89F}"/>
                  </a:ext>
                </a:extLst>
              </p:cNvPr>
              <p:cNvSpPr/>
              <p:nvPr/>
            </p:nvSpPr>
            <p:spPr>
              <a:xfrm>
                <a:off x="-3016932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id="{7032A0AC-A01E-4786-BE62-B6EDCCC4A6D9}"/>
                  </a:ext>
                </a:extLst>
              </p:cNvPr>
              <p:cNvSpPr/>
              <p:nvPr/>
            </p:nvSpPr>
            <p:spPr>
              <a:xfrm>
                <a:off x="-2924026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id="{0CA8DFEA-44FA-4247-9A47-E5385D8ACFEE}"/>
                  </a:ext>
                </a:extLst>
              </p:cNvPr>
              <p:cNvSpPr/>
              <p:nvPr/>
            </p:nvSpPr>
            <p:spPr>
              <a:xfrm>
                <a:off x="-2831120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id="{98605DEA-E8E8-40B8-97A7-835064AE1DA9}"/>
                  </a:ext>
                </a:extLst>
              </p:cNvPr>
              <p:cNvSpPr/>
              <p:nvPr/>
            </p:nvSpPr>
            <p:spPr>
              <a:xfrm>
                <a:off x="-2738214" y="298378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id="{24A43AD1-982C-4B2F-B2E2-4F3BB45ACD0A}"/>
                  </a:ext>
                </a:extLst>
              </p:cNvPr>
              <p:cNvSpPr/>
              <p:nvPr/>
            </p:nvSpPr>
            <p:spPr>
              <a:xfrm>
                <a:off x="-2645308" y="298378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id="{89EBC497-CC45-47F1-9EDC-7C9CE60F2FBD}"/>
                  </a:ext>
                </a:extLst>
              </p:cNvPr>
              <p:cNvSpPr/>
              <p:nvPr/>
            </p:nvSpPr>
            <p:spPr>
              <a:xfrm>
                <a:off x="-3295650" y="306715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id="{39992A9E-E0B8-4E63-B134-1144C0909882}"/>
                  </a:ext>
                </a:extLst>
              </p:cNvPr>
              <p:cNvSpPr/>
              <p:nvPr/>
            </p:nvSpPr>
            <p:spPr>
              <a:xfrm>
                <a:off x="-3202744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67" name="椭圆 366">
                <a:extLst>
                  <a:ext uri="{FF2B5EF4-FFF2-40B4-BE49-F238E27FC236}">
                    <a16:creationId xmlns:a16="http://schemas.microsoft.com/office/drawing/2014/main" id="{41FBF282-490D-439A-9149-9AF3DCC4379D}"/>
                  </a:ext>
                </a:extLst>
              </p:cNvPr>
              <p:cNvSpPr/>
              <p:nvPr/>
            </p:nvSpPr>
            <p:spPr>
              <a:xfrm>
                <a:off x="-3109838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id="{228CFF03-9406-4054-B734-AE3E216A8AC3}"/>
                  </a:ext>
                </a:extLst>
              </p:cNvPr>
              <p:cNvSpPr/>
              <p:nvPr/>
            </p:nvSpPr>
            <p:spPr>
              <a:xfrm>
                <a:off x="-3016932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69" name="椭圆 368">
                <a:extLst>
                  <a:ext uri="{FF2B5EF4-FFF2-40B4-BE49-F238E27FC236}">
                    <a16:creationId xmlns:a16="http://schemas.microsoft.com/office/drawing/2014/main" id="{D288927F-3D53-4115-9D50-CB541D55015A}"/>
                  </a:ext>
                </a:extLst>
              </p:cNvPr>
              <p:cNvSpPr/>
              <p:nvPr/>
            </p:nvSpPr>
            <p:spPr>
              <a:xfrm>
                <a:off x="-2924026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id="{02480394-BF64-4BE1-91EC-BBD330ABCD0F}"/>
                  </a:ext>
                </a:extLst>
              </p:cNvPr>
              <p:cNvSpPr/>
              <p:nvPr/>
            </p:nvSpPr>
            <p:spPr>
              <a:xfrm>
                <a:off x="-2831120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71" name="椭圆 370">
                <a:extLst>
                  <a:ext uri="{FF2B5EF4-FFF2-40B4-BE49-F238E27FC236}">
                    <a16:creationId xmlns:a16="http://schemas.microsoft.com/office/drawing/2014/main" id="{078B70A6-E1A6-4DDE-9956-73577F77D949}"/>
                  </a:ext>
                </a:extLst>
              </p:cNvPr>
              <p:cNvSpPr/>
              <p:nvPr/>
            </p:nvSpPr>
            <p:spPr>
              <a:xfrm>
                <a:off x="-2738214" y="306715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id="{11BE5C23-3BA3-4B32-B57D-BC2E46BFE068}"/>
                  </a:ext>
                </a:extLst>
              </p:cNvPr>
              <p:cNvSpPr/>
              <p:nvPr/>
            </p:nvSpPr>
            <p:spPr>
              <a:xfrm>
                <a:off x="-2645308" y="306715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73" name="椭圆 372">
                <a:extLst>
                  <a:ext uri="{FF2B5EF4-FFF2-40B4-BE49-F238E27FC236}">
                    <a16:creationId xmlns:a16="http://schemas.microsoft.com/office/drawing/2014/main" id="{EAD040C9-C11B-4C59-AC33-5FD81E2F1F77}"/>
                  </a:ext>
                </a:extLst>
              </p:cNvPr>
              <p:cNvSpPr/>
              <p:nvPr/>
            </p:nvSpPr>
            <p:spPr>
              <a:xfrm>
                <a:off x="-3295650" y="315052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id="{8C1047D7-40F5-49A8-B1E1-D5CE0C01405D}"/>
                  </a:ext>
                </a:extLst>
              </p:cNvPr>
              <p:cNvSpPr/>
              <p:nvPr/>
            </p:nvSpPr>
            <p:spPr>
              <a:xfrm>
                <a:off x="-3202744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75" name="椭圆 374">
                <a:extLst>
                  <a:ext uri="{FF2B5EF4-FFF2-40B4-BE49-F238E27FC236}">
                    <a16:creationId xmlns:a16="http://schemas.microsoft.com/office/drawing/2014/main" id="{511D2BBB-3005-44C6-8C75-03C83D76EF0D}"/>
                  </a:ext>
                </a:extLst>
              </p:cNvPr>
              <p:cNvSpPr/>
              <p:nvPr/>
            </p:nvSpPr>
            <p:spPr>
              <a:xfrm>
                <a:off x="-3109838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id="{C2717AAD-113E-4D14-B173-70DAC0EF4B4A}"/>
                  </a:ext>
                </a:extLst>
              </p:cNvPr>
              <p:cNvSpPr/>
              <p:nvPr/>
            </p:nvSpPr>
            <p:spPr>
              <a:xfrm>
                <a:off x="-3016932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77" name="椭圆 376">
                <a:extLst>
                  <a:ext uri="{FF2B5EF4-FFF2-40B4-BE49-F238E27FC236}">
                    <a16:creationId xmlns:a16="http://schemas.microsoft.com/office/drawing/2014/main" id="{557D8C2E-EF85-4F13-A5BD-99EE84D96864}"/>
                  </a:ext>
                </a:extLst>
              </p:cNvPr>
              <p:cNvSpPr/>
              <p:nvPr/>
            </p:nvSpPr>
            <p:spPr>
              <a:xfrm>
                <a:off x="-2924026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id="{31359015-C3E6-4A30-B525-FA3109390B07}"/>
                  </a:ext>
                </a:extLst>
              </p:cNvPr>
              <p:cNvSpPr/>
              <p:nvPr/>
            </p:nvSpPr>
            <p:spPr>
              <a:xfrm>
                <a:off x="-2831120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79" name="椭圆 378">
                <a:extLst>
                  <a:ext uri="{FF2B5EF4-FFF2-40B4-BE49-F238E27FC236}">
                    <a16:creationId xmlns:a16="http://schemas.microsoft.com/office/drawing/2014/main" id="{D5D7AC38-A2D6-43E4-928D-617DB4648311}"/>
                  </a:ext>
                </a:extLst>
              </p:cNvPr>
              <p:cNvSpPr/>
              <p:nvPr/>
            </p:nvSpPr>
            <p:spPr>
              <a:xfrm>
                <a:off x="-2738214" y="315052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id="{941F4086-0275-41C6-92A5-0B1E71E13D45}"/>
                  </a:ext>
                </a:extLst>
              </p:cNvPr>
              <p:cNvSpPr/>
              <p:nvPr/>
            </p:nvSpPr>
            <p:spPr>
              <a:xfrm>
                <a:off x="-2645308" y="315052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id="{2DEF294F-91CC-49FF-B022-E7F5759BB5F6}"/>
                  </a:ext>
                </a:extLst>
              </p:cNvPr>
              <p:cNvSpPr/>
              <p:nvPr/>
            </p:nvSpPr>
            <p:spPr>
              <a:xfrm>
                <a:off x="-3295650" y="323389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id="{353E5F27-C8B1-4FD7-9CEA-997E40BFE0DC}"/>
                  </a:ext>
                </a:extLst>
              </p:cNvPr>
              <p:cNvSpPr/>
              <p:nvPr/>
            </p:nvSpPr>
            <p:spPr>
              <a:xfrm>
                <a:off x="-3202744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id="{41E03E07-03A3-409D-94EB-888413A1B3BE}"/>
                  </a:ext>
                </a:extLst>
              </p:cNvPr>
              <p:cNvSpPr/>
              <p:nvPr/>
            </p:nvSpPr>
            <p:spPr>
              <a:xfrm>
                <a:off x="-3109838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id="{2720878D-1091-4B8A-8EA8-0C96C3CB02DE}"/>
                  </a:ext>
                </a:extLst>
              </p:cNvPr>
              <p:cNvSpPr/>
              <p:nvPr/>
            </p:nvSpPr>
            <p:spPr>
              <a:xfrm>
                <a:off x="-3016932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id="{84635904-49A5-42F0-BE94-EE8E90C2D79B}"/>
                  </a:ext>
                </a:extLst>
              </p:cNvPr>
              <p:cNvSpPr/>
              <p:nvPr/>
            </p:nvSpPr>
            <p:spPr>
              <a:xfrm>
                <a:off x="-2924026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id="{E67F50A2-530C-4F90-BCEB-74D8BC320665}"/>
                  </a:ext>
                </a:extLst>
              </p:cNvPr>
              <p:cNvSpPr/>
              <p:nvPr/>
            </p:nvSpPr>
            <p:spPr>
              <a:xfrm>
                <a:off x="-2831120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id="{F29496A8-645D-4A6A-BB8F-8A1F0B056CDA}"/>
                  </a:ext>
                </a:extLst>
              </p:cNvPr>
              <p:cNvSpPr/>
              <p:nvPr/>
            </p:nvSpPr>
            <p:spPr>
              <a:xfrm>
                <a:off x="-2738214" y="323389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id="{BD1AC74E-7276-4ACE-9724-5995DE1365A0}"/>
                  </a:ext>
                </a:extLst>
              </p:cNvPr>
              <p:cNvSpPr/>
              <p:nvPr/>
            </p:nvSpPr>
            <p:spPr>
              <a:xfrm>
                <a:off x="-2645308" y="323389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id="{9DE5E1BC-D3D3-4BAA-8B06-F3884EFDE339}"/>
                  </a:ext>
                </a:extLst>
              </p:cNvPr>
              <p:cNvSpPr/>
              <p:nvPr/>
            </p:nvSpPr>
            <p:spPr>
              <a:xfrm>
                <a:off x="-3295650" y="331726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id="{A6F5B49F-CC0A-4489-A99E-B1F093EEF112}"/>
                  </a:ext>
                </a:extLst>
              </p:cNvPr>
              <p:cNvSpPr/>
              <p:nvPr/>
            </p:nvSpPr>
            <p:spPr>
              <a:xfrm>
                <a:off x="-3202744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id="{1821C412-590A-4C6C-86AF-870DE130680E}"/>
                  </a:ext>
                </a:extLst>
              </p:cNvPr>
              <p:cNvSpPr/>
              <p:nvPr/>
            </p:nvSpPr>
            <p:spPr>
              <a:xfrm>
                <a:off x="-3109838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id="{9222FAEA-F837-4093-9D93-B2B8C01AD8EF}"/>
                  </a:ext>
                </a:extLst>
              </p:cNvPr>
              <p:cNvSpPr/>
              <p:nvPr/>
            </p:nvSpPr>
            <p:spPr>
              <a:xfrm>
                <a:off x="-3016932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id="{438A19FC-650A-479E-974E-168539ED219E}"/>
                  </a:ext>
                </a:extLst>
              </p:cNvPr>
              <p:cNvSpPr/>
              <p:nvPr/>
            </p:nvSpPr>
            <p:spPr>
              <a:xfrm>
                <a:off x="-2924026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id="{6E59C0A9-A768-4F93-9D74-BAEE7CA0616A}"/>
                  </a:ext>
                </a:extLst>
              </p:cNvPr>
              <p:cNvSpPr/>
              <p:nvPr/>
            </p:nvSpPr>
            <p:spPr>
              <a:xfrm>
                <a:off x="-2831120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id="{823CC32F-D76A-4515-A078-06DB27D6C024}"/>
                  </a:ext>
                </a:extLst>
              </p:cNvPr>
              <p:cNvSpPr/>
              <p:nvPr/>
            </p:nvSpPr>
            <p:spPr>
              <a:xfrm>
                <a:off x="-2738214" y="3317260"/>
                <a:ext cx="45719" cy="4571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100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id="{05EB3720-0BEE-4EB6-BFAA-1570F126EDAE}"/>
                  </a:ext>
                </a:extLst>
              </p:cNvPr>
              <p:cNvSpPr/>
              <p:nvPr/>
            </p:nvSpPr>
            <p:spPr>
              <a:xfrm>
                <a:off x="-2645308" y="3317260"/>
                <a:ext cx="45719" cy="45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0" sx="74000" sy="74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</p:grpSp>
      <p:cxnSp>
        <p:nvCxnSpPr>
          <p:cNvPr id="599" name="直接连接符 598">
            <a:extLst>
              <a:ext uri="{FF2B5EF4-FFF2-40B4-BE49-F238E27FC236}">
                <a16:creationId xmlns:a16="http://schemas.microsoft.com/office/drawing/2014/main" id="{6BC6972F-687F-4403-BF99-2A8E59C4E479}"/>
              </a:ext>
            </a:extLst>
          </p:cNvPr>
          <p:cNvCxnSpPr>
            <a:cxnSpLocks/>
          </p:cNvCxnSpPr>
          <p:nvPr/>
        </p:nvCxnSpPr>
        <p:spPr>
          <a:xfrm>
            <a:off x="4143966" y="3805661"/>
            <a:ext cx="3590335" cy="0"/>
          </a:xfrm>
          <a:prstGeom prst="line">
            <a:avLst/>
          </a:prstGeom>
          <a:ln w="3175">
            <a:gradFill>
              <a:gsLst>
                <a:gs pos="46000">
                  <a:schemeClr val="accent3"/>
                </a:gs>
                <a:gs pos="53000">
                  <a:schemeClr val="accent2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6B179C28-2AF1-4769-2681-E08EEBAD1BF3}"/>
              </a:ext>
            </a:extLst>
          </p:cNvPr>
          <p:cNvGrpSpPr/>
          <p:nvPr/>
        </p:nvGrpSpPr>
        <p:grpSpPr>
          <a:xfrm>
            <a:off x="4371772" y="4741569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E64B083-996E-7A24-23ED-295E54D98D5C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57DB7EEF-4843-1407-F614-ABC6B27B7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777FAF9F-E8EC-A7C2-3B6A-D8D1D1B9D1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F702FA8F-383E-A1CD-7036-8C607DB6B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F38F2696-6A91-CC08-0F70-98A0FFDA3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5384D07-D6A9-0667-1829-403F604018B7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317CC0C-E504-E991-492B-0F40DE986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83601C56-0546-7692-06A5-08D9AB77D92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F2922B80-6194-8B6D-2B03-844503AE2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78115876-41C2-C729-76CA-ACB3BE87A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15D976A7-9593-6AD9-041C-E88F036757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48B5436-5D57-F51D-C962-9A3336581F77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8AA87A9C-1F0F-4F53-B59B-15105B896210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5013CD2-D755-40E0-A854-3833C56795F2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28BD9E0-C001-4A0B-A722-9BECD1626DD8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A9B0065-C271-49C0-90EA-CAF1ED07F3AE}"/>
              </a:ext>
            </a:extLst>
          </p:cNvPr>
          <p:cNvGrpSpPr/>
          <p:nvPr/>
        </p:nvGrpSpPr>
        <p:grpSpPr>
          <a:xfrm>
            <a:off x="1081406" y="2105027"/>
            <a:ext cx="10029825" cy="3940175"/>
            <a:chOff x="1703" y="2865"/>
            <a:chExt cx="15795" cy="6205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3E79782B-B15B-48BB-875A-FA3618FF7E95}"/>
                </a:ext>
              </a:extLst>
            </p:cNvPr>
            <p:cNvCxnSpPr/>
            <p:nvPr/>
          </p:nvCxnSpPr>
          <p:spPr>
            <a:xfrm>
              <a:off x="1703" y="7455"/>
              <a:ext cx="1579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611174F-2DB5-40B9-876D-1ACCFC93F27E}"/>
                </a:ext>
              </a:extLst>
            </p:cNvPr>
            <p:cNvGrpSpPr/>
            <p:nvPr/>
          </p:nvGrpSpPr>
          <p:grpSpPr>
            <a:xfrm>
              <a:off x="3684" y="6473"/>
              <a:ext cx="11832" cy="1542"/>
              <a:chOff x="3684" y="6473"/>
              <a:chExt cx="11832" cy="1542"/>
            </a:xfrm>
          </p:grpSpPr>
          <p:sp>
            <p:nvSpPr>
              <p:cNvPr id="57" name="泪滴形 56">
                <a:extLst>
                  <a:ext uri="{FF2B5EF4-FFF2-40B4-BE49-F238E27FC236}">
                    <a16:creationId xmlns:a16="http://schemas.microsoft.com/office/drawing/2014/main" id="{0A587FB6-447F-44E7-8EA3-6586CAE9B42A}"/>
                  </a:ext>
                </a:extLst>
              </p:cNvPr>
              <p:cNvSpPr/>
              <p:nvPr/>
            </p:nvSpPr>
            <p:spPr>
              <a:xfrm rot="8100000">
                <a:off x="3684" y="6473"/>
                <a:ext cx="1542" cy="1542"/>
              </a:xfrm>
              <a:prstGeom prst="teardrop">
                <a:avLst/>
              </a:prstGeom>
              <a:solidFill>
                <a:srgbClr val="28B5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8" name="泪滴形 57">
                <a:extLst>
                  <a:ext uri="{FF2B5EF4-FFF2-40B4-BE49-F238E27FC236}">
                    <a16:creationId xmlns:a16="http://schemas.microsoft.com/office/drawing/2014/main" id="{7C4A348F-5486-48F4-9C36-457F1991C2BA}"/>
                  </a:ext>
                </a:extLst>
              </p:cNvPr>
              <p:cNvSpPr/>
              <p:nvPr/>
            </p:nvSpPr>
            <p:spPr>
              <a:xfrm rot="8100000">
                <a:off x="8829" y="6473"/>
                <a:ext cx="1542" cy="1542"/>
              </a:xfrm>
              <a:prstGeom prst="teardrop">
                <a:avLst/>
              </a:prstGeom>
              <a:solidFill>
                <a:srgbClr val="50D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9" name="泪滴形 58">
                <a:extLst>
                  <a:ext uri="{FF2B5EF4-FFF2-40B4-BE49-F238E27FC236}">
                    <a16:creationId xmlns:a16="http://schemas.microsoft.com/office/drawing/2014/main" id="{862DF6A0-14CF-46EE-B795-3DF39BEA698C}"/>
                  </a:ext>
                </a:extLst>
              </p:cNvPr>
              <p:cNvSpPr/>
              <p:nvPr/>
            </p:nvSpPr>
            <p:spPr>
              <a:xfrm rot="8100000">
                <a:off x="13974" y="6473"/>
                <a:ext cx="1542" cy="1542"/>
              </a:xfrm>
              <a:prstGeom prst="teardrop">
                <a:avLst/>
              </a:prstGeom>
              <a:solidFill>
                <a:srgbClr val="28B5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596DEDBE-3ECE-4344-8305-EDD79F519A87}"/>
                </a:ext>
              </a:extLst>
            </p:cNvPr>
            <p:cNvGrpSpPr/>
            <p:nvPr/>
          </p:nvGrpSpPr>
          <p:grpSpPr>
            <a:xfrm>
              <a:off x="2154" y="2865"/>
              <a:ext cx="4380" cy="3060"/>
              <a:chOff x="2154" y="2865"/>
              <a:chExt cx="4380" cy="3060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95B6582D-59CA-4448-B132-B8B842B1A819}"/>
                  </a:ext>
                </a:extLst>
              </p:cNvPr>
              <p:cNvSpPr/>
              <p:nvPr/>
            </p:nvSpPr>
            <p:spPr>
              <a:xfrm>
                <a:off x="2154" y="3285"/>
                <a:ext cx="4380" cy="264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6" name="圆角矩形 8">
                <a:extLst>
                  <a:ext uri="{FF2B5EF4-FFF2-40B4-BE49-F238E27FC236}">
                    <a16:creationId xmlns:a16="http://schemas.microsoft.com/office/drawing/2014/main" id="{F73BEDBD-EB99-48B4-837D-F6CD47F06D27}"/>
                  </a:ext>
                </a:extLst>
              </p:cNvPr>
              <p:cNvSpPr/>
              <p:nvPr/>
            </p:nvSpPr>
            <p:spPr>
              <a:xfrm>
                <a:off x="2855" y="2865"/>
                <a:ext cx="2977" cy="720"/>
              </a:xfrm>
              <a:prstGeom prst="roundRect">
                <a:avLst/>
              </a:prstGeom>
              <a:solidFill>
                <a:srgbClr val="28B5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EF49C18-734F-4FBF-8CD5-4419A5B769D7}"/>
                </a:ext>
              </a:extLst>
            </p:cNvPr>
            <p:cNvGrpSpPr/>
            <p:nvPr/>
          </p:nvGrpSpPr>
          <p:grpSpPr>
            <a:xfrm>
              <a:off x="7432" y="2865"/>
              <a:ext cx="4380" cy="3060"/>
              <a:chOff x="2154" y="2865"/>
              <a:chExt cx="4380" cy="3060"/>
            </a:xfrm>
          </p:grpSpPr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07ACA921-6153-429F-8AB5-651822542F9E}"/>
                  </a:ext>
                </a:extLst>
              </p:cNvPr>
              <p:cNvSpPr/>
              <p:nvPr/>
            </p:nvSpPr>
            <p:spPr>
              <a:xfrm>
                <a:off x="2154" y="3285"/>
                <a:ext cx="4380" cy="264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4" name="圆角矩形 13">
                <a:extLst>
                  <a:ext uri="{FF2B5EF4-FFF2-40B4-BE49-F238E27FC236}">
                    <a16:creationId xmlns:a16="http://schemas.microsoft.com/office/drawing/2014/main" id="{3DBF9856-DEC1-4342-9E7C-6A364476FF45}"/>
                  </a:ext>
                </a:extLst>
              </p:cNvPr>
              <p:cNvSpPr/>
              <p:nvPr/>
            </p:nvSpPr>
            <p:spPr>
              <a:xfrm>
                <a:off x="2855" y="2865"/>
                <a:ext cx="2977" cy="720"/>
              </a:xfrm>
              <a:prstGeom prst="roundRect">
                <a:avLst/>
              </a:prstGeom>
              <a:solidFill>
                <a:srgbClr val="50D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008BEF75-C375-4E5C-9CD9-D54BE11D9F85}"/>
                </a:ext>
              </a:extLst>
            </p:cNvPr>
            <p:cNvGrpSpPr/>
            <p:nvPr/>
          </p:nvGrpSpPr>
          <p:grpSpPr>
            <a:xfrm>
              <a:off x="12633" y="2865"/>
              <a:ext cx="4380" cy="3060"/>
              <a:chOff x="2154" y="2865"/>
              <a:chExt cx="4380" cy="3060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8F93684E-651A-4C4C-8746-0E07E24B6803}"/>
                  </a:ext>
                </a:extLst>
              </p:cNvPr>
              <p:cNvSpPr/>
              <p:nvPr/>
            </p:nvSpPr>
            <p:spPr>
              <a:xfrm>
                <a:off x="2154" y="3285"/>
                <a:ext cx="4380" cy="264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2" name="圆角矩形 16">
                <a:extLst>
                  <a:ext uri="{FF2B5EF4-FFF2-40B4-BE49-F238E27FC236}">
                    <a16:creationId xmlns:a16="http://schemas.microsoft.com/office/drawing/2014/main" id="{DE780C50-80DA-457E-9AFB-B232584A5FDE}"/>
                  </a:ext>
                </a:extLst>
              </p:cNvPr>
              <p:cNvSpPr/>
              <p:nvPr/>
            </p:nvSpPr>
            <p:spPr>
              <a:xfrm>
                <a:off x="2855" y="2865"/>
                <a:ext cx="2977" cy="720"/>
              </a:xfrm>
              <a:prstGeom prst="roundRect">
                <a:avLst/>
              </a:prstGeom>
              <a:solidFill>
                <a:srgbClr val="28B5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39" name="Rectangle 60">
              <a:extLst>
                <a:ext uri="{FF2B5EF4-FFF2-40B4-BE49-F238E27FC236}">
                  <a16:creationId xmlns:a16="http://schemas.microsoft.com/office/drawing/2014/main" id="{3E86CA97-E3E8-4F5A-9502-656417124430}"/>
                </a:ext>
              </a:extLst>
            </p:cNvPr>
            <p:cNvSpPr/>
            <p:nvPr/>
          </p:nvSpPr>
          <p:spPr>
            <a:xfrm>
              <a:off x="3179" y="3031"/>
              <a:ext cx="2354" cy="3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0" name="TextBox 59">
              <a:extLst>
                <a:ext uri="{FF2B5EF4-FFF2-40B4-BE49-F238E27FC236}">
                  <a16:creationId xmlns:a16="http://schemas.microsoft.com/office/drawing/2014/main" id="{13B7A32C-FF59-45CD-8743-C819D0296F94}"/>
                </a:ext>
              </a:extLst>
            </p:cNvPr>
            <p:cNvSpPr txBox="1"/>
            <p:nvPr/>
          </p:nvSpPr>
          <p:spPr>
            <a:xfrm>
              <a:off x="2826" y="3741"/>
              <a:ext cx="3302" cy="7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1" name="Rectangle 60">
              <a:extLst>
                <a:ext uri="{FF2B5EF4-FFF2-40B4-BE49-F238E27FC236}">
                  <a16:creationId xmlns:a16="http://schemas.microsoft.com/office/drawing/2014/main" id="{610F1D93-17D5-40C7-A769-380A8725C11C}"/>
                </a:ext>
              </a:extLst>
            </p:cNvPr>
            <p:cNvSpPr/>
            <p:nvPr/>
          </p:nvSpPr>
          <p:spPr>
            <a:xfrm>
              <a:off x="8419" y="3031"/>
              <a:ext cx="2354" cy="3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2" name="TextBox 59">
              <a:extLst>
                <a:ext uri="{FF2B5EF4-FFF2-40B4-BE49-F238E27FC236}">
                  <a16:creationId xmlns:a16="http://schemas.microsoft.com/office/drawing/2014/main" id="{CFB48B21-972C-4355-9EC2-4F20ADD07D08}"/>
                </a:ext>
              </a:extLst>
            </p:cNvPr>
            <p:cNvSpPr txBox="1"/>
            <p:nvPr/>
          </p:nvSpPr>
          <p:spPr>
            <a:xfrm>
              <a:off x="8066" y="3741"/>
              <a:ext cx="3302" cy="7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3" name="Rectangle 60">
              <a:extLst>
                <a:ext uri="{FF2B5EF4-FFF2-40B4-BE49-F238E27FC236}">
                  <a16:creationId xmlns:a16="http://schemas.microsoft.com/office/drawing/2014/main" id="{957CE9A7-58F8-443F-A1AE-67E2C9F1944C}"/>
                </a:ext>
              </a:extLst>
            </p:cNvPr>
            <p:cNvSpPr/>
            <p:nvPr/>
          </p:nvSpPr>
          <p:spPr>
            <a:xfrm>
              <a:off x="13669" y="3031"/>
              <a:ext cx="2354" cy="3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4" name="TextBox 59">
              <a:extLst>
                <a:ext uri="{FF2B5EF4-FFF2-40B4-BE49-F238E27FC236}">
                  <a16:creationId xmlns:a16="http://schemas.microsoft.com/office/drawing/2014/main" id="{83ABD29B-BFC4-4D69-8E8B-F5EB9F090D83}"/>
                </a:ext>
              </a:extLst>
            </p:cNvPr>
            <p:cNvSpPr txBox="1"/>
            <p:nvPr/>
          </p:nvSpPr>
          <p:spPr>
            <a:xfrm>
              <a:off x="13316" y="3741"/>
              <a:ext cx="3302" cy="7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5" name="Freeform 387">
              <a:extLst>
                <a:ext uri="{FF2B5EF4-FFF2-40B4-BE49-F238E27FC236}">
                  <a16:creationId xmlns:a16="http://schemas.microsoft.com/office/drawing/2014/main" id="{4EE368DE-C54D-4E42-AB30-7D0A450E6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9" y="6960"/>
              <a:ext cx="485" cy="568"/>
            </a:xfrm>
            <a:custGeom>
              <a:avLst/>
              <a:gdLst/>
              <a:ahLst/>
              <a:cxnLst>
                <a:cxn ang="0">
                  <a:pos x="88900" y="107950"/>
                </a:cxn>
                <a:cxn ang="0">
                  <a:pos x="44450" y="107950"/>
                </a:cxn>
                <a:cxn ang="0">
                  <a:pos x="31750" y="111125"/>
                </a:cxn>
                <a:cxn ang="0">
                  <a:pos x="12700" y="139700"/>
                </a:cxn>
                <a:cxn ang="0">
                  <a:pos x="12700" y="146050"/>
                </a:cxn>
                <a:cxn ang="0">
                  <a:pos x="120650" y="146050"/>
                </a:cxn>
                <a:cxn ang="0">
                  <a:pos x="120650" y="139700"/>
                </a:cxn>
                <a:cxn ang="0">
                  <a:pos x="104775" y="114300"/>
                </a:cxn>
                <a:cxn ang="0">
                  <a:pos x="101600" y="111125"/>
                </a:cxn>
                <a:cxn ang="0">
                  <a:pos x="95250" y="107950"/>
                </a:cxn>
                <a:cxn ang="0">
                  <a:pos x="88900" y="107950"/>
                </a:cxn>
                <a:cxn ang="0">
                  <a:pos x="92075" y="95250"/>
                </a:cxn>
                <a:cxn ang="0">
                  <a:pos x="92075" y="95250"/>
                </a:cxn>
                <a:cxn ang="0">
                  <a:pos x="98425" y="95250"/>
                </a:cxn>
                <a:cxn ang="0">
                  <a:pos x="104775" y="98425"/>
                </a:cxn>
                <a:cxn ang="0">
                  <a:pos x="133350" y="139700"/>
                </a:cxn>
                <a:cxn ang="0">
                  <a:pos x="133350" y="149225"/>
                </a:cxn>
                <a:cxn ang="0">
                  <a:pos x="127000" y="155575"/>
                </a:cxn>
                <a:cxn ang="0">
                  <a:pos x="127000" y="155575"/>
                </a:cxn>
                <a:cxn ang="0">
                  <a:pos x="6350" y="155575"/>
                </a:cxn>
                <a:cxn ang="0">
                  <a:pos x="0" y="149225"/>
                </a:cxn>
                <a:cxn ang="0">
                  <a:pos x="0" y="149225"/>
                </a:cxn>
                <a:cxn ang="0">
                  <a:pos x="0" y="139700"/>
                </a:cxn>
                <a:cxn ang="0">
                  <a:pos x="25400" y="98425"/>
                </a:cxn>
                <a:cxn ang="0">
                  <a:pos x="38100" y="95250"/>
                </a:cxn>
                <a:cxn ang="0">
                  <a:pos x="12700" y="50800"/>
                </a:cxn>
                <a:cxn ang="0">
                  <a:pos x="66675" y="0"/>
                </a:cxn>
                <a:cxn ang="0">
                  <a:pos x="117475" y="50800"/>
                </a:cxn>
                <a:cxn ang="0">
                  <a:pos x="92075" y="95250"/>
                </a:cxn>
                <a:cxn ang="0">
                  <a:pos x="66675" y="9525"/>
                </a:cxn>
                <a:cxn ang="0">
                  <a:pos x="66675" y="9525"/>
                </a:cxn>
                <a:cxn ang="0">
                  <a:pos x="28575" y="34925"/>
                </a:cxn>
                <a:cxn ang="0">
                  <a:pos x="25400" y="50800"/>
                </a:cxn>
                <a:cxn ang="0">
                  <a:pos x="50800" y="88900"/>
                </a:cxn>
                <a:cxn ang="0">
                  <a:pos x="82550" y="88900"/>
                </a:cxn>
                <a:cxn ang="0">
                  <a:pos x="104775" y="50800"/>
                </a:cxn>
                <a:cxn ang="0">
                  <a:pos x="66675" y="9525"/>
                </a:cxn>
              </a:cxnLst>
              <a:rect l="0" t="0" r="0" b="0"/>
              <a:pathLst>
                <a:path w="42" h="49">
                  <a:moveTo>
                    <a:pt x="2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2" y="34"/>
                    <a:pt x="11" y="34"/>
                    <a:pt x="10" y="35"/>
                  </a:cubicBezTo>
                  <a:cubicBezTo>
                    <a:pt x="6" y="36"/>
                    <a:pt x="4" y="40"/>
                    <a:pt x="4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1"/>
                    <a:pt x="36" y="37"/>
                    <a:pt x="33" y="36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1" y="34"/>
                    <a:pt x="31" y="34"/>
                    <a:pt x="30" y="34"/>
                  </a:cubicBezTo>
                  <a:cubicBezTo>
                    <a:pt x="29" y="34"/>
                    <a:pt x="29" y="34"/>
                    <a:pt x="28" y="34"/>
                  </a:cubicBezTo>
                  <a:close/>
                  <a:moveTo>
                    <a:pt x="29" y="30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2" y="31"/>
                    <a:pt x="32" y="31"/>
                    <a:pt x="33" y="31"/>
                  </a:cubicBezTo>
                  <a:cubicBezTo>
                    <a:pt x="38" y="33"/>
                    <a:pt x="42" y="38"/>
                    <a:pt x="42" y="44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1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8"/>
                    <a:pt x="3" y="33"/>
                    <a:pt x="8" y="31"/>
                  </a:cubicBezTo>
                  <a:cubicBezTo>
                    <a:pt x="10" y="31"/>
                    <a:pt x="11" y="30"/>
                    <a:pt x="12" y="30"/>
                  </a:cubicBezTo>
                  <a:cubicBezTo>
                    <a:pt x="7" y="27"/>
                    <a:pt x="4" y="22"/>
                    <a:pt x="4" y="16"/>
                  </a:cubicBezTo>
                  <a:cubicBezTo>
                    <a:pt x="4" y="7"/>
                    <a:pt x="12" y="0"/>
                    <a:pt x="21" y="0"/>
                  </a:cubicBezTo>
                  <a:cubicBezTo>
                    <a:pt x="30" y="0"/>
                    <a:pt x="37" y="7"/>
                    <a:pt x="37" y="16"/>
                  </a:cubicBezTo>
                  <a:cubicBezTo>
                    <a:pt x="37" y="22"/>
                    <a:pt x="34" y="27"/>
                    <a:pt x="29" y="30"/>
                  </a:cubicBezTo>
                  <a:close/>
                  <a:moveTo>
                    <a:pt x="2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1" y="6"/>
                    <a:pt x="9" y="11"/>
                  </a:cubicBezTo>
                  <a:cubicBezTo>
                    <a:pt x="9" y="13"/>
                    <a:pt x="8" y="14"/>
                    <a:pt x="8" y="16"/>
                  </a:cubicBezTo>
                  <a:cubicBezTo>
                    <a:pt x="8" y="21"/>
                    <a:pt x="11" y="26"/>
                    <a:pt x="16" y="28"/>
                  </a:cubicBezTo>
                  <a:cubicBezTo>
                    <a:pt x="19" y="29"/>
                    <a:pt x="23" y="29"/>
                    <a:pt x="26" y="28"/>
                  </a:cubicBezTo>
                  <a:cubicBezTo>
                    <a:pt x="30" y="26"/>
                    <a:pt x="33" y="21"/>
                    <a:pt x="33" y="16"/>
                  </a:cubicBezTo>
                  <a:cubicBezTo>
                    <a:pt x="33" y="9"/>
                    <a:pt x="28" y="3"/>
                    <a:pt x="2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sz="15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1770BC38-3DC5-4FF7-9A4D-40E7FBDCE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89" y="6916"/>
              <a:ext cx="712" cy="656"/>
            </a:xfrm>
            <a:custGeom>
              <a:avLst/>
              <a:gdLst>
                <a:gd name="T0" fmla="*/ 1120 w 2069"/>
                <a:gd name="T1" fmla="*/ 0 h 1899"/>
                <a:gd name="T2" fmla="*/ 189 w 2069"/>
                <a:gd name="T3" fmla="*/ 777 h 1899"/>
                <a:gd name="T4" fmla="*/ 0 w 2069"/>
                <a:gd name="T5" fmla="*/ 777 h 1899"/>
                <a:gd name="T6" fmla="*/ 259 w 2069"/>
                <a:gd name="T7" fmla="*/ 1122 h 1899"/>
                <a:gd name="T8" fmla="*/ 517 w 2069"/>
                <a:gd name="T9" fmla="*/ 777 h 1899"/>
                <a:gd name="T10" fmla="*/ 362 w 2069"/>
                <a:gd name="T11" fmla="*/ 777 h 1899"/>
                <a:gd name="T12" fmla="*/ 1120 w 2069"/>
                <a:gd name="T13" fmla="*/ 173 h 1899"/>
                <a:gd name="T14" fmla="*/ 1896 w 2069"/>
                <a:gd name="T15" fmla="*/ 950 h 1899"/>
                <a:gd name="T16" fmla="*/ 1120 w 2069"/>
                <a:gd name="T17" fmla="*/ 1727 h 1899"/>
                <a:gd name="T18" fmla="*/ 477 w 2069"/>
                <a:gd name="T19" fmla="*/ 1381 h 1899"/>
                <a:gd name="T20" fmla="*/ 276 w 2069"/>
                <a:gd name="T21" fmla="*/ 1381 h 1899"/>
                <a:gd name="T22" fmla="*/ 1120 w 2069"/>
                <a:gd name="T23" fmla="*/ 1899 h 1899"/>
                <a:gd name="T24" fmla="*/ 2069 w 2069"/>
                <a:gd name="T25" fmla="*/ 950 h 1899"/>
                <a:gd name="T26" fmla="*/ 1120 w 2069"/>
                <a:gd name="T27" fmla="*/ 0 h 1899"/>
                <a:gd name="T28" fmla="*/ 1080 w 2069"/>
                <a:gd name="T29" fmla="*/ 345 h 1899"/>
                <a:gd name="T30" fmla="*/ 1080 w 2069"/>
                <a:gd name="T31" fmla="*/ 978 h 1899"/>
                <a:gd name="T32" fmla="*/ 1528 w 2069"/>
                <a:gd name="T33" fmla="*/ 1243 h 1899"/>
                <a:gd name="T34" fmla="*/ 1569 w 2069"/>
                <a:gd name="T35" fmla="*/ 1168 h 1899"/>
                <a:gd name="T36" fmla="*/ 1166 w 2069"/>
                <a:gd name="T37" fmla="*/ 926 h 1899"/>
                <a:gd name="T38" fmla="*/ 1166 w 2069"/>
                <a:gd name="T39" fmla="*/ 345 h 1899"/>
                <a:gd name="T40" fmla="*/ 1080 w 2069"/>
                <a:gd name="T41" fmla="*/ 345 h 1899"/>
                <a:gd name="T42" fmla="*/ 1080 w 2069"/>
                <a:gd name="T43" fmla="*/ 345 h 1899"/>
                <a:gd name="T44" fmla="*/ 1080 w 2069"/>
                <a:gd name="T45" fmla="*/ 345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69" h="1899">
                  <a:moveTo>
                    <a:pt x="1120" y="0"/>
                  </a:moveTo>
                  <a:cubicBezTo>
                    <a:pt x="655" y="0"/>
                    <a:pt x="270" y="334"/>
                    <a:pt x="189" y="777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259" y="1122"/>
                    <a:pt x="259" y="1122"/>
                    <a:pt x="259" y="1122"/>
                  </a:cubicBezTo>
                  <a:cubicBezTo>
                    <a:pt x="517" y="777"/>
                    <a:pt x="517" y="777"/>
                    <a:pt x="517" y="777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442" y="432"/>
                    <a:pt x="747" y="173"/>
                    <a:pt x="1120" y="173"/>
                  </a:cubicBezTo>
                  <a:cubicBezTo>
                    <a:pt x="1552" y="173"/>
                    <a:pt x="1896" y="518"/>
                    <a:pt x="1896" y="950"/>
                  </a:cubicBezTo>
                  <a:cubicBezTo>
                    <a:pt x="1896" y="1381"/>
                    <a:pt x="1552" y="1727"/>
                    <a:pt x="1120" y="1727"/>
                  </a:cubicBezTo>
                  <a:cubicBezTo>
                    <a:pt x="850" y="1727"/>
                    <a:pt x="615" y="1588"/>
                    <a:pt x="477" y="1381"/>
                  </a:cubicBezTo>
                  <a:cubicBezTo>
                    <a:pt x="276" y="1381"/>
                    <a:pt x="276" y="1381"/>
                    <a:pt x="276" y="1381"/>
                  </a:cubicBezTo>
                  <a:cubicBezTo>
                    <a:pt x="431" y="1686"/>
                    <a:pt x="753" y="1899"/>
                    <a:pt x="1120" y="1899"/>
                  </a:cubicBezTo>
                  <a:cubicBezTo>
                    <a:pt x="1643" y="1899"/>
                    <a:pt x="2069" y="1473"/>
                    <a:pt x="2069" y="950"/>
                  </a:cubicBezTo>
                  <a:cubicBezTo>
                    <a:pt x="2069" y="426"/>
                    <a:pt x="1643" y="0"/>
                    <a:pt x="1120" y="0"/>
                  </a:cubicBezTo>
                  <a:close/>
                  <a:moveTo>
                    <a:pt x="1080" y="345"/>
                  </a:moveTo>
                  <a:cubicBezTo>
                    <a:pt x="1080" y="978"/>
                    <a:pt x="1080" y="978"/>
                    <a:pt x="1080" y="978"/>
                  </a:cubicBezTo>
                  <a:cubicBezTo>
                    <a:pt x="1528" y="1243"/>
                    <a:pt x="1528" y="1243"/>
                    <a:pt x="1528" y="1243"/>
                  </a:cubicBezTo>
                  <a:cubicBezTo>
                    <a:pt x="1569" y="1168"/>
                    <a:pt x="1569" y="1168"/>
                    <a:pt x="1569" y="1168"/>
                  </a:cubicBezTo>
                  <a:cubicBezTo>
                    <a:pt x="1166" y="926"/>
                    <a:pt x="1166" y="926"/>
                    <a:pt x="1166" y="926"/>
                  </a:cubicBezTo>
                  <a:cubicBezTo>
                    <a:pt x="1166" y="345"/>
                    <a:pt x="1166" y="345"/>
                    <a:pt x="1166" y="345"/>
                  </a:cubicBezTo>
                  <a:lnTo>
                    <a:pt x="1080" y="345"/>
                  </a:lnTo>
                  <a:close/>
                  <a:moveTo>
                    <a:pt x="1080" y="345"/>
                  </a:moveTo>
                  <a:cubicBezTo>
                    <a:pt x="1080" y="345"/>
                    <a:pt x="1080" y="345"/>
                    <a:pt x="1080" y="3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47" name="Freeform 83">
              <a:extLst>
                <a:ext uri="{FF2B5EF4-FFF2-40B4-BE49-F238E27FC236}">
                  <a16:creationId xmlns:a16="http://schemas.microsoft.com/office/drawing/2014/main" id="{140D0086-DAF1-4BCA-B9A5-F395E1F798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8" y="6960"/>
              <a:ext cx="614" cy="693"/>
            </a:xfrm>
            <a:custGeom>
              <a:avLst/>
              <a:gdLst/>
              <a:ahLst/>
              <a:cxnLst>
                <a:cxn ang="0">
                  <a:pos x="79375" y="0"/>
                </a:cxn>
                <a:cxn ang="0">
                  <a:pos x="127000" y="22225"/>
                </a:cxn>
                <a:cxn ang="0">
                  <a:pos x="136525" y="111125"/>
                </a:cxn>
                <a:cxn ang="0">
                  <a:pos x="104775" y="136525"/>
                </a:cxn>
                <a:cxn ang="0">
                  <a:pos x="82550" y="158750"/>
                </a:cxn>
                <a:cxn ang="0">
                  <a:pos x="73025" y="158750"/>
                </a:cxn>
                <a:cxn ang="0">
                  <a:pos x="73025" y="158750"/>
                </a:cxn>
                <a:cxn ang="0">
                  <a:pos x="73025" y="158750"/>
                </a:cxn>
                <a:cxn ang="0">
                  <a:pos x="50800" y="136525"/>
                </a:cxn>
                <a:cxn ang="0">
                  <a:pos x="19050" y="111125"/>
                </a:cxn>
                <a:cxn ang="0">
                  <a:pos x="28575" y="22225"/>
                </a:cxn>
                <a:cxn ang="0">
                  <a:pos x="79375" y="0"/>
                </a:cxn>
                <a:cxn ang="0">
                  <a:pos x="79375" y="34925"/>
                </a:cxn>
                <a:cxn ang="0">
                  <a:pos x="79375" y="34925"/>
                </a:cxn>
                <a:cxn ang="0">
                  <a:pos x="101600" y="44450"/>
                </a:cxn>
                <a:cxn ang="0">
                  <a:pos x="114300" y="69850"/>
                </a:cxn>
                <a:cxn ang="0">
                  <a:pos x="101600" y="95250"/>
                </a:cxn>
                <a:cxn ang="0">
                  <a:pos x="79375" y="104775"/>
                </a:cxn>
                <a:cxn ang="0">
                  <a:pos x="53975" y="95250"/>
                </a:cxn>
                <a:cxn ang="0">
                  <a:pos x="41275" y="69850"/>
                </a:cxn>
                <a:cxn ang="0">
                  <a:pos x="53975" y="44450"/>
                </a:cxn>
                <a:cxn ang="0">
                  <a:pos x="79375" y="34925"/>
                </a:cxn>
                <a:cxn ang="0">
                  <a:pos x="98425" y="50800"/>
                </a:cxn>
                <a:cxn ang="0">
                  <a:pos x="98425" y="50800"/>
                </a:cxn>
                <a:cxn ang="0">
                  <a:pos x="79375" y="41275"/>
                </a:cxn>
                <a:cxn ang="0">
                  <a:pos x="57150" y="50800"/>
                </a:cxn>
                <a:cxn ang="0">
                  <a:pos x="50800" y="69850"/>
                </a:cxn>
                <a:cxn ang="0">
                  <a:pos x="57150" y="88900"/>
                </a:cxn>
                <a:cxn ang="0">
                  <a:pos x="79375" y="98425"/>
                </a:cxn>
                <a:cxn ang="0">
                  <a:pos x="98425" y="88900"/>
                </a:cxn>
                <a:cxn ang="0">
                  <a:pos x="104775" y="69850"/>
                </a:cxn>
                <a:cxn ang="0">
                  <a:pos x="98425" y="50800"/>
                </a:cxn>
                <a:cxn ang="0">
                  <a:pos x="117475" y="28575"/>
                </a:cxn>
                <a:cxn ang="0">
                  <a:pos x="117475" y="28575"/>
                </a:cxn>
                <a:cxn ang="0">
                  <a:pos x="79375" y="12700"/>
                </a:cxn>
                <a:cxn ang="0">
                  <a:pos x="38100" y="28575"/>
                </a:cxn>
                <a:cxn ang="0">
                  <a:pos x="28575" y="104775"/>
                </a:cxn>
                <a:cxn ang="0">
                  <a:pos x="57150" y="123825"/>
                </a:cxn>
                <a:cxn ang="0">
                  <a:pos x="60325" y="127000"/>
                </a:cxn>
                <a:cxn ang="0">
                  <a:pos x="79375" y="146050"/>
                </a:cxn>
                <a:cxn ang="0">
                  <a:pos x="95250" y="127000"/>
                </a:cxn>
                <a:cxn ang="0">
                  <a:pos x="98425" y="123825"/>
                </a:cxn>
                <a:cxn ang="0">
                  <a:pos x="127000" y="104775"/>
                </a:cxn>
                <a:cxn ang="0">
                  <a:pos x="117475" y="28575"/>
                </a:cxn>
              </a:cxnLst>
              <a:rect l="0" t="0" r="0" b="0"/>
              <a:pathLst>
                <a:path w="49" h="51">
                  <a:moveTo>
                    <a:pt x="25" y="0"/>
                  </a:moveTo>
                  <a:cubicBezTo>
                    <a:pt x="31" y="0"/>
                    <a:pt x="36" y="3"/>
                    <a:pt x="40" y="7"/>
                  </a:cubicBezTo>
                  <a:cubicBezTo>
                    <a:pt x="48" y="14"/>
                    <a:pt x="49" y="26"/>
                    <a:pt x="43" y="35"/>
                  </a:cubicBezTo>
                  <a:cubicBezTo>
                    <a:pt x="40" y="38"/>
                    <a:pt x="37" y="41"/>
                    <a:pt x="33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4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2" y="41"/>
                    <a:pt x="9" y="38"/>
                    <a:pt x="6" y="35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3" y="3"/>
                    <a:pt x="18" y="0"/>
                    <a:pt x="25" y="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8" y="11"/>
                    <a:pt x="30" y="12"/>
                    <a:pt x="32" y="14"/>
                  </a:cubicBezTo>
                  <a:cubicBezTo>
                    <a:pt x="34" y="16"/>
                    <a:pt x="36" y="19"/>
                    <a:pt x="36" y="22"/>
                  </a:cubicBezTo>
                  <a:cubicBezTo>
                    <a:pt x="36" y="25"/>
                    <a:pt x="34" y="28"/>
                    <a:pt x="32" y="30"/>
                  </a:cubicBezTo>
                  <a:cubicBezTo>
                    <a:pt x="30" y="32"/>
                    <a:pt x="28" y="33"/>
                    <a:pt x="25" y="33"/>
                  </a:cubicBezTo>
                  <a:cubicBezTo>
                    <a:pt x="21" y="33"/>
                    <a:pt x="19" y="32"/>
                    <a:pt x="17" y="30"/>
                  </a:cubicBezTo>
                  <a:cubicBezTo>
                    <a:pt x="15" y="28"/>
                    <a:pt x="13" y="25"/>
                    <a:pt x="13" y="22"/>
                  </a:cubicBezTo>
                  <a:cubicBezTo>
                    <a:pt x="13" y="19"/>
                    <a:pt x="15" y="16"/>
                    <a:pt x="17" y="14"/>
                  </a:cubicBezTo>
                  <a:cubicBezTo>
                    <a:pt x="19" y="12"/>
                    <a:pt x="21" y="11"/>
                    <a:pt x="25" y="11"/>
                  </a:cubicBezTo>
                  <a:close/>
                  <a:moveTo>
                    <a:pt x="31" y="16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29" y="14"/>
                    <a:pt x="27" y="13"/>
                    <a:pt x="25" y="13"/>
                  </a:cubicBezTo>
                  <a:cubicBezTo>
                    <a:pt x="22" y="13"/>
                    <a:pt x="20" y="14"/>
                    <a:pt x="18" y="16"/>
                  </a:cubicBezTo>
                  <a:cubicBezTo>
                    <a:pt x="17" y="18"/>
                    <a:pt x="16" y="20"/>
                    <a:pt x="16" y="22"/>
                  </a:cubicBezTo>
                  <a:cubicBezTo>
                    <a:pt x="16" y="25"/>
                    <a:pt x="17" y="27"/>
                    <a:pt x="18" y="28"/>
                  </a:cubicBezTo>
                  <a:cubicBezTo>
                    <a:pt x="20" y="30"/>
                    <a:pt x="22" y="31"/>
                    <a:pt x="25" y="31"/>
                  </a:cubicBezTo>
                  <a:cubicBezTo>
                    <a:pt x="27" y="31"/>
                    <a:pt x="29" y="30"/>
                    <a:pt x="31" y="28"/>
                  </a:cubicBezTo>
                  <a:cubicBezTo>
                    <a:pt x="32" y="27"/>
                    <a:pt x="33" y="25"/>
                    <a:pt x="33" y="22"/>
                  </a:cubicBezTo>
                  <a:cubicBezTo>
                    <a:pt x="33" y="20"/>
                    <a:pt x="32" y="18"/>
                    <a:pt x="31" y="16"/>
                  </a:cubicBezTo>
                  <a:close/>
                  <a:moveTo>
                    <a:pt x="37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4" y="6"/>
                    <a:pt x="30" y="4"/>
                    <a:pt x="25" y="4"/>
                  </a:cubicBezTo>
                  <a:cubicBezTo>
                    <a:pt x="19" y="4"/>
                    <a:pt x="15" y="6"/>
                    <a:pt x="12" y="9"/>
                  </a:cubicBezTo>
                  <a:cubicBezTo>
                    <a:pt x="5" y="16"/>
                    <a:pt x="5" y="25"/>
                    <a:pt x="9" y="33"/>
                  </a:cubicBezTo>
                  <a:cubicBezTo>
                    <a:pt x="12" y="36"/>
                    <a:pt x="14" y="38"/>
                    <a:pt x="18" y="39"/>
                  </a:cubicBezTo>
                  <a:cubicBezTo>
                    <a:pt x="18" y="39"/>
                    <a:pt x="18" y="39"/>
                    <a:pt x="19" y="4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5" y="38"/>
                    <a:pt x="37" y="36"/>
                    <a:pt x="40" y="33"/>
                  </a:cubicBezTo>
                  <a:cubicBezTo>
                    <a:pt x="44" y="25"/>
                    <a:pt x="44" y="16"/>
                    <a:pt x="37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sz="15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8" name="Rectangle 60">
              <a:extLst>
                <a:ext uri="{FF2B5EF4-FFF2-40B4-BE49-F238E27FC236}">
                  <a16:creationId xmlns:a16="http://schemas.microsoft.com/office/drawing/2014/main" id="{D8D6D51F-DD27-4428-B90D-32DC3F505DE0}"/>
                </a:ext>
              </a:extLst>
            </p:cNvPr>
            <p:cNvSpPr/>
            <p:nvPr/>
          </p:nvSpPr>
          <p:spPr>
            <a:xfrm>
              <a:off x="4052" y="8586"/>
              <a:ext cx="871" cy="4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Arial" panose="020B0604020202020204" pitchFamily="34" charset="0"/>
                  <a:sym typeface="思源黑体 Light" panose="020B0300000000000000" pitchFamily="34" charset="-122"/>
                </a:rPr>
                <a:t>01</a:t>
              </a:r>
            </a:p>
          </p:txBody>
        </p: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id="{FE5B2B92-B32F-4FC5-91C8-99A1B653541C}"/>
                </a:ext>
              </a:extLst>
            </p:cNvPr>
            <p:cNvSpPr/>
            <p:nvPr/>
          </p:nvSpPr>
          <p:spPr>
            <a:xfrm>
              <a:off x="9186" y="8586"/>
              <a:ext cx="871" cy="4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Arial" panose="020B0604020202020204" pitchFamily="34" charset="0"/>
                  <a:sym typeface="思源黑体 Light" panose="020B0300000000000000" pitchFamily="34" charset="-122"/>
                </a:rPr>
                <a:t>02</a:t>
              </a:r>
            </a:p>
          </p:txBody>
        </p:sp>
        <p:sp>
          <p:nvSpPr>
            <p:cNvPr id="50" name="Rectangle 60">
              <a:extLst>
                <a:ext uri="{FF2B5EF4-FFF2-40B4-BE49-F238E27FC236}">
                  <a16:creationId xmlns:a16="http://schemas.microsoft.com/office/drawing/2014/main" id="{56B401A1-E173-483B-B565-5E430E9502A3}"/>
                </a:ext>
              </a:extLst>
            </p:cNvPr>
            <p:cNvSpPr/>
            <p:nvPr/>
          </p:nvSpPr>
          <p:spPr>
            <a:xfrm>
              <a:off x="14336" y="8586"/>
              <a:ext cx="871" cy="4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Arial" panose="020B0604020202020204" pitchFamily="34" charset="0"/>
                  <a:sym typeface="思源黑体 Light" panose="020B0300000000000000" pitchFamily="34" charset="-122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圆角矩形 12">
            <a:extLst>
              <a:ext uri="{FF2B5EF4-FFF2-40B4-BE49-F238E27FC236}">
                <a16:creationId xmlns:a16="http://schemas.microsoft.com/office/drawing/2014/main" id="{D75F0916-A32A-4299-83F4-DAD7661E2BDC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671218" y="1765242"/>
            <a:ext cx="1643062" cy="16446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13317" name="圆角矩形 13">
            <a:extLst>
              <a:ext uri="{FF2B5EF4-FFF2-40B4-BE49-F238E27FC236}">
                <a16:creationId xmlns:a16="http://schemas.microsoft.com/office/drawing/2014/main" id="{95C9C8F2-737E-47E9-942A-C8BDD6BFD6C8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3384548" y="3037623"/>
            <a:ext cx="1644651" cy="1643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13318" name="圆角矩形 14">
            <a:extLst>
              <a:ext uri="{FF2B5EF4-FFF2-40B4-BE49-F238E27FC236}">
                <a16:creationId xmlns:a16="http://schemas.microsoft.com/office/drawing/2014/main" id="{A458DDCB-D107-4AEB-B80F-0BFD74C0FEB9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5957887" y="3037623"/>
            <a:ext cx="1643063" cy="1643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13319" name="矩形 16">
            <a:extLst>
              <a:ext uri="{FF2B5EF4-FFF2-40B4-BE49-F238E27FC236}">
                <a16:creationId xmlns:a16="http://schemas.microsoft.com/office/drawing/2014/main" id="{98620C36-E31B-4966-96C2-CF7D0098B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287" y="2187578"/>
            <a:ext cx="22068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Add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13320" name="矩形 17">
            <a:extLst>
              <a:ext uri="{FF2B5EF4-FFF2-40B4-BE49-F238E27FC236}">
                <a16:creationId xmlns:a16="http://schemas.microsoft.com/office/drawing/2014/main" id="{3E53D832-0DE6-4D2D-A89B-79624CFA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2" y="3460753"/>
            <a:ext cx="165066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Add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13321" name="矩形 18">
            <a:extLst>
              <a:ext uri="{FF2B5EF4-FFF2-40B4-BE49-F238E27FC236}">
                <a16:creationId xmlns:a16="http://schemas.microsoft.com/office/drawing/2014/main" id="{C483E32B-FCE1-405D-81B6-7ABFD26A1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3460753"/>
            <a:ext cx="153511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8B56A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Add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8B56A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8B56A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grpSp>
        <p:nvGrpSpPr>
          <p:cNvPr id="13322" name="Group 10">
            <a:extLst>
              <a:ext uri="{FF2B5EF4-FFF2-40B4-BE49-F238E27FC236}">
                <a16:creationId xmlns:a16="http://schemas.microsoft.com/office/drawing/2014/main" id="{9D72B658-6558-4819-A709-161CAE211EAA}"/>
              </a:ext>
            </a:extLst>
          </p:cNvPr>
          <p:cNvGrpSpPr>
            <a:grpSpLocks/>
          </p:cNvGrpSpPr>
          <p:nvPr/>
        </p:nvGrpSpPr>
        <p:grpSpPr bwMode="auto">
          <a:xfrm>
            <a:off x="5937250" y="1348525"/>
            <a:ext cx="3071813" cy="493713"/>
            <a:chOff x="0" y="0"/>
            <a:chExt cx="3434937" cy="574156"/>
          </a:xfrm>
        </p:grpSpPr>
        <p:grpSp>
          <p:nvGrpSpPr>
            <p:cNvPr id="24602" name="Group 11">
              <a:extLst>
                <a:ext uri="{FF2B5EF4-FFF2-40B4-BE49-F238E27FC236}">
                  <a16:creationId xmlns:a16="http://schemas.microsoft.com/office/drawing/2014/main" id="{19E5553E-ED31-4339-AEC2-F66F4C75E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7283"/>
              <a:ext cx="3212517" cy="466873"/>
              <a:chOff x="0" y="0"/>
              <a:chExt cx="3212517" cy="466873"/>
            </a:xfrm>
          </p:grpSpPr>
          <p:sp>
            <p:nvSpPr>
              <p:cNvPr id="13341" name="直接连接符 20">
                <a:extLst>
                  <a:ext uri="{FF2B5EF4-FFF2-40B4-BE49-F238E27FC236}">
                    <a16:creationId xmlns:a16="http://schemas.microsoft.com/office/drawing/2014/main" id="{07B6CBA0-D2B8-48BF-B8F7-B5FA08D13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660" y="-206"/>
                <a:ext cx="2831381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342" name="直接连接符 26">
                <a:extLst>
                  <a:ext uri="{FF2B5EF4-FFF2-40B4-BE49-F238E27FC236}">
                    <a16:creationId xmlns:a16="http://schemas.microsoft.com/office/drawing/2014/main" id="{0A679787-5F63-4E52-9AEA-0848BB5D7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-206"/>
                <a:ext cx="381660" cy="467079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13340" name="椭圆 27">
              <a:extLst>
                <a:ext uri="{FF2B5EF4-FFF2-40B4-BE49-F238E27FC236}">
                  <a16:creationId xmlns:a16="http://schemas.microsoft.com/office/drawing/2014/main" id="{65BF16DF-B248-4B7A-97EF-0BDAE69B8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142" y="0"/>
              <a:ext cx="214795" cy="21415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13323" name="Group 15">
            <a:extLst>
              <a:ext uri="{FF2B5EF4-FFF2-40B4-BE49-F238E27FC236}">
                <a16:creationId xmlns:a16="http://schemas.microsoft.com/office/drawing/2014/main" id="{4EECE020-1901-43A0-8CFF-3423396B63A3}"/>
              </a:ext>
            </a:extLst>
          </p:cNvPr>
          <p:cNvGrpSpPr>
            <a:grpSpLocks/>
          </p:cNvGrpSpPr>
          <p:nvPr/>
        </p:nvGrpSpPr>
        <p:grpSpPr bwMode="auto">
          <a:xfrm>
            <a:off x="7559675" y="4247298"/>
            <a:ext cx="3071813" cy="527050"/>
            <a:chOff x="0" y="0"/>
            <a:chExt cx="3346317" cy="574142"/>
          </a:xfrm>
        </p:grpSpPr>
        <p:grpSp>
          <p:nvGrpSpPr>
            <p:cNvPr id="24598" name="Group 16">
              <a:extLst>
                <a:ext uri="{FF2B5EF4-FFF2-40B4-BE49-F238E27FC236}">
                  <a16:creationId xmlns:a16="http://schemas.microsoft.com/office/drawing/2014/main" id="{5AFB187A-362D-48B3-8E69-32727718108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0" y="0"/>
              <a:ext cx="3212048" cy="466873"/>
              <a:chOff x="0" y="0"/>
              <a:chExt cx="3212048" cy="466873"/>
            </a:xfrm>
          </p:grpSpPr>
          <p:sp>
            <p:nvSpPr>
              <p:cNvPr id="13337" name="直接连接符 30">
                <a:extLst>
                  <a:ext uri="{FF2B5EF4-FFF2-40B4-BE49-F238E27FC236}">
                    <a16:creationId xmlns:a16="http://schemas.microsoft.com/office/drawing/2014/main" id="{43DCDFA4-947E-40B7-9A60-2D1EE4CA9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460" y="-50"/>
                <a:ext cx="2830967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338" name="直接连接符 31">
                <a:extLst>
                  <a:ext uri="{FF2B5EF4-FFF2-40B4-BE49-F238E27FC236}">
                    <a16:creationId xmlns:a16="http://schemas.microsoft.com/office/drawing/2014/main" id="{0C4A4D3A-47CB-4216-A89F-93293D0AA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-50"/>
                <a:ext cx="380460" cy="466923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13336" name="椭圆 32">
              <a:extLst>
                <a:ext uri="{FF2B5EF4-FFF2-40B4-BE49-F238E27FC236}">
                  <a16:creationId xmlns:a16="http://schemas.microsoft.com/office/drawing/2014/main" id="{8BA0FB74-3869-467B-8B55-A30C0218D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876" y="359703"/>
              <a:ext cx="214441" cy="2144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13324" name="Group 20">
            <a:extLst>
              <a:ext uri="{FF2B5EF4-FFF2-40B4-BE49-F238E27FC236}">
                <a16:creationId xmlns:a16="http://schemas.microsoft.com/office/drawing/2014/main" id="{6A08AC98-C0E9-422B-B668-F178A99C0E7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3061" y="4209198"/>
            <a:ext cx="3016251" cy="501650"/>
            <a:chOff x="0" y="0"/>
            <a:chExt cx="3346317" cy="574142"/>
          </a:xfrm>
        </p:grpSpPr>
        <p:grpSp>
          <p:nvGrpSpPr>
            <p:cNvPr id="24594" name="Group 21">
              <a:extLst>
                <a:ext uri="{FF2B5EF4-FFF2-40B4-BE49-F238E27FC236}">
                  <a16:creationId xmlns:a16="http://schemas.microsoft.com/office/drawing/2014/main" id="{B9ED3321-B7DA-40F2-AB37-1DEB5CECA05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0" y="0"/>
              <a:ext cx="3212048" cy="466873"/>
              <a:chOff x="0" y="0"/>
              <a:chExt cx="3212048" cy="466873"/>
            </a:xfrm>
          </p:grpSpPr>
          <p:sp>
            <p:nvSpPr>
              <p:cNvPr id="13333" name="直接连接符 37">
                <a:extLst>
                  <a:ext uri="{FF2B5EF4-FFF2-40B4-BE49-F238E27FC236}">
                    <a16:creationId xmlns:a16="http://schemas.microsoft.com/office/drawing/2014/main" id="{5194C70E-BD33-47E0-8ABC-43B900F7E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423" y="-72"/>
                <a:ext cx="283204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3334" name="直接连接符 38">
                <a:extLst>
                  <a:ext uri="{FF2B5EF4-FFF2-40B4-BE49-F238E27FC236}">
                    <a16:creationId xmlns:a16="http://schemas.microsoft.com/office/drawing/2014/main" id="{FCCD57B5-320E-4E4D-8B77-4C993C22C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-72"/>
                <a:ext cx="380423" cy="46694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13332" name="椭圆 36">
              <a:extLst>
                <a:ext uri="{FF2B5EF4-FFF2-40B4-BE49-F238E27FC236}">
                  <a16:creationId xmlns:a16="http://schemas.microsoft.com/office/drawing/2014/main" id="{F1B269C5-FEFA-4294-AAAE-A35135EB6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448" y="359747"/>
              <a:ext cx="214869" cy="2143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sp>
        <p:nvSpPr>
          <p:cNvPr id="13328" name="文本框 45">
            <a:extLst>
              <a:ext uri="{FF2B5EF4-FFF2-40B4-BE49-F238E27FC236}">
                <a16:creationId xmlns:a16="http://schemas.microsoft.com/office/drawing/2014/main" id="{F2915914-796B-4A50-A156-2E5E8D0ED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4215549"/>
            <a:ext cx="1908175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13329" name="文本框 46">
            <a:extLst>
              <a:ext uri="{FF2B5EF4-FFF2-40B4-BE49-F238E27FC236}">
                <a16:creationId xmlns:a16="http://schemas.microsoft.com/office/drawing/2014/main" id="{CDFB559A-8569-43F9-8FD2-DFDB15EB5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1023088"/>
            <a:ext cx="1909763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B4B4B4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13330" name="文本框 47">
            <a:extLst>
              <a:ext uri="{FF2B5EF4-FFF2-40B4-BE49-F238E27FC236}">
                <a16:creationId xmlns:a16="http://schemas.microsoft.com/office/drawing/2014/main" id="{C4A22689-5C37-4C9C-B5BA-387A6C7C8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4291749"/>
            <a:ext cx="1908175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B4B4B4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1" name="矩形 3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>
            <a:extLst>
              <a:ext uri="{FF2B5EF4-FFF2-40B4-BE49-F238E27FC236}">
                <a16:creationId xmlns:a16="http://schemas.microsoft.com/office/drawing/2014/main" id="{2520C054-64EF-4CBA-906E-9BB9475DFD46}"/>
              </a:ext>
            </a:extLst>
          </p:cNvPr>
          <p:cNvSpPr/>
          <p:nvPr/>
        </p:nvSpPr>
        <p:spPr>
          <a:xfrm>
            <a:off x="6793704" y="1624455"/>
            <a:ext cx="3837784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Click here to add content, content to match the title.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B4B4B4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Segoe UI" panose="020B0502040204020203" pitchFamily="34" charset="0"/>
              <a:sym typeface="思源黑体 Light" panose="020B0300000000000000" pitchFamily="34" charset="-122"/>
            </a:endParaRPr>
          </a:p>
        </p:txBody>
      </p:sp>
      <p:sp>
        <p:nvSpPr>
          <p:cNvPr id="34" name="矩形 3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>
            <a:extLst>
              <a:ext uri="{FF2B5EF4-FFF2-40B4-BE49-F238E27FC236}">
                <a16:creationId xmlns:a16="http://schemas.microsoft.com/office/drawing/2014/main" id="{477DAB7A-C15B-48F4-8051-1F8DD6880D1F}"/>
              </a:ext>
            </a:extLst>
          </p:cNvPr>
          <p:cNvSpPr/>
          <p:nvPr/>
        </p:nvSpPr>
        <p:spPr>
          <a:xfrm>
            <a:off x="7941239" y="4788637"/>
            <a:ext cx="323661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Click here to add content, content to match the title.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B4B4B4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Segoe UI" panose="020B0502040204020203" pitchFamily="34" charset="0"/>
              <a:sym typeface="思源黑体 Light" panose="020B0300000000000000" pitchFamily="34" charset="-122"/>
            </a:endParaRPr>
          </a:p>
        </p:txBody>
      </p:sp>
      <p:sp>
        <p:nvSpPr>
          <p:cNvPr id="36" name="矩形 3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>
            <a:extLst>
              <a:ext uri="{FF2B5EF4-FFF2-40B4-BE49-F238E27FC236}">
                <a16:creationId xmlns:a16="http://schemas.microsoft.com/office/drawing/2014/main" id="{6C7E206E-49E4-493C-A4FB-F0DDE1938BEA}"/>
              </a:ext>
            </a:extLst>
          </p:cNvPr>
          <p:cNvSpPr/>
          <p:nvPr/>
        </p:nvSpPr>
        <p:spPr>
          <a:xfrm>
            <a:off x="638512" y="4788636"/>
            <a:ext cx="323661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Click here to add content, content to match the title.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B4B4B4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Segoe UI" panose="020B0502040204020203" pitchFamily="34" charset="0"/>
              <a:sym typeface="思源黑体 Light" panose="020B0300000000000000" pitchFamily="34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CB9A1D9-4FE1-4680-9C05-2A54E3052F49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FB5A4E2-FE57-4052-94B9-45DC7040978F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1F9BCCD-A60F-41A7-B61E-D0E0533E54A9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/>
      <p:bldP spid="13320" grpId="0"/>
      <p:bldP spid="13321" grpId="0"/>
      <p:bldP spid="13328" grpId="0"/>
      <p:bldP spid="13329" grpId="0"/>
      <p:bldP spid="13330" grpId="0"/>
      <p:bldP spid="31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10636" y="4357940"/>
            <a:ext cx="4021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28B56A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Nexa Bold" charset="0"/>
                <a:sym typeface="思源黑体 Light" panose="020B0300000000000000" pitchFamily="34" charset="-122"/>
              </a:rPr>
              <a:t>Add title text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28B56A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Nexa Bold" charset="0"/>
              <a:sym typeface="思源黑体 Light" panose="020B0300000000000000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0633" y="2392595"/>
            <a:ext cx="2865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Roboto Medium" charset="0"/>
                <a:sym typeface="思源黑体 Light" panose="020B0300000000000000" pitchFamily="34" charset="-122"/>
              </a:rPr>
              <a:t>Click here to add content, content to match the title.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Roboto Thin" charset="0"/>
              <a:sym typeface="思源黑体 Light" panose="020B0300000000000000" pitchFamily="34" charset="-12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24821" y="2781448"/>
            <a:ext cx="5354096" cy="535409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0747" y="4221128"/>
            <a:ext cx="95989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ross 18"/>
          <p:cNvSpPr/>
          <p:nvPr/>
        </p:nvSpPr>
        <p:spPr>
          <a:xfrm>
            <a:off x="1900745" y="1521091"/>
            <a:ext cx="456003" cy="456002"/>
          </a:xfrm>
          <a:prstGeom prst="plus">
            <a:avLst>
              <a:gd name="adj" fmla="val 369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8922" y="5907783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Roboto Thin" charset="0"/>
                <a:sym typeface="思源黑体 Light" panose="020B0300000000000000" pitchFamily="34" charset="-122"/>
              </a:rPr>
              <a:t>Diagonal picture</a:t>
            </a:r>
          </a:p>
        </p:txBody>
      </p:sp>
      <p:pic>
        <p:nvPicPr>
          <p:cNvPr id="32" name="图片占位符 31">
            <a:extLst>
              <a:ext uri="{FF2B5EF4-FFF2-40B4-BE49-F238E27FC236}">
                <a16:creationId xmlns:a16="http://schemas.microsoft.com/office/drawing/2014/main" id="{5655F679-19FF-404B-805D-D348E771B19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/>
        </p:blipFill>
        <p:spPr>
          <a:xfrm>
            <a:off x="10834820" y="824772"/>
            <a:ext cx="3984859" cy="3984856"/>
          </a:xfrm>
          <a:custGeom>
            <a:avLst/>
            <a:gdLst>
              <a:gd name="connsiteX0" fmla="*/ 2395314 w 4790629"/>
              <a:gd name="connsiteY0" fmla="*/ 0 h 4790629"/>
              <a:gd name="connsiteX1" fmla="*/ 4790629 w 4790629"/>
              <a:gd name="connsiteY1" fmla="*/ 2395315 h 4790629"/>
              <a:gd name="connsiteX2" fmla="*/ 2395314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4" y="0"/>
                </a:moveTo>
                <a:lnTo>
                  <a:pt x="4790629" y="2395315"/>
                </a:lnTo>
                <a:lnTo>
                  <a:pt x="2395314" y="4790629"/>
                </a:lnTo>
                <a:lnTo>
                  <a:pt x="0" y="2395315"/>
                </a:lnTo>
                <a:close/>
              </a:path>
            </a:pathLst>
          </a:custGeom>
        </p:spPr>
      </p:pic>
      <p:pic>
        <p:nvPicPr>
          <p:cNvPr id="30" name="图片占位符 29">
            <a:extLst>
              <a:ext uri="{FF2B5EF4-FFF2-40B4-BE49-F238E27FC236}">
                <a16:creationId xmlns:a16="http://schemas.microsoft.com/office/drawing/2014/main" id="{E2B465FA-72B4-4721-B91B-4B8C3430467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7095" y="-1200375"/>
            <a:ext cx="3920084" cy="3761582"/>
          </a:xfrm>
          <a:custGeom>
            <a:avLst/>
            <a:gdLst>
              <a:gd name="connsiteX0" fmla="*/ 2395314 w 4790629"/>
              <a:gd name="connsiteY0" fmla="*/ 0 h 4790629"/>
              <a:gd name="connsiteX1" fmla="*/ 4790629 w 4790629"/>
              <a:gd name="connsiteY1" fmla="*/ 2395315 h 4790629"/>
              <a:gd name="connsiteX2" fmla="*/ 2395314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4" y="0"/>
                </a:moveTo>
                <a:lnTo>
                  <a:pt x="4790629" y="2395315"/>
                </a:lnTo>
                <a:lnTo>
                  <a:pt x="2395314" y="4790629"/>
                </a:lnTo>
                <a:lnTo>
                  <a:pt x="0" y="2395315"/>
                </a:lnTo>
                <a:close/>
              </a:path>
            </a:pathLst>
          </a:cu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80F8A02E-DD2B-48B3-8300-5D8B9E220EC5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C9C955A-9D9F-48CE-9F7F-A92B60149DBB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F6294DE-00E1-46CB-B97C-F2F1B4785049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pic>
        <p:nvPicPr>
          <p:cNvPr id="38" name="图片占位符 37">
            <a:extLst>
              <a:ext uri="{FF2B5EF4-FFF2-40B4-BE49-F238E27FC236}">
                <a16:creationId xmlns:a16="http://schemas.microsoft.com/office/drawing/2014/main" id="{A797C428-C342-4049-BA59-814E400FDE4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/>
        </p:blipFill>
        <p:spPr>
          <a:xfrm>
            <a:off x="4326480" y="-1423649"/>
            <a:ext cx="3984859" cy="3984856"/>
          </a:xfrm>
          <a:custGeom>
            <a:avLst/>
            <a:gdLst>
              <a:gd name="connsiteX0" fmla="*/ 2395314 w 4790629"/>
              <a:gd name="connsiteY0" fmla="*/ 0 h 4790629"/>
              <a:gd name="connsiteX1" fmla="*/ 4790629 w 4790629"/>
              <a:gd name="connsiteY1" fmla="*/ 2395315 h 4790629"/>
              <a:gd name="connsiteX2" fmla="*/ 2395314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4" y="0"/>
                </a:moveTo>
                <a:lnTo>
                  <a:pt x="4790629" y="2395315"/>
                </a:lnTo>
                <a:lnTo>
                  <a:pt x="2395314" y="4790629"/>
                </a:lnTo>
                <a:lnTo>
                  <a:pt x="0" y="2395315"/>
                </a:lnTo>
                <a:close/>
              </a:path>
            </a:pathLst>
          </a:custGeom>
        </p:spPr>
      </p:pic>
      <p:pic>
        <p:nvPicPr>
          <p:cNvPr id="36" name="图片占位符 35">
            <a:extLst>
              <a:ext uri="{FF2B5EF4-FFF2-40B4-BE49-F238E27FC236}">
                <a16:creationId xmlns:a16="http://schemas.microsoft.com/office/drawing/2014/main" id="{FBA097C2-E993-421C-9066-46F4A85FEB5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721929" y="2933702"/>
            <a:ext cx="3984859" cy="3984856"/>
          </a:xfrm>
          <a:custGeom>
            <a:avLst/>
            <a:gdLst>
              <a:gd name="connsiteX0" fmla="*/ 2395315 w 4790629"/>
              <a:gd name="connsiteY0" fmla="*/ 0 h 4790629"/>
              <a:gd name="connsiteX1" fmla="*/ 4790629 w 4790629"/>
              <a:gd name="connsiteY1" fmla="*/ 2395315 h 4790629"/>
              <a:gd name="connsiteX2" fmla="*/ 2395315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5" y="0"/>
                </a:moveTo>
                <a:lnTo>
                  <a:pt x="4790629" y="2395315"/>
                </a:lnTo>
                <a:lnTo>
                  <a:pt x="2395315" y="4790629"/>
                </a:lnTo>
                <a:lnTo>
                  <a:pt x="0" y="2395315"/>
                </a:lnTo>
                <a:close/>
              </a:path>
            </a:pathLst>
          </a:custGeom>
        </p:spPr>
      </p:pic>
      <p:pic>
        <p:nvPicPr>
          <p:cNvPr id="34" name="图片占位符 33">
            <a:extLst>
              <a:ext uri="{FF2B5EF4-FFF2-40B4-BE49-F238E27FC236}">
                <a16:creationId xmlns:a16="http://schemas.microsoft.com/office/drawing/2014/main" id="{898B360B-4ACA-4DF7-8D7F-6D5EB5CB135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524205" y="755027"/>
            <a:ext cx="3984859" cy="3984856"/>
          </a:xfrm>
          <a:custGeom>
            <a:avLst/>
            <a:gdLst>
              <a:gd name="connsiteX0" fmla="*/ 2395315 w 4790629"/>
              <a:gd name="connsiteY0" fmla="*/ 0 h 4790629"/>
              <a:gd name="connsiteX1" fmla="*/ 4790629 w 4790629"/>
              <a:gd name="connsiteY1" fmla="*/ 2395315 h 4790629"/>
              <a:gd name="connsiteX2" fmla="*/ 2395315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5" y="0"/>
                </a:moveTo>
                <a:lnTo>
                  <a:pt x="4790629" y="2395315"/>
                </a:lnTo>
                <a:lnTo>
                  <a:pt x="2395315" y="4790629"/>
                </a:lnTo>
                <a:lnTo>
                  <a:pt x="0" y="239531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2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CD40BB4-18CC-457C-8A90-256CAD3FB9A5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FAFD570-09F9-4AAC-9811-27BCB5BE6890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8C8F418-68D6-41BE-96A5-7CFDBD4C8316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18644B-D040-4F34-8440-487EFB95F16B}"/>
              </a:ext>
            </a:extLst>
          </p:cNvPr>
          <p:cNvGrpSpPr/>
          <p:nvPr/>
        </p:nvGrpSpPr>
        <p:grpSpPr>
          <a:xfrm>
            <a:off x="1081406" y="2233297"/>
            <a:ext cx="10029825" cy="3663950"/>
            <a:chOff x="1703" y="3131"/>
            <a:chExt cx="15795" cy="577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6E84089-2F5A-4583-81E6-A6B566F115A2}"/>
                </a:ext>
              </a:extLst>
            </p:cNvPr>
            <p:cNvCxnSpPr/>
            <p:nvPr/>
          </p:nvCxnSpPr>
          <p:spPr>
            <a:xfrm>
              <a:off x="1703" y="4365"/>
              <a:ext cx="1579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60">
              <a:extLst>
                <a:ext uri="{FF2B5EF4-FFF2-40B4-BE49-F238E27FC236}">
                  <a16:creationId xmlns:a16="http://schemas.microsoft.com/office/drawing/2014/main" id="{F43AE0E8-41A2-4C11-A17A-F1B7DD6BD629}"/>
                </a:ext>
              </a:extLst>
            </p:cNvPr>
            <p:cNvSpPr/>
            <p:nvPr/>
          </p:nvSpPr>
          <p:spPr>
            <a:xfrm>
              <a:off x="2202" y="7055"/>
              <a:ext cx="2598" cy="4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2" name="TextBox 59">
              <a:extLst>
                <a:ext uri="{FF2B5EF4-FFF2-40B4-BE49-F238E27FC236}">
                  <a16:creationId xmlns:a16="http://schemas.microsoft.com/office/drawing/2014/main" id="{8F7D41E3-EB9A-4403-97A1-562F86C265D7}"/>
                </a:ext>
              </a:extLst>
            </p:cNvPr>
            <p:cNvSpPr txBox="1"/>
            <p:nvPr/>
          </p:nvSpPr>
          <p:spPr>
            <a:xfrm>
              <a:off x="2321" y="7644"/>
              <a:ext cx="2431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3" name="Rectangle 60">
              <a:extLst>
                <a:ext uri="{FF2B5EF4-FFF2-40B4-BE49-F238E27FC236}">
                  <a16:creationId xmlns:a16="http://schemas.microsoft.com/office/drawing/2014/main" id="{CE522252-8872-485D-9B80-815FA9173A89}"/>
                </a:ext>
              </a:extLst>
            </p:cNvPr>
            <p:cNvSpPr/>
            <p:nvPr/>
          </p:nvSpPr>
          <p:spPr>
            <a:xfrm>
              <a:off x="6014" y="7055"/>
              <a:ext cx="2795" cy="4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4" name="TextBox 59">
              <a:extLst>
                <a:ext uri="{FF2B5EF4-FFF2-40B4-BE49-F238E27FC236}">
                  <a16:creationId xmlns:a16="http://schemas.microsoft.com/office/drawing/2014/main" id="{AA1CE826-04C3-4177-9056-09DC06816910}"/>
                </a:ext>
              </a:extLst>
            </p:cNvPr>
            <p:cNvSpPr txBox="1"/>
            <p:nvPr/>
          </p:nvSpPr>
          <p:spPr>
            <a:xfrm>
              <a:off x="6251" y="7644"/>
              <a:ext cx="2431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5" name="Rectangle 60">
              <a:extLst>
                <a:ext uri="{FF2B5EF4-FFF2-40B4-BE49-F238E27FC236}">
                  <a16:creationId xmlns:a16="http://schemas.microsoft.com/office/drawing/2014/main" id="{734A94D0-1B49-4C8C-9FB4-BDC8C532E78F}"/>
                </a:ext>
              </a:extLst>
            </p:cNvPr>
            <p:cNvSpPr/>
            <p:nvPr/>
          </p:nvSpPr>
          <p:spPr>
            <a:xfrm>
              <a:off x="10034" y="7055"/>
              <a:ext cx="2795" cy="4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6" name="TextBox 59">
              <a:extLst>
                <a:ext uri="{FF2B5EF4-FFF2-40B4-BE49-F238E27FC236}">
                  <a16:creationId xmlns:a16="http://schemas.microsoft.com/office/drawing/2014/main" id="{D3A5D5DF-093C-4233-86F4-560FEB74EE24}"/>
                </a:ext>
              </a:extLst>
            </p:cNvPr>
            <p:cNvSpPr txBox="1"/>
            <p:nvPr/>
          </p:nvSpPr>
          <p:spPr>
            <a:xfrm>
              <a:off x="10271" y="7644"/>
              <a:ext cx="2431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7" name="Rectangle 60">
              <a:extLst>
                <a:ext uri="{FF2B5EF4-FFF2-40B4-BE49-F238E27FC236}">
                  <a16:creationId xmlns:a16="http://schemas.microsoft.com/office/drawing/2014/main" id="{5A7751BD-A9AF-4524-8D1F-84C6B6D93CD5}"/>
                </a:ext>
              </a:extLst>
            </p:cNvPr>
            <p:cNvSpPr/>
            <p:nvPr/>
          </p:nvSpPr>
          <p:spPr>
            <a:xfrm>
              <a:off x="13934" y="7055"/>
              <a:ext cx="2795" cy="4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8" name="TextBox 59">
              <a:extLst>
                <a:ext uri="{FF2B5EF4-FFF2-40B4-BE49-F238E27FC236}">
                  <a16:creationId xmlns:a16="http://schemas.microsoft.com/office/drawing/2014/main" id="{FF59BFE7-83DD-4600-951E-7B8208476C8D}"/>
                </a:ext>
              </a:extLst>
            </p:cNvPr>
            <p:cNvSpPr txBox="1"/>
            <p:nvPr/>
          </p:nvSpPr>
          <p:spPr>
            <a:xfrm>
              <a:off x="14171" y="7644"/>
              <a:ext cx="2431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9" name="任意多边形 25">
              <a:extLst>
                <a:ext uri="{FF2B5EF4-FFF2-40B4-BE49-F238E27FC236}">
                  <a16:creationId xmlns:a16="http://schemas.microsoft.com/office/drawing/2014/main" id="{632158A5-200B-42B4-9A25-D00D482D4098}"/>
                </a:ext>
              </a:extLst>
            </p:cNvPr>
            <p:cNvSpPr/>
            <p:nvPr/>
          </p:nvSpPr>
          <p:spPr>
            <a:xfrm>
              <a:off x="2432" y="3131"/>
              <a:ext cx="2216" cy="2829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30" h="3866">
                  <a:moveTo>
                    <a:pt x="0" y="0"/>
                  </a:moveTo>
                  <a:lnTo>
                    <a:pt x="3030" y="0"/>
                  </a:lnTo>
                  <a:lnTo>
                    <a:pt x="3030" y="3866"/>
                  </a:lnTo>
                  <a:lnTo>
                    <a:pt x="1515" y="2890"/>
                  </a:lnTo>
                  <a:lnTo>
                    <a:pt x="0" y="3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B5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0" name="任意多边形 27">
              <a:extLst>
                <a:ext uri="{FF2B5EF4-FFF2-40B4-BE49-F238E27FC236}">
                  <a16:creationId xmlns:a16="http://schemas.microsoft.com/office/drawing/2014/main" id="{BEF76E2B-8CA9-415E-B065-B6E6CA490924}"/>
                </a:ext>
              </a:extLst>
            </p:cNvPr>
            <p:cNvSpPr/>
            <p:nvPr/>
          </p:nvSpPr>
          <p:spPr>
            <a:xfrm>
              <a:off x="6392" y="3131"/>
              <a:ext cx="2216" cy="2829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30" h="3866">
                  <a:moveTo>
                    <a:pt x="0" y="0"/>
                  </a:moveTo>
                  <a:lnTo>
                    <a:pt x="3030" y="0"/>
                  </a:lnTo>
                  <a:lnTo>
                    <a:pt x="3030" y="3866"/>
                  </a:lnTo>
                  <a:lnTo>
                    <a:pt x="1515" y="2890"/>
                  </a:lnTo>
                  <a:lnTo>
                    <a:pt x="0" y="3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D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1" name="任意多边形 28">
              <a:extLst>
                <a:ext uri="{FF2B5EF4-FFF2-40B4-BE49-F238E27FC236}">
                  <a16:creationId xmlns:a16="http://schemas.microsoft.com/office/drawing/2014/main" id="{217B32BE-7DB5-4D19-9583-6091EA7C003E}"/>
                </a:ext>
              </a:extLst>
            </p:cNvPr>
            <p:cNvSpPr/>
            <p:nvPr/>
          </p:nvSpPr>
          <p:spPr>
            <a:xfrm>
              <a:off x="10352" y="3131"/>
              <a:ext cx="2216" cy="2829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30" h="3866">
                  <a:moveTo>
                    <a:pt x="0" y="0"/>
                  </a:moveTo>
                  <a:lnTo>
                    <a:pt x="3030" y="0"/>
                  </a:lnTo>
                  <a:lnTo>
                    <a:pt x="3030" y="3866"/>
                  </a:lnTo>
                  <a:lnTo>
                    <a:pt x="1515" y="2890"/>
                  </a:lnTo>
                  <a:lnTo>
                    <a:pt x="0" y="3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B5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2" name="任意多边形 30">
              <a:extLst>
                <a:ext uri="{FF2B5EF4-FFF2-40B4-BE49-F238E27FC236}">
                  <a16:creationId xmlns:a16="http://schemas.microsoft.com/office/drawing/2014/main" id="{4D6BD586-FBED-4151-B42F-780D81593856}"/>
                </a:ext>
              </a:extLst>
            </p:cNvPr>
            <p:cNvSpPr/>
            <p:nvPr/>
          </p:nvSpPr>
          <p:spPr>
            <a:xfrm>
              <a:off x="14312" y="3131"/>
              <a:ext cx="2216" cy="2829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30" h="3866">
                  <a:moveTo>
                    <a:pt x="0" y="0"/>
                  </a:moveTo>
                  <a:lnTo>
                    <a:pt x="3030" y="0"/>
                  </a:lnTo>
                  <a:lnTo>
                    <a:pt x="3030" y="3866"/>
                  </a:lnTo>
                  <a:lnTo>
                    <a:pt x="1515" y="2890"/>
                  </a:lnTo>
                  <a:lnTo>
                    <a:pt x="0" y="3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D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3" name="Freeform 387">
              <a:extLst>
                <a:ext uri="{FF2B5EF4-FFF2-40B4-BE49-F238E27FC236}">
                  <a16:creationId xmlns:a16="http://schemas.microsoft.com/office/drawing/2014/main" id="{4B349B19-D551-447D-A4C4-341F6DA72C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2" y="4019"/>
              <a:ext cx="576" cy="675"/>
            </a:xfrm>
            <a:custGeom>
              <a:avLst/>
              <a:gdLst/>
              <a:ahLst/>
              <a:cxnLst>
                <a:cxn ang="0">
                  <a:pos x="88900" y="107950"/>
                </a:cxn>
                <a:cxn ang="0">
                  <a:pos x="44450" y="107950"/>
                </a:cxn>
                <a:cxn ang="0">
                  <a:pos x="31750" y="111125"/>
                </a:cxn>
                <a:cxn ang="0">
                  <a:pos x="12700" y="139700"/>
                </a:cxn>
                <a:cxn ang="0">
                  <a:pos x="12700" y="146050"/>
                </a:cxn>
                <a:cxn ang="0">
                  <a:pos x="120650" y="146050"/>
                </a:cxn>
                <a:cxn ang="0">
                  <a:pos x="120650" y="139700"/>
                </a:cxn>
                <a:cxn ang="0">
                  <a:pos x="104775" y="114300"/>
                </a:cxn>
                <a:cxn ang="0">
                  <a:pos x="101600" y="111125"/>
                </a:cxn>
                <a:cxn ang="0">
                  <a:pos x="95250" y="107950"/>
                </a:cxn>
                <a:cxn ang="0">
                  <a:pos x="88900" y="107950"/>
                </a:cxn>
                <a:cxn ang="0">
                  <a:pos x="92075" y="95250"/>
                </a:cxn>
                <a:cxn ang="0">
                  <a:pos x="92075" y="95250"/>
                </a:cxn>
                <a:cxn ang="0">
                  <a:pos x="98425" y="95250"/>
                </a:cxn>
                <a:cxn ang="0">
                  <a:pos x="104775" y="98425"/>
                </a:cxn>
                <a:cxn ang="0">
                  <a:pos x="133350" y="139700"/>
                </a:cxn>
                <a:cxn ang="0">
                  <a:pos x="133350" y="149225"/>
                </a:cxn>
                <a:cxn ang="0">
                  <a:pos x="127000" y="155575"/>
                </a:cxn>
                <a:cxn ang="0">
                  <a:pos x="127000" y="155575"/>
                </a:cxn>
                <a:cxn ang="0">
                  <a:pos x="6350" y="155575"/>
                </a:cxn>
                <a:cxn ang="0">
                  <a:pos x="0" y="149225"/>
                </a:cxn>
                <a:cxn ang="0">
                  <a:pos x="0" y="149225"/>
                </a:cxn>
                <a:cxn ang="0">
                  <a:pos x="0" y="139700"/>
                </a:cxn>
                <a:cxn ang="0">
                  <a:pos x="25400" y="98425"/>
                </a:cxn>
                <a:cxn ang="0">
                  <a:pos x="38100" y="95250"/>
                </a:cxn>
                <a:cxn ang="0">
                  <a:pos x="12700" y="50800"/>
                </a:cxn>
                <a:cxn ang="0">
                  <a:pos x="66675" y="0"/>
                </a:cxn>
                <a:cxn ang="0">
                  <a:pos x="117475" y="50800"/>
                </a:cxn>
                <a:cxn ang="0">
                  <a:pos x="92075" y="95250"/>
                </a:cxn>
                <a:cxn ang="0">
                  <a:pos x="66675" y="9525"/>
                </a:cxn>
                <a:cxn ang="0">
                  <a:pos x="66675" y="9525"/>
                </a:cxn>
                <a:cxn ang="0">
                  <a:pos x="28575" y="34925"/>
                </a:cxn>
                <a:cxn ang="0">
                  <a:pos x="25400" y="50800"/>
                </a:cxn>
                <a:cxn ang="0">
                  <a:pos x="50800" y="88900"/>
                </a:cxn>
                <a:cxn ang="0">
                  <a:pos x="82550" y="88900"/>
                </a:cxn>
                <a:cxn ang="0">
                  <a:pos x="104775" y="50800"/>
                </a:cxn>
                <a:cxn ang="0">
                  <a:pos x="66675" y="9525"/>
                </a:cxn>
              </a:cxnLst>
              <a:rect l="0" t="0" r="0" b="0"/>
              <a:pathLst>
                <a:path w="42" h="49">
                  <a:moveTo>
                    <a:pt x="2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2" y="34"/>
                    <a:pt x="11" y="34"/>
                    <a:pt x="10" y="35"/>
                  </a:cubicBezTo>
                  <a:cubicBezTo>
                    <a:pt x="6" y="36"/>
                    <a:pt x="4" y="40"/>
                    <a:pt x="4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1"/>
                    <a:pt x="36" y="37"/>
                    <a:pt x="33" y="36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1" y="34"/>
                    <a:pt x="31" y="34"/>
                    <a:pt x="30" y="34"/>
                  </a:cubicBezTo>
                  <a:cubicBezTo>
                    <a:pt x="29" y="34"/>
                    <a:pt x="29" y="34"/>
                    <a:pt x="28" y="34"/>
                  </a:cubicBezTo>
                  <a:close/>
                  <a:moveTo>
                    <a:pt x="29" y="30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2" y="31"/>
                    <a:pt x="32" y="31"/>
                    <a:pt x="33" y="31"/>
                  </a:cubicBezTo>
                  <a:cubicBezTo>
                    <a:pt x="38" y="33"/>
                    <a:pt x="42" y="38"/>
                    <a:pt x="42" y="44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1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8"/>
                    <a:pt x="3" y="33"/>
                    <a:pt x="8" y="31"/>
                  </a:cubicBezTo>
                  <a:cubicBezTo>
                    <a:pt x="10" y="31"/>
                    <a:pt x="11" y="30"/>
                    <a:pt x="12" y="30"/>
                  </a:cubicBezTo>
                  <a:cubicBezTo>
                    <a:pt x="7" y="27"/>
                    <a:pt x="4" y="22"/>
                    <a:pt x="4" y="16"/>
                  </a:cubicBezTo>
                  <a:cubicBezTo>
                    <a:pt x="4" y="7"/>
                    <a:pt x="12" y="0"/>
                    <a:pt x="21" y="0"/>
                  </a:cubicBezTo>
                  <a:cubicBezTo>
                    <a:pt x="30" y="0"/>
                    <a:pt x="37" y="7"/>
                    <a:pt x="37" y="16"/>
                  </a:cubicBezTo>
                  <a:cubicBezTo>
                    <a:pt x="37" y="22"/>
                    <a:pt x="34" y="27"/>
                    <a:pt x="29" y="30"/>
                  </a:cubicBezTo>
                  <a:close/>
                  <a:moveTo>
                    <a:pt x="2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1" y="6"/>
                    <a:pt x="9" y="11"/>
                  </a:cubicBezTo>
                  <a:cubicBezTo>
                    <a:pt x="9" y="13"/>
                    <a:pt x="8" y="14"/>
                    <a:pt x="8" y="16"/>
                  </a:cubicBezTo>
                  <a:cubicBezTo>
                    <a:pt x="8" y="21"/>
                    <a:pt x="11" y="26"/>
                    <a:pt x="16" y="28"/>
                  </a:cubicBezTo>
                  <a:cubicBezTo>
                    <a:pt x="19" y="29"/>
                    <a:pt x="23" y="29"/>
                    <a:pt x="26" y="28"/>
                  </a:cubicBezTo>
                  <a:cubicBezTo>
                    <a:pt x="30" y="26"/>
                    <a:pt x="33" y="21"/>
                    <a:pt x="33" y="16"/>
                  </a:cubicBezTo>
                  <a:cubicBezTo>
                    <a:pt x="33" y="9"/>
                    <a:pt x="28" y="3"/>
                    <a:pt x="2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9315B522-8AB6-491A-A9A1-304AEB76FE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34" y="4001"/>
              <a:ext cx="772" cy="711"/>
            </a:xfrm>
            <a:custGeom>
              <a:avLst/>
              <a:gdLst>
                <a:gd name="T0" fmla="*/ 1120 w 2069"/>
                <a:gd name="T1" fmla="*/ 0 h 1899"/>
                <a:gd name="T2" fmla="*/ 189 w 2069"/>
                <a:gd name="T3" fmla="*/ 777 h 1899"/>
                <a:gd name="T4" fmla="*/ 0 w 2069"/>
                <a:gd name="T5" fmla="*/ 777 h 1899"/>
                <a:gd name="T6" fmla="*/ 259 w 2069"/>
                <a:gd name="T7" fmla="*/ 1122 h 1899"/>
                <a:gd name="T8" fmla="*/ 517 w 2069"/>
                <a:gd name="T9" fmla="*/ 777 h 1899"/>
                <a:gd name="T10" fmla="*/ 362 w 2069"/>
                <a:gd name="T11" fmla="*/ 777 h 1899"/>
                <a:gd name="T12" fmla="*/ 1120 w 2069"/>
                <a:gd name="T13" fmla="*/ 173 h 1899"/>
                <a:gd name="T14" fmla="*/ 1896 w 2069"/>
                <a:gd name="T15" fmla="*/ 950 h 1899"/>
                <a:gd name="T16" fmla="*/ 1120 w 2069"/>
                <a:gd name="T17" fmla="*/ 1727 h 1899"/>
                <a:gd name="T18" fmla="*/ 477 w 2069"/>
                <a:gd name="T19" fmla="*/ 1381 h 1899"/>
                <a:gd name="T20" fmla="*/ 276 w 2069"/>
                <a:gd name="T21" fmla="*/ 1381 h 1899"/>
                <a:gd name="T22" fmla="*/ 1120 w 2069"/>
                <a:gd name="T23" fmla="*/ 1899 h 1899"/>
                <a:gd name="T24" fmla="*/ 2069 w 2069"/>
                <a:gd name="T25" fmla="*/ 950 h 1899"/>
                <a:gd name="T26" fmla="*/ 1120 w 2069"/>
                <a:gd name="T27" fmla="*/ 0 h 1899"/>
                <a:gd name="T28" fmla="*/ 1080 w 2069"/>
                <a:gd name="T29" fmla="*/ 345 h 1899"/>
                <a:gd name="T30" fmla="*/ 1080 w 2069"/>
                <a:gd name="T31" fmla="*/ 978 h 1899"/>
                <a:gd name="T32" fmla="*/ 1528 w 2069"/>
                <a:gd name="T33" fmla="*/ 1243 h 1899"/>
                <a:gd name="T34" fmla="*/ 1569 w 2069"/>
                <a:gd name="T35" fmla="*/ 1168 h 1899"/>
                <a:gd name="T36" fmla="*/ 1166 w 2069"/>
                <a:gd name="T37" fmla="*/ 926 h 1899"/>
                <a:gd name="T38" fmla="*/ 1166 w 2069"/>
                <a:gd name="T39" fmla="*/ 345 h 1899"/>
                <a:gd name="T40" fmla="*/ 1080 w 2069"/>
                <a:gd name="T41" fmla="*/ 345 h 1899"/>
                <a:gd name="T42" fmla="*/ 1080 w 2069"/>
                <a:gd name="T43" fmla="*/ 345 h 1899"/>
                <a:gd name="T44" fmla="*/ 1080 w 2069"/>
                <a:gd name="T45" fmla="*/ 345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69" h="1899">
                  <a:moveTo>
                    <a:pt x="1120" y="0"/>
                  </a:moveTo>
                  <a:cubicBezTo>
                    <a:pt x="655" y="0"/>
                    <a:pt x="270" y="334"/>
                    <a:pt x="189" y="777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259" y="1122"/>
                    <a:pt x="259" y="1122"/>
                    <a:pt x="259" y="1122"/>
                  </a:cubicBezTo>
                  <a:cubicBezTo>
                    <a:pt x="517" y="777"/>
                    <a:pt x="517" y="777"/>
                    <a:pt x="517" y="777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442" y="432"/>
                    <a:pt x="747" y="173"/>
                    <a:pt x="1120" y="173"/>
                  </a:cubicBezTo>
                  <a:cubicBezTo>
                    <a:pt x="1552" y="173"/>
                    <a:pt x="1896" y="518"/>
                    <a:pt x="1896" y="950"/>
                  </a:cubicBezTo>
                  <a:cubicBezTo>
                    <a:pt x="1896" y="1381"/>
                    <a:pt x="1552" y="1727"/>
                    <a:pt x="1120" y="1727"/>
                  </a:cubicBezTo>
                  <a:cubicBezTo>
                    <a:pt x="850" y="1727"/>
                    <a:pt x="615" y="1588"/>
                    <a:pt x="477" y="1381"/>
                  </a:cubicBezTo>
                  <a:cubicBezTo>
                    <a:pt x="276" y="1381"/>
                    <a:pt x="276" y="1381"/>
                    <a:pt x="276" y="1381"/>
                  </a:cubicBezTo>
                  <a:cubicBezTo>
                    <a:pt x="431" y="1686"/>
                    <a:pt x="753" y="1899"/>
                    <a:pt x="1120" y="1899"/>
                  </a:cubicBezTo>
                  <a:cubicBezTo>
                    <a:pt x="1643" y="1899"/>
                    <a:pt x="2069" y="1473"/>
                    <a:pt x="2069" y="950"/>
                  </a:cubicBezTo>
                  <a:cubicBezTo>
                    <a:pt x="2069" y="426"/>
                    <a:pt x="1643" y="0"/>
                    <a:pt x="1120" y="0"/>
                  </a:cubicBezTo>
                  <a:close/>
                  <a:moveTo>
                    <a:pt x="1080" y="345"/>
                  </a:moveTo>
                  <a:cubicBezTo>
                    <a:pt x="1080" y="978"/>
                    <a:pt x="1080" y="978"/>
                    <a:pt x="1080" y="978"/>
                  </a:cubicBezTo>
                  <a:cubicBezTo>
                    <a:pt x="1528" y="1243"/>
                    <a:pt x="1528" y="1243"/>
                    <a:pt x="1528" y="1243"/>
                  </a:cubicBezTo>
                  <a:cubicBezTo>
                    <a:pt x="1569" y="1168"/>
                    <a:pt x="1569" y="1168"/>
                    <a:pt x="1569" y="1168"/>
                  </a:cubicBezTo>
                  <a:cubicBezTo>
                    <a:pt x="1166" y="926"/>
                    <a:pt x="1166" y="926"/>
                    <a:pt x="1166" y="926"/>
                  </a:cubicBezTo>
                  <a:cubicBezTo>
                    <a:pt x="1166" y="345"/>
                    <a:pt x="1166" y="345"/>
                    <a:pt x="1166" y="345"/>
                  </a:cubicBezTo>
                  <a:lnTo>
                    <a:pt x="1080" y="345"/>
                  </a:lnTo>
                  <a:close/>
                  <a:moveTo>
                    <a:pt x="1080" y="345"/>
                  </a:moveTo>
                  <a:cubicBezTo>
                    <a:pt x="1080" y="345"/>
                    <a:pt x="1080" y="345"/>
                    <a:pt x="1080" y="3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35" name="Freeform 83">
              <a:extLst>
                <a:ext uri="{FF2B5EF4-FFF2-40B4-BE49-F238E27FC236}">
                  <a16:creationId xmlns:a16="http://schemas.microsoft.com/office/drawing/2014/main" id="{63840C5D-D130-43BA-BBD7-9A75A4059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3" y="3976"/>
              <a:ext cx="674" cy="761"/>
            </a:xfrm>
            <a:custGeom>
              <a:avLst/>
              <a:gdLst/>
              <a:ahLst/>
              <a:cxnLst>
                <a:cxn ang="0">
                  <a:pos x="79375" y="0"/>
                </a:cxn>
                <a:cxn ang="0">
                  <a:pos x="127000" y="22225"/>
                </a:cxn>
                <a:cxn ang="0">
                  <a:pos x="136525" y="111125"/>
                </a:cxn>
                <a:cxn ang="0">
                  <a:pos x="104775" y="136525"/>
                </a:cxn>
                <a:cxn ang="0">
                  <a:pos x="82550" y="158750"/>
                </a:cxn>
                <a:cxn ang="0">
                  <a:pos x="73025" y="158750"/>
                </a:cxn>
                <a:cxn ang="0">
                  <a:pos x="73025" y="158750"/>
                </a:cxn>
                <a:cxn ang="0">
                  <a:pos x="73025" y="158750"/>
                </a:cxn>
                <a:cxn ang="0">
                  <a:pos x="50800" y="136525"/>
                </a:cxn>
                <a:cxn ang="0">
                  <a:pos x="19050" y="111125"/>
                </a:cxn>
                <a:cxn ang="0">
                  <a:pos x="28575" y="22225"/>
                </a:cxn>
                <a:cxn ang="0">
                  <a:pos x="79375" y="0"/>
                </a:cxn>
                <a:cxn ang="0">
                  <a:pos x="79375" y="34925"/>
                </a:cxn>
                <a:cxn ang="0">
                  <a:pos x="79375" y="34925"/>
                </a:cxn>
                <a:cxn ang="0">
                  <a:pos x="101600" y="44450"/>
                </a:cxn>
                <a:cxn ang="0">
                  <a:pos x="114300" y="69850"/>
                </a:cxn>
                <a:cxn ang="0">
                  <a:pos x="101600" y="95250"/>
                </a:cxn>
                <a:cxn ang="0">
                  <a:pos x="79375" y="104775"/>
                </a:cxn>
                <a:cxn ang="0">
                  <a:pos x="53975" y="95250"/>
                </a:cxn>
                <a:cxn ang="0">
                  <a:pos x="41275" y="69850"/>
                </a:cxn>
                <a:cxn ang="0">
                  <a:pos x="53975" y="44450"/>
                </a:cxn>
                <a:cxn ang="0">
                  <a:pos x="79375" y="34925"/>
                </a:cxn>
                <a:cxn ang="0">
                  <a:pos x="98425" y="50800"/>
                </a:cxn>
                <a:cxn ang="0">
                  <a:pos x="98425" y="50800"/>
                </a:cxn>
                <a:cxn ang="0">
                  <a:pos x="79375" y="41275"/>
                </a:cxn>
                <a:cxn ang="0">
                  <a:pos x="57150" y="50800"/>
                </a:cxn>
                <a:cxn ang="0">
                  <a:pos x="50800" y="69850"/>
                </a:cxn>
                <a:cxn ang="0">
                  <a:pos x="57150" y="88900"/>
                </a:cxn>
                <a:cxn ang="0">
                  <a:pos x="79375" y="98425"/>
                </a:cxn>
                <a:cxn ang="0">
                  <a:pos x="98425" y="88900"/>
                </a:cxn>
                <a:cxn ang="0">
                  <a:pos x="104775" y="69850"/>
                </a:cxn>
                <a:cxn ang="0">
                  <a:pos x="98425" y="50800"/>
                </a:cxn>
                <a:cxn ang="0">
                  <a:pos x="117475" y="28575"/>
                </a:cxn>
                <a:cxn ang="0">
                  <a:pos x="117475" y="28575"/>
                </a:cxn>
                <a:cxn ang="0">
                  <a:pos x="79375" y="12700"/>
                </a:cxn>
                <a:cxn ang="0">
                  <a:pos x="38100" y="28575"/>
                </a:cxn>
                <a:cxn ang="0">
                  <a:pos x="28575" y="104775"/>
                </a:cxn>
                <a:cxn ang="0">
                  <a:pos x="57150" y="123825"/>
                </a:cxn>
                <a:cxn ang="0">
                  <a:pos x="60325" y="127000"/>
                </a:cxn>
                <a:cxn ang="0">
                  <a:pos x="79375" y="146050"/>
                </a:cxn>
                <a:cxn ang="0">
                  <a:pos x="95250" y="127000"/>
                </a:cxn>
                <a:cxn ang="0">
                  <a:pos x="98425" y="123825"/>
                </a:cxn>
                <a:cxn ang="0">
                  <a:pos x="127000" y="104775"/>
                </a:cxn>
                <a:cxn ang="0">
                  <a:pos x="117475" y="28575"/>
                </a:cxn>
              </a:cxnLst>
              <a:rect l="0" t="0" r="0" b="0"/>
              <a:pathLst>
                <a:path w="49" h="51">
                  <a:moveTo>
                    <a:pt x="25" y="0"/>
                  </a:moveTo>
                  <a:cubicBezTo>
                    <a:pt x="31" y="0"/>
                    <a:pt x="36" y="3"/>
                    <a:pt x="40" y="7"/>
                  </a:cubicBezTo>
                  <a:cubicBezTo>
                    <a:pt x="48" y="14"/>
                    <a:pt x="49" y="26"/>
                    <a:pt x="43" y="35"/>
                  </a:cubicBezTo>
                  <a:cubicBezTo>
                    <a:pt x="40" y="38"/>
                    <a:pt x="37" y="41"/>
                    <a:pt x="33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4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2" y="41"/>
                    <a:pt x="9" y="38"/>
                    <a:pt x="6" y="35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3" y="3"/>
                    <a:pt x="18" y="0"/>
                    <a:pt x="25" y="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8" y="11"/>
                    <a:pt x="30" y="12"/>
                    <a:pt x="32" y="14"/>
                  </a:cubicBezTo>
                  <a:cubicBezTo>
                    <a:pt x="34" y="16"/>
                    <a:pt x="36" y="19"/>
                    <a:pt x="36" y="22"/>
                  </a:cubicBezTo>
                  <a:cubicBezTo>
                    <a:pt x="36" y="25"/>
                    <a:pt x="34" y="28"/>
                    <a:pt x="32" y="30"/>
                  </a:cubicBezTo>
                  <a:cubicBezTo>
                    <a:pt x="30" y="32"/>
                    <a:pt x="28" y="33"/>
                    <a:pt x="25" y="33"/>
                  </a:cubicBezTo>
                  <a:cubicBezTo>
                    <a:pt x="21" y="33"/>
                    <a:pt x="19" y="32"/>
                    <a:pt x="17" y="30"/>
                  </a:cubicBezTo>
                  <a:cubicBezTo>
                    <a:pt x="15" y="28"/>
                    <a:pt x="13" y="25"/>
                    <a:pt x="13" y="22"/>
                  </a:cubicBezTo>
                  <a:cubicBezTo>
                    <a:pt x="13" y="19"/>
                    <a:pt x="15" y="16"/>
                    <a:pt x="17" y="14"/>
                  </a:cubicBezTo>
                  <a:cubicBezTo>
                    <a:pt x="19" y="12"/>
                    <a:pt x="21" y="11"/>
                    <a:pt x="25" y="11"/>
                  </a:cubicBezTo>
                  <a:close/>
                  <a:moveTo>
                    <a:pt x="31" y="16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29" y="14"/>
                    <a:pt x="27" y="13"/>
                    <a:pt x="25" y="13"/>
                  </a:cubicBezTo>
                  <a:cubicBezTo>
                    <a:pt x="22" y="13"/>
                    <a:pt x="20" y="14"/>
                    <a:pt x="18" y="16"/>
                  </a:cubicBezTo>
                  <a:cubicBezTo>
                    <a:pt x="17" y="18"/>
                    <a:pt x="16" y="20"/>
                    <a:pt x="16" y="22"/>
                  </a:cubicBezTo>
                  <a:cubicBezTo>
                    <a:pt x="16" y="25"/>
                    <a:pt x="17" y="27"/>
                    <a:pt x="18" y="28"/>
                  </a:cubicBezTo>
                  <a:cubicBezTo>
                    <a:pt x="20" y="30"/>
                    <a:pt x="22" y="31"/>
                    <a:pt x="25" y="31"/>
                  </a:cubicBezTo>
                  <a:cubicBezTo>
                    <a:pt x="27" y="31"/>
                    <a:pt x="29" y="30"/>
                    <a:pt x="31" y="28"/>
                  </a:cubicBezTo>
                  <a:cubicBezTo>
                    <a:pt x="32" y="27"/>
                    <a:pt x="33" y="25"/>
                    <a:pt x="33" y="22"/>
                  </a:cubicBezTo>
                  <a:cubicBezTo>
                    <a:pt x="33" y="20"/>
                    <a:pt x="32" y="18"/>
                    <a:pt x="31" y="16"/>
                  </a:cubicBezTo>
                  <a:close/>
                  <a:moveTo>
                    <a:pt x="37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4" y="6"/>
                    <a:pt x="30" y="4"/>
                    <a:pt x="25" y="4"/>
                  </a:cubicBezTo>
                  <a:cubicBezTo>
                    <a:pt x="19" y="4"/>
                    <a:pt x="15" y="6"/>
                    <a:pt x="12" y="9"/>
                  </a:cubicBezTo>
                  <a:cubicBezTo>
                    <a:pt x="5" y="16"/>
                    <a:pt x="5" y="25"/>
                    <a:pt x="9" y="33"/>
                  </a:cubicBezTo>
                  <a:cubicBezTo>
                    <a:pt x="12" y="36"/>
                    <a:pt x="14" y="38"/>
                    <a:pt x="18" y="39"/>
                  </a:cubicBezTo>
                  <a:cubicBezTo>
                    <a:pt x="18" y="39"/>
                    <a:pt x="18" y="39"/>
                    <a:pt x="19" y="4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5" y="38"/>
                    <a:pt x="37" y="36"/>
                    <a:pt x="40" y="33"/>
                  </a:cubicBezTo>
                  <a:cubicBezTo>
                    <a:pt x="44" y="25"/>
                    <a:pt x="44" y="16"/>
                    <a:pt x="37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6" name="Freeform 160">
              <a:extLst>
                <a:ext uri="{FF2B5EF4-FFF2-40B4-BE49-F238E27FC236}">
                  <a16:creationId xmlns:a16="http://schemas.microsoft.com/office/drawing/2014/main" id="{489A44E5-2668-43BD-943D-18FE6F33BF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3988"/>
              <a:ext cx="637" cy="737"/>
            </a:xfrm>
            <a:custGeom>
              <a:avLst/>
              <a:gdLst/>
              <a:ahLst/>
              <a:cxnLst>
                <a:cxn ang="0">
                  <a:pos x="121934" y="104775"/>
                </a:cxn>
                <a:cxn ang="0">
                  <a:pos x="141187" y="114300"/>
                </a:cxn>
                <a:cxn ang="0">
                  <a:pos x="141187" y="114300"/>
                </a:cxn>
                <a:cxn ang="0">
                  <a:pos x="150813" y="133350"/>
                </a:cxn>
                <a:cxn ang="0">
                  <a:pos x="121934" y="161925"/>
                </a:cxn>
                <a:cxn ang="0">
                  <a:pos x="93055" y="133350"/>
                </a:cxn>
                <a:cxn ang="0">
                  <a:pos x="96264" y="123825"/>
                </a:cxn>
                <a:cxn ang="0">
                  <a:pos x="67385" y="107950"/>
                </a:cxn>
                <a:cxn ang="0">
                  <a:pos x="64176" y="107950"/>
                </a:cxn>
                <a:cxn ang="0">
                  <a:pos x="64176" y="107950"/>
                </a:cxn>
                <a:cxn ang="0">
                  <a:pos x="38505" y="117475"/>
                </a:cxn>
                <a:cxn ang="0">
                  <a:pos x="0" y="82550"/>
                </a:cxn>
                <a:cxn ang="0">
                  <a:pos x="38505" y="44450"/>
                </a:cxn>
                <a:cxn ang="0">
                  <a:pos x="64176" y="53975"/>
                </a:cxn>
                <a:cxn ang="0">
                  <a:pos x="64176" y="53975"/>
                </a:cxn>
                <a:cxn ang="0">
                  <a:pos x="64176" y="53975"/>
                </a:cxn>
                <a:cxn ang="0">
                  <a:pos x="67385" y="57150"/>
                </a:cxn>
                <a:cxn ang="0">
                  <a:pos x="96264" y="38100"/>
                </a:cxn>
                <a:cxn ang="0">
                  <a:pos x="93055" y="28575"/>
                </a:cxn>
                <a:cxn ang="0">
                  <a:pos x="121934" y="0"/>
                </a:cxn>
                <a:cxn ang="0">
                  <a:pos x="150813" y="28575"/>
                </a:cxn>
                <a:cxn ang="0">
                  <a:pos x="121934" y="57150"/>
                </a:cxn>
                <a:cxn ang="0">
                  <a:pos x="102681" y="47625"/>
                </a:cxn>
                <a:cxn ang="0">
                  <a:pos x="102681" y="47625"/>
                </a:cxn>
                <a:cxn ang="0">
                  <a:pos x="73802" y="66675"/>
                </a:cxn>
                <a:cxn ang="0">
                  <a:pos x="77011" y="82550"/>
                </a:cxn>
                <a:cxn ang="0">
                  <a:pos x="73802" y="9525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21934" y="104775"/>
                </a:cxn>
                <a:cxn ang="0">
                  <a:pos x="134769" y="120650"/>
                </a:cxn>
                <a:cxn ang="0">
                  <a:pos x="134769" y="120650"/>
                </a:cxn>
                <a:cxn ang="0">
                  <a:pos x="121934" y="117475"/>
                </a:cxn>
                <a:cxn ang="0">
                  <a:pos x="112308" y="120650"/>
                </a:cxn>
                <a:cxn ang="0">
                  <a:pos x="112308" y="120650"/>
                </a:cxn>
                <a:cxn ang="0">
                  <a:pos x="105890" y="133350"/>
                </a:cxn>
                <a:cxn ang="0">
                  <a:pos x="121934" y="149225"/>
                </a:cxn>
                <a:cxn ang="0">
                  <a:pos x="137978" y="133350"/>
                </a:cxn>
                <a:cxn ang="0">
                  <a:pos x="134769" y="120650"/>
                </a:cxn>
                <a:cxn ang="0">
                  <a:pos x="134769" y="120650"/>
                </a:cxn>
                <a:cxn ang="0">
                  <a:pos x="54549" y="63500"/>
                </a:cxn>
                <a:cxn ang="0">
                  <a:pos x="54549" y="63500"/>
                </a:cxn>
                <a:cxn ang="0">
                  <a:pos x="38505" y="57150"/>
                </a:cxn>
                <a:cxn ang="0">
                  <a:pos x="12835" y="82550"/>
                </a:cxn>
                <a:cxn ang="0">
                  <a:pos x="38505" y="107950"/>
                </a:cxn>
                <a:cxn ang="0">
                  <a:pos x="54549" y="98425"/>
                </a:cxn>
                <a:cxn ang="0">
                  <a:pos x="54549" y="98425"/>
                </a:cxn>
                <a:cxn ang="0">
                  <a:pos x="64176" y="82550"/>
                </a:cxn>
                <a:cxn ang="0">
                  <a:pos x="54549" y="63500"/>
                </a:cxn>
                <a:cxn ang="0">
                  <a:pos x="54549" y="63500"/>
                </a:cxn>
                <a:cxn ang="0">
                  <a:pos x="121934" y="12700"/>
                </a:cxn>
                <a:cxn ang="0">
                  <a:pos x="121934" y="12700"/>
                </a:cxn>
                <a:cxn ang="0">
                  <a:pos x="105890" y="28575"/>
                </a:cxn>
                <a:cxn ang="0">
                  <a:pos x="109099" y="38100"/>
                </a:cxn>
                <a:cxn ang="0">
                  <a:pos x="109099" y="38100"/>
                </a:cxn>
                <a:cxn ang="0">
                  <a:pos x="112308" y="41275"/>
                </a:cxn>
                <a:cxn ang="0">
                  <a:pos x="112308" y="41275"/>
                </a:cxn>
                <a:cxn ang="0">
                  <a:pos x="121934" y="44450"/>
                </a:cxn>
                <a:cxn ang="0">
                  <a:pos x="137978" y="28575"/>
                </a:cxn>
                <a:cxn ang="0">
                  <a:pos x="121934" y="12700"/>
                </a:cxn>
              </a:cxnLst>
              <a:rect l="0" t="0" r="0" b="0"/>
              <a:pathLst>
                <a:path w="47" h="51">
                  <a:moveTo>
                    <a:pt x="38" y="33"/>
                  </a:moveTo>
                  <a:cubicBezTo>
                    <a:pt x="41" y="33"/>
                    <a:pt x="43" y="34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7"/>
                    <a:pt x="47" y="40"/>
                    <a:pt x="47" y="42"/>
                  </a:cubicBezTo>
                  <a:cubicBezTo>
                    <a:pt x="47" y="47"/>
                    <a:pt x="43" y="51"/>
                    <a:pt x="38" y="51"/>
                  </a:cubicBezTo>
                  <a:cubicBezTo>
                    <a:pt x="33" y="51"/>
                    <a:pt x="29" y="47"/>
                    <a:pt x="29" y="42"/>
                  </a:cubicBezTo>
                  <a:cubicBezTo>
                    <a:pt x="29" y="41"/>
                    <a:pt x="30" y="40"/>
                    <a:pt x="30" y="3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5" y="37"/>
                    <a:pt x="12" y="37"/>
                  </a:cubicBezTo>
                  <a:cubicBezTo>
                    <a:pt x="5" y="37"/>
                    <a:pt x="0" y="32"/>
                    <a:pt x="0" y="26"/>
                  </a:cubicBezTo>
                  <a:cubicBezTo>
                    <a:pt x="0" y="19"/>
                    <a:pt x="5" y="14"/>
                    <a:pt x="12" y="14"/>
                  </a:cubicBezTo>
                  <a:cubicBezTo>
                    <a:pt x="15" y="14"/>
                    <a:pt x="18" y="15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1" y="17"/>
                    <a:pt x="21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29" y="10"/>
                    <a:pt x="29" y="9"/>
                  </a:cubicBezTo>
                  <a:cubicBezTo>
                    <a:pt x="29" y="4"/>
                    <a:pt x="33" y="0"/>
                    <a:pt x="38" y="0"/>
                  </a:cubicBezTo>
                  <a:cubicBezTo>
                    <a:pt x="43" y="0"/>
                    <a:pt x="47" y="4"/>
                    <a:pt x="47" y="9"/>
                  </a:cubicBezTo>
                  <a:cubicBezTo>
                    <a:pt x="47" y="14"/>
                    <a:pt x="43" y="18"/>
                    <a:pt x="38" y="18"/>
                  </a:cubicBezTo>
                  <a:cubicBezTo>
                    <a:pt x="36" y="18"/>
                    <a:pt x="34" y="1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4" y="24"/>
                    <a:pt x="24" y="26"/>
                  </a:cubicBezTo>
                  <a:cubicBezTo>
                    <a:pt x="24" y="27"/>
                    <a:pt x="23" y="29"/>
                    <a:pt x="23" y="3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4"/>
                    <a:pt x="36" y="33"/>
                    <a:pt x="38" y="33"/>
                  </a:cubicBezTo>
                  <a:close/>
                  <a:moveTo>
                    <a:pt x="42" y="38"/>
                  </a:move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0" y="37"/>
                    <a:pt x="38" y="37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3" y="41"/>
                    <a:pt x="33" y="42"/>
                  </a:cubicBezTo>
                  <a:cubicBezTo>
                    <a:pt x="33" y="45"/>
                    <a:pt x="36" y="47"/>
                    <a:pt x="38" y="47"/>
                  </a:cubicBezTo>
                  <a:cubicBezTo>
                    <a:pt x="41" y="47"/>
                    <a:pt x="43" y="45"/>
                    <a:pt x="43" y="42"/>
                  </a:cubicBezTo>
                  <a:cubicBezTo>
                    <a:pt x="43" y="41"/>
                    <a:pt x="43" y="39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6" y="18"/>
                    <a:pt x="14" y="18"/>
                    <a:pt x="12" y="18"/>
                  </a:cubicBezTo>
                  <a:cubicBezTo>
                    <a:pt x="7" y="18"/>
                    <a:pt x="4" y="21"/>
                    <a:pt x="4" y="26"/>
                  </a:cubicBezTo>
                  <a:cubicBezTo>
                    <a:pt x="4" y="30"/>
                    <a:pt x="7" y="34"/>
                    <a:pt x="12" y="34"/>
                  </a:cubicBezTo>
                  <a:cubicBezTo>
                    <a:pt x="14" y="34"/>
                    <a:pt x="16" y="33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0" y="26"/>
                  </a:cubicBezTo>
                  <a:cubicBezTo>
                    <a:pt x="20" y="23"/>
                    <a:pt x="19" y="21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6" y="4"/>
                    <a:pt x="33" y="7"/>
                    <a:pt x="33" y="9"/>
                  </a:cubicBezTo>
                  <a:cubicBezTo>
                    <a:pt x="33" y="10"/>
                    <a:pt x="34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4"/>
                    <a:pt x="37" y="14"/>
                    <a:pt x="38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4"/>
                    <a:pt x="3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1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4E71A5EA-9125-4893-AA7C-B6D805B17CD0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5516726-0F90-43B2-8DF3-08B8B6FF4DEC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9449B76-0A31-4165-A290-17EAEB239F2C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7BE9845-5BAF-4EFD-92FF-AE38066B000E}"/>
              </a:ext>
            </a:extLst>
          </p:cNvPr>
          <p:cNvGrpSpPr/>
          <p:nvPr/>
        </p:nvGrpSpPr>
        <p:grpSpPr>
          <a:xfrm>
            <a:off x="1309052" y="1452918"/>
            <a:ext cx="9573895" cy="4519295"/>
            <a:chOff x="2457" y="2017"/>
            <a:chExt cx="15077" cy="711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9BAC4CA-7336-4D18-A7E8-5F8B2DDC86B9}"/>
                </a:ext>
              </a:extLst>
            </p:cNvPr>
            <p:cNvSpPr/>
            <p:nvPr/>
          </p:nvSpPr>
          <p:spPr>
            <a:xfrm rot="18900000">
              <a:off x="6014" y="3995"/>
              <a:ext cx="3641" cy="3641"/>
            </a:xfrm>
            <a:prstGeom prst="rect">
              <a:avLst/>
            </a:prstGeom>
            <a:solidFill>
              <a:srgbClr val="50D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CD778E7-8DBB-4490-B7FA-D48BF674B6E1}"/>
                </a:ext>
              </a:extLst>
            </p:cNvPr>
            <p:cNvSpPr/>
            <p:nvPr/>
          </p:nvSpPr>
          <p:spPr>
            <a:xfrm rot="18900000">
              <a:off x="9204" y="2560"/>
              <a:ext cx="2620" cy="2620"/>
            </a:xfrm>
            <a:prstGeom prst="rect">
              <a:avLst/>
            </a:prstGeom>
            <a:solidFill>
              <a:srgbClr val="28B5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30FC34B-946A-4EEF-9ED2-5798493959DA}"/>
                </a:ext>
              </a:extLst>
            </p:cNvPr>
            <p:cNvSpPr/>
            <p:nvPr/>
          </p:nvSpPr>
          <p:spPr>
            <a:xfrm rot="18900000">
              <a:off x="10978" y="4928"/>
              <a:ext cx="1802" cy="1802"/>
            </a:xfrm>
            <a:prstGeom prst="rect">
              <a:avLst/>
            </a:prstGeom>
            <a:solidFill>
              <a:srgbClr val="50D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3381383-816B-44C5-8CD7-8D76520181D7}"/>
                </a:ext>
              </a:extLst>
            </p:cNvPr>
            <p:cNvSpPr/>
            <p:nvPr/>
          </p:nvSpPr>
          <p:spPr>
            <a:xfrm rot="18900000">
              <a:off x="9373" y="6391"/>
              <a:ext cx="2263" cy="2263"/>
            </a:xfrm>
            <a:prstGeom prst="rect">
              <a:avLst/>
            </a:prstGeom>
            <a:solidFill>
              <a:srgbClr val="28B5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F13B51A6-CCEB-4AA6-9E6E-04AC92FFCE18}"/>
                </a:ext>
              </a:extLst>
            </p:cNvPr>
            <p:cNvCxnSpPr/>
            <p:nvPr/>
          </p:nvCxnSpPr>
          <p:spPr>
            <a:xfrm flipH="1">
              <a:off x="11621" y="2649"/>
              <a:ext cx="27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CA90CC15-C353-4570-BDF7-265B1CD88239}"/>
                </a:ext>
              </a:extLst>
            </p:cNvPr>
            <p:cNvCxnSpPr/>
            <p:nvPr/>
          </p:nvCxnSpPr>
          <p:spPr>
            <a:xfrm flipH="1">
              <a:off x="13336" y="5847"/>
              <a:ext cx="101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A2FCA44-F09C-41F9-9A61-12DB3BC65F8D}"/>
                </a:ext>
              </a:extLst>
            </p:cNvPr>
            <p:cNvCxnSpPr/>
            <p:nvPr/>
          </p:nvCxnSpPr>
          <p:spPr>
            <a:xfrm flipH="1">
              <a:off x="11621" y="8347"/>
              <a:ext cx="27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60">
              <a:extLst>
                <a:ext uri="{FF2B5EF4-FFF2-40B4-BE49-F238E27FC236}">
                  <a16:creationId xmlns:a16="http://schemas.microsoft.com/office/drawing/2014/main" id="{6827FE16-003D-419B-A25D-4F6DBA31335A}"/>
                </a:ext>
              </a:extLst>
            </p:cNvPr>
            <p:cNvSpPr/>
            <p:nvPr/>
          </p:nvSpPr>
          <p:spPr>
            <a:xfrm>
              <a:off x="15032" y="2017"/>
              <a:ext cx="2354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2" name="TextBox 59">
              <a:extLst>
                <a:ext uri="{FF2B5EF4-FFF2-40B4-BE49-F238E27FC236}">
                  <a16:creationId xmlns:a16="http://schemas.microsoft.com/office/drawing/2014/main" id="{C7EF5B4B-31B6-4056-B7EA-CE28B082F168}"/>
                </a:ext>
              </a:extLst>
            </p:cNvPr>
            <p:cNvSpPr txBox="1"/>
            <p:nvPr/>
          </p:nvSpPr>
          <p:spPr>
            <a:xfrm>
              <a:off x="14885" y="2588"/>
              <a:ext cx="2649" cy="1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4965BAE6-320E-417A-AC52-4DD5A90FD048}"/>
                </a:ext>
              </a:extLst>
            </p:cNvPr>
            <p:cNvSpPr/>
            <p:nvPr/>
          </p:nvSpPr>
          <p:spPr>
            <a:xfrm>
              <a:off x="15032" y="5102"/>
              <a:ext cx="2354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4" name="TextBox 59">
              <a:extLst>
                <a:ext uri="{FF2B5EF4-FFF2-40B4-BE49-F238E27FC236}">
                  <a16:creationId xmlns:a16="http://schemas.microsoft.com/office/drawing/2014/main" id="{0012F199-3BFB-4249-BD92-8F9610D39CD0}"/>
                </a:ext>
              </a:extLst>
            </p:cNvPr>
            <p:cNvSpPr txBox="1"/>
            <p:nvPr/>
          </p:nvSpPr>
          <p:spPr>
            <a:xfrm>
              <a:off x="14885" y="5672"/>
              <a:ext cx="2649" cy="1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BBBEF0C4-B777-4371-B6A5-6C8AF5CA7BF0}"/>
                </a:ext>
              </a:extLst>
            </p:cNvPr>
            <p:cNvSpPr/>
            <p:nvPr/>
          </p:nvSpPr>
          <p:spPr>
            <a:xfrm>
              <a:off x="15032" y="7546"/>
              <a:ext cx="2354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6" name="TextBox 59">
              <a:extLst>
                <a:ext uri="{FF2B5EF4-FFF2-40B4-BE49-F238E27FC236}">
                  <a16:creationId xmlns:a16="http://schemas.microsoft.com/office/drawing/2014/main" id="{9E9BDBA1-5420-467F-9F23-EF85E2C35816}"/>
                </a:ext>
              </a:extLst>
            </p:cNvPr>
            <p:cNvSpPr txBox="1"/>
            <p:nvPr/>
          </p:nvSpPr>
          <p:spPr>
            <a:xfrm>
              <a:off x="14885" y="8117"/>
              <a:ext cx="2649" cy="1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7" name="Rectangle 60">
              <a:extLst>
                <a:ext uri="{FF2B5EF4-FFF2-40B4-BE49-F238E27FC236}">
                  <a16:creationId xmlns:a16="http://schemas.microsoft.com/office/drawing/2014/main" id="{F1A9799F-4413-4CC0-8781-E34AE3E01E92}"/>
                </a:ext>
              </a:extLst>
            </p:cNvPr>
            <p:cNvSpPr/>
            <p:nvPr/>
          </p:nvSpPr>
          <p:spPr>
            <a:xfrm>
              <a:off x="2511" y="5102"/>
              <a:ext cx="2354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8" name="TextBox 59">
              <a:extLst>
                <a:ext uri="{FF2B5EF4-FFF2-40B4-BE49-F238E27FC236}">
                  <a16:creationId xmlns:a16="http://schemas.microsoft.com/office/drawing/2014/main" id="{3F37DA05-F1D7-4353-AE6D-2BE960BE4CCE}"/>
                </a:ext>
              </a:extLst>
            </p:cNvPr>
            <p:cNvSpPr txBox="1"/>
            <p:nvPr/>
          </p:nvSpPr>
          <p:spPr>
            <a:xfrm>
              <a:off x="2457" y="5672"/>
              <a:ext cx="2462" cy="1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9" name="Freeform 387">
              <a:extLst>
                <a:ext uri="{FF2B5EF4-FFF2-40B4-BE49-F238E27FC236}">
                  <a16:creationId xmlns:a16="http://schemas.microsoft.com/office/drawing/2014/main" id="{63B8822F-9114-40D7-8EDC-846F01BA7B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6" y="3394"/>
              <a:ext cx="667" cy="782"/>
            </a:xfrm>
            <a:custGeom>
              <a:avLst/>
              <a:gdLst/>
              <a:ahLst/>
              <a:cxnLst>
                <a:cxn ang="0">
                  <a:pos x="88900" y="107950"/>
                </a:cxn>
                <a:cxn ang="0">
                  <a:pos x="44450" y="107950"/>
                </a:cxn>
                <a:cxn ang="0">
                  <a:pos x="31750" y="111125"/>
                </a:cxn>
                <a:cxn ang="0">
                  <a:pos x="12700" y="139700"/>
                </a:cxn>
                <a:cxn ang="0">
                  <a:pos x="12700" y="146050"/>
                </a:cxn>
                <a:cxn ang="0">
                  <a:pos x="120650" y="146050"/>
                </a:cxn>
                <a:cxn ang="0">
                  <a:pos x="120650" y="139700"/>
                </a:cxn>
                <a:cxn ang="0">
                  <a:pos x="104775" y="114300"/>
                </a:cxn>
                <a:cxn ang="0">
                  <a:pos x="101600" y="111125"/>
                </a:cxn>
                <a:cxn ang="0">
                  <a:pos x="95250" y="107950"/>
                </a:cxn>
                <a:cxn ang="0">
                  <a:pos x="88900" y="107950"/>
                </a:cxn>
                <a:cxn ang="0">
                  <a:pos x="92075" y="95250"/>
                </a:cxn>
                <a:cxn ang="0">
                  <a:pos x="92075" y="95250"/>
                </a:cxn>
                <a:cxn ang="0">
                  <a:pos x="98425" y="95250"/>
                </a:cxn>
                <a:cxn ang="0">
                  <a:pos x="104775" y="98425"/>
                </a:cxn>
                <a:cxn ang="0">
                  <a:pos x="133350" y="139700"/>
                </a:cxn>
                <a:cxn ang="0">
                  <a:pos x="133350" y="149225"/>
                </a:cxn>
                <a:cxn ang="0">
                  <a:pos x="127000" y="155575"/>
                </a:cxn>
                <a:cxn ang="0">
                  <a:pos x="127000" y="155575"/>
                </a:cxn>
                <a:cxn ang="0">
                  <a:pos x="6350" y="155575"/>
                </a:cxn>
                <a:cxn ang="0">
                  <a:pos x="0" y="149225"/>
                </a:cxn>
                <a:cxn ang="0">
                  <a:pos x="0" y="149225"/>
                </a:cxn>
                <a:cxn ang="0">
                  <a:pos x="0" y="139700"/>
                </a:cxn>
                <a:cxn ang="0">
                  <a:pos x="25400" y="98425"/>
                </a:cxn>
                <a:cxn ang="0">
                  <a:pos x="38100" y="95250"/>
                </a:cxn>
                <a:cxn ang="0">
                  <a:pos x="12700" y="50800"/>
                </a:cxn>
                <a:cxn ang="0">
                  <a:pos x="66675" y="0"/>
                </a:cxn>
                <a:cxn ang="0">
                  <a:pos x="117475" y="50800"/>
                </a:cxn>
                <a:cxn ang="0">
                  <a:pos x="92075" y="95250"/>
                </a:cxn>
                <a:cxn ang="0">
                  <a:pos x="66675" y="9525"/>
                </a:cxn>
                <a:cxn ang="0">
                  <a:pos x="66675" y="9525"/>
                </a:cxn>
                <a:cxn ang="0">
                  <a:pos x="28575" y="34925"/>
                </a:cxn>
                <a:cxn ang="0">
                  <a:pos x="25400" y="50800"/>
                </a:cxn>
                <a:cxn ang="0">
                  <a:pos x="50800" y="88900"/>
                </a:cxn>
                <a:cxn ang="0">
                  <a:pos x="82550" y="88900"/>
                </a:cxn>
                <a:cxn ang="0">
                  <a:pos x="104775" y="50800"/>
                </a:cxn>
                <a:cxn ang="0">
                  <a:pos x="66675" y="9525"/>
                </a:cxn>
              </a:cxnLst>
              <a:rect l="0" t="0" r="0" b="0"/>
              <a:pathLst>
                <a:path w="42" h="49">
                  <a:moveTo>
                    <a:pt x="2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2" y="34"/>
                    <a:pt x="11" y="34"/>
                    <a:pt x="10" y="35"/>
                  </a:cubicBezTo>
                  <a:cubicBezTo>
                    <a:pt x="6" y="36"/>
                    <a:pt x="4" y="40"/>
                    <a:pt x="4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1"/>
                    <a:pt x="36" y="37"/>
                    <a:pt x="33" y="36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1" y="34"/>
                    <a:pt x="31" y="34"/>
                    <a:pt x="30" y="34"/>
                  </a:cubicBezTo>
                  <a:cubicBezTo>
                    <a:pt x="29" y="34"/>
                    <a:pt x="29" y="34"/>
                    <a:pt x="28" y="34"/>
                  </a:cubicBezTo>
                  <a:close/>
                  <a:moveTo>
                    <a:pt x="29" y="30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2" y="31"/>
                    <a:pt x="32" y="31"/>
                    <a:pt x="33" y="31"/>
                  </a:cubicBezTo>
                  <a:cubicBezTo>
                    <a:pt x="38" y="33"/>
                    <a:pt x="42" y="38"/>
                    <a:pt x="42" y="44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1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8"/>
                    <a:pt x="3" y="33"/>
                    <a:pt x="8" y="31"/>
                  </a:cubicBezTo>
                  <a:cubicBezTo>
                    <a:pt x="10" y="31"/>
                    <a:pt x="11" y="30"/>
                    <a:pt x="12" y="30"/>
                  </a:cubicBezTo>
                  <a:cubicBezTo>
                    <a:pt x="7" y="27"/>
                    <a:pt x="4" y="22"/>
                    <a:pt x="4" y="16"/>
                  </a:cubicBezTo>
                  <a:cubicBezTo>
                    <a:pt x="4" y="7"/>
                    <a:pt x="12" y="0"/>
                    <a:pt x="21" y="0"/>
                  </a:cubicBezTo>
                  <a:cubicBezTo>
                    <a:pt x="30" y="0"/>
                    <a:pt x="37" y="7"/>
                    <a:pt x="37" y="16"/>
                  </a:cubicBezTo>
                  <a:cubicBezTo>
                    <a:pt x="37" y="22"/>
                    <a:pt x="34" y="27"/>
                    <a:pt x="29" y="30"/>
                  </a:cubicBezTo>
                  <a:close/>
                  <a:moveTo>
                    <a:pt x="2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1" y="6"/>
                    <a:pt x="9" y="11"/>
                  </a:cubicBezTo>
                  <a:cubicBezTo>
                    <a:pt x="9" y="13"/>
                    <a:pt x="8" y="14"/>
                    <a:pt x="8" y="16"/>
                  </a:cubicBezTo>
                  <a:cubicBezTo>
                    <a:pt x="8" y="21"/>
                    <a:pt x="11" y="26"/>
                    <a:pt x="16" y="28"/>
                  </a:cubicBezTo>
                  <a:cubicBezTo>
                    <a:pt x="19" y="29"/>
                    <a:pt x="23" y="29"/>
                    <a:pt x="26" y="28"/>
                  </a:cubicBezTo>
                  <a:cubicBezTo>
                    <a:pt x="30" y="26"/>
                    <a:pt x="33" y="21"/>
                    <a:pt x="33" y="16"/>
                  </a:cubicBezTo>
                  <a:cubicBezTo>
                    <a:pt x="33" y="9"/>
                    <a:pt x="28" y="3"/>
                    <a:pt x="2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sz="16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5C1BC01D-593E-47CF-9C79-FD59F1465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7" y="5396"/>
              <a:ext cx="864" cy="797"/>
            </a:xfrm>
            <a:custGeom>
              <a:avLst/>
              <a:gdLst>
                <a:gd name="T0" fmla="*/ 1120 w 2069"/>
                <a:gd name="T1" fmla="*/ 0 h 1899"/>
                <a:gd name="T2" fmla="*/ 189 w 2069"/>
                <a:gd name="T3" fmla="*/ 777 h 1899"/>
                <a:gd name="T4" fmla="*/ 0 w 2069"/>
                <a:gd name="T5" fmla="*/ 777 h 1899"/>
                <a:gd name="T6" fmla="*/ 259 w 2069"/>
                <a:gd name="T7" fmla="*/ 1122 h 1899"/>
                <a:gd name="T8" fmla="*/ 517 w 2069"/>
                <a:gd name="T9" fmla="*/ 777 h 1899"/>
                <a:gd name="T10" fmla="*/ 362 w 2069"/>
                <a:gd name="T11" fmla="*/ 777 h 1899"/>
                <a:gd name="T12" fmla="*/ 1120 w 2069"/>
                <a:gd name="T13" fmla="*/ 173 h 1899"/>
                <a:gd name="T14" fmla="*/ 1896 w 2069"/>
                <a:gd name="T15" fmla="*/ 950 h 1899"/>
                <a:gd name="T16" fmla="*/ 1120 w 2069"/>
                <a:gd name="T17" fmla="*/ 1727 h 1899"/>
                <a:gd name="T18" fmla="*/ 477 w 2069"/>
                <a:gd name="T19" fmla="*/ 1381 h 1899"/>
                <a:gd name="T20" fmla="*/ 276 w 2069"/>
                <a:gd name="T21" fmla="*/ 1381 h 1899"/>
                <a:gd name="T22" fmla="*/ 1120 w 2069"/>
                <a:gd name="T23" fmla="*/ 1899 h 1899"/>
                <a:gd name="T24" fmla="*/ 2069 w 2069"/>
                <a:gd name="T25" fmla="*/ 950 h 1899"/>
                <a:gd name="T26" fmla="*/ 1120 w 2069"/>
                <a:gd name="T27" fmla="*/ 0 h 1899"/>
                <a:gd name="T28" fmla="*/ 1080 w 2069"/>
                <a:gd name="T29" fmla="*/ 345 h 1899"/>
                <a:gd name="T30" fmla="*/ 1080 w 2069"/>
                <a:gd name="T31" fmla="*/ 978 h 1899"/>
                <a:gd name="T32" fmla="*/ 1528 w 2069"/>
                <a:gd name="T33" fmla="*/ 1243 h 1899"/>
                <a:gd name="T34" fmla="*/ 1569 w 2069"/>
                <a:gd name="T35" fmla="*/ 1168 h 1899"/>
                <a:gd name="T36" fmla="*/ 1166 w 2069"/>
                <a:gd name="T37" fmla="*/ 926 h 1899"/>
                <a:gd name="T38" fmla="*/ 1166 w 2069"/>
                <a:gd name="T39" fmla="*/ 345 h 1899"/>
                <a:gd name="T40" fmla="*/ 1080 w 2069"/>
                <a:gd name="T41" fmla="*/ 345 h 1899"/>
                <a:gd name="T42" fmla="*/ 1080 w 2069"/>
                <a:gd name="T43" fmla="*/ 345 h 1899"/>
                <a:gd name="T44" fmla="*/ 1080 w 2069"/>
                <a:gd name="T45" fmla="*/ 345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69" h="1899">
                  <a:moveTo>
                    <a:pt x="1120" y="0"/>
                  </a:moveTo>
                  <a:cubicBezTo>
                    <a:pt x="655" y="0"/>
                    <a:pt x="270" y="334"/>
                    <a:pt x="189" y="777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259" y="1122"/>
                    <a:pt x="259" y="1122"/>
                    <a:pt x="259" y="1122"/>
                  </a:cubicBezTo>
                  <a:cubicBezTo>
                    <a:pt x="517" y="777"/>
                    <a:pt x="517" y="777"/>
                    <a:pt x="517" y="777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442" y="432"/>
                    <a:pt x="747" y="173"/>
                    <a:pt x="1120" y="173"/>
                  </a:cubicBezTo>
                  <a:cubicBezTo>
                    <a:pt x="1552" y="173"/>
                    <a:pt x="1896" y="518"/>
                    <a:pt x="1896" y="950"/>
                  </a:cubicBezTo>
                  <a:cubicBezTo>
                    <a:pt x="1896" y="1381"/>
                    <a:pt x="1552" y="1727"/>
                    <a:pt x="1120" y="1727"/>
                  </a:cubicBezTo>
                  <a:cubicBezTo>
                    <a:pt x="850" y="1727"/>
                    <a:pt x="615" y="1588"/>
                    <a:pt x="477" y="1381"/>
                  </a:cubicBezTo>
                  <a:cubicBezTo>
                    <a:pt x="276" y="1381"/>
                    <a:pt x="276" y="1381"/>
                    <a:pt x="276" y="1381"/>
                  </a:cubicBezTo>
                  <a:cubicBezTo>
                    <a:pt x="431" y="1686"/>
                    <a:pt x="753" y="1899"/>
                    <a:pt x="1120" y="1899"/>
                  </a:cubicBezTo>
                  <a:cubicBezTo>
                    <a:pt x="1643" y="1899"/>
                    <a:pt x="2069" y="1473"/>
                    <a:pt x="2069" y="950"/>
                  </a:cubicBezTo>
                  <a:cubicBezTo>
                    <a:pt x="2069" y="426"/>
                    <a:pt x="1643" y="0"/>
                    <a:pt x="1120" y="0"/>
                  </a:cubicBezTo>
                  <a:close/>
                  <a:moveTo>
                    <a:pt x="1080" y="345"/>
                  </a:moveTo>
                  <a:cubicBezTo>
                    <a:pt x="1080" y="978"/>
                    <a:pt x="1080" y="978"/>
                    <a:pt x="1080" y="978"/>
                  </a:cubicBezTo>
                  <a:cubicBezTo>
                    <a:pt x="1528" y="1243"/>
                    <a:pt x="1528" y="1243"/>
                    <a:pt x="1528" y="1243"/>
                  </a:cubicBezTo>
                  <a:cubicBezTo>
                    <a:pt x="1569" y="1168"/>
                    <a:pt x="1569" y="1168"/>
                    <a:pt x="1569" y="1168"/>
                  </a:cubicBezTo>
                  <a:cubicBezTo>
                    <a:pt x="1166" y="926"/>
                    <a:pt x="1166" y="926"/>
                    <a:pt x="1166" y="926"/>
                  </a:cubicBezTo>
                  <a:cubicBezTo>
                    <a:pt x="1166" y="345"/>
                    <a:pt x="1166" y="345"/>
                    <a:pt x="1166" y="345"/>
                  </a:cubicBezTo>
                  <a:lnTo>
                    <a:pt x="1080" y="345"/>
                  </a:lnTo>
                  <a:close/>
                  <a:moveTo>
                    <a:pt x="1080" y="345"/>
                  </a:moveTo>
                  <a:cubicBezTo>
                    <a:pt x="1080" y="345"/>
                    <a:pt x="1080" y="345"/>
                    <a:pt x="1080" y="3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41" name="Freeform 83">
              <a:extLst>
                <a:ext uri="{FF2B5EF4-FFF2-40B4-BE49-F238E27FC236}">
                  <a16:creationId xmlns:a16="http://schemas.microsoft.com/office/drawing/2014/main" id="{1065C87A-E1B1-41CB-A973-A9A310B7CA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0" y="5285"/>
              <a:ext cx="935" cy="1056"/>
            </a:xfrm>
            <a:custGeom>
              <a:avLst/>
              <a:gdLst/>
              <a:ahLst/>
              <a:cxnLst>
                <a:cxn ang="0">
                  <a:pos x="79375" y="0"/>
                </a:cxn>
                <a:cxn ang="0">
                  <a:pos x="127000" y="22225"/>
                </a:cxn>
                <a:cxn ang="0">
                  <a:pos x="136525" y="111125"/>
                </a:cxn>
                <a:cxn ang="0">
                  <a:pos x="104775" y="136525"/>
                </a:cxn>
                <a:cxn ang="0">
                  <a:pos x="82550" y="158750"/>
                </a:cxn>
                <a:cxn ang="0">
                  <a:pos x="73025" y="158750"/>
                </a:cxn>
                <a:cxn ang="0">
                  <a:pos x="73025" y="158750"/>
                </a:cxn>
                <a:cxn ang="0">
                  <a:pos x="73025" y="158750"/>
                </a:cxn>
                <a:cxn ang="0">
                  <a:pos x="50800" y="136525"/>
                </a:cxn>
                <a:cxn ang="0">
                  <a:pos x="19050" y="111125"/>
                </a:cxn>
                <a:cxn ang="0">
                  <a:pos x="28575" y="22225"/>
                </a:cxn>
                <a:cxn ang="0">
                  <a:pos x="79375" y="0"/>
                </a:cxn>
                <a:cxn ang="0">
                  <a:pos x="79375" y="34925"/>
                </a:cxn>
                <a:cxn ang="0">
                  <a:pos x="79375" y="34925"/>
                </a:cxn>
                <a:cxn ang="0">
                  <a:pos x="101600" y="44450"/>
                </a:cxn>
                <a:cxn ang="0">
                  <a:pos x="114300" y="69850"/>
                </a:cxn>
                <a:cxn ang="0">
                  <a:pos x="101600" y="95250"/>
                </a:cxn>
                <a:cxn ang="0">
                  <a:pos x="79375" y="104775"/>
                </a:cxn>
                <a:cxn ang="0">
                  <a:pos x="53975" y="95250"/>
                </a:cxn>
                <a:cxn ang="0">
                  <a:pos x="41275" y="69850"/>
                </a:cxn>
                <a:cxn ang="0">
                  <a:pos x="53975" y="44450"/>
                </a:cxn>
                <a:cxn ang="0">
                  <a:pos x="79375" y="34925"/>
                </a:cxn>
                <a:cxn ang="0">
                  <a:pos x="98425" y="50800"/>
                </a:cxn>
                <a:cxn ang="0">
                  <a:pos x="98425" y="50800"/>
                </a:cxn>
                <a:cxn ang="0">
                  <a:pos x="79375" y="41275"/>
                </a:cxn>
                <a:cxn ang="0">
                  <a:pos x="57150" y="50800"/>
                </a:cxn>
                <a:cxn ang="0">
                  <a:pos x="50800" y="69850"/>
                </a:cxn>
                <a:cxn ang="0">
                  <a:pos x="57150" y="88900"/>
                </a:cxn>
                <a:cxn ang="0">
                  <a:pos x="79375" y="98425"/>
                </a:cxn>
                <a:cxn ang="0">
                  <a:pos x="98425" y="88900"/>
                </a:cxn>
                <a:cxn ang="0">
                  <a:pos x="104775" y="69850"/>
                </a:cxn>
                <a:cxn ang="0">
                  <a:pos x="98425" y="50800"/>
                </a:cxn>
                <a:cxn ang="0">
                  <a:pos x="117475" y="28575"/>
                </a:cxn>
                <a:cxn ang="0">
                  <a:pos x="117475" y="28575"/>
                </a:cxn>
                <a:cxn ang="0">
                  <a:pos x="79375" y="12700"/>
                </a:cxn>
                <a:cxn ang="0">
                  <a:pos x="38100" y="28575"/>
                </a:cxn>
                <a:cxn ang="0">
                  <a:pos x="28575" y="104775"/>
                </a:cxn>
                <a:cxn ang="0">
                  <a:pos x="57150" y="123825"/>
                </a:cxn>
                <a:cxn ang="0">
                  <a:pos x="60325" y="127000"/>
                </a:cxn>
                <a:cxn ang="0">
                  <a:pos x="79375" y="146050"/>
                </a:cxn>
                <a:cxn ang="0">
                  <a:pos x="95250" y="127000"/>
                </a:cxn>
                <a:cxn ang="0">
                  <a:pos x="98425" y="123825"/>
                </a:cxn>
                <a:cxn ang="0">
                  <a:pos x="127000" y="104775"/>
                </a:cxn>
                <a:cxn ang="0">
                  <a:pos x="117475" y="28575"/>
                </a:cxn>
              </a:cxnLst>
              <a:rect l="0" t="0" r="0" b="0"/>
              <a:pathLst>
                <a:path w="49" h="51">
                  <a:moveTo>
                    <a:pt x="25" y="0"/>
                  </a:moveTo>
                  <a:cubicBezTo>
                    <a:pt x="31" y="0"/>
                    <a:pt x="36" y="3"/>
                    <a:pt x="40" y="7"/>
                  </a:cubicBezTo>
                  <a:cubicBezTo>
                    <a:pt x="48" y="14"/>
                    <a:pt x="49" y="26"/>
                    <a:pt x="43" y="35"/>
                  </a:cubicBezTo>
                  <a:cubicBezTo>
                    <a:pt x="40" y="38"/>
                    <a:pt x="37" y="41"/>
                    <a:pt x="33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4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2" y="41"/>
                    <a:pt x="9" y="38"/>
                    <a:pt x="6" y="35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3" y="3"/>
                    <a:pt x="18" y="0"/>
                    <a:pt x="25" y="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8" y="11"/>
                    <a:pt x="30" y="12"/>
                    <a:pt x="32" y="14"/>
                  </a:cubicBezTo>
                  <a:cubicBezTo>
                    <a:pt x="34" y="16"/>
                    <a:pt x="36" y="19"/>
                    <a:pt x="36" y="22"/>
                  </a:cubicBezTo>
                  <a:cubicBezTo>
                    <a:pt x="36" y="25"/>
                    <a:pt x="34" y="28"/>
                    <a:pt x="32" y="30"/>
                  </a:cubicBezTo>
                  <a:cubicBezTo>
                    <a:pt x="30" y="32"/>
                    <a:pt x="28" y="33"/>
                    <a:pt x="25" y="33"/>
                  </a:cubicBezTo>
                  <a:cubicBezTo>
                    <a:pt x="21" y="33"/>
                    <a:pt x="19" y="32"/>
                    <a:pt x="17" y="30"/>
                  </a:cubicBezTo>
                  <a:cubicBezTo>
                    <a:pt x="15" y="28"/>
                    <a:pt x="13" y="25"/>
                    <a:pt x="13" y="22"/>
                  </a:cubicBezTo>
                  <a:cubicBezTo>
                    <a:pt x="13" y="19"/>
                    <a:pt x="15" y="16"/>
                    <a:pt x="17" y="14"/>
                  </a:cubicBezTo>
                  <a:cubicBezTo>
                    <a:pt x="19" y="12"/>
                    <a:pt x="21" y="11"/>
                    <a:pt x="25" y="11"/>
                  </a:cubicBezTo>
                  <a:close/>
                  <a:moveTo>
                    <a:pt x="31" y="16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29" y="14"/>
                    <a:pt x="27" y="13"/>
                    <a:pt x="25" y="13"/>
                  </a:cubicBezTo>
                  <a:cubicBezTo>
                    <a:pt x="22" y="13"/>
                    <a:pt x="20" y="14"/>
                    <a:pt x="18" y="16"/>
                  </a:cubicBezTo>
                  <a:cubicBezTo>
                    <a:pt x="17" y="18"/>
                    <a:pt x="16" y="20"/>
                    <a:pt x="16" y="22"/>
                  </a:cubicBezTo>
                  <a:cubicBezTo>
                    <a:pt x="16" y="25"/>
                    <a:pt x="17" y="27"/>
                    <a:pt x="18" y="28"/>
                  </a:cubicBezTo>
                  <a:cubicBezTo>
                    <a:pt x="20" y="30"/>
                    <a:pt x="22" y="31"/>
                    <a:pt x="25" y="31"/>
                  </a:cubicBezTo>
                  <a:cubicBezTo>
                    <a:pt x="27" y="31"/>
                    <a:pt x="29" y="30"/>
                    <a:pt x="31" y="28"/>
                  </a:cubicBezTo>
                  <a:cubicBezTo>
                    <a:pt x="32" y="27"/>
                    <a:pt x="33" y="25"/>
                    <a:pt x="33" y="22"/>
                  </a:cubicBezTo>
                  <a:cubicBezTo>
                    <a:pt x="33" y="20"/>
                    <a:pt x="32" y="18"/>
                    <a:pt x="31" y="16"/>
                  </a:cubicBezTo>
                  <a:close/>
                  <a:moveTo>
                    <a:pt x="37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4" y="6"/>
                    <a:pt x="30" y="4"/>
                    <a:pt x="25" y="4"/>
                  </a:cubicBezTo>
                  <a:cubicBezTo>
                    <a:pt x="19" y="4"/>
                    <a:pt x="15" y="6"/>
                    <a:pt x="12" y="9"/>
                  </a:cubicBezTo>
                  <a:cubicBezTo>
                    <a:pt x="5" y="16"/>
                    <a:pt x="5" y="25"/>
                    <a:pt x="9" y="33"/>
                  </a:cubicBezTo>
                  <a:cubicBezTo>
                    <a:pt x="12" y="36"/>
                    <a:pt x="14" y="38"/>
                    <a:pt x="18" y="39"/>
                  </a:cubicBezTo>
                  <a:cubicBezTo>
                    <a:pt x="18" y="39"/>
                    <a:pt x="18" y="39"/>
                    <a:pt x="19" y="4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5" y="38"/>
                    <a:pt x="37" y="36"/>
                    <a:pt x="40" y="33"/>
                  </a:cubicBezTo>
                  <a:cubicBezTo>
                    <a:pt x="44" y="25"/>
                    <a:pt x="44" y="16"/>
                    <a:pt x="37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sz="16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2" name="Freeform 160">
              <a:extLst>
                <a:ext uri="{FF2B5EF4-FFF2-40B4-BE49-F238E27FC236}">
                  <a16:creationId xmlns:a16="http://schemas.microsoft.com/office/drawing/2014/main" id="{5D7B2E3E-77B7-4FF9-9EC5-53A99DFA5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5" y="6972"/>
              <a:ext cx="830" cy="961"/>
            </a:xfrm>
            <a:custGeom>
              <a:avLst/>
              <a:gdLst/>
              <a:ahLst/>
              <a:cxnLst>
                <a:cxn ang="0">
                  <a:pos x="121934" y="104775"/>
                </a:cxn>
                <a:cxn ang="0">
                  <a:pos x="141187" y="114300"/>
                </a:cxn>
                <a:cxn ang="0">
                  <a:pos x="141187" y="114300"/>
                </a:cxn>
                <a:cxn ang="0">
                  <a:pos x="150813" y="133350"/>
                </a:cxn>
                <a:cxn ang="0">
                  <a:pos x="121934" y="161925"/>
                </a:cxn>
                <a:cxn ang="0">
                  <a:pos x="93055" y="133350"/>
                </a:cxn>
                <a:cxn ang="0">
                  <a:pos x="96264" y="123825"/>
                </a:cxn>
                <a:cxn ang="0">
                  <a:pos x="67385" y="107950"/>
                </a:cxn>
                <a:cxn ang="0">
                  <a:pos x="64176" y="107950"/>
                </a:cxn>
                <a:cxn ang="0">
                  <a:pos x="64176" y="107950"/>
                </a:cxn>
                <a:cxn ang="0">
                  <a:pos x="38505" y="117475"/>
                </a:cxn>
                <a:cxn ang="0">
                  <a:pos x="0" y="82550"/>
                </a:cxn>
                <a:cxn ang="0">
                  <a:pos x="38505" y="44450"/>
                </a:cxn>
                <a:cxn ang="0">
                  <a:pos x="64176" y="53975"/>
                </a:cxn>
                <a:cxn ang="0">
                  <a:pos x="64176" y="53975"/>
                </a:cxn>
                <a:cxn ang="0">
                  <a:pos x="64176" y="53975"/>
                </a:cxn>
                <a:cxn ang="0">
                  <a:pos x="67385" y="57150"/>
                </a:cxn>
                <a:cxn ang="0">
                  <a:pos x="96264" y="38100"/>
                </a:cxn>
                <a:cxn ang="0">
                  <a:pos x="93055" y="28575"/>
                </a:cxn>
                <a:cxn ang="0">
                  <a:pos x="121934" y="0"/>
                </a:cxn>
                <a:cxn ang="0">
                  <a:pos x="150813" y="28575"/>
                </a:cxn>
                <a:cxn ang="0">
                  <a:pos x="121934" y="57150"/>
                </a:cxn>
                <a:cxn ang="0">
                  <a:pos x="102681" y="47625"/>
                </a:cxn>
                <a:cxn ang="0">
                  <a:pos x="102681" y="47625"/>
                </a:cxn>
                <a:cxn ang="0">
                  <a:pos x="73802" y="66675"/>
                </a:cxn>
                <a:cxn ang="0">
                  <a:pos x="77011" y="82550"/>
                </a:cxn>
                <a:cxn ang="0">
                  <a:pos x="73802" y="9525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21934" y="104775"/>
                </a:cxn>
                <a:cxn ang="0">
                  <a:pos x="134769" y="120650"/>
                </a:cxn>
                <a:cxn ang="0">
                  <a:pos x="134769" y="120650"/>
                </a:cxn>
                <a:cxn ang="0">
                  <a:pos x="121934" y="117475"/>
                </a:cxn>
                <a:cxn ang="0">
                  <a:pos x="112308" y="120650"/>
                </a:cxn>
                <a:cxn ang="0">
                  <a:pos x="112308" y="120650"/>
                </a:cxn>
                <a:cxn ang="0">
                  <a:pos x="105890" y="133350"/>
                </a:cxn>
                <a:cxn ang="0">
                  <a:pos x="121934" y="149225"/>
                </a:cxn>
                <a:cxn ang="0">
                  <a:pos x="137978" y="133350"/>
                </a:cxn>
                <a:cxn ang="0">
                  <a:pos x="134769" y="120650"/>
                </a:cxn>
                <a:cxn ang="0">
                  <a:pos x="134769" y="120650"/>
                </a:cxn>
                <a:cxn ang="0">
                  <a:pos x="54549" y="63500"/>
                </a:cxn>
                <a:cxn ang="0">
                  <a:pos x="54549" y="63500"/>
                </a:cxn>
                <a:cxn ang="0">
                  <a:pos x="38505" y="57150"/>
                </a:cxn>
                <a:cxn ang="0">
                  <a:pos x="12835" y="82550"/>
                </a:cxn>
                <a:cxn ang="0">
                  <a:pos x="38505" y="107950"/>
                </a:cxn>
                <a:cxn ang="0">
                  <a:pos x="54549" y="98425"/>
                </a:cxn>
                <a:cxn ang="0">
                  <a:pos x="54549" y="98425"/>
                </a:cxn>
                <a:cxn ang="0">
                  <a:pos x="64176" y="82550"/>
                </a:cxn>
                <a:cxn ang="0">
                  <a:pos x="54549" y="63500"/>
                </a:cxn>
                <a:cxn ang="0">
                  <a:pos x="54549" y="63500"/>
                </a:cxn>
                <a:cxn ang="0">
                  <a:pos x="121934" y="12700"/>
                </a:cxn>
                <a:cxn ang="0">
                  <a:pos x="121934" y="12700"/>
                </a:cxn>
                <a:cxn ang="0">
                  <a:pos x="105890" y="28575"/>
                </a:cxn>
                <a:cxn ang="0">
                  <a:pos x="109099" y="38100"/>
                </a:cxn>
                <a:cxn ang="0">
                  <a:pos x="109099" y="38100"/>
                </a:cxn>
                <a:cxn ang="0">
                  <a:pos x="112308" y="41275"/>
                </a:cxn>
                <a:cxn ang="0">
                  <a:pos x="112308" y="41275"/>
                </a:cxn>
                <a:cxn ang="0">
                  <a:pos x="121934" y="44450"/>
                </a:cxn>
                <a:cxn ang="0">
                  <a:pos x="137978" y="28575"/>
                </a:cxn>
                <a:cxn ang="0">
                  <a:pos x="121934" y="12700"/>
                </a:cxn>
              </a:cxnLst>
              <a:rect l="0" t="0" r="0" b="0"/>
              <a:pathLst>
                <a:path w="47" h="51">
                  <a:moveTo>
                    <a:pt x="38" y="33"/>
                  </a:moveTo>
                  <a:cubicBezTo>
                    <a:pt x="41" y="33"/>
                    <a:pt x="43" y="34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7"/>
                    <a:pt x="47" y="40"/>
                    <a:pt x="47" y="42"/>
                  </a:cubicBezTo>
                  <a:cubicBezTo>
                    <a:pt x="47" y="47"/>
                    <a:pt x="43" y="51"/>
                    <a:pt x="38" y="51"/>
                  </a:cubicBezTo>
                  <a:cubicBezTo>
                    <a:pt x="33" y="51"/>
                    <a:pt x="29" y="47"/>
                    <a:pt x="29" y="42"/>
                  </a:cubicBezTo>
                  <a:cubicBezTo>
                    <a:pt x="29" y="41"/>
                    <a:pt x="30" y="40"/>
                    <a:pt x="30" y="3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5" y="37"/>
                    <a:pt x="12" y="37"/>
                  </a:cubicBezTo>
                  <a:cubicBezTo>
                    <a:pt x="5" y="37"/>
                    <a:pt x="0" y="32"/>
                    <a:pt x="0" y="26"/>
                  </a:cubicBezTo>
                  <a:cubicBezTo>
                    <a:pt x="0" y="19"/>
                    <a:pt x="5" y="14"/>
                    <a:pt x="12" y="14"/>
                  </a:cubicBezTo>
                  <a:cubicBezTo>
                    <a:pt x="15" y="14"/>
                    <a:pt x="18" y="15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1" y="17"/>
                    <a:pt x="21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29" y="10"/>
                    <a:pt x="29" y="9"/>
                  </a:cubicBezTo>
                  <a:cubicBezTo>
                    <a:pt x="29" y="4"/>
                    <a:pt x="33" y="0"/>
                    <a:pt x="38" y="0"/>
                  </a:cubicBezTo>
                  <a:cubicBezTo>
                    <a:pt x="43" y="0"/>
                    <a:pt x="47" y="4"/>
                    <a:pt x="47" y="9"/>
                  </a:cubicBezTo>
                  <a:cubicBezTo>
                    <a:pt x="47" y="14"/>
                    <a:pt x="43" y="18"/>
                    <a:pt x="38" y="18"/>
                  </a:cubicBezTo>
                  <a:cubicBezTo>
                    <a:pt x="36" y="18"/>
                    <a:pt x="34" y="1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4" y="24"/>
                    <a:pt x="24" y="26"/>
                  </a:cubicBezTo>
                  <a:cubicBezTo>
                    <a:pt x="24" y="27"/>
                    <a:pt x="23" y="29"/>
                    <a:pt x="23" y="3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4"/>
                    <a:pt x="36" y="33"/>
                    <a:pt x="38" y="33"/>
                  </a:cubicBezTo>
                  <a:close/>
                  <a:moveTo>
                    <a:pt x="42" y="38"/>
                  </a:move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0" y="37"/>
                    <a:pt x="38" y="37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3" y="41"/>
                    <a:pt x="33" y="42"/>
                  </a:cubicBezTo>
                  <a:cubicBezTo>
                    <a:pt x="33" y="45"/>
                    <a:pt x="36" y="47"/>
                    <a:pt x="38" y="47"/>
                  </a:cubicBezTo>
                  <a:cubicBezTo>
                    <a:pt x="41" y="47"/>
                    <a:pt x="43" y="45"/>
                    <a:pt x="43" y="42"/>
                  </a:cubicBezTo>
                  <a:cubicBezTo>
                    <a:pt x="43" y="41"/>
                    <a:pt x="43" y="39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6" y="18"/>
                    <a:pt x="14" y="18"/>
                    <a:pt x="12" y="18"/>
                  </a:cubicBezTo>
                  <a:cubicBezTo>
                    <a:pt x="7" y="18"/>
                    <a:pt x="4" y="21"/>
                    <a:pt x="4" y="26"/>
                  </a:cubicBezTo>
                  <a:cubicBezTo>
                    <a:pt x="4" y="30"/>
                    <a:pt x="7" y="34"/>
                    <a:pt x="12" y="34"/>
                  </a:cubicBezTo>
                  <a:cubicBezTo>
                    <a:pt x="14" y="34"/>
                    <a:pt x="16" y="33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0" y="26"/>
                  </a:cubicBezTo>
                  <a:cubicBezTo>
                    <a:pt x="20" y="23"/>
                    <a:pt x="19" y="21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6" y="4"/>
                    <a:pt x="33" y="7"/>
                    <a:pt x="33" y="9"/>
                  </a:cubicBezTo>
                  <a:cubicBezTo>
                    <a:pt x="33" y="10"/>
                    <a:pt x="34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4"/>
                    <a:pt x="37" y="14"/>
                    <a:pt x="38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4"/>
                    <a:pt x="3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sz="16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390389" y="4625781"/>
            <a:ext cx="2186725" cy="874641"/>
            <a:chOff x="1330484" y="1389321"/>
            <a:chExt cx="2186724" cy="874641"/>
          </a:xfrm>
        </p:grpSpPr>
        <p:sp>
          <p:nvSpPr>
            <p:cNvPr id="20" name="Rectangle 19"/>
            <p:cNvSpPr/>
            <p:nvPr/>
          </p:nvSpPr>
          <p:spPr>
            <a:xfrm>
              <a:off x="1330484" y="1802297"/>
              <a:ext cx="21867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1537" y="1389321"/>
              <a:ext cx="14669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8B56A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8B56A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68436" y="4625781"/>
            <a:ext cx="2065387" cy="874641"/>
            <a:chOff x="1330484" y="1389321"/>
            <a:chExt cx="2065386" cy="874641"/>
          </a:xfrm>
        </p:grpSpPr>
        <p:sp>
          <p:nvSpPr>
            <p:cNvPr id="24" name="Rectangle 23"/>
            <p:cNvSpPr/>
            <p:nvPr/>
          </p:nvSpPr>
          <p:spPr>
            <a:xfrm>
              <a:off x="1330484" y="1802297"/>
              <a:ext cx="2065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83103" y="1389321"/>
              <a:ext cx="18127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8B56A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8B56A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62664" y="4625782"/>
            <a:ext cx="2342323" cy="874641"/>
            <a:chOff x="1053548" y="1389321"/>
            <a:chExt cx="2342322" cy="874641"/>
          </a:xfrm>
        </p:grpSpPr>
        <p:sp>
          <p:nvSpPr>
            <p:cNvPr id="28" name="TextBox 27"/>
            <p:cNvSpPr txBox="1"/>
            <p:nvPr/>
          </p:nvSpPr>
          <p:spPr>
            <a:xfrm>
              <a:off x="1053548" y="1389321"/>
              <a:ext cx="22229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8B56A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8B56A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72915" y="1802297"/>
              <a:ext cx="22229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55043" y="4625781"/>
            <a:ext cx="2342320" cy="874641"/>
            <a:chOff x="1053548" y="1389321"/>
            <a:chExt cx="2342320" cy="874641"/>
          </a:xfrm>
        </p:grpSpPr>
        <p:sp>
          <p:nvSpPr>
            <p:cNvPr id="34" name="TextBox 33"/>
            <p:cNvSpPr txBox="1"/>
            <p:nvPr/>
          </p:nvSpPr>
          <p:spPr>
            <a:xfrm>
              <a:off x="1132335" y="1389321"/>
              <a:ext cx="2133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8B56A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8B56A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53548" y="1802297"/>
              <a:ext cx="2342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9665FB3-FBB3-461C-ABC2-D48666A62880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D6C483B-CD2A-4BFA-80A1-A9A420D1FDA2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52E501C-C466-4F51-A716-C44BECC9C2BA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5ABB5B2-3223-4C7A-9CDD-A0FC76A9CB3A}"/>
              </a:ext>
            </a:extLst>
          </p:cNvPr>
          <p:cNvGrpSpPr/>
          <p:nvPr/>
        </p:nvGrpSpPr>
        <p:grpSpPr>
          <a:xfrm>
            <a:off x="1823915" y="2982834"/>
            <a:ext cx="1285212" cy="1231052"/>
            <a:chOff x="1664154" y="1934950"/>
            <a:chExt cx="963741" cy="897257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DD793FE-E4DD-48EA-A2CD-9838A4ED24D4}"/>
                </a:ext>
              </a:extLst>
            </p:cNvPr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9" name="同心圆 47">
                <a:extLst>
                  <a:ext uri="{FF2B5EF4-FFF2-40B4-BE49-F238E27FC236}">
                    <a16:creationId xmlns:a16="http://schemas.microsoft.com/office/drawing/2014/main" id="{AB9234E7-7043-45B8-A789-E2AAB8897581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1564F419-8ABB-4686-BD0E-1FE9C6FACD6A}"/>
                  </a:ext>
                </a:extLst>
              </p:cNvPr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38" name="TextBox 46">
              <a:extLst>
                <a:ext uri="{FF2B5EF4-FFF2-40B4-BE49-F238E27FC236}">
                  <a16:creationId xmlns:a16="http://schemas.microsoft.com/office/drawing/2014/main" id="{F6D5DBC3-BBC8-41F3-B8C0-03A9D6C4B602}"/>
                </a:ext>
              </a:extLst>
            </p:cNvPr>
            <p:cNvSpPr txBox="1"/>
            <p:nvPr/>
          </p:nvSpPr>
          <p:spPr>
            <a:xfrm>
              <a:off x="1807549" y="2188595"/>
              <a:ext cx="820346" cy="38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45%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2CEA386-2675-48D4-8DFD-BD62E664E11D}"/>
              </a:ext>
            </a:extLst>
          </p:cNvPr>
          <p:cNvGrpSpPr/>
          <p:nvPr/>
        </p:nvGrpSpPr>
        <p:grpSpPr>
          <a:xfrm>
            <a:off x="4428680" y="2996279"/>
            <a:ext cx="1196553" cy="1231052"/>
            <a:chOff x="3293884" y="1912625"/>
            <a:chExt cx="897259" cy="897258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02A3A4E-3C20-470E-9FC1-AA935EEA8853}"/>
                </a:ext>
              </a:extLst>
            </p:cNvPr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52">
                <a:extLst>
                  <a:ext uri="{FF2B5EF4-FFF2-40B4-BE49-F238E27FC236}">
                    <a16:creationId xmlns:a16="http://schemas.microsoft.com/office/drawing/2014/main" id="{CCEE9A73-1589-42B3-831A-6EE9B4B1BC98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C7C8ABDE-910E-4CB2-A113-BACDA2EC2E5A}"/>
                  </a:ext>
                </a:extLst>
              </p:cNvPr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43" name="TextBox 51">
              <a:extLst>
                <a:ext uri="{FF2B5EF4-FFF2-40B4-BE49-F238E27FC236}">
                  <a16:creationId xmlns:a16="http://schemas.microsoft.com/office/drawing/2014/main" id="{D97692EE-AFEE-4F93-9A9F-280D9FC29033}"/>
                </a:ext>
              </a:extLst>
            </p:cNvPr>
            <p:cNvSpPr txBox="1"/>
            <p:nvPr/>
          </p:nvSpPr>
          <p:spPr>
            <a:xfrm>
              <a:off x="3404406" y="2201081"/>
              <a:ext cx="753231" cy="36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68%</a:t>
              </a:r>
              <a:endParaRPr kumimoji="0" lang="zh-CN" alt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7456397-26EC-4D17-9751-AB1EEE31326E}"/>
              </a:ext>
            </a:extLst>
          </p:cNvPr>
          <p:cNvGrpSpPr/>
          <p:nvPr/>
        </p:nvGrpSpPr>
        <p:grpSpPr>
          <a:xfrm>
            <a:off x="6836389" y="2988926"/>
            <a:ext cx="1256113" cy="1231052"/>
            <a:chOff x="4849324" y="1995712"/>
            <a:chExt cx="941921" cy="897257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37F164C1-8F18-4ADF-93FD-08559FD60AF8}"/>
                </a:ext>
              </a:extLst>
            </p:cNvPr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57">
                <a:extLst>
                  <a:ext uri="{FF2B5EF4-FFF2-40B4-BE49-F238E27FC236}">
                    <a16:creationId xmlns:a16="http://schemas.microsoft.com/office/drawing/2014/main" id="{5214F7C1-250E-4EA4-BA80-E00CAB2B5443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C5F3919E-6462-4B45-9592-E98338685D51}"/>
                  </a:ext>
                </a:extLst>
              </p:cNvPr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48" name="TextBox 56">
              <a:extLst>
                <a:ext uri="{FF2B5EF4-FFF2-40B4-BE49-F238E27FC236}">
                  <a16:creationId xmlns:a16="http://schemas.microsoft.com/office/drawing/2014/main" id="{986AF85A-0E85-4955-8F99-0A32BFA20686}"/>
                </a:ext>
              </a:extLst>
            </p:cNvPr>
            <p:cNvSpPr txBox="1"/>
            <p:nvPr/>
          </p:nvSpPr>
          <p:spPr>
            <a:xfrm>
              <a:off x="4963049" y="2222298"/>
              <a:ext cx="828196" cy="38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79%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4AA381E-9E3D-4C81-9057-950F34C6185C}"/>
              </a:ext>
            </a:extLst>
          </p:cNvPr>
          <p:cNvGrpSpPr/>
          <p:nvPr/>
        </p:nvGrpSpPr>
        <p:grpSpPr>
          <a:xfrm>
            <a:off x="9302117" y="2980900"/>
            <a:ext cx="1268273" cy="1231052"/>
            <a:chOff x="6380261" y="2029113"/>
            <a:chExt cx="951040" cy="897257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4EA491F6-7EF8-46A9-A518-FE2262F734DE}"/>
                </a:ext>
              </a:extLst>
            </p:cNvPr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4" name="同心圆 62">
                <a:extLst>
                  <a:ext uri="{FF2B5EF4-FFF2-40B4-BE49-F238E27FC236}">
                    <a16:creationId xmlns:a16="http://schemas.microsoft.com/office/drawing/2014/main" id="{77B3F234-5EF1-4C97-B6C5-B15FCD28D77A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1888EFD4-D0C9-4B6A-B1D2-9B4AFE510AF9}"/>
                  </a:ext>
                </a:extLst>
              </p:cNvPr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53" name="TextBox 61">
              <a:extLst>
                <a:ext uri="{FF2B5EF4-FFF2-40B4-BE49-F238E27FC236}">
                  <a16:creationId xmlns:a16="http://schemas.microsoft.com/office/drawing/2014/main" id="{8CA40CEB-2FC7-453E-9771-5D2E2A9FBA0A}"/>
                </a:ext>
              </a:extLst>
            </p:cNvPr>
            <p:cNvSpPr txBox="1"/>
            <p:nvPr/>
          </p:nvSpPr>
          <p:spPr>
            <a:xfrm>
              <a:off x="6501314" y="2303662"/>
              <a:ext cx="829987" cy="38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92%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sp>
        <p:nvSpPr>
          <p:cNvPr id="56" name="Freeform 8">
            <a:extLst>
              <a:ext uri="{FF2B5EF4-FFF2-40B4-BE49-F238E27FC236}">
                <a16:creationId xmlns:a16="http://schemas.microsoft.com/office/drawing/2014/main" id="{7DD13002-D1FA-4414-8F38-6842C5817F63}"/>
              </a:ext>
            </a:extLst>
          </p:cNvPr>
          <p:cNvSpPr>
            <a:spLocks/>
          </p:cNvSpPr>
          <p:nvPr/>
        </p:nvSpPr>
        <p:spPr bwMode="auto">
          <a:xfrm rot="18900000">
            <a:off x="1882255" y="3439306"/>
            <a:ext cx="1620740" cy="880972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123139" tIns="61569" rIns="123139" bIns="615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F5838F82-56FA-4012-A985-473534E10FA6}"/>
              </a:ext>
            </a:extLst>
          </p:cNvPr>
          <p:cNvSpPr>
            <a:spLocks/>
          </p:cNvSpPr>
          <p:nvPr/>
        </p:nvSpPr>
        <p:spPr bwMode="auto">
          <a:xfrm rot="19087048">
            <a:off x="4426764" y="3301962"/>
            <a:ext cx="1583837" cy="1070361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chemeClr val="accent4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123139" tIns="61569" rIns="123139" bIns="615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id="{2687ACEF-A7F8-4E8A-93B4-4A9AF39CCCBF}"/>
              </a:ext>
            </a:extLst>
          </p:cNvPr>
          <p:cNvSpPr>
            <a:spLocks/>
          </p:cNvSpPr>
          <p:nvPr/>
        </p:nvSpPr>
        <p:spPr bwMode="auto">
          <a:xfrm rot="19290703">
            <a:off x="6747287" y="3113526"/>
            <a:ext cx="1619319" cy="1260987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123139" tIns="61569" rIns="123139" bIns="615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D67E0C05-29E6-4962-AD24-6B81EE3D8591}"/>
              </a:ext>
            </a:extLst>
          </p:cNvPr>
          <p:cNvSpPr>
            <a:spLocks/>
          </p:cNvSpPr>
          <p:nvPr/>
        </p:nvSpPr>
        <p:spPr bwMode="auto">
          <a:xfrm rot="19810786">
            <a:off x="9146265" y="2851996"/>
            <a:ext cx="1559879" cy="1521925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chemeClr val="accent4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123139" tIns="61569" rIns="123139" bIns="615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89CC501-CDA5-4987-A386-3FC34720C528}"/>
              </a:ext>
            </a:extLst>
          </p:cNvPr>
          <p:cNvGrpSpPr/>
          <p:nvPr/>
        </p:nvGrpSpPr>
        <p:grpSpPr>
          <a:xfrm>
            <a:off x="1853336" y="1988839"/>
            <a:ext cx="1281109" cy="318100"/>
            <a:chOff x="3477359" y="8005745"/>
            <a:chExt cx="2534423" cy="616688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61" name="流程图: 可选过程 60">
              <a:extLst>
                <a:ext uri="{FF2B5EF4-FFF2-40B4-BE49-F238E27FC236}">
                  <a16:creationId xmlns:a16="http://schemas.microsoft.com/office/drawing/2014/main" id="{C0B3F504-9C6F-4430-811C-011A966552C7}"/>
                </a:ext>
              </a:extLst>
            </p:cNvPr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C277BCAD-F2C1-4FD4-867B-9951B90E127F}"/>
                </a:ext>
              </a:extLst>
            </p:cNvPr>
            <p:cNvSpPr txBox="1"/>
            <p:nvPr/>
          </p:nvSpPr>
          <p:spPr>
            <a:xfrm>
              <a:off x="3755766" y="8005745"/>
              <a:ext cx="1890687" cy="616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keyword</a:t>
              </a: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1763615-27E4-482B-B82C-904EB0700727}"/>
              </a:ext>
            </a:extLst>
          </p:cNvPr>
          <p:cNvGrpSpPr/>
          <p:nvPr/>
        </p:nvGrpSpPr>
        <p:grpSpPr>
          <a:xfrm>
            <a:off x="4274382" y="1988839"/>
            <a:ext cx="1281109" cy="318100"/>
            <a:chOff x="3477359" y="8005745"/>
            <a:chExt cx="2534423" cy="616688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64" name="流程图: 可选过程 63">
              <a:extLst>
                <a:ext uri="{FF2B5EF4-FFF2-40B4-BE49-F238E27FC236}">
                  <a16:creationId xmlns:a16="http://schemas.microsoft.com/office/drawing/2014/main" id="{8D77E51B-6C89-4B35-BDA7-C3E84F38BDCC}"/>
                </a:ext>
              </a:extLst>
            </p:cNvPr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65" name="TextBox 73">
              <a:extLst>
                <a:ext uri="{FF2B5EF4-FFF2-40B4-BE49-F238E27FC236}">
                  <a16:creationId xmlns:a16="http://schemas.microsoft.com/office/drawing/2014/main" id="{A8201E0C-350F-4BE6-9452-E9D3D477CE44}"/>
                </a:ext>
              </a:extLst>
            </p:cNvPr>
            <p:cNvSpPr txBox="1"/>
            <p:nvPr/>
          </p:nvSpPr>
          <p:spPr>
            <a:xfrm>
              <a:off x="3755763" y="8005745"/>
              <a:ext cx="1890687" cy="616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keyword</a:t>
              </a: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91A8543-E854-4D04-930F-19D2E44545FD}"/>
              </a:ext>
            </a:extLst>
          </p:cNvPr>
          <p:cNvGrpSpPr/>
          <p:nvPr/>
        </p:nvGrpSpPr>
        <p:grpSpPr>
          <a:xfrm>
            <a:off x="6661623" y="1988839"/>
            <a:ext cx="1281109" cy="318100"/>
            <a:chOff x="3477359" y="8005745"/>
            <a:chExt cx="2534423" cy="616688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67" name="流程图: 可选过程 66">
              <a:extLst>
                <a:ext uri="{FF2B5EF4-FFF2-40B4-BE49-F238E27FC236}">
                  <a16:creationId xmlns:a16="http://schemas.microsoft.com/office/drawing/2014/main" id="{1BCE9E4B-8792-4673-91EE-387AB6373CE0}"/>
                </a:ext>
              </a:extLst>
            </p:cNvPr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68" name="TextBox 76">
              <a:extLst>
                <a:ext uri="{FF2B5EF4-FFF2-40B4-BE49-F238E27FC236}">
                  <a16:creationId xmlns:a16="http://schemas.microsoft.com/office/drawing/2014/main" id="{2D75256D-739C-4656-B404-6549754B6CCE}"/>
                </a:ext>
              </a:extLst>
            </p:cNvPr>
            <p:cNvSpPr txBox="1"/>
            <p:nvPr/>
          </p:nvSpPr>
          <p:spPr>
            <a:xfrm>
              <a:off x="3755764" y="8005745"/>
              <a:ext cx="1890687" cy="616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keyword</a:t>
              </a: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6D83A59C-72D5-4967-84DC-410FD68ADA2D}"/>
              </a:ext>
            </a:extLst>
          </p:cNvPr>
          <p:cNvGrpSpPr/>
          <p:nvPr/>
        </p:nvGrpSpPr>
        <p:grpSpPr>
          <a:xfrm>
            <a:off x="9189046" y="1988839"/>
            <a:ext cx="1281109" cy="318100"/>
            <a:chOff x="3477359" y="8005745"/>
            <a:chExt cx="2534423" cy="616688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70" name="流程图: 可选过程 69">
              <a:extLst>
                <a:ext uri="{FF2B5EF4-FFF2-40B4-BE49-F238E27FC236}">
                  <a16:creationId xmlns:a16="http://schemas.microsoft.com/office/drawing/2014/main" id="{E1CC4D78-9000-4827-8D82-A76418491625}"/>
                </a:ext>
              </a:extLst>
            </p:cNvPr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71" name="TextBox 79">
              <a:extLst>
                <a:ext uri="{FF2B5EF4-FFF2-40B4-BE49-F238E27FC236}">
                  <a16:creationId xmlns:a16="http://schemas.microsoft.com/office/drawing/2014/main" id="{52914C21-9E43-4DF6-99DA-DDA355C31985}"/>
                </a:ext>
              </a:extLst>
            </p:cNvPr>
            <p:cNvSpPr txBox="1"/>
            <p:nvPr/>
          </p:nvSpPr>
          <p:spPr>
            <a:xfrm>
              <a:off x="3755766" y="8005745"/>
              <a:ext cx="1890687" cy="616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keyword</a:t>
              </a: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79D2ADE-BE25-4D22-8719-D8B8F98E5008}"/>
              </a:ext>
            </a:extLst>
          </p:cNvPr>
          <p:cNvSpPr/>
          <p:nvPr/>
        </p:nvSpPr>
        <p:spPr>
          <a:xfrm>
            <a:off x="4420289" y="2425396"/>
            <a:ext cx="2185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28B56A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PART 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28B56A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403B5E-F549-4712-B9F3-3941EE3473E4}"/>
              </a:ext>
            </a:extLst>
          </p:cNvPr>
          <p:cNvSpPr/>
          <p:nvPr/>
        </p:nvSpPr>
        <p:spPr>
          <a:xfrm>
            <a:off x="6036402" y="3370776"/>
            <a:ext cx="3381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Add title text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01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>
            <a:extLst>
              <a:ext uri="{FF2B5EF4-FFF2-40B4-BE49-F238E27FC236}">
                <a16:creationId xmlns:a16="http://schemas.microsoft.com/office/drawing/2014/main" id="{C1C19066-335E-498B-AA45-38C0D92E7953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14A84F79-558E-48FA-B3D6-7EADCE1D83A7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E101D62C-0635-4F51-808F-91F5C407E1A5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2E5A05A-7C53-4A8E-8E1B-95857C965F26}"/>
              </a:ext>
            </a:extLst>
          </p:cNvPr>
          <p:cNvGrpSpPr/>
          <p:nvPr/>
        </p:nvGrpSpPr>
        <p:grpSpPr>
          <a:xfrm>
            <a:off x="1360171" y="2100581"/>
            <a:ext cx="9372600" cy="3956050"/>
            <a:chOff x="2142" y="2763"/>
            <a:chExt cx="14760" cy="6230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B48D488F-7014-4587-99D0-84839A5F1735}"/>
                </a:ext>
              </a:extLst>
            </p:cNvPr>
            <p:cNvSpPr/>
            <p:nvPr/>
          </p:nvSpPr>
          <p:spPr>
            <a:xfrm>
              <a:off x="2142" y="4516"/>
              <a:ext cx="2608" cy="2608"/>
            </a:xfrm>
            <a:prstGeom prst="ellipse">
              <a:avLst/>
            </a:prstGeom>
            <a:solidFill>
              <a:srgbClr val="28B5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37245647-645F-48B6-B6BD-B5D62DED8B27}"/>
                </a:ext>
              </a:extLst>
            </p:cNvPr>
            <p:cNvGrpSpPr/>
            <p:nvPr/>
          </p:nvGrpSpPr>
          <p:grpSpPr>
            <a:xfrm>
              <a:off x="4596" y="3849"/>
              <a:ext cx="3058" cy="4000"/>
              <a:chOff x="5025" y="3556"/>
              <a:chExt cx="3058" cy="4000"/>
            </a:xfrm>
          </p:grpSpPr>
          <p:sp>
            <p:nvSpPr>
              <p:cNvPr id="89" name="弧形 88">
                <a:extLst>
                  <a:ext uri="{FF2B5EF4-FFF2-40B4-BE49-F238E27FC236}">
                    <a16:creationId xmlns:a16="http://schemas.microsoft.com/office/drawing/2014/main" id="{3B247664-78BA-4EEC-8520-E683A2C02138}"/>
                  </a:ext>
                </a:extLst>
              </p:cNvPr>
              <p:cNvSpPr/>
              <p:nvPr/>
            </p:nvSpPr>
            <p:spPr>
              <a:xfrm>
                <a:off x="5025" y="3556"/>
                <a:ext cx="3059" cy="3059"/>
              </a:xfrm>
              <a:prstGeom prst="arc">
                <a:avLst>
                  <a:gd name="adj1" fmla="val 12457264"/>
                  <a:gd name="adj2" fmla="val 17181349"/>
                </a:avLst>
              </a:prstGeom>
              <a:ln>
                <a:solidFill>
                  <a:schemeClr val="bg1">
                    <a:lumMod val="65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90" name="弧形 89">
                <a:extLst>
                  <a:ext uri="{FF2B5EF4-FFF2-40B4-BE49-F238E27FC236}">
                    <a16:creationId xmlns:a16="http://schemas.microsoft.com/office/drawing/2014/main" id="{248D95C1-3111-4072-9EC4-C11FC961554D}"/>
                  </a:ext>
                </a:extLst>
              </p:cNvPr>
              <p:cNvSpPr/>
              <p:nvPr/>
            </p:nvSpPr>
            <p:spPr>
              <a:xfrm flipV="1">
                <a:off x="5025" y="4498"/>
                <a:ext cx="3059" cy="3059"/>
              </a:xfrm>
              <a:prstGeom prst="arc">
                <a:avLst>
                  <a:gd name="adj1" fmla="val 12457264"/>
                  <a:gd name="adj2" fmla="val 17181349"/>
                </a:avLst>
              </a:prstGeom>
              <a:ln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A6DD7F37-B729-4FDB-BAB2-4541C9543BEB}"/>
                  </a:ext>
                </a:extLst>
              </p:cNvPr>
              <p:cNvCxnSpPr/>
              <p:nvPr/>
            </p:nvCxnSpPr>
            <p:spPr>
              <a:xfrm>
                <a:off x="5505" y="5440"/>
                <a:ext cx="135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A24FFC7E-7387-4095-B156-E9B49E72B281}"/>
                </a:ext>
              </a:extLst>
            </p:cNvPr>
            <p:cNvGrpSpPr/>
            <p:nvPr/>
          </p:nvGrpSpPr>
          <p:grpSpPr>
            <a:xfrm>
              <a:off x="7033" y="2763"/>
              <a:ext cx="2076" cy="1750"/>
              <a:chOff x="7513" y="2583"/>
              <a:chExt cx="2076" cy="1750"/>
            </a:xfrm>
          </p:grpSpPr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6DD0D801-A2B3-461C-81CF-3F6A78371251}"/>
                  </a:ext>
                </a:extLst>
              </p:cNvPr>
              <p:cNvSpPr/>
              <p:nvPr/>
            </p:nvSpPr>
            <p:spPr>
              <a:xfrm rot="20880000">
                <a:off x="7681" y="3317"/>
                <a:ext cx="1909" cy="1017"/>
              </a:xfrm>
              <a:prstGeom prst="ellipse">
                <a:avLst/>
              </a:prstGeom>
              <a:solidFill>
                <a:schemeClr val="bg1">
                  <a:lumMod val="95000"/>
                  <a:alpha val="46000"/>
                </a:schemeClr>
              </a:solidFill>
              <a:ln>
                <a:noFill/>
              </a:ln>
              <a:effectLst/>
              <a:scene3d>
                <a:camera prst="orthographicFront">
                  <a:rot lat="12900000" lon="3600000" rev="180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3D83E905-9C32-4782-8E59-A1C0DFD7E48B}"/>
                  </a:ext>
                </a:extLst>
              </p:cNvPr>
              <p:cNvSpPr/>
              <p:nvPr/>
            </p:nvSpPr>
            <p:spPr>
              <a:xfrm>
                <a:off x="7513" y="2583"/>
                <a:ext cx="1513" cy="1513"/>
              </a:xfrm>
              <a:prstGeom prst="ellipse">
                <a:avLst/>
              </a:prstGeom>
              <a:solidFill>
                <a:srgbClr val="50D89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AA181F5A-8E41-4989-B413-E4F2C1C750D9}"/>
                </a:ext>
              </a:extLst>
            </p:cNvPr>
            <p:cNvGrpSpPr/>
            <p:nvPr/>
          </p:nvGrpSpPr>
          <p:grpSpPr>
            <a:xfrm>
              <a:off x="7033" y="4963"/>
              <a:ext cx="2076" cy="1750"/>
              <a:chOff x="7513" y="2583"/>
              <a:chExt cx="2076" cy="1750"/>
            </a:xfrm>
          </p:grpSpPr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E9055590-0C2D-49F0-8E9D-FF6EAB87432B}"/>
                  </a:ext>
                </a:extLst>
              </p:cNvPr>
              <p:cNvSpPr/>
              <p:nvPr/>
            </p:nvSpPr>
            <p:spPr>
              <a:xfrm rot="20880000">
                <a:off x="7681" y="3317"/>
                <a:ext cx="1909" cy="1017"/>
              </a:xfrm>
              <a:prstGeom prst="ellipse">
                <a:avLst/>
              </a:prstGeom>
              <a:solidFill>
                <a:schemeClr val="bg1">
                  <a:lumMod val="95000"/>
                  <a:alpha val="46000"/>
                </a:schemeClr>
              </a:solidFill>
              <a:ln>
                <a:noFill/>
              </a:ln>
              <a:effectLst/>
              <a:scene3d>
                <a:camera prst="orthographicFront">
                  <a:rot lat="12900000" lon="3600000" rev="180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2BEEF311-3100-4955-8356-ED0ED3037D60}"/>
                  </a:ext>
                </a:extLst>
              </p:cNvPr>
              <p:cNvSpPr/>
              <p:nvPr/>
            </p:nvSpPr>
            <p:spPr>
              <a:xfrm>
                <a:off x="7513" y="2583"/>
                <a:ext cx="1513" cy="1513"/>
              </a:xfrm>
              <a:prstGeom prst="ellipse">
                <a:avLst/>
              </a:prstGeom>
              <a:solidFill>
                <a:srgbClr val="50D89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3363150F-7C4D-48B2-8556-2A6A08B52094}"/>
                </a:ext>
              </a:extLst>
            </p:cNvPr>
            <p:cNvGrpSpPr/>
            <p:nvPr/>
          </p:nvGrpSpPr>
          <p:grpSpPr>
            <a:xfrm>
              <a:off x="7033" y="7243"/>
              <a:ext cx="2076" cy="1750"/>
              <a:chOff x="7513" y="2583"/>
              <a:chExt cx="2076" cy="1750"/>
            </a:xfrm>
          </p:grpSpPr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611D1C2-7B2F-40AC-A795-47C556DFB24B}"/>
                  </a:ext>
                </a:extLst>
              </p:cNvPr>
              <p:cNvSpPr/>
              <p:nvPr/>
            </p:nvSpPr>
            <p:spPr>
              <a:xfrm rot="20880000">
                <a:off x="7681" y="3317"/>
                <a:ext cx="1909" cy="1017"/>
              </a:xfrm>
              <a:prstGeom prst="ellipse">
                <a:avLst/>
              </a:prstGeom>
              <a:solidFill>
                <a:schemeClr val="bg1">
                  <a:lumMod val="95000"/>
                  <a:alpha val="46000"/>
                </a:schemeClr>
              </a:solidFill>
              <a:ln>
                <a:noFill/>
              </a:ln>
              <a:effectLst/>
              <a:scene3d>
                <a:camera prst="orthographicFront">
                  <a:rot lat="12900000" lon="3600000" rev="180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81222628-F881-4CA8-8AED-885BD3ABB7F1}"/>
                  </a:ext>
                </a:extLst>
              </p:cNvPr>
              <p:cNvSpPr/>
              <p:nvPr/>
            </p:nvSpPr>
            <p:spPr>
              <a:xfrm>
                <a:off x="7513" y="2583"/>
                <a:ext cx="1513" cy="1513"/>
              </a:xfrm>
              <a:prstGeom prst="ellipse">
                <a:avLst/>
              </a:prstGeom>
              <a:solidFill>
                <a:srgbClr val="50D89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EDFF9512-7566-4687-BD0E-4690407E45EF}"/>
                </a:ext>
              </a:extLst>
            </p:cNvPr>
            <p:cNvSpPr/>
            <p:nvPr/>
          </p:nvSpPr>
          <p:spPr>
            <a:xfrm>
              <a:off x="9195" y="2895"/>
              <a:ext cx="2429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66" name="TextBox 59">
              <a:extLst>
                <a:ext uri="{FF2B5EF4-FFF2-40B4-BE49-F238E27FC236}">
                  <a16:creationId xmlns:a16="http://schemas.microsoft.com/office/drawing/2014/main" id="{F144B209-69A9-4C41-91CA-430E83DB3A2A}"/>
                </a:ext>
              </a:extLst>
            </p:cNvPr>
            <p:cNvSpPr txBox="1"/>
            <p:nvPr/>
          </p:nvSpPr>
          <p:spPr>
            <a:xfrm>
              <a:off x="9195" y="3440"/>
              <a:ext cx="7707" cy="3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32370498-7AD6-4831-90BC-1857871A3F59}"/>
                </a:ext>
              </a:extLst>
            </p:cNvPr>
            <p:cNvSpPr/>
            <p:nvPr/>
          </p:nvSpPr>
          <p:spPr>
            <a:xfrm>
              <a:off x="9195" y="5168"/>
              <a:ext cx="2429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68" name="TextBox 59">
              <a:extLst>
                <a:ext uri="{FF2B5EF4-FFF2-40B4-BE49-F238E27FC236}">
                  <a16:creationId xmlns:a16="http://schemas.microsoft.com/office/drawing/2014/main" id="{59563178-6631-4486-953C-969D0EAA80E6}"/>
                </a:ext>
              </a:extLst>
            </p:cNvPr>
            <p:cNvSpPr txBox="1"/>
            <p:nvPr/>
          </p:nvSpPr>
          <p:spPr>
            <a:xfrm>
              <a:off x="9195" y="5713"/>
              <a:ext cx="7707" cy="3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62802CC6-9E10-4AD1-9011-86E53DE14714}"/>
                </a:ext>
              </a:extLst>
            </p:cNvPr>
            <p:cNvSpPr/>
            <p:nvPr/>
          </p:nvSpPr>
          <p:spPr>
            <a:xfrm>
              <a:off x="9195" y="7492"/>
              <a:ext cx="2429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70" name="TextBox 59">
              <a:extLst>
                <a:ext uri="{FF2B5EF4-FFF2-40B4-BE49-F238E27FC236}">
                  <a16:creationId xmlns:a16="http://schemas.microsoft.com/office/drawing/2014/main" id="{2BF792C7-4249-48AF-A081-0E375F64601F}"/>
                </a:ext>
              </a:extLst>
            </p:cNvPr>
            <p:cNvSpPr txBox="1"/>
            <p:nvPr/>
          </p:nvSpPr>
          <p:spPr>
            <a:xfrm>
              <a:off x="9195" y="8037"/>
              <a:ext cx="7707" cy="3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71" name="Freeform 387">
              <a:extLst>
                <a:ext uri="{FF2B5EF4-FFF2-40B4-BE49-F238E27FC236}">
                  <a16:creationId xmlns:a16="http://schemas.microsoft.com/office/drawing/2014/main" id="{8D3C148A-39C9-41F4-B1E4-3EFF7643D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7" y="5048"/>
              <a:ext cx="678" cy="796"/>
            </a:xfrm>
            <a:custGeom>
              <a:avLst/>
              <a:gdLst/>
              <a:ahLst/>
              <a:cxnLst>
                <a:cxn ang="0">
                  <a:pos x="88900" y="107950"/>
                </a:cxn>
                <a:cxn ang="0">
                  <a:pos x="44450" y="107950"/>
                </a:cxn>
                <a:cxn ang="0">
                  <a:pos x="31750" y="111125"/>
                </a:cxn>
                <a:cxn ang="0">
                  <a:pos x="12700" y="139700"/>
                </a:cxn>
                <a:cxn ang="0">
                  <a:pos x="12700" y="146050"/>
                </a:cxn>
                <a:cxn ang="0">
                  <a:pos x="120650" y="146050"/>
                </a:cxn>
                <a:cxn ang="0">
                  <a:pos x="120650" y="139700"/>
                </a:cxn>
                <a:cxn ang="0">
                  <a:pos x="104775" y="114300"/>
                </a:cxn>
                <a:cxn ang="0">
                  <a:pos x="101600" y="111125"/>
                </a:cxn>
                <a:cxn ang="0">
                  <a:pos x="95250" y="107950"/>
                </a:cxn>
                <a:cxn ang="0">
                  <a:pos x="88900" y="107950"/>
                </a:cxn>
                <a:cxn ang="0">
                  <a:pos x="92075" y="95250"/>
                </a:cxn>
                <a:cxn ang="0">
                  <a:pos x="92075" y="95250"/>
                </a:cxn>
                <a:cxn ang="0">
                  <a:pos x="98425" y="95250"/>
                </a:cxn>
                <a:cxn ang="0">
                  <a:pos x="104775" y="98425"/>
                </a:cxn>
                <a:cxn ang="0">
                  <a:pos x="133350" y="139700"/>
                </a:cxn>
                <a:cxn ang="0">
                  <a:pos x="133350" y="149225"/>
                </a:cxn>
                <a:cxn ang="0">
                  <a:pos x="127000" y="155575"/>
                </a:cxn>
                <a:cxn ang="0">
                  <a:pos x="127000" y="155575"/>
                </a:cxn>
                <a:cxn ang="0">
                  <a:pos x="6350" y="155575"/>
                </a:cxn>
                <a:cxn ang="0">
                  <a:pos x="0" y="149225"/>
                </a:cxn>
                <a:cxn ang="0">
                  <a:pos x="0" y="149225"/>
                </a:cxn>
                <a:cxn ang="0">
                  <a:pos x="0" y="139700"/>
                </a:cxn>
                <a:cxn ang="0">
                  <a:pos x="25400" y="98425"/>
                </a:cxn>
                <a:cxn ang="0">
                  <a:pos x="38100" y="95250"/>
                </a:cxn>
                <a:cxn ang="0">
                  <a:pos x="12700" y="50800"/>
                </a:cxn>
                <a:cxn ang="0">
                  <a:pos x="66675" y="0"/>
                </a:cxn>
                <a:cxn ang="0">
                  <a:pos x="117475" y="50800"/>
                </a:cxn>
                <a:cxn ang="0">
                  <a:pos x="92075" y="95250"/>
                </a:cxn>
                <a:cxn ang="0">
                  <a:pos x="66675" y="9525"/>
                </a:cxn>
                <a:cxn ang="0">
                  <a:pos x="66675" y="9525"/>
                </a:cxn>
                <a:cxn ang="0">
                  <a:pos x="28575" y="34925"/>
                </a:cxn>
                <a:cxn ang="0">
                  <a:pos x="25400" y="50800"/>
                </a:cxn>
                <a:cxn ang="0">
                  <a:pos x="50800" y="88900"/>
                </a:cxn>
                <a:cxn ang="0">
                  <a:pos x="82550" y="88900"/>
                </a:cxn>
                <a:cxn ang="0">
                  <a:pos x="104775" y="50800"/>
                </a:cxn>
                <a:cxn ang="0">
                  <a:pos x="66675" y="9525"/>
                </a:cxn>
              </a:cxnLst>
              <a:rect l="0" t="0" r="0" b="0"/>
              <a:pathLst>
                <a:path w="42" h="49">
                  <a:moveTo>
                    <a:pt x="2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2" y="34"/>
                    <a:pt x="11" y="34"/>
                    <a:pt x="10" y="35"/>
                  </a:cubicBezTo>
                  <a:cubicBezTo>
                    <a:pt x="6" y="36"/>
                    <a:pt x="4" y="40"/>
                    <a:pt x="4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1"/>
                    <a:pt x="36" y="37"/>
                    <a:pt x="33" y="36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1" y="34"/>
                    <a:pt x="31" y="34"/>
                    <a:pt x="30" y="34"/>
                  </a:cubicBezTo>
                  <a:cubicBezTo>
                    <a:pt x="29" y="34"/>
                    <a:pt x="29" y="34"/>
                    <a:pt x="28" y="34"/>
                  </a:cubicBezTo>
                  <a:close/>
                  <a:moveTo>
                    <a:pt x="29" y="30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2" y="31"/>
                    <a:pt x="32" y="31"/>
                    <a:pt x="33" y="31"/>
                  </a:cubicBezTo>
                  <a:cubicBezTo>
                    <a:pt x="38" y="33"/>
                    <a:pt x="42" y="38"/>
                    <a:pt x="42" y="44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1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8"/>
                    <a:pt x="3" y="33"/>
                    <a:pt x="8" y="31"/>
                  </a:cubicBezTo>
                  <a:cubicBezTo>
                    <a:pt x="10" y="31"/>
                    <a:pt x="11" y="30"/>
                    <a:pt x="12" y="30"/>
                  </a:cubicBezTo>
                  <a:cubicBezTo>
                    <a:pt x="7" y="27"/>
                    <a:pt x="4" y="22"/>
                    <a:pt x="4" y="16"/>
                  </a:cubicBezTo>
                  <a:cubicBezTo>
                    <a:pt x="4" y="7"/>
                    <a:pt x="12" y="0"/>
                    <a:pt x="21" y="0"/>
                  </a:cubicBezTo>
                  <a:cubicBezTo>
                    <a:pt x="30" y="0"/>
                    <a:pt x="37" y="7"/>
                    <a:pt x="37" y="16"/>
                  </a:cubicBezTo>
                  <a:cubicBezTo>
                    <a:pt x="37" y="22"/>
                    <a:pt x="34" y="27"/>
                    <a:pt x="29" y="30"/>
                  </a:cubicBezTo>
                  <a:close/>
                  <a:moveTo>
                    <a:pt x="2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1" y="6"/>
                    <a:pt x="9" y="11"/>
                  </a:cubicBezTo>
                  <a:cubicBezTo>
                    <a:pt x="9" y="13"/>
                    <a:pt x="8" y="14"/>
                    <a:pt x="8" y="16"/>
                  </a:cubicBezTo>
                  <a:cubicBezTo>
                    <a:pt x="8" y="21"/>
                    <a:pt x="11" y="26"/>
                    <a:pt x="16" y="28"/>
                  </a:cubicBezTo>
                  <a:cubicBezTo>
                    <a:pt x="19" y="29"/>
                    <a:pt x="23" y="29"/>
                    <a:pt x="26" y="28"/>
                  </a:cubicBezTo>
                  <a:cubicBezTo>
                    <a:pt x="30" y="26"/>
                    <a:pt x="33" y="21"/>
                    <a:pt x="33" y="16"/>
                  </a:cubicBezTo>
                  <a:cubicBezTo>
                    <a:pt x="33" y="9"/>
                    <a:pt x="28" y="3"/>
                    <a:pt x="2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sz="15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92064A4E-D4B2-41DF-AC03-96A3B284C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2" y="5360"/>
              <a:ext cx="746" cy="688"/>
            </a:xfrm>
            <a:custGeom>
              <a:avLst/>
              <a:gdLst>
                <a:gd name="T0" fmla="*/ 1120 w 2069"/>
                <a:gd name="T1" fmla="*/ 0 h 1899"/>
                <a:gd name="T2" fmla="*/ 189 w 2069"/>
                <a:gd name="T3" fmla="*/ 777 h 1899"/>
                <a:gd name="T4" fmla="*/ 0 w 2069"/>
                <a:gd name="T5" fmla="*/ 777 h 1899"/>
                <a:gd name="T6" fmla="*/ 259 w 2069"/>
                <a:gd name="T7" fmla="*/ 1122 h 1899"/>
                <a:gd name="T8" fmla="*/ 517 w 2069"/>
                <a:gd name="T9" fmla="*/ 777 h 1899"/>
                <a:gd name="T10" fmla="*/ 362 w 2069"/>
                <a:gd name="T11" fmla="*/ 777 h 1899"/>
                <a:gd name="T12" fmla="*/ 1120 w 2069"/>
                <a:gd name="T13" fmla="*/ 173 h 1899"/>
                <a:gd name="T14" fmla="*/ 1896 w 2069"/>
                <a:gd name="T15" fmla="*/ 950 h 1899"/>
                <a:gd name="T16" fmla="*/ 1120 w 2069"/>
                <a:gd name="T17" fmla="*/ 1727 h 1899"/>
                <a:gd name="T18" fmla="*/ 477 w 2069"/>
                <a:gd name="T19" fmla="*/ 1381 h 1899"/>
                <a:gd name="T20" fmla="*/ 276 w 2069"/>
                <a:gd name="T21" fmla="*/ 1381 h 1899"/>
                <a:gd name="T22" fmla="*/ 1120 w 2069"/>
                <a:gd name="T23" fmla="*/ 1899 h 1899"/>
                <a:gd name="T24" fmla="*/ 2069 w 2069"/>
                <a:gd name="T25" fmla="*/ 950 h 1899"/>
                <a:gd name="T26" fmla="*/ 1120 w 2069"/>
                <a:gd name="T27" fmla="*/ 0 h 1899"/>
                <a:gd name="T28" fmla="*/ 1080 w 2069"/>
                <a:gd name="T29" fmla="*/ 345 h 1899"/>
                <a:gd name="T30" fmla="*/ 1080 w 2069"/>
                <a:gd name="T31" fmla="*/ 978 h 1899"/>
                <a:gd name="T32" fmla="*/ 1528 w 2069"/>
                <a:gd name="T33" fmla="*/ 1243 h 1899"/>
                <a:gd name="T34" fmla="*/ 1569 w 2069"/>
                <a:gd name="T35" fmla="*/ 1168 h 1899"/>
                <a:gd name="T36" fmla="*/ 1166 w 2069"/>
                <a:gd name="T37" fmla="*/ 926 h 1899"/>
                <a:gd name="T38" fmla="*/ 1166 w 2069"/>
                <a:gd name="T39" fmla="*/ 345 h 1899"/>
                <a:gd name="T40" fmla="*/ 1080 w 2069"/>
                <a:gd name="T41" fmla="*/ 345 h 1899"/>
                <a:gd name="T42" fmla="*/ 1080 w 2069"/>
                <a:gd name="T43" fmla="*/ 345 h 1899"/>
                <a:gd name="T44" fmla="*/ 1080 w 2069"/>
                <a:gd name="T45" fmla="*/ 345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69" h="1899">
                  <a:moveTo>
                    <a:pt x="1120" y="0"/>
                  </a:moveTo>
                  <a:cubicBezTo>
                    <a:pt x="655" y="0"/>
                    <a:pt x="270" y="334"/>
                    <a:pt x="189" y="777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259" y="1122"/>
                    <a:pt x="259" y="1122"/>
                    <a:pt x="259" y="1122"/>
                  </a:cubicBezTo>
                  <a:cubicBezTo>
                    <a:pt x="517" y="777"/>
                    <a:pt x="517" y="777"/>
                    <a:pt x="517" y="777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442" y="432"/>
                    <a:pt x="747" y="173"/>
                    <a:pt x="1120" y="173"/>
                  </a:cubicBezTo>
                  <a:cubicBezTo>
                    <a:pt x="1552" y="173"/>
                    <a:pt x="1896" y="518"/>
                    <a:pt x="1896" y="950"/>
                  </a:cubicBezTo>
                  <a:cubicBezTo>
                    <a:pt x="1896" y="1381"/>
                    <a:pt x="1552" y="1727"/>
                    <a:pt x="1120" y="1727"/>
                  </a:cubicBezTo>
                  <a:cubicBezTo>
                    <a:pt x="850" y="1727"/>
                    <a:pt x="615" y="1588"/>
                    <a:pt x="477" y="1381"/>
                  </a:cubicBezTo>
                  <a:cubicBezTo>
                    <a:pt x="276" y="1381"/>
                    <a:pt x="276" y="1381"/>
                    <a:pt x="276" y="1381"/>
                  </a:cubicBezTo>
                  <a:cubicBezTo>
                    <a:pt x="431" y="1686"/>
                    <a:pt x="753" y="1899"/>
                    <a:pt x="1120" y="1899"/>
                  </a:cubicBezTo>
                  <a:cubicBezTo>
                    <a:pt x="1643" y="1899"/>
                    <a:pt x="2069" y="1473"/>
                    <a:pt x="2069" y="950"/>
                  </a:cubicBezTo>
                  <a:cubicBezTo>
                    <a:pt x="2069" y="426"/>
                    <a:pt x="1643" y="0"/>
                    <a:pt x="1120" y="0"/>
                  </a:cubicBezTo>
                  <a:close/>
                  <a:moveTo>
                    <a:pt x="1080" y="345"/>
                  </a:moveTo>
                  <a:cubicBezTo>
                    <a:pt x="1080" y="978"/>
                    <a:pt x="1080" y="978"/>
                    <a:pt x="1080" y="978"/>
                  </a:cubicBezTo>
                  <a:cubicBezTo>
                    <a:pt x="1528" y="1243"/>
                    <a:pt x="1528" y="1243"/>
                    <a:pt x="1528" y="1243"/>
                  </a:cubicBezTo>
                  <a:cubicBezTo>
                    <a:pt x="1569" y="1168"/>
                    <a:pt x="1569" y="1168"/>
                    <a:pt x="1569" y="1168"/>
                  </a:cubicBezTo>
                  <a:cubicBezTo>
                    <a:pt x="1166" y="926"/>
                    <a:pt x="1166" y="926"/>
                    <a:pt x="1166" y="926"/>
                  </a:cubicBezTo>
                  <a:cubicBezTo>
                    <a:pt x="1166" y="345"/>
                    <a:pt x="1166" y="345"/>
                    <a:pt x="1166" y="345"/>
                  </a:cubicBezTo>
                  <a:lnTo>
                    <a:pt x="1080" y="345"/>
                  </a:lnTo>
                  <a:close/>
                  <a:moveTo>
                    <a:pt x="1080" y="345"/>
                  </a:moveTo>
                  <a:cubicBezTo>
                    <a:pt x="1080" y="345"/>
                    <a:pt x="1080" y="345"/>
                    <a:pt x="1080" y="3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73" name="Freeform 83">
              <a:extLst>
                <a:ext uri="{FF2B5EF4-FFF2-40B4-BE49-F238E27FC236}">
                  <a16:creationId xmlns:a16="http://schemas.microsoft.com/office/drawing/2014/main" id="{D3D30681-976F-46F1-8EDD-B317618CB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3" y="3157"/>
              <a:ext cx="644" cy="726"/>
            </a:xfrm>
            <a:custGeom>
              <a:avLst/>
              <a:gdLst/>
              <a:ahLst/>
              <a:cxnLst>
                <a:cxn ang="0">
                  <a:pos x="79375" y="0"/>
                </a:cxn>
                <a:cxn ang="0">
                  <a:pos x="127000" y="22225"/>
                </a:cxn>
                <a:cxn ang="0">
                  <a:pos x="136525" y="111125"/>
                </a:cxn>
                <a:cxn ang="0">
                  <a:pos x="104775" y="136525"/>
                </a:cxn>
                <a:cxn ang="0">
                  <a:pos x="82550" y="158750"/>
                </a:cxn>
                <a:cxn ang="0">
                  <a:pos x="73025" y="158750"/>
                </a:cxn>
                <a:cxn ang="0">
                  <a:pos x="73025" y="158750"/>
                </a:cxn>
                <a:cxn ang="0">
                  <a:pos x="73025" y="158750"/>
                </a:cxn>
                <a:cxn ang="0">
                  <a:pos x="50800" y="136525"/>
                </a:cxn>
                <a:cxn ang="0">
                  <a:pos x="19050" y="111125"/>
                </a:cxn>
                <a:cxn ang="0">
                  <a:pos x="28575" y="22225"/>
                </a:cxn>
                <a:cxn ang="0">
                  <a:pos x="79375" y="0"/>
                </a:cxn>
                <a:cxn ang="0">
                  <a:pos x="79375" y="34925"/>
                </a:cxn>
                <a:cxn ang="0">
                  <a:pos x="79375" y="34925"/>
                </a:cxn>
                <a:cxn ang="0">
                  <a:pos x="101600" y="44450"/>
                </a:cxn>
                <a:cxn ang="0">
                  <a:pos x="114300" y="69850"/>
                </a:cxn>
                <a:cxn ang="0">
                  <a:pos x="101600" y="95250"/>
                </a:cxn>
                <a:cxn ang="0">
                  <a:pos x="79375" y="104775"/>
                </a:cxn>
                <a:cxn ang="0">
                  <a:pos x="53975" y="95250"/>
                </a:cxn>
                <a:cxn ang="0">
                  <a:pos x="41275" y="69850"/>
                </a:cxn>
                <a:cxn ang="0">
                  <a:pos x="53975" y="44450"/>
                </a:cxn>
                <a:cxn ang="0">
                  <a:pos x="79375" y="34925"/>
                </a:cxn>
                <a:cxn ang="0">
                  <a:pos x="98425" y="50800"/>
                </a:cxn>
                <a:cxn ang="0">
                  <a:pos x="98425" y="50800"/>
                </a:cxn>
                <a:cxn ang="0">
                  <a:pos x="79375" y="41275"/>
                </a:cxn>
                <a:cxn ang="0">
                  <a:pos x="57150" y="50800"/>
                </a:cxn>
                <a:cxn ang="0">
                  <a:pos x="50800" y="69850"/>
                </a:cxn>
                <a:cxn ang="0">
                  <a:pos x="57150" y="88900"/>
                </a:cxn>
                <a:cxn ang="0">
                  <a:pos x="79375" y="98425"/>
                </a:cxn>
                <a:cxn ang="0">
                  <a:pos x="98425" y="88900"/>
                </a:cxn>
                <a:cxn ang="0">
                  <a:pos x="104775" y="69850"/>
                </a:cxn>
                <a:cxn ang="0">
                  <a:pos x="98425" y="50800"/>
                </a:cxn>
                <a:cxn ang="0">
                  <a:pos x="117475" y="28575"/>
                </a:cxn>
                <a:cxn ang="0">
                  <a:pos x="117475" y="28575"/>
                </a:cxn>
                <a:cxn ang="0">
                  <a:pos x="79375" y="12700"/>
                </a:cxn>
                <a:cxn ang="0">
                  <a:pos x="38100" y="28575"/>
                </a:cxn>
                <a:cxn ang="0">
                  <a:pos x="28575" y="104775"/>
                </a:cxn>
                <a:cxn ang="0">
                  <a:pos x="57150" y="123825"/>
                </a:cxn>
                <a:cxn ang="0">
                  <a:pos x="60325" y="127000"/>
                </a:cxn>
                <a:cxn ang="0">
                  <a:pos x="79375" y="146050"/>
                </a:cxn>
                <a:cxn ang="0">
                  <a:pos x="95250" y="127000"/>
                </a:cxn>
                <a:cxn ang="0">
                  <a:pos x="98425" y="123825"/>
                </a:cxn>
                <a:cxn ang="0">
                  <a:pos x="127000" y="104775"/>
                </a:cxn>
                <a:cxn ang="0">
                  <a:pos x="117475" y="28575"/>
                </a:cxn>
              </a:cxnLst>
              <a:rect l="0" t="0" r="0" b="0"/>
              <a:pathLst>
                <a:path w="49" h="51">
                  <a:moveTo>
                    <a:pt x="25" y="0"/>
                  </a:moveTo>
                  <a:cubicBezTo>
                    <a:pt x="31" y="0"/>
                    <a:pt x="36" y="3"/>
                    <a:pt x="40" y="7"/>
                  </a:cubicBezTo>
                  <a:cubicBezTo>
                    <a:pt x="48" y="14"/>
                    <a:pt x="49" y="26"/>
                    <a:pt x="43" y="35"/>
                  </a:cubicBezTo>
                  <a:cubicBezTo>
                    <a:pt x="40" y="38"/>
                    <a:pt x="37" y="41"/>
                    <a:pt x="33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4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2" y="41"/>
                    <a:pt x="9" y="38"/>
                    <a:pt x="6" y="35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3" y="3"/>
                    <a:pt x="18" y="0"/>
                    <a:pt x="25" y="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8" y="11"/>
                    <a:pt x="30" y="12"/>
                    <a:pt x="32" y="14"/>
                  </a:cubicBezTo>
                  <a:cubicBezTo>
                    <a:pt x="34" y="16"/>
                    <a:pt x="36" y="19"/>
                    <a:pt x="36" y="22"/>
                  </a:cubicBezTo>
                  <a:cubicBezTo>
                    <a:pt x="36" y="25"/>
                    <a:pt x="34" y="28"/>
                    <a:pt x="32" y="30"/>
                  </a:cubicBezTo>
                  <a:cubicBezTo>
                    <a:pt x="30" y="32"/>
                    <a:pt x="28" y="33"/>
                    <a:pt x="25" y="33"/>
                  </a:cubicBezTo>
                  <a:cubicBezTo>
                    <a:pt x="21" y="33"/>
                    <a:pt x="19" y="32"/>
                    <a:pt x="17" y="30"/>
                  </a:cubicBezTo>
                  <a:cubicBezTo>
                    <a:pt x="15" y="28"/>
                    <a:pt x="13" y="25"/>
                    <a:pt x="13" y="22"/>
                  </a:cubicBezTo>
                  <a:cubicBezTo>
                    <a:pt x="13" y="19"/>
                    <a:pt x="15" y="16"/>
                    <a:pt x="17" y="14"/>
                  </a:cubicBezTo>
                  <a:cubicBezTo>
                    <a:pt x="19" y="12"/>
                    <a:pt x="21" y="11"/>
                    <a:pt x="25" y="11"/>
                  </a:cubicBezTo>
                  <a:close/>
                  <a:moveTo>
                    <a:pt x="31" y="16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29" y="14"/>
                    <a:pt x="27" y="13"/>
                    <a:pt x="25" y="13"/>
                  </a:cubicBezTo>
                  <a:cubicBezTo>
                    <a:pt x="22" y="13"/>
                    <a:pt x="20" y="14"/>
                    <a:pt x="18" y="16"/>
                  </a:cubicBezTo>
                  <a:cubicBezTo>
                    <a:pt x="17" y="18"/>
                    <a:pt x="16" y="20"/>
                    <a:pt x="16" y="22"/>
                  </a:cubicBezTo>
                  <a:cubicBezTo>
                    <a:pt x="16" y="25"/>
                    <a:pt x="17" y="27"/>
                    <a:pt x="18" y="28"/>
                  </a:cubicBezTo>
                  <a:cubicBezTo>
                    <a:pt x="20" y="30"/>
                    <a:pt x="22" y="31"/>
                    <a:pt x="25" y="31"/>
                  </a:cubicBezTo>
                  <a:cubicBezTo>
                    <a:pt x="27" y="31"/>
                    <a:pt x="29" y="30"/>
                    <a:pt x="31" y="28"/>
                  </a:cubicBezTo>
                  <a:cubicBezTo>
                    <a:pt x="32" y="27"/>
                    <a:pt x="33" y="25"/>
                    <a:pt x="33" y="22"/>
                  </a:cubicBezTo>
                  <a:cubicBezTo>
                    <a:pt x="33" y="20"/>
                    <a:pt x="32" y="18"/>
                    <a:pt x="31" y="16"/>
                  </a:cubicBezTo>
                  <a:close/>
                  <a:moveTo>
                    <a:pt x="37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4" y="6"/>
                    <a:pt x="30" y="4"/>
                    <a:pt x="25" y="4"/>
                  </a:cubicBezTo>
                  <a:cubicBezTo>
                    <a:pt x="19" y="4"/>
                    <a:pt x="15" y="6"/>
                    <a:pt x="12" y="9"/>
                  </a:cubicBezTo>
                  <a:cubicBezTo>
                    <a:pt x="5" y="16"/>
                    <a:pt x="5" y="25"/>
                    <a:pt x="9" y="33"/>
                  </a:cubicBezTo>
                  <a:cubicBezTo>
                    <a:pt x="12" y="36"/>
                    <a:pt x="14" y="38"/>
                    <a:pt x="18" y="39"/>
                  </a:cubicBezTo>
                  <a:cubicBezTo>
                    <a:pt x="18" y="39"/>
                    <a:pt x="18" y="39"/>
                    <a:pt x="19" y="4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5" y="38"/>
                    <a:pt x="37" y="36"/>
                    <a:pt x="40" y="33"/>
                  </a:cubicBezTo>
                  <a:cubicBezTo>
                    <a:pt x="44" y="25"/>
                    <a:pt x="44" y="16"/>
                    <a:pt x="37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sz="15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74" name="Freeform 160">
              <a:extLst>
                <a:ext uri="{FF2B5EF4-FFF2-40B4-BE49-F238E27FC236}">
                  <a16:creationId xmlns:a16="http://schemas.microsoft.com/office/drawing/2014/main" id="{8B389D97-E3FC-414C-A34E-97D9AEDE5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4" y="7614"/>
              <a:ext cx="668" cy="772"/>
            </a:xfrm>
            <a:custGeom>
              <a:avLst/>
              <a:gdLst/>
              <a:ahLst/>
              <a:cxnLst>
                <a:cxn ang="0">
                  <a:pos x="121934" y="104775"/>
                </a:cxn>
                <a:cxn ang="0">
                  <a:pos x="141187" y="114300"/>
                </a:cxn>
                <a:cxn ang="0">
                  <a:pos x="141187" y="114300"/>
                </a:cxn>
                <a:cxn ang="0">
                  <a:pos x="150813" y="133350"/>
                </a:cxn>
                <a:cxn ang="0">
                  <a:pos x="121934" y="161925"/>
                </a:cxn>
                <a:cxn ang="0">
                  <a:pos x="93055" y="133350"/>
                </a:cxn>
                <a:cxn ang="0">
                  <a:pos x="96264" y="123825"/>
                </a:cxn>
                <a:cxn ang="0">
                  <a:pos x="67385" y="107950"/>
                </a:cxn>
                <a:cxn ang="0">
                  <a:pos x="64176" y="107950"/>
                </a:cxn>
                <a:cxn ang="0">
                  <a:pos x="64176" y="107950"/>
                </a:cxn>
                <a:cxn ang="0">
                  <a:pos x="38505" y="117475"/>
                </a:cxn>
                <a:cxn ang="0">
                  <a:pos x="0" y="82550"/>
                </a:cxn>
                <a:cxn ang="0">
                  <a:pos x="38505" y="44450"/>
                </a:cxn>
                <a:cxn ang="0">
                  <a:pos x="64176" y="53975"/>
                </a:cxn>
                <a:cxn ang="0">
                  <a:pos x="64176" y="53975"/>
                </a:cxn>
                <a:cxn ang="0">
                  <a:pos x="64176" y="53975"/>
                </a:cxn>
                <a:cxn ang="0">
                  <a:pos x="67385" y="57150"/>
                </a:cxn>
                <a:cxn ang="0">
                  <a:pos x="96264" y="38100"/>
                </a:cxn>
                <a:cxn ang="0">
                  <a:pos x="93055" y="28575"/>
                </a:cxn>
                <a:cxn ang="0">
                  <a:pos x="121934" y="0"/>
                </a:cxn>
                <a:cxn ang="0">
                  <a:pos x="150813" y="28575"/>
                </a:cxn>
                <a:cxn ang="0">
                  <a:pos x="121934" y="57150"/>
                </a:cxn>
                <a:cxn ang="0">
                  <a:pos x="102681" y="47625"/>
                </a:cxn>
                <a:cxn ang="0">
                  <a:pos x="102681" y="47625"/>
                </a:cxn>
                <a:cxn ang="0">
                  <a:pos x="73802" y="66675"/>
                </a:cxn>
                <a:cxn ang="0">
                  <a:pos x="77011" y="82550"/>
                </a:cxn>
                <a:cxn ang="0">
                  <a:pos x="73802" y="9525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21934" y="104775"/>
                </a:cxn>
                <a:cxn ang="0">
                  <a:pos x="134769" y="120650"/>
                </a:cxn>
                <a:cxn ang="0">
                  <a:pos x="134769" y="120650"/>
                </a:cxn>
                <a:cxn ang="0">
                  <a:pos x="121934" y="117475"/>
                </a:cxn>
                <a:cxn ang="0">
                  <a:pos x="112308" y="120650"/>
                </a:cxn>
                <a:cxn ang="0">
                  <a:pos x="112308" y="120650"/>
                </a:cxn>
                <a:cxn ang="0">
                  <a:pos x="105890" y="133350"/>
                </a:cxn>
                <a:cxn ang="0">
                  <a:pos x="121934" y="149225"/>
                </a:cxn>
                <a:cxn ang="0">
                  <a:pos x="137978" y="133350"/>
                </a:cxn>
                <a:cxn ang="0">
                  <a:pos x="134769" y="120650"/>
                </a:cxn>
                <a:cxn ang="0">
                  <a:pos x="134769" y="120650"/>
                </a:cxn>
                <a:cxn ang="0">
                  <a:pos x="54549" y="63500"/>
                </a:cxn>
                <a:cxn ang="0">
                  <a:pos x="54549" y="63500"/>
                </a:cxn>
                <a:cxn ang="0">
                  <a:pos x="38505" y="57150"/>
                </a:cxn>
                <a:cxn ang="0">
                  <a:pos x="12835" y="82550"/>
                </a:cxn>
                <a:cxn ang="0">
                  <a:pos x="38505" y="107950"/>
                </a:cxn>
                <a:cxn ang="0">
                  <a:pos x="54549" y="98425"/>
                </a:cxn>
                <a:cxn ang="0">
                  <a:pos x="54549" y="98425"/>
                </a:cxn>
                <a:cxn ang="0">
                  <a:pos x="64176" y="82550"/>
                </a:cxn>
                <a:cxn ang="0">
                  <a:pos x="54549" y="63500"/>
                </a:cxn>
                <a:cxn ang="0">
                  <a:pos x="54549" y="63500"/>
                </a:cxn>
                <a:cxn ang="0">
                  <a:pos x="121934" y="12700"/>
                </a:cxn>
                <a:cxn ang="0">
                  <a:pos x="121934" y="12700"/>
                </a:cxn>
                <a:cxn ang="0">
                  <a:pos x="105890" y="28575"/>
                </a:cxn>
                <a:cxn ang="0">
                  <a:pos x="109099" y="38100"/>
                </a:cxn>
                <a:cxn ang="0">
                  <a:pos x="109099" y="38100"/>
                </a:cxn>
                <a:cxn ang="0">
                  <a:pos x="112308" y="41275"/>
                </a:cxn>
                <a:cxn ang="0">
                  <a:pos x="112308" y="41275"/>
                </a:cxn>
                <a:cxn ang="0">
                  <a:pos x="121934" y="44450"/>
                </a:cxn>
                <a:cxn ang="0">
                  <a:pos x="137978" y="28575"/>
                </a:cxn>
                <a:cxn ang="0">
                  <a:pos x="121934" y="12700"/>
                </a:cxn>
              </a:cxnLst>
              <a:rect l="0" t="0" r="0" b="0"/>
              <a:pathLst>
                <a:path w="47" h="51">
                  <a:moveTo>
                    <a:pt x="38" y="33"/>
                  </a:moveTo>
                  <a:cubicBezTo>
                    <a:pt x="41" y="33"/>
                    <a:pt x="43" y="34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7"/>
                    <a:pt x="47" y="40"/>
                    <a:pt x="47" y="42"/>
                  </a:cubicBezTo>
                  <a:cubicBezTo>
                    <a:pt x="47" y="47"/>
                    <a:pt x="43" y="51"/>
                    <a:pt x="38" y="51"/>
                  </a:cubicBezTo>
                  <a:cubicBezTo>
                    <a:pt x="33" y="51"/>
                    <a:pt x="29" y="47"/>
                    <a:pt x="29" y="42"/>
                  </a:cubicBezTo>
                  <a:cubicBezTo>
                    <a:pt x="29" y="41"/>
                    <a:pt x="30" y="40"/>
                    <a:pt x="30" y="3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5" y="37"/>
                    <a:pt x="12" y="37"/>
                  </a:cubicBezTo>
                  <a:cubicBezTo>
                    <a:pt x="5" y="37"/>
                    <a:pt x="0" y="32"/>
                    <a:pt x="0" y="26"/>
                  </a:cubicBezTo>
                  <a:cubicBezTo>
                    <a:pt x="0" y="19"/>
                    <a:pt x="5" y="14"/>
                    <a:pt x="12" y="14"/>
                  </a:cubicBezTo>
                  <a:cubicBezTo>
                    <a:pt x="15" y="14"/>
                    <a:pt x="18" y="15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1" y="17"/>
                    <a:pt x="21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29" y="10"/>
                    <a:pt x="29" y="9"/>
                  </a:cubicBezTo>
                  <a:cubicBezTo>
                    <a:pt x="29" y="4"/>
                    <a:pt x="33" y="0"/>
                    <a:pt x="38" y="0"/>
                  </a:cubicBezTo>
                  <a:cubicBezTo>
                    <a:pt x="43" y="0"/>
                    <a:pt x="47" y="4"/>
                    <a:pt x="47" y="9"/>
                  </a:cubicBezTo>
                  <a:cubicBezTo>
                    <a:pt x="47" y="14"/>
                    <a:pt x="43" y="18"/>
                    <a:pt x="38" y="18"/>
                  </a:cubicBezTo>
                  <a:cubicBezTo>
                    <a:pt x="36" y="18"/>
                    <a:pt x="34" y="1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4" y="24"/>
                    <a:pt x="24" y="26"/>
                  </a:cubicBezTo>
                  <a:cubicBezTo>
                    <a:pt x="24" y="27"/>
                    <a:pt x="23" y="29"/>
                    <a:pt x="23" y="3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4"/>
                    <a:pt x="36" y="33"/>
                    <a:pt x="38" y="33"/>
                  </a:cubicBezTo>
                  <a:close/>
                  <a:moveTo>
                    <a:pt x="42" y="38"/>
                  </a:move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0" y="37"/>
                    <a:pt x="38" y="37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3" y="41"/>
                    <a:pt x="33" y="42"/>
                  </a:cubicBezTo>
                  <a:cubicBezTo>
                    <a:pt x="33" y="45"/>
                    <a:pt x="36" y="47"/>
                    <a:pt x="38" y="47"/>
                  </a:cubicBezTo>
                  <a:cubicBezTo>
                    <a:pt x="41" y="47"/>
                    <a:pt x="43" y="45"/>
                    <a:pt x="43" y="42"/>
                  </a:cubicBezTo>
                  <a:cubicBezTo>
                    <a:pt x="43" y="41"/>
                    <a:pt x="43" y="39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6" y="18"/>
                    <a:pt x="14" y="18"/>
                    <a:pt x="12" y="18"/>
                  </a:cubicBezTo>
                  <a:cubicBezTo>
                    <a:pt x="7" y="18"/>
                    <a:pt x="4" y="21"/>
                    <a:pt x="4" y="26"/>
                  </a:cubicBezTo>
                  <a:cubicBezTo>
                    <a:pt x="4" y="30"/>
                    <a:pt x="7" y="34"/>
                    <a:pt x="12" y="34"/>
                  </a:cubicBezTo>
                  <a:cubicBezTo>
                    <a:pt x="14" y="34"/>
                    <a:pt x="16" y="33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0" y="26"/>
                  </a:cubicBezTo>
                  <a:cubicBezTo>
                    <a:pt x="20" y="23"/>
                    <a:pt x="19" y="21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6" y="4"/>
                    <a:pt x="33" y="7"/>
                    <a:pt x="33" y="9"/>
                  </a:cubicBezTo>
                  <a:cubicBezTo>
                    <a:pt x="33" y="10"/>
                    <a:pt x="34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4"/>
                    <a:pt x="37" y="14"/>
                    <a:pt x="38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4"/>
                    <a:pt x="3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sz="15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8F98668C-F8FC-426A-B428-E7DB46092BA4}"/>
                </a:ext>
              </a:extLst>
            </p:cNvPr>
            <p:cNvSpPr/>
            <p:nvPr/>
          </p:nvSpPr>
          <p:spPr>
            <a:xfrm>
              <a:off x="2205" y="6079"/>
              <a:ext cx="2548" cy="3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YOUR 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2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B54A4D5B-B030-4EE5-AF43-D8414EFD416F}"/>
              </a:ext>
            </a:extLst>
          </p:cNvPr>
          <p:cNvSpPr/>
          <p:nvPr/>
        </p:nvSpPr>
        <p:spPr>
          <a:xfrm>
            <a:off x="1158256" y="3808313"/>
            <a:ext cx="2206227" cy="19104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CCE6FDA-6D37-4290-B97B-2061741A9144}"/>
              </a:ext>
            </a:extLst>
          </p:cNvPr>
          <p:cNvSpPr/>
          <p:nvPr/>
        </p:nvSpPr>
        <p:spPr>
          <a:xfrm>
            <a:off x="3719761" y="3808313"/>
            <a:ext cx="2206227" cy="191040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C330663-C779-4BB7-A0AB-3B470A1ADDCB}"/>
              </a:ext>
            </a:extLst>
          </p:cNvPr>
          <p:cNvSpPr/>
          <p:nvPr/>
        </p:nvSpPr>
        <p:spPr>
          <a:xfrm>
            <a:off x="6281268" y="3808313"/>
            <a:ext cx="2206227" cy="1910402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5BCE111-12B0-4B4E-9700-85A109F0EED5}"/>
              </a:ext>
            </a:extLst>
          </p:cNvPr>
          <p:cNvSpPr/>
          <p:nvPr/>
        </p:nvSpPr>
        <p:spPr>
          <a:xfrm>
            <a:off x="8842772" y="3808313"/>
            <a:ext cx="2206227" cy="1910402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0000"/>
                      </a14:imgEffect>
                      <a14:imgEffect>
                        <a14:brightnessContrast brigh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DE41A50-241B-4F01-A102-FE058717D4EF}"/>
              </a:ext>
            </a:extLst>
          </p:cNvPr>
          <p:cNvGrpSpPr/>
          <p:nvPr/>
        </p:nvGrpSpPr>
        <p:grpSpPr>
          <a:xfrm>
            <a:off x="3795743" y="1932463"/>
            <a:ext cx="2054263" cy="1125669"/>
            <a:chOff x="3498658" y="4758705"/>
            <a:chExt cx="2054262" cy="1125669"/>
          </a:xfrm>
        </p:grpSpPr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2752D723-9490-4CC4-96F0-FE9775FB410E}"/>
                </a:ext>
              </a:extLst>
            </p:cNvPr>
            <p:cNvSpPr txBox="1">
              <a:spLocks/>
            </p:cNvSpPr>
            <p:nvPr/>
          </p:nvSpPr>
          <p:spPr>
            <a:xfrm>
              <a:off x="3498658" y="5363013"/>
              <a:ext cx="2054262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68394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8394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cxnSp>
          <p:nvCxnSpPr>
            <p:cNvPr id="5" name="Straight Connector 12">
              <a:extLst>
                <a:ext uri="{FF2B5EF4-FFF2-40B4-BE49-F238E27FC236}">
                  <a16:creationId xmlns:a16="http://schemas.microsoft.com/office/drawing/2014/main" id="{2BC2E908-4D0E-4C02-BB98-9E4FE1A5E49F}"/>
                </a:ext>
              </a:extLst>
            </p:cNvPr>
            <p:cNvCxnSpPr/>
            <p:nvPr/>
          </p:nvCxnSpPr>
          <p:spPr>
            <a:xfrm>
              <a:off x="4317976" y="5239187"/>
              <a:ext cx="415627" cy="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AB65271C-4499-41CF-9CE1-816A8FF4EE1D}"/>
                </a:ext>
              </a:extLst>
            </p:cNvPr>
            <p:cNvSpPr txBox="1">
              <a:spLocks/>
            </p:cNvSpPr>
            <p:nvPr/>
          </p:nvSpPr>
          <p:spPr>
            <a:xfrm>
              <a:off x="3574639" y="4758705"/>
              <a:ext cx="187823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Add title text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7C08F22-88A6-421F-9CAA-CEDB66C5FF6B}"/>
              </a:ext>
            </a:extLst>
          </p:cNvPr>
          <p:cNvGrpSpPr/>
          <p:nvPr/>
        </p:nvGrpSpPr>
        <p:grpSpPr>
          <a:xfrm>
            <a:off x="6349582" y="1932463"/>
            <a:ext cx="2061931" cy="1125669"/>
            <a:chOff x="6216577" y="4758705"/>
            <a:chExt cx="2061930" cy="1125669"/>
          </a:xfrm>
        </p:grpSpPr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174AC77D-0596-4E89-9576-30E3F260159D}"/>
                </a:ext>
              </a:extLst>
            </p:cNvPr>
            <p:cNvSpPr txBox="1">
              <a:spLocks/>
            </p:cNvSpPr>
            <p:nvPr/>
          </p:nvSpPr>
          <p:spPr>
            <a:xfrm>
              <a:off x="6224245" y="5363013"/>
              <a:ext cx="2054262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68394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8394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cxnSp>
          <p:nvCxnSpPr>
            <p:cNvPr id="9" name="Straight Connector 16">
              <a:extLst>
                <a:ext uri="{FF2B5EF4-FFF2-40B4-BE49-F238E27FC236}">
                  <a16:creationId xmlns:a16="http://schemas.microsoft.com/office/drawing/2014/main" id="{100DEE89-1241-4B7A-8E98-05D76A897388}"/>
                </a:ext>
              </a:extLst>
            </p:cNvPr>
            <p:cNvCxnSpPr/>
            <p:nvPr/>
          </p:nvCxnSpPr>
          <p:spPr>
            <a:xfrm>
              <a:off x="7043563" y="5239187"/>
              <a:ext cx="415627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06472407-0AEC-4A02-8210-A7C08E0CC193}"/>
                </a:ext>
              </a:extLst>
            </p:cNvPr>
            <p:cNvSpPr txBox="1">
              <a:spLocks/>
            </p:cNvSpPr>
            <p:nvPr/>
          </p:nvSpPr>
          <p:spPr>
            <a:xfrm>
              <a:off x="6216577" y="4758705"/>
              <a:ext cx="205426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8B56A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Add title text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22E670-FBBF-49C3-A4CF-041E28EFB9B0}"/>
              </a:ext>
            </a:extLst>
          </p:cNvPr>
          <p:cNvGrpSpPr/>
          <p:nvPr/>
        </p:nvGrpSpPr>
        <p:grpSpPr>
          <a:xfrm>
            <a:off x="1234238" y="1932464"/>
            <a:ext cx="2130245" cy="1125669"/>
            <a:chOff x="773071" y="4758705"/>
            <a:chExt cx="2130244" cy="1125669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068EAAC-A7B6-438D-A040-4E6A644D7CD1}"/>
                </a:ext>
              </a:extLst>
            </p:cNvPr>
            <p:cNvSpPr txBox="1">
              <a:spLocks/>
            </p:cNvSpPr>
            <p:nvPr/>
          </p:nvSpPr>
          <p:spPr>
            <a:xfrm>
              <a:off x="773071" y="5363013"/>
              <a:ext cx="2054262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68394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8394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cxnSp>
          <p:nvCxnSpPr>
            <p:cNvPr id="13" name="Straight Connector 8">
              <a:extLst>
                <a:ext uri="{FF2B5EF4-FFF2-40B4-BE49-F238E27FC236}">
                  <a16:creationId xmlns:a16="http://schemas.microsoft.com/office/drawing/2014/main" id="{51EDDE76-77E0-44F8-A7D6-817663E4F371}"/>
                </a:ext>
              </a:extLst>
            </p:cNvPr>
            <p:cNvCxnSpPr/>
            <p:nvPr/>
          </p:nvCxnSpPr>
          <p:spPr>
            <a:xfrm>
              <a:off x="1592389" y="5239187"/>
              <a:ext cx="415627" cy="0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62336298-655A-4101-B3C2-2F6D464E6394}"/>
                </a:ext>
              </a:extLst>
            </p:cNvPr>
            <p:cNvSpPr txBox="1">
              <a:spLocks/>
            </p:cNvSpPr>
            <p:nvPr/>
          </p:nvSpPr>
          <p:spPr>
            <a:xfrm>
              <a:off x="773071" y="4758705"/>
              <a:ext cx="21302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B4B4B4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Add title text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202E0FE-7708-4AB4-991C-78F6140FA1C7}"/>
              </a:ext>
            </a:extLst>
          </p:cNvPr>
          <p:cNvGrpSpPr/>
          <p:nvPr/>
        </p:nvGrpSpPr>
        <p:grpSpPr>
          <a:xfrm>
            <a:off x="8918754" y="1932464"/>
            <a:ext cx="2054263" cy="1125669"/>
            <a:chOff x="8949834" y="4758705"/>
            <a:chExt cx="2054262" cy="11256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10F8D4-C2F7-4C2C-884C-C00A1247AE22}"/>
                </a:ext>
              </a:extLst>
            </p:cNvPr>
            <p:cNvSpPr txBox="1">
              <a:spLocks/>
            </p:cNvSpPr>
            <p:nvPr/>
          </p:nvSpPr>
          <p:spPr>
            <a:xfrm>
              <a:off x="8949834" y="5363013"/>
              <a:ext cx="2054262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68394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8394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2B8431-E721-4114-91B0-6E44F40AFBC2}"/>
                </a:ext>
              </a:extLst>
            </p:cNvPr>
            <p:cNvCxnSpPr/>
            <p:nvPr/>
          </p:nvCxnSpPr>
          <p:spPr>
            <a:xfrm>
              <a:off x="9769152" y="5239187"/>
              <a:ext cx="415627" cy="0"/>
            </a:xfrm>
            <a:prstGeom prst="line">
              <a:avLst/>
            </a:prstGeom>
            <a:ln w="254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622EB0-9845-48AA-84D5-5C4B1674791F}"/>
                </a:ext>
              </a:extLst>
            </p:cNvPr>
            <p:cNvSpPr txBox="1">
              <a:spLocks/>
            </p:cNvSpPr>
            <p:nvPr/>
          </p:nvSpPr>
          <p:spPr>
            <a:xfrm>
              <a:off x="9025816" y="4758705"/>
              <a:ext cx="187823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0D89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Add title text</a:t>
              </a:r>
            </a:p>
          </p:txBody>
        </p:sp>
      </p:grp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C4B84FFB-E76A-4586-A1F0-ED0B87A2BDF0}"/>
              </a:ext>
            </a:extLst>
          </p:cNvPr>
          <p:cNvSpPr txBox="1">
            <a:spLocks/>
          </p:cNvSpPr>
          <p:nvPr/>
        </p:nvSpPr>
        <p:spPr>
          <a:xfrm>
            <a:off x="934435" y="5203163"/>
            <a:ext cx="529200" cy="529200"/>
          </a:xfrm>
          <a:prstGeom prst="ellipse">
            <a:avLst/>
          </a:prstGeom>
          <a:solidFill>
            <a:schemeClr val="accent1"/>
          </a:solidFill>
          <a:effectLst>
            <a:outerShdw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01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6DA6866F-570D-4886-BC08-E2FC12FD0846}"/>
              </a:ext>
            </a:extLst>
          </p:cNvPr>
          <p:cNvSpPr txBox="1">
            <a:spLocks/>
          </p:cNvSpPr>
          <p:nvPr/>
        </p:nvSpPr>
        <p:spPr>
          <a:xfrm>
            <a:off x="3495941" y="5203163"/>
            <a:ext cx="529200" cy="529200"/>
          </a:xfrm>
          <a:prstGeom prst="ellipse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02</a:t>
            </a:r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DE23C8A2-DE37-490A-8BB0-2A6C2621E2AB}"/>
              </a:ext>
            </a:extLst>
          </p:cNvPr>
          <p:cNvSpPr txBox="1">
            <a:spLocks/>
          </p:cNvSpPr>
          <p:nvPr/>
        </p:nvSpPr>
        <p:spPr>
          <a:xfrm>
            <a:off x="6057447" y="5203163"/>
            <a:ext cx="529200" cy="529200"/>
          </a:xfrm>
          <a:prstGeom prst="ellipse">
            <a:avLst/>
          </a:prstGeom>
          <a:solidFill>
            <a:schemeClr val="accent3"/>
          </a:solidFill>
          <a:effectLst>
            <a:outerShdw blurRad="1270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03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47859D5F-FF83-43B6-8A8A-427A40EB57FC}"/>
              </a:ext>
            </a:extLst>
          </p:cNvPr>
          <p:cNvSpPr txBox="1">
            <a:spLocks/>
          </p:cNvSpPr>
          <p:nvPr/>
        </p:nvSpPr>
        <p:spPr>
          <a:xfrm>
            <a:off x="8618953" y="5203163"/>
            <a:ext cx="529200" cy="529200"/>
          </a:xfrm>
          <a:prstGeom prst="ellipse">
            <a:avLst/>
          </a:prstGeom>
          <a:solidFill>
            <a:schemeClr val="accent4"/>
          </a:solidFill>
          <a:effectLst>
            <a:outerShdw blurRad="1270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04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2F1934A-CBF4-418E-B9D2-77788DCF3E92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D40D3B9-F376-419D-A683-54CED6DEDF0F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9927CA6-55BC-4F1A-BFDF-071AF2053AFD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3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D5F85DDA-2929-476A-8BD3-7CAB87F36AEB}"/>
              </a:ext>
            </a:extLst>
          </p:cNvPr>
          <p:cNvSpPr/>
          <p:nvPr/>
        </p:nvSpPr>
        <p:spPr>
          <a:xfrm>
            <a:off x="7203313" y="32084"/>
            <a:ext cx="4988689" cy="4065354"/>
          </a:xfrm>
          <a:prstGeom prst="roundRect">
            <a:avLst>
              <a:gd name="adj" fmla="val 21983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F7DC9DF-3629-4A23-87C4-DA4364A31167}"/>
              </a:ext>
            </a:extLst>
          </p:cNvPr>
          <p:cNvSpPr/>
          <p:nvPr/>
        </p:nvSpPr>
        <p:spPr>
          <a:xfrm rot="1601235">
            <a:off x="10440677" y="1856733"/>
            <a:ext cx="1486552" cy="371547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1270000" algn="ctr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63E1F07-6D42-4D21-A08C-7D2224FCE7EF}"/>
              </a:ext>
            </a:extLst>
          </p:cNvPr>
          <p:cNvCxnSpPr/>
          <p:nvPr/>
        </p:nvCxnSpPr>
        <p:spPr>
          <a:xfrm flipH="1">
            <a:off x="9004452" y="2738238"/>
            <a:ext cx="1574157" cy="3275636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520A8BE-8E27-42F0-A39F-90AA478CF1B4}"/>
              </a:ext>
            </a:extLst>
          </p:cNvPr>
          <p:cNvGrpSpPr/>
          <p:nvPr/>
        </p:nvGrpSpPr>
        <p:grpSpPr>
          <a:xfrm>
            <a:off x="1155867" y="2159283"/>
            <a:ext cx="684076" cy="684076"/>
            <a:chOff x="739178" y="5211198"/>
            <a:chExt cx="684076" cy="684076"/>
          </a:xfrm>
        </p:grpSpPr>
        <p:sp>
          <p:nvSpPr>
            <p:cNvPr id="18" name="Rounded Rectangle 43">
              <a:extLst>
                <a:ext uri="{FF2B5EF4-FFF2-40B4-BE49-F238E27FC236}">
                  <a16:creationId xmlns:a16="http://schemas.microsoft.com/office/drawing/2014/main" id="{47281603-EAB4-4AFF-914B-E7AFAB85AB9B}"/>
                </a:ext>
              </a:extLst>
            </p:cNvPr>
            <p:cNvSpPr/>
            <p:nvPr/>
          </p:nvSpPr>
          <p:spPr>
            <a:xfrm>
              <a:off x="739178" y="5211198"/>
              <a:ext cx="684076" cy="68407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CED9D984-7B49-45CD-BDCF-A5A43EFFEF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922" y="5404942"/>
              <a:ext cx="296588" cy="296588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110 w 128"/>
                <a:gd name="T11" fmla="*/ 33 h 128"/>
                <a:gd name="T12" fmla="*/ 93 w 128"/>
                <a:gd name="T13" fmla="*/ 43 h 128"/>
                <a:gd name="T14" fmla="*/ 86 w 128"/>
                <a:gd name="T15" fmla="*/ 35 h 128"/>
                <a:gd name="T16" fmla="*/ 96 w 128"/>
                <a:gd name="T17" fmla="*/ 18 h 128"/>
                <a:gd name="T18" fmla="*/ 110 w 128"/>
                <a:gd name="T19" fmla="*/ 33 h 128"/>
                <a:gd name="T20" fmla="*/ 92 w 128"/>
                <a:gd name="T21" fmla="*/ 64 h 128"/>
                <a:gd name="T22" fmla="*/ 64 w 128"/>
                <a:gd name="T23" fmla="*/ 92 h 128"/>
                <a:gd name="T24" fmla="*/ 36 w 128"/>
                <a:gd name="T25" fmla="*/ 64 h 128"/>
                <a:gd name="T26" fmla="*/ 64 w 128"/>
                <a:gd name="T27" fmla="*/ 36 h 128"/>
                <a:gd name="T28" fmla="*/ 92 w 128"/>
                <a:gd name="T29" fmla="*/ 64 h 128"/>
                <a:gd name="T30" fmla="*/ 64 w 128"/>
                <a:gd name="T31" fmla="*/ 8 h 128"/>
                <a:gd name="T32" fmla="*/ 89 w 128"/>
                <a:gd name="T33" fmla="*/ 14 h 128"/>
                <a:gd name="T34" fmla="*/ 79 w 128"/>
                <a:gd name="T35" fmla="*/ 31 h 128"/>
                <a:gd name="T36" fmla="*/ 64 w 128"/>
                <a:gd name="T37" fmla="*/ 28 h 128"/>
                <a:gd name="T38" fmla="*/ 52 w 128"/>
                <a:gd name="T39" fmla="*/ 30 h 128"/>
                <a:gd name="T40" fmla="*/ 42 w 128"/>
                <a:gd name="T41" fmla="*/ 13 h 128"/>
                <a:gd name="T42" fmla="*/ 64 w 128"/>
                <a:gd name="T43" fmla="*/ 8 h 128"/>
                <a:gd name="T44" fmla="*/ 35 w 128"/>
                <a:gd name="T45" fmla="*/ 16 h 128"/>
                <a:gd name="T46" fmla="*/ 45 w 128"/>
                <a:gd name="T47" fmla="*/ 34 h 128"/>
                <a:gd name="T48" fmla="*/ 37 w 128"/>
                <a:gd name="T49" fmla="*/ 41 h 128"/>
                <a:gd name="T50" fmla="*/ 19 w 128"/>
                <a:gd name="T51" fmla="*/ 31 h 128"/>
                <a:gd name="T52" fmla="*/ 35 w 128"/>
                <a:gd name="T53" fmla="*/ 16 h 128"/>
                <a:gd name="T54" fmla="*/ 8 w 128"/>
                <a:gd name="T55" fmla="*/ 64 h 128"/>
                <a:gd name="T56" fmla="*/ 15 w 128"/>
                <a:gd name="T57" fmla="*/ 37 h 128"/>
                <a:gd name="T58" fmla="*/ 32 w 128"/>
                <a:gd name="T59" fmla="*/ 47 h 128"/>
                <a:gd name="T60" fmla="*/ 28 w 128"/>
                <a:gd name="T61" fmla="*/ 64 h 128"/>
                <a:gd name="T62" fmla="*/ 31 w 128"/>
                <a:gd name="T63" fmla="*/ 78 h 128"/>
                <a:gd name="T64" fmla="*/ 14 w 128"/>
                <a:gd name="T65" fmla="*/ 88 h 128"/>
                <a:gd name="T66" fmla="*/ 8 w 128"/>
                <a:gd name="T67" fmla="*/ 64 h 128"/>
                <a:gd name="T68" fmla="*/ 18 w 128"/>
                <a:gd name="T69" fmla="*/ 95 h 128"/>
                <a:gd name="T70" fmla="*/ 35 w 128"/>
                <a:gd name="T71" fmla="*/ 85 h 128"/>
                <a:gd name="T72" fmla="*/ 43 w 128"/>
                <a:gd name="T73" fmla="*/ 93 h 128"/>
                <a:gd name="T74" fmla="*/ 33 w 128"/>
                <a:gd name="T75" fmla="*/ 111 h 128"/>
                <a:gd name="T76" fmla="*/ 18 w 128"/>
                <a:gd name="T77" fmla="*/ 95 h 128"/>
                <a:gd name="T78" fmla="*/ 64 w 128"/>
                <a:gd name="T79" fmla="*/ 120 h 128"/>
                <a:gd name="T80" fmla="*/ 40 w 128"/>
                <a:gd name="T81" fmla="*/ 115 h 128"/>
                <a:gd name="T82" fmla="*/ 50 w 128"/>
                <a:gd name="T83" fmla="*/ 97 h 128"/>
                <a:gd name="T84" fmla="*/ 64 w 128"/>
                <a:gd name="T85" fmla="*/ 100 h 128"/>
                <a:gd name="T86" fmla="*/ 81 w 128"/>
                <a:gd name="T87" fmla="*/ 96 h 128"/>
                <a:gd name="T88" fmla="*/ 91 w 128"/>
                <a:gd name="T89" fmla="*/ 113 h 128"/>
                <a:gd name="T90" fmla="*/ 64 w 128"/>
                <a:gd name="T91" fmla="*/ 120 h 128"/>
                <a:gd name="T92" fmla="*/ 98 w 128"/>
                <a:gd name="T93" fmla="*/ 109 h 128"/>
                <a:gd name="T94" fmla="*/ 87 w 128"/>
                <a:gd name="T95" fmla="*/ 91 h 128"/>
                <a:gd name="T96" fmla="*/ 95 w 128"/>
                <a:gd name="T97" fmla="*/ 83 h 128"/>
                <a:gd name="T98" fmla="*/ 112 w 128"/>
                <a:gd name="T99" fmla="*/ 93 h 128"/>
                <a:gd name="T100" fmla="*/ 98 w 128"/>
                <a:gd name="T101" fmla="*/ 109 h 128"/>
                <a:gd name="T102" fmla="*/ 98 w 128"/>
                <a:gd name="T103" fmla="*/ 76 h 128"/>
                <a:gd name="T104" fmla="*/ 100 w 128"/>
                <a:gd name="T105" fmla="*/ 64 h 128"/>
                <a:gd name="T106" fmla="*/ 97 w 128"/>
                <a:gd name="T107" fmla="*/ 50 h 128"/>
                <a:gd name="T108" fmla="*/ 114 w 128"/>
                <a:gd name="T109" fmla="*/ 39 h 128"/>
                <a:gd name="T110" fmla="*/ 120 w 128"/>
                <a:gd name="T111" fmla="*/ 64 h 128"/>
                <a:gd name="T112" fmla="*/ 116 w 128"/>
                <a:gd name="T113" fmla="*/ 86 h 128"/>
                <a:gd name="T114" fmla="*/ 98 w 128"/>
                <a:gd name="T115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110" y="3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1" y="40"/>
                    <a:pt x="88" y="37"/>
                    <a:pt x="86" y="35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101" y="22"/>
                    <a:pt x="106" y="27"/>
                    <a:pt x="110" y="33"/>
                  </a:cubicBezTo>
                  <a:close/>
                  <a:moveTo>
                    <a:pt x="92" y="64"/>
                  </a:moveTo>
                  <a:cubicBezTo>
                    <a:pt x="92" y="80"/>
                    <a:pt x="79" y="92"/>
                    <a:pt x="64" y="92"/>
                  </a:cubicBezTo>
                  <a:cubicBezTo>
                    <a:pt x="49" y="92"/>
                    <a:pt x="36" y="80"/>
                    <a:pt x="36" y="64"/>
                  </a:cubicBezTo>
                  <a:cubicBezTo>
                    <a:pt x="36" y="49"/>
                    <a:pt x="49" y="36"/>
                    <a:pt x="64" y="36"/>
                  </a:cubicBezTo>
                  <a:cubicBezTo>
                    <a:pt x="79" y="36"/>
                    <a:pt x="92" y="49"/>
                    <a:pt x="92" y="64"/>
                  </a:cubicBezTo>
                  <a:close/>
                  <a:moveTo>
                    <a:pt x="64" y="8"/>
                  </a:moveTo>
                  <a:cubicBezTo>
                    <a:pt x="73" y="8"/>
                    <a:pt x="81" y="10"/>
                    <a:pt x="89" y="14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4" y="29"/>
                    <a:pt x="69" y="28"/>
                    <a:pt x="64" y="28"/>
                  </a:cubicBezTo>
                  <a:cubicBezTo>
                    <a:pt x="60" y="28"/>
                    <a:pt x="56" y="29"/>
                    <a:pt x="52" y="30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9" y="10"/>
                    <a:pt x="56" y="8"/>
                    <a:pt x="64" y="8"/>
                  </a:cubicBezTo>
                  <a:close/>
                  <a:moveTo>
                    <a:pt x="35" y="16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42" y="35"/>
                    <a:pt x="39" y="38"/>
                    <a:pt x="37" y="4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4" y="25"/>
                    <a:pt x="29" y="20"/>
                    <a:pt x="35" y="16"/>
                  </a:cubicBezTo>
                  <a:close/>
                  <a:moveTo>
                    <a:pt x="8" y="64"/>
                  </a:moveTo>
                  <a:cubicBezTo>
                    <a:pt x="8" y="54"/>
                    <a:pt x="11" y="45"/>
                    <a:pt x="15" y="3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52"/>
                    <a:pt x="28" y="58"/>
                    <a:pt x="28" y="64"/>
                  </a:cubicBezTo>
                  <a:cubicBezTo>
                    <a:pt x="28" y="69"/>
                    <a:pt x="29" y="74"/>
                    <a:pt x="31" y="7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0" y="81"/>
                    <a:pt x="8" y="73"/>
                    <a:pt x="8" y="64"/>
                  </a:cubicBezTo>
                  <a:close/>
                  <a:moveTo>
                    <a:pt x="18" y="95"/>
                  </a:moveTo>
                  <a:cubicBezTo>
                    <a:pt x="35" y="85"/>
                    <a:pt x="35" y="85"/>
                    <a:pt x="35" y="85"/>
                  </a:cubicBezTo>
                  <a:cubicBezTo>
                    <a:pt x="37" y="88"/>
                    <a:pt x="40" y="91"/>
                    <a:pt x="43" y="93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27" y="107"/>
                    <a:pt x="22" y="101"/>
                    <a:pt x="18" y="95"/>
                  </a:cubicBezTo>
                  <a:close/>
                  <a:moveTo>
                    <a:pt x="64" y="120"/>
                  </a:moveTo>
                  <a:cubicBezTo>
                    <a:pt x="55" y="120"/>
                    <a:pt x="47" y="118"/>
                    <a:pt x="40" y="115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4" y="99"/>
                    <a:pt x="59" y="100"/>
                    <a:pt x="64" y="100"/>
                  </a:cubicBezTo>
                  <a:cubicBezTo>
                    <a:pt x="70" y="100"/>
                    <a:pt x="76" y="99"/>
                    <a:pt x="81" y="9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83" y="118"/>
                    <a:pt x="74" y="120"/>
                    <a:pt x="64" y="120"/>
                  </a:cubicBezTo>
                  <a:close/>
                  <a:moveTo>
                    <a:pt x="98" y="109"/>
                  </a:moveTo>
                  <a:cubicBezTo>
                    <a:pt x="87" y="91"/>
                    <a:pt x="87" y="91"/>
                    <a:pt x="87" y="91"/>
                  </a:cubicBezTo>
                  <a:cubicBezTo>
                    <a:pt x="90" y="89"/>
                    <a:pt x="93" y="86"/>
                    <a:pt x="95" y="83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8" y="99"/>
                    <a:pt x="103" y="105"/>
                    <a:pt x="98" y="109"/>
                  </a:cubicBezTo>
                  <a:close/>
                  <a:moveTo>
                    <a:pt x="98" y="76"/>
                  </a:moveTo>
                  <a:cubicBezTo>
                    <a:pt x="99" y="72"/>
                    <a:pt x="100" y="68"/>
                    <a:pt x="100" y="64"/>
                  </a:cubicBezTo>
                  <a:cubicBezTo>
                    <a:pt x="100" y="59"/>
                    <a:pt x="99" y="54"/>
                    <a:pt x="97" y="50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8" y="47"/>
                    <a:pt x="120" y="55"/>
                    <a:pt x="120" y="64"/>
                  </a:cubicBezTo>
                  <a:cubicBezTo>
                    <a:pt x="120" y="72"/>
                    <a:pt x="118" y="79"/>
                    <a:pt x="116" y="86"/>
                  </a:cubicBezTo>
                  <a:cubicBezTo>
                    <a:pt x="98" y="76"/>
                    <a:pt x="98" y="76"/>
                    <a:pt x="9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4EA9514-DBCD-4772-A758-38BA12F493FE}"/>
              </a:ext>
            </a:extLst>
          </p:cNvPr>
          <p:cNvGrpSpPr/>
          <p:nvPr/>
        </p:nvGrpSpPr>
        <p:grpSpPr>
          <a:xfrm>
            <a:off x="1155867" y="3451769"/>
            <a:ext cx="684076" cy="684076"/>
            <a:chOff x="4518636" y="5211198"/>
            <a:chExt cx="684076" cy="684076"/>
          </a:xfrm>
        </p:grpSpPr>
        <p:sp>
          <p:nvSpPr>
            <p:cNvPr id="17" name="Rounded Rectangle 42">
              <a:extLst>
                <a:ext uri="{FF2B5EF4-FFF2-40B4-BE49-F238E27FC236}">
                  <a16:creationId xmlns:a16="http://schemas.microsoft.com/office/drawing/2014/main" id="{87C3E359-15A7-4441-A864-E8C69DFD98A0}"/>
                </a:ext>
              </a:extLst>
            </p:cNvPr>
            <p:cNvSpPr/>
            <p:nvPr/>
          </p:nvSpPr>
          <p:spPr>
            <a:xfrm>
              <a:off x="4518636" y="5211198"/>
              <a:ext cx="684076" cy="684076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63E9F29-EE14-4B62-A22B-ABE5BC115F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2380" y="5403964"/>
              <a:ext cx="296589" cy="298546"/>
            </a:xfrm>
            <a:custGeom>
              <a:avLst/>
              <a:gdLst>
                <a:gd name="T0" fmla="*/ 116 w 128"/>
                <a:gd name="T1" fmla="*/ 77 h 129"/>
                <a:gd name="T2" fmla="*/ 116 w 128"/>
                <a:gd name="T3" fmla="*/ 117 h 129"/>
                <a:gd name="T4" fmla="*/ 104 w 128"/>
                <a:gd name="T5" fmla="*/ 129 h 129"/>
                <a:gd name="T6" fmla="*/ 24 w 128"/>
                <a:gd name="T7" fmla="*/ 129 h 129"/>
                <a:gd name="T8" fmla="*/ 12 w 128"/>
                <a:gd name="T9" fmla="*/ 117 h 129"/>
                <a:gd name="T10" fmla="*/ 12 w 128"/>
                <a:gd name="T11" fmla="*/ 77 h 129"/>
                <a:gd name="T12" fmla="*/ 0 w 128"/>
                <a:gd name="T13" fmla="*/ 65 h 129"/>
                <a:gd name="T14" fmla="*/ 0 w 128"/>
                <a:gd name="T15" fmla="*/ 49 h 129"/>
                <a:gd name="T16" fmla="*/ 12 w 128"/>
                <a:gd name="T17" fmla="*/ 37 h 129"/>
                <a:gd name="T18" fmla="*/ 55 w 128"/>
                <a:gd name="T19" fmla="*/ 37 h 129"/>
                <a:gd name="T20" fmla="*/ 55 w 128"/>
                <a:gd name="T21" fmla="*/ 37 h 129"/>
                <a:gd name="T22" fmla="*/ 88 w 128"/>
                <a:gd name="T23" fmla="*/ 5 h 129"/>
                <a:gd name="T24" fmla="*/ 104 w 128"/>
                <a:gd name="T25" fmla="*/ 5 h 129"/>
                <a:gd name="T26" fmla="*/ 104 w 128"/>
                <a:gd name="T27" fmla="*/ 21 h 129"/>
                <a:gd name="T28" fmla="*/ 89 w 128"/>
                <a:gd name="T29" fmla="*/ 37 h 129"/>
                <a:gd name="T30" fmla="*/ 116 w 128"/>
                <a:gd name="T31" fmla="*/ 37 h 129"/>
                <a:gd name="T32" fmla="*/ 128 w 128"/>
                <a:gd name="T33" fmla="*/ 49 h 129"/>
                <a:gd name="T34" fmla="*/ 128 w 128"/>
                <a:gd name="T35" fmla="*/ 65 h 129"/>
                <a:gd name="T36" fmla="*/ 116 w 128"/>
                <a:gd name="T37" fmla="*/ 77 h 129"/>
                <a:gd name="T38" fmla="*/ 20 w 128"/>
                <a:gd name="T39" fmla="*/ 117 h 129"/>
                <a:gd name="T40" fmla="*/ 24 w 128"/>
                <a:gd name="T41" fmla="*/ 121 h 129"/>
                <a:gd name="T42" fmla="*/ 36 w 128"/>
                <a:gd name="T43" fmla="*/ 121 h 129"/>
                <a:gd name="T44" fmla="*/ 36 w 128"/>
                <a:gd name="T45" fmla="*/ 97 h 129"/>
                <a:gd name="T46" fmla="*/ 40 w 128"/>
                <a:gd name="T47" fmla="*/ 93 h 129"/>
                <a:gd name="T48" fmla="*/ 44 w 128"/>
                <a:gd name="T49" fmla="*/ 97 h 129"/>
                <a:gd name="T50" fmla="*/ 44 w 128"/>
                <a:gd name="T51" fmla="*/ 121 h 129"/>
                <a:gd name="T52" fmla="*/ 60 w 128"/>
                <a:gd name="T53" fmla="*/ 121 h 129"/>
                <a:gd name="T54" fmla="*/ 60 w 128"/>
                <a:gd name="T55" fmla="*/ 97 h 129"/>
                <a:gd name="T56" fmla="*/ 64 w 128"/>
                <a:gd name="T57" fmla="*/ 93 h 129"/>
                <a:gd name="T58" fmla="*/ 68 w 128"/>
                <a:gd name="T59" fmla="*/ 97 h 129"/>
                <a:gd name="T60" fmla="*/ 68 w 128"/>
                <a:gd name="T61" fmla="*/ 121 h 129"/>
                <a:gd name="T62" fmla="*/ 84 w 128"/>
                <a:gd name="T63" fmla="*/ 121 h 129"/>
                <a:gd name="T64" fmla="*/ 84 w 128"/>
                <a:gd name="T65" fmla="*/ 97 h 129"/>
                <a:gd name="T66" fmla="*/ 88 w 128"/>
                <a:gd name="T67" fmla="*/ 93 h 129"/>
                <a:gd name="T68" fmla="*/ 92 w 128"/>
                <a:gd name="T69" fmla="*/ 97 h 129"/>
                <a:gd name="T70" fmla="*/ 92 w 128"/>
                <a:gd name="T71" fmla="*/ 121 h 129"/>
                <a:gd name="T72" fmla="*/ 104 w 128"/>
                <a:gd name="T73" fmla="*/ 121 h 129"/>
                <a:gd name="T74" fmla="*/ 108 w 128"/>
                <a:gd name="T75" fmla="*/ 117 h 129"/>
                <a:gd name="T76" fmla="*/ 108 w 128"/>
                <a:gd name="T77" fmla="*/ 77 h 129"/>
                <a:gd name="T78" fmla="*/ 20 w 128"/>
                <a:gd name="T79" fmla="*/ 77 h 129"/>
                <a:gd name="T80" fmla="*/ 20 w 128"/>
                <a:gd name="T81" fmla="*/ 117 h 129"/>
                <a:gd name="T82" fmla="*/ 99 w 128"/>
                <a:gd name="T83" fmla="*/ 18 h 129"/>
                <a:gd name="T84" fmla="*/ 99 w 128"/>
                <a:gd name="T85" fmla="*/ 11 h 129"/>
                <a:gd name="T86" fmla="*/ 91 w 128"/>
                <a:gd name="T87" fmla="*/ 11 h 129"/>
                <a:gd name="T88" fmla="*/ 61 w 128"/>
                <a:gd name="T89" fmla="*/ 40 h 129"/>
                <a:gd name="T90" fmla="*/ 61 w 128"/>
                <a:gd name="T91" fmla="*/ 48 h 129"/>
                <a:gd name="T92" fmla="*/ 69 w 128"/>
                <a:gd name="T93" fmla="*/ 48 h 129"/>
                <a:gd name="T94" fmla="*/ 99 w 128"/>
                <a:gd name="T95" fmla="*/ 18 h 129"/>
                <a:gd name="T96" fmla="*/ 120 w 128"/>
                <a:gd name="T97" fmla="*/ 49 h 129"/>
                <a:gd name="T98" fmla="*/ 116 w 128"/>
                <a:gd name="T99" fmla="*/ 45 h 129"/>
                <a:gd name="T100" fmla="*/ 81 w 128"/>
                <a:gd name="T101" fmla="*/ 45 h 129"/>
                <a:gd name="T102" fmla="*/ 72 w 128"/>
                <a:gd name="T103" fmla="*/ 54 h 129"/>
                <a:gd name="T104" fmla="*/ 55 w 128"/>
                <a:gd name="T105" fmla="*/ 54 h 129"/>
                <a:gd name="T106" fmla="*/ 52 w 128"/>
                <a:gd name="T107" fmla="*/ 45 h 129"/>
                <a:gd name="T108" fmla="*/ 12 w 128"/>
                <a:gd name="T109" fmla="*/ 45 h 129"/>
                <a:gd name="T110" fmla="*/ 8 w 128"/>
                <a:gd name="T111" fmla="*/ 49 h 129"/>
                <a:gd name="T112" fmla="*/ 8 w 128"/>
                <a:gd name="T113" fmla="*/ 65 h 129"/>
                <a:gd name="T114" fmla="*/ 12 w 128"/>
                <a:gd name="T115" fmla="*/ 69 h 129"/>
                <a:gd name="T116" fmla="*/ 116 w 128"/>
                <a:gd name="T117" fmla="*/ 69 h 129"/>
                <a:gd name="T118" fmla="*/ 120 w 128"/>
                <a:gd name="T119" fmla="*/ 65 h 129"/>
                <a:gd name="T120" fmla="*/ 120 w 128"/>
                <a:gd name="T121" fmla="*/ 4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" h="129">
                  <a:moveTo>
                    <a:pt x="116" y="77"/>
                  </a:moveTo>
                  <a:cubicBezTo>
                    <a:pt x="116" y="117"/>
                    <a:pt x="116" y="117"/>
                    <a:pt x="116" y="117"/>
                  </a:cubicBezTo>
                  <a:cubicBezTo>
                    <a:pt x="116" y="124"/>
                    <a:pt x="111" y="129"/>
                    <a:pt x="10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17" y="129"/>
                    <a:pt x="12" y="124"/>
                    <a:pt x="12" y="11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5" y="77"/>
                    <a:pt x="0" y="72"/>
                    <a:pt x="0" y="6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5" y="37"/>
                    <a:pt x="12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2" y="0"/>
                    <a:pt x="100" y="0"/>
                    <a:pt x="104" y="5"/>
                  </a:cubicBezTo>
                  <a:cubicBezTo>
                    <a:pt x="109" y="9"/>
                    <a:pt x="109" y="17"/>
                    <a:pt x="104" y="21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23" y="37"/>
                    <a:pt x="128" y="42"/>
                    <a:pt x="128" y="49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72"/>
                    <a:pt x="123" y="77"/>
                    <a:pt x="116" y="77"/>
                  </a:cubicBezTo>
                  <a:close/>
                  <a:moveTo>
                    <a:pt x="20" y="117"/>
                  </a:moveTo>
                  <a:cubicBezTo>
                    <a:pt x="20" y="119"/>
                    <a:pt x="22" y="121"/>
                    <a:pt x="24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5"/>
                    <a:pt x="38" y="93"/>
                    <a:pt x="40" y="93"/>
                  </a:cubicBezTo>
                  <a:cubicBezTo>
                    <a:pt x="42" y="93"/>
                    <a:pt x="44" y="95"/>
                    <a:pt x="44" y="97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62" y="93"/>
                    <a:pt x="64" y="93"/>
                  </a:cubicBezTo>
                  <a:cubicBezTo>
                    <a:pt x="66" y="93"/>
                    <a:pt x="68" y="95"/>
                    <a:pt x="68" y="97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4" y="95"/>
                    <a:pt x="86" y="93"/>
                    <a:pt x="88" y="93"/>
                  </a:cubicBezTo>
                  <a:cubicBezTo>
                    <a:pt x="90" y="93"/>
                    <a:pt x="92" y="95"/>
                    <a:pt x="92" y="97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6" y="121"/>
                    <a:pt x="108" y="119"/>
                    <a:pt x="108" y="11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117"/>
                    <a:pt x="20" y="117"/>
                    <a:pt x="20" y="117"/>
                  </a:cubicBezTo>
                  <a:close/>
                  <a:moveTo>
                    <a:pt x="99" y="18"/>
                  </a:moveTo>
                  <a:cubicBezTo>
                    <a:pt x="101" y="16"/>
                    <a:pt x="101" y="13"/>
                    <a:pt x="99" y="11"/>
                  </a:cubicBezTo>
                  <a:cubicBezTo>
                    <a:pt x="97" y="9"/>
                    <a:pt x="93" y="9"/>
                    <a:pt x="91" y="11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9" y="42"/>
                    <a:pt x="59" y="46"/>
                    <a:pt x="61" y="48"/>
                  </a:cubicBezTo>
                  <a:cubicBezTo>
                    <a:pt x="63" y="50"/>
                    <a:pt x="67" y="50"/>
                    <a:pt x="69" y="48"/>
                  </a:cubicBezTo>
                  <a:cubicBezTo>
                    <a:pt x="99" y="18"/>
                    <a:pt x="99" y="18"/>
                    <a:pt x="99" y="18"/>
                  </a:cubicBezTo>
                  <a:close/>
                  <a:moveTo>
                    <a:pt x="120" y="49"/>
                  </a:moveTo>
                  <a:cubicBezTo>
                    <a:pt x="120" y="47"/>
                    <a:pt x="118" y="45"/>
                    <a:pt x="116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8" y="58"/>
                    <a:pt x="60" y="58"/>
                    <a:pt x="55" y="54"/>
                  </a:cubicBezTo>
                  <a:cubicBezTo>
                    <a:pt x="53" y="51"/>
                    <a:pt x="52" y="48"/>
                    <a:pt x="5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0" y="45"/>
                    <a:pt x="8" y="47"/>
                    <a:pt x="8" y="49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7"/>
                    <a:pt x="10" y="69"/>
                    <a:pt x="12" y="6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8" y="69"/>
                    <a:pt x="120" y="67"/>
                    <a:pt x="120" y="65"/>
                  </a:cubicBezTo>
                  <a:cubicBezTo>
                    <a:pt x="120" y="49"/>
                    <a:pt x="120" y="49"/>
                    <a:pt x="12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085EDD2-C875-4930-A2EA-AAD18680961C}"/>
              </a:ext>
            </a:extLst>
          </p:cNvPr>
          <p:cNvGrpSpPr/>
          <p:nvPr/>
        </p:nvGrpSpPr>
        <p:grpSpPr>
          <a:xfrm>
            <a:off x="1155867" y="4809281"/>
            <a:ext cx="684076" cy="684076"/>
            <a:chOff x="8298094" y="5211198"/>
            <a:chExt cx="684076" cy="684076"/>
          </a:xfrm>
        </p:grpSpPr>
        <p:sp>
          <p:nvSpPr>
            <p:cNvPr id="19" name="Rounded Rectangle 44">
              <a:extLst>
                <a:ext uri="{FF2B5EF4-FFF2-40B4-BE49-F238E27FC236}">
                  <a16:creationId xmlns:a16="http://schemas.microsoft.com/office/drawing/2014/main" id="{DF920397-865A-4205-AB7E-48D30FE64685}"/>
                </a:ext>
              </a:extLst>
            </p:cNvPr>
            <p:cNvSpPr/>
            <p:nvPr/>
          </p:nvSpPr>
          <p:spPr>
            <a:xfrm>
              <a:off x="8298094" y="5211198"/>
              <a:ext cx="684076" cy="68407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1270000" sx="74000" sy="74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10B851A-FC57-45A4-8F8C-D1E1FBACA7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9034" y="5404942"/>
              <a:ext cx="222196" cy="296588"/>
            </a:xfrm>
            <a:custGeom>
              <a:avLst/>
              <a:gdLst>
                <a:gd name="T0" fmla="*/ 96 w 96"/>
                <a:gd name="T1" fmla="*/ 48 h 128"/>
                <a:gd name="T2" fmla="*/ 48 w 96"/>
                <a:gd name="T3" fmla="*/ 0 h 128"/>
                <a:gd name="T4" fmla="*/ 0 w 96"/>
                <a:gd name="T5" fmla="*/ 48 h 128"/>
                <a:gd name="T6" fmla="*/ 28 w 96"/>
                <a:gd name="T7" fmla="*/ 92 h 128"/>
                <a:gd name="T8" fmla="*/ 28 w 96"/>
                <a:gd name="T9" fmla="*/ 120 h 128"/>
                <a:gd name="T10" fmla="*/ 36 w 96"/>
                <a:gd name="T11" fmla="*/ 128 h 128"/>
                <a:gd name="T12" fmla="*/ 60 w 96"/>
                <a:gd name="T13" fmla="*/ 128 h 128"/>
                <a:gd name="T14" fmla="*/ 68 w 96"/>
                <a:gd name="T15" fmla="*/ 120 h 128"/>
                <a:gd name="T16" fmla="*/ 68 w 96"/>
                <a:gd name="T17" fmla="*/ 104 h 128"/>
                <a:gd name="T18" fmla="*/ 68 w 96"/>
                <a:gd name="T19" fmla="*/ 104 h 128"/>
                <a:gd name="T20" fmla="*/ 68 w 96"/>
                <a:gd name="T21" fmla="*/ 92 h 128"/>
                <a:gd name="T22" fmla="*/ 96 w 96"/>
                <a:gd name="T23" fmla="*/ 48 h 128"/>
                <a:gd name="T24" fmla="*/ 60 w 96"/>
                <a:gd name="T25" fmla="*/ 116 h 128"/>
                <a:gd name="T26" fmla="*/ 56 w 96"/>
                <a:gd name="T27" fmla="*/ 120 h 128"/>
                <a:gd name="T28" fmla="*/ 40 w 96"/>
                <a:gd name="T29" fmla="*/ 120 h 128"/>
                <a:gd name="T30" fmla="*/ 36 w 96"/>
                <a:gd name="T31" fmla="*/ 116 h 128"/>
                <a:gd name="T32" fmla="*/ 36 w 96"/>
                <a:gd name="T33" fmla="*/ 108 h 128"/>
                <a:gd name="T34" fmla="*/ 40 w 96"/>
                <a:gd name="T35" fmla="*/ 104 h 128"/>
                <a:gd name="T36" fmla="*/ 56 w 96"/>
                <a:gd name="T37" fmla="*/ 104 h 128"/>
                <a:gd name="T38" fmla="*/ 60 w 96"/>
                <a:gd name="T39" fmla="*/ 108 h 128"/>
                <a:gd name="T40" fmla="*/ 60 w 96"/>
                <a:gd name="T41" fmla="*/ 116 h 128"/>
                <a:gd name="T42" fmla="*/ 60 w 96"/>
                <a:gd name="T43" fmla="*/ 86 h 128"/>
                <a:gd name="T44" fmla="*/ 60 w 96"/>
                <a:gd name="T45" fmla="*/ 96 h 128"/>
                <a:gd name="T46" fmla="*/ 36 w 96"/>
                <a:gd name="T47" fmla="*/ 96 h 128"/>
                <a:gd name="T48" fmla="*/ 36 w 96"/>
                <a:gd name="T49" fmla="*/ 86 h 128"/>
                <a:gd name="T50" fmla="*/ 8 w 96"/>
                <a:gd name="T51" fmla="*/ 48 h 128"/>
                <a:gd name="T52" fmla="*/ 48 w 96"/>
                <a:gd name="T53" fmla="*/ 8 h 128"/>
                <a:gd name="T54" fmla="*/ 88 w 96"/>
                <a:gd name="T55" fmla="*/ 48 h 128"/>
                <a:gd name="T56" fmla="*/ 60 w 96"/>
                <a:gd name="T57" fmla="*/ 8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28">
                  <a:moveTo>
                    <a:pt x="96" y="48"/>
                  </a:moveTo>
                  <a:cubicBezTo>
                    <a:pt x="96" y="22"/>
                    <a:pt x="75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67"/>
                    <a:pt x="11" y="84"/>
                    <a:pt x="28" y="92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28" y="125"/>
                    <a:pt x="32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4" y="128"/>
                    <a:pt x="68" y="125"/>
                    <a:pt x="68" y="120"/>
                  </a:cubicBezTo>
                  <a:cubicBezTo>
                    <a:pt x="68" y="104"/>
                    <a:pt x="68" y="104"/>
                    <a:pt x="68" y="104"/>
                  </a:cubicBezTo>
                  <a:cubicBezTo>
                    <a:pt x="68" y="104"/>
                    <a:pt x="68" y="104"/>
                    <a:pt x="68" y="104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85" y="84"/>
                    <a:pt x="96" y="67"/>
                    <a:pt x="96" y="48"/>
                  </a:cubicBezTo>
                  <a:close/>
                  <a:moveTo>
                    <a:pt x="60" y="116"/>
                  </a:moveTo>
                  <a:cubicBezTo>
                    <a:pt x="60" y="118"/>
                    <a:pt x="58" y="120"/>
                    <a:pt x="56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38" y="120"/>
                    <a:pt x="36" y="118"/>
                    <a:pt x="36" y="116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6"/>
                    <a:pt x="38" y="104"/>
                    <a:pt x="40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8" y="104"/>
                    <a:pt x="60" y="106"/>
                    <a:pt x="60" y="108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0" y="86"/>
                  </a:moveTo>
                  <a:cubicBezTo>
                    <a:pt x="60" y="96"/>
                    <a:pt x="60" y="96"/>
                    <a:pt x="6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20" y="81"/>
                    <a:pt x="8" y="66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66"/>
                    <a:pt x="76" y="81"/>
                    <a:pt x="60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sp>
        <p:nvSpPr>
          <p:cNvPr id="26" name="Rectangle 20">
            <a:extLst>
              <a:ext uri="{FF2B5EF4-FFF2-40B4-BE49-F238E27FC236}">
                <a16:creationId xmlns:a16="http://schemas.microsoft.com/office/drawing/2014/main" id="{ABCB6ADD-FC6E-4283-A554-1DA486E89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38" y="2089837"/>
            <a:ext cx="3540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Add title text</a:t>
            </a:r>
            <a:endParaRPr kumimoji="0" lang="zh-CN" altLang="en-US" sz="2000" b="0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A74F2F0F-9056-4E53-AFA1-FF54639B6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501" y="2476951"/>
            <a:ext cx="3678855" cy="53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BC537159-D973-41B2-9F06-66BE35C00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727" y="3406695"/>
            <a:ext cx="37356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Add title text</a:t>
            </a:r>
            <a:endParaRPr kumimoji="0" lang="zh-CN" altLang="en-US" sz="2000" b="0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9B2CAD8C-D51D-41BC-A852-AB7203997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489" y="3793807"/>
            <a:ext cx="3678855" cy="53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E28089AC-2F70-408D-AE4B-0F0E9903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717" y="4777004"/>
            <a:ext cx="37886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Add title text</a:t>
            </a:r>
            <a:endParaRPr kumimoji="0" lang="zh-CN" altLang="en-US" sz="2000" b="0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AD4631D-3819-454E-A391-529C4891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78" y="5164116"/>
            <a:ext cx="3678855" cy="53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B4FBDE6-423C-4C6C-BCBA-5691C321CE12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6A9F823-D4B6-42CB-AD03-665B70EFEF2C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0C2D6D8-774C-42AF-ACFD-E7BD60910A34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7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4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4" grpId="0" animBg="1"/>
          <p:bldP spid="26" grpId="0"/>
          <p:bldP spid="27" grpId="0"/>
          <p:bldP spid="28" grpId="0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4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4" grpId="0" animBg="1"/>
          <p:bldP spid="26" grpId="0"/>
          <p:bldP spid="27" grpId="0"/>
          <p:bldP spid="28" grpId="0"/>
          <p:bldP spid="29" grpId="0"/>
          <p:bldP spid="30" grpId="0"/>
          <p:bldP spid="3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948DC9B9-2ADF-4573-B6AF-0834587C923C}"/>
              </a:ext>
            </a:extLst>
          </p:cNvPr>
          <p:cNvSpPr/>
          <p:nvPr/>
        </p:nvSpPr>
        <p:spPr>
          <a:xfrm rot="18980149">
            <a:off x="-431572" y="1121399"/>
            <a:ext cx="5392359" cy="1755763"/>
          </a:xfrm>
          <a:prstGeom prst="roundRect">
            <a:avLst>
              <a:gd name="adj" fmla="val 5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6983FEB1-1D01-4D30-83B4-4F4790F37505}"/>
              </a:ext>
            </a:extLst>
          </p:cNvPr>
          <p:cNvSpPr/>
          <p:nvPr/>
        </p:nvSpPr>
        <p:spPr>
          <a:xfrm rot="18980149">
            <a:off x="-1076323" y="4056417"/>
            <a:ext cx="3780820" cy="16961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270000" sx="74000" sy="74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41954D3-DAB7-47FD-B0BE-1335D0EAEDEC}"/>
              </a:ext>
            </a:extLst>
          </p:cNvPr>
          <p:cNvSpPr/>
          <p:nvPr/>
        </p:nvSpPr>
        <p:spPr>
          <a:xfrm>
            <a:off x="2077444" y="3131589"/>
            <a:ext cx="3055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8B56A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CONTENTS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724AECB-6848-44BA-ADE1-51BED44A66F9}"/>
              </a:ext>
            </a:extLst>
          </p:cNvPr>
          <p:cNvCxnSpPr/>
          <p:nvPr/>
        </p:nvCxnSpPr>
        <p:spPr>
          <a:xfrm>
            <a:off x="2696523" y="3866433"/>
            <a:ext cx="2937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44EC816-33B0-4D21-B57A-5F5E93E52476}"/>
              </a:ext>
            </a:extLst>
          </p:cNvPr>
          <p:cNvGrpSpPr/>
          <p:nvPr/>
        </p:nvGrpSpPr>
        <p:grpSpPr>
          <a:xfrm>
            <a:off x="6442075" y="1572419"/>
            <a:ext cx="4457700" cy="827881"/>
            <a:chOff x="6591300" y="1650829"/>
            <a:chExt cx="4457700" cy="827881"/>
          </a:xfrm>
        </p:grpSpPr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0A252990-93A7-4192-8486-0D8761C99C66}"/>
                </a:ext>
              </a:extLst>
            </p:cNvPr>
            <p:cNvSpPr/>
            <p:nvPr/>
          </p:nvSpPr>
          <p:spPr>
            <a:xfrm>
              <a:off x="6591300" y="1650829"/>
              <a:ext cx="827881" cy="827881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DE84CFA-3084-49BC-BA49-F3FCA75AD2DA}"/>
                </a:ext>
              </a:extLst>
            </p:cNvPr>
            <p:cNvGrpSpPr/>
            <p:nvPr/>
          </p:nvGrpSpPr>
          <p:grpSpPr>
            <a:xfrm>
              <a:off x="7590631" y="1703154"/>
              <a:ext cx="3458369" cy="723230"/>
              <a:chOff x="7419181" y="1757690"/>
              <a:chExt cx="3458369" cy="723230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B9FE39B-67AE-43B3-8204-00463A8233FF}"/>
                  </a:ext>
                </a:extLst>
              </p:cNvPr>
              <p:cNvSpPr txBox="1"/>
              <p:nvPr/>
            </p:nvSpPr>
            <p:spPr>
              <a:xfrm>
                <a:off x="7419181" y="1757690"/>
                <a:ext cx="2805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+mn-ea"/>
                    <a:sym typeface="思源黑体 Light" panose="020B0300000000000000" pitchFamily="34" charset="-122"/>
                  </a:rPr>
                  <a:t>Add title text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0BBF824-30AE-4355-8E9A-079355B6CFBA}"/>
                  </a:ext>
                </a:extLst>
              </p:cNvPr>
              <p:cNvSpPr txBox="1"/>
              <p:nvPr/>
            </p:nvSpPr>
            <p:spPr>
              <a:xfrm>
                <a:off x="7419181" y="2178080"/>
                <a:ext cx="3458369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+mn-ea"/>
                    <a:sym typeface="思源黑体 Light" panose="020B0300000000000000" pitchFamily="34" charset="-122"/>
                  </a:rPr>
                  <a:t>The user can demonstrate on a projector</a:t>
                </a: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8F235F2-FADA-4616-87DD-68D0A1544DA4}"/>
              </a:ext>
            </a:extLst>
          </p:cNvPr>
          <p:cNvGrpSpPr/>
          <p:nvPr/>
        </p:nvGrpSpPr>
        <p:grpSpPr>
          <a:xfrm>
            <a:off x="6442075" y="2721905"/>
            <a:ext cx="4457700" cy="827881"/>
            <a:chOff x="6591300" y="1650829"/>
            <a:chExt cx="4457700" cy="827881"/>
          </a:xfrm>
        </p:grpSpPr>
        <p:sp>
          <p:nvSpPr>
            <p:cNvPr id="31" name="流程图: 接点 30">
              <a:extLst>
                <a:ext uri="{FF2B5EF4-FFF2-40B4-BE49-F238E27FC236}">
                  <a16:creationId xmlns:a16="http://schemas.microsoft.com/office/drawing/2014/main" id="{1D88B500-A3E4-4C3E-8AB3-40CA2F323163}"/>
                </a:ext>
              </a:extLst>
            </p:cNvPr>
            <p:cNvSpPr/>
            <p:nvPr/>
          </p:nvSpPr>
          <p:spPr>
            <a:xfrm>
              <a:off x="6591300" y="1650829"/>
              <a:ext cx="827881" cy="827881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046CA7A-1CA2-4AC7-882C-D2CD3043EB71}"/>
                </a:ext>
              </a:extLst>
            </p:cNvPr>
            <p:cNvGrpSpPr/>
            <p:nvPr/>
          </p:nvGrpSpPr>
          <p:grpSpPr>
            <a:xfrm>
              <a:off x="7590631" y="1703154"/>
              <a:ext cx="3458369" cy="723230"/>
              <a:chOff x="7419181" y="1757690"/>
              <a:chExt cx="3458369" cy="723230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593B639-0146-417B-88C5-BD42494DCAF7}"/>
                  </a:ext>
                </a:extLst>
              </p:cNvPr>
              <p:cNvSpPr txBox="1"/>
              <p:nvPr/>
            </p:nvSpPr>
            <p:spPr>
              <a:xfrm>
                <a:off x="7419181" y="1757690"/>
                <a:ext cx="2805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+mn-ea"/>
                    <a:sym typeface="思源黑体 Light" panose="020B0300000000000000" pitchFamily="34" charset="-122"/>
                  </a:rPr>
                  <a:t>Add title text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F9E0314-FD1F-417C-8EB5-070BA7B28D91}"/>
                  </a:ext>
                </a:extLst>
              </p:cNvPr>
              <p:cNvSpPr txBox="1"/>
              <p:nvPr/>
            </p:nvSpPr>
            <p:spPr>
              <a:xfrm>
                <a:off x="7419181" y="2178080"/>
                <a:ext cx="3458369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+mn-ea"/>
                    <a:sym typeface="思源黑体 Light" panose="020B0300000000000000" pitchFamily="34" charset="-122"/>
                  </a:rPr>
                  <a:t>The user can demonstrate on a projector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9291E98-E082-4150-8127-FB987E053D72}"/>
              </a:ext>
            </a:extLst>
          </p:cNvPr>
          <p:cNvGrpSpPr/>
          <p:nvPr/>
        </p:nvGrpSpPr>
        <p:grpSpPr>
          <a:xfrm>
            <a:off x="6442075" y="3871390"/>
            <a:ext cx="4457700" cy="827881"/>
            <a:chOff x="6591300" y="1650829"/>
            <a:chExt cx="4457700" cy="827881"/>
          </a:xfrm>
        </p:grpSpPr>
        <p:sp>
          <p:nvSpPr>
            <p:cNvPr id="36" name="流程图: 接点 35">
              <a:extLst>
                <a:ext uri="{FF2B5EF4-FFF2-40B4-BE49-F238E27FC236}">
                  <a16:creationId xmlns:a16="http://schemas.microsoft.com/office/drawing/2014/main" id="{42A6BDD1-A37D-43FE-A8F3-FFF2D62F3F06}"/>
                </a:ext>
              </a:extLst>
            </p:cNvPr>
            <p:cNvSpPr/>
            <p:nvPr/>
          </p:nvSpPr>
          <p:spPr>
            <a:xfrm>
              <a:off x="6591300" y="1650829"/>
              <a:ext cx="827881" cy="827881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FA822D9B-715D-4ED0-B0B7-0C69C4E5297F}"/>
                </a:ext>
              </a:extLst>
            </p:cNvPr>
            <p:cNvGrpSpPr/>
            <p:nvPr/>
          </p:nvGrpSpPr>
          <p:grpSpPr>
            <a:xfrm>
              <a:off x="7590631" y="1703154"/>
              <a:ext cx="3458369" cy="723230"/>
              <a:chOff x="7419181" y="1757690"/>
              <a:chExt cx="3458369" cy="723230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B45C8E9-C991-413F-91A9-8B0FD1E1C0E4}"/>
                  </a:ext>
                </a:extLst>
              </p:cNvPr>
              <p:cNvSpPr txBox="1"/>
              <p:nvPr/>
            </p:nvSpPr>
            <p:spPr>
              <a:xfrm>
                <a:off x="7419181" y="1757690"/>
                <a:ext cx="2805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+mn-ea"/>
                    <a:sym typeface="思源黑体 Light" panose="020B0300000000000000" pitchFamily="34" charset="-122"/>
                  </a:rPr>
                  <a:t>Add title text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AEBD7EE-4406-4F24-A6FA-F5099B0BB0CE}"/>
                  </a:ext>
                </a:extLst>
              </p:cNvPr>
              <p:cNvSpPr txBox="1"/>
              <p:nvPr/>
            </p:nvSpPr>
            <p:spPr>
              <a:xfrm>
                <a:off x="7419181" y="2178080"/>
                <a:ext cx="3458369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+mn-ea"/>
                    <a:sym typeface="思源黑体 Light" panose="020B0300000000000000" pitchFamily="34" charset="-122"/>
                  </a:rPr>
                  <a:t>The user can demonstrate on a projector</a:t>
                </a: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67EFCB0-C7B9-49A8-9D4C-1B7B83C4466A}"/>
              </a:ext>
            </a:extLst>
          </p:cNvPr>
          <p:cNvGrpSpPr/>
          <p:nvPr/>
        </p:nvGrpSpPr>
        <p:grpSpPr>
          <a:xfrm>
            <a:off x="6442075" y="5020874"/>
            <a:ext cx="4457700" cy="827881"/>
            <a:chOff x="6591300" y="1650829"/>
            <a:chExt cx="4457700" cy="827881"/>
          </a:xfrm>
        </p:grpSpPr>
        <p:sp>
          <p:nvSpPr>
            <p:cNvPr id="41" name="流程图: 接点 40">
              <a:extLst>
                <a:ext uri="{FF2B5EF4-FFF2-40B4-BE49-F238E27FC236}">
                  <a16:creationId xmlns:a16="http://schemas.microsoft.com/office/drawing/2014/main" id="{B02B0260-78E5-4F9E-A049-5576E1877EFA}"/>
                </a:ext>
              </a:extLst>
            </p:cNvPr>
            <p:cNvSpPr/>
            <p:nvPr/>
          </p:nvSpPr>
          <p:spPr>
            <a:xfrm>
              <a:off x="6591300" y="1650829"/>
              <a:ext cx="827881" cy="827881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4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322DA1A6-4E14-4F19-AE1E-39266FE40593}"/>
                </a:ext>
              </a:extLst>
            </p:cNvPr>
            <p:cNvGrpSpPr/>
            <p:nvPr/>
          </p:nvGrpSpPr>
          <p:grpSpPr>
            <a:xfrm>
              <a:off x="7590631" y="1703154"/>
              <a:ext cx="3458369" cy="723230"/>
              <a:chOff x="7419181" y="1757690"/>
              <a:chExt cx="3458369" cy="723230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DB35322-1CDB-4C88-BD00-F83020D63DB6}"/>
                  </a:ext>
                </a:extLst>
              </p:cNvPr>
              <p:cNvSpPr txBox="1"/>
              <p:nvPr/>
            </p:nvSpPr>
            <p:spPr>
              <a:xfrm>
                <a:off x="7419181" y="1757690"/>
                <a:ext cx="28751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+mn-ea"/>
                    <a:sym typeface="思源黑体 Light" panose="020B0300000000000000" pitchFamily="34" charset="-122"/>
                  </a:rPr>
                  <a:t>Add title text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9B7FA83-AF53-4C8F-92BF-C041F12F58E1}"/>
                  </a:ext>
                </a:extLst>
              </p:cNvPr>
              <p:cNvSpPr txBox="1"/>
              <p:nvPr/>
            </p:nvSpPr>
            <p:spPr>
              <a:xfrm>
                <a:off x="7419181" y="2178080"/>
                <a:ext cx="3458369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+mn-ea"/>
                    <a:sym typeface="思源黑体 Light" panose="020B0300000000000000" pitchFamily="34" charset="-122"/>
                  </a:rPr>
                  <a:t>The user can demonstrate on a projector</a:t>
                </a:r>
              </a:p>
            </p:txBody>
          </p:sp>
        </p:grpSp>
      </p:grpSp>
      <p:sp>
        <p:nvSpPr>
          <p:cNvPr id="47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-23698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53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086836" y="2966827"/>
            <a:ext cx="669781" cy="401055"/>
          </a:xfrm>
          <a:prstGeom prst="rect">
            <a:avLst/>
          </a:prstGeom>
          <a:noFill/>
        </p:spPr>
        <p:txBody>
          <a:bodyPr wrap="square" lIns="92379" tIns="46188" rIns="92379" bIns="46188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-152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82%</a:t>
            </a:r>
            <a:endParaRPr kumimoji="0" lang="zh-CN" altLang="en-US" sz="2000" b="0" i="0" u="none" strike="noStrike" kern="0" cap="none" spc="-152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65876" y="3120809"/>
            <a:ext cx="669781" cy="401055"/>
          </a:xfrm>
          <a:prstGeom prst="rect">
            <a:avLst/>
          </a:prstGeom>
          <a:noFill/>
        </p:spPr>
        <p:txBody>
          <a:bodyPr wrap="square" lIns="92379" tIns="46188" rIns="92379" bIns="46188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-152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73%</a:t>
            </a:r>
            <a:endParaRPr kumimoji="0" lang="zh-CN" altLang="en-US" sz="2000" b="0" i="0" u="none" strike="noStrike" kern="0" cap="none" spc="-152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29407" y="3543092"/>
            <a:ext cx="669781" cy="401055"/>
          </a:xfrm>
          <a:prstGeom prst="rect">
            <a:avLst/>
          </a:prstGeom>
          <a:noFill/>
        </p:spPr>
        <p:txBody>
          <a:bodyPr wrap="square" lIns="92379" tIns="46188" rIns="92379" bIns="46188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-152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56%</a:t>
            </a:r>
            <a:endParaRPr kumimoji="0" lang="zh-CN" altLang="en-US" sz="2000" b="0" i="0" u="none" strike="noStrike" kern="0" cap="none" spc="-152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86347" y="4030685"/>
            <a:ext cx="669781" cy="401055"/>
          </a:xfrm>
          <a:prstGeom prst="rect">
            <a:avLst/>
          </a:prstGeom>
          <a:noFill/>
        </p:spPr>
        <p:txBody>
          <a:bodyPr wrap="square" lIns="92379" tIns="46188" rIns="92379" bIns="46188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-152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32%</a:t>
            </a:r>
            <a:endParaRPr kumimoji="0" lang="zh-CN" altLang="en-US" sz="2000" b="0" i="0" u="none" strike="noStrike" kern="0" cap="none" spc="-152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 rot="5400000" flipH="1">
            <a:off x="8063509" y="3142243"/>
            <a:ext cx="2233259" cy="2879693"/>
            <a:chOff x="8155995" y="3063800"/>
            <a:chExt cx="4110065" cy="2647126"/>
          </a:xfrm>
          <a:effectLst>
            <a:outerShdw blurRad="114300" dist="88900" algn="l" rotWithShape="0">
              <a:prstClr val="black">
                <a:alpha val="22000"/>
              </a:prstClr>
            </a:outerShdw>
          </a:effectLst>
        </p:grpSpPr>
        <p:sp>
          <p:nvSpPr>
            <p:cNvPr id="57" name="矩形 56"/>
            <p:cNvSpPr/>
            <p:nvPr/>
          </p:nvSpPr>
          <p:spPr>
            <a:xfrm>
              <a:off x="8156003" y="3063800"/>
              <a:ext cx="1680799" cy="332667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138244" tIns="69121" rIns="138244" bIns="69121" spcCol="0"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9889504" y="3063800"/>
              <a:ext cx="2376556" cy="332667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lIns="138244" tIns="69121" rIns="138244" bIns="69121" spcCol="0"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156001" y="3899089"/>
              <a:ext cx="1555419" cy="332667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138244" tIns="69121" rIns="138244" bIns="69121" spcCol="0"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763824" y="3899089"/>
              <a:ext cx="2199274" cy="332667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lIns="138244" tIns="69121" rIns="138244" bIns="69121" spcCol="0"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8155998" y="4671503"/>
              <a:ext cx="1174131" cy="332667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138244" tIns="69121" rIns="138244" bIns="69121" spcCol="0"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381625" y="4671501"/>
              <a:ext cx="1660158" cy="332667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lIns="138244" tIns="69121" rIns="138244" bIns="69121" spcCol="0"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8155995" y="5378253"/>
              <a:ext cx="810249" cy="332667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138244" tIns="69121" rIns="138244" bIns="69121" spcCol="0"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9018774" y="5378259"/>
              <a:ext cx="1145643" cy="332667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lIns="138244" tIns="69121" rIns="138244" bIns="69121" spcCol="0"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245425" y="2877847"/>
            <a:ext cx="1737011" cy="1516247"/>
            <a:chOff x="1397291" y="3132277"/>
            <a:chExt cx="1948823" cy="1702026"/>
          </a:xfrm>
        </p:grpSpPr>
        <p:grpSp>
          <p:nvGrpSpPr>
            <p:cNvPr id="66" name="组合 65"/>
            <p:cNvGrpSpPr/>
            <p:nvPr/>
          </p:nvGrpSpPr>
          <p:grpSpPr>
            <a:xfrm>
              <a:off x="1397291" y="3132277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69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lumMod val="82000"/>
                      <a:lumOff val="18000"/>
                    </a:sysClr>
                  </a:gs>
                  <a:gs pos="47000">
                    <a:srgbClr val="F5F5F5"/>
                  </a:gs>
                  <a:gs pos="100000">
                    <a:sysClr val="window" lastClr="FFFFFF">
                      <a:lumMod val="95000"/>
                      <a:lumOff val="5000"/>
                    </a:sys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1650672" y="3357062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28B56A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34170" y="3791886"/>
              <a:ext cx="1358561" cy="40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Month 1</a:t>
              </a:r>
              <a:endParaRPr kumimoji="0" lang="zh-CN" altLang="en-US" sz="17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578749" y="3635969"/>
            <a:ext cx="1737011" cy="1516247"/>
            <a:chOff x="2893203" y="3983290"/>
            <a:chExt cx="1948823" cy="1702026"/>
          </a:xfrm>
        </p:grpSpPr>
        <p:grpSp>
          <p:nvGrpSpPr>
            <p:cNvPr id="72" name="组合 71"/>
            <p:cNvGrpSpPr/>
            <p:nvPr/>
          </p:nvGrpSpPr>
          <p:grpSpPr>
            <a:xfrm>
              <a:off x="2893203" y="3983290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76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lumMod val="82000"/>
                      <a:lumOff val="18000"/>
                    </a:sysClr>
                  </a:gs>
                  <a:gs pos="47000">
                    <a:srgbClr val="F5F5F5"/>
                  </a:gs>
                  <a:gs pos="100000">
                    <a:sysClr val="window" lastClr="FFFFFF">
                      <a:lumMod val="95000"/>
                      <a:lumOff val="5000"/>
                    </a:sys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73" name="Freeform 7"/>
            <p:cNvSpPr>
              <a:spLocks/>
            </p:cNvSpPr>
            <p:nvPr/>
          </p:nvSpPr>
          <p:spPr bwMode="auto">
            <a:xfrm>
              <a:off x="3146586" y="4181609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50D890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30558" y="4568805"/>
              <a:ext cx="1271985" cy="40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Month 2</a:t>
              </a:r>
              <a:endParaRPr kumimoji="0" lang="zh-CN" altLang="en-US" sz="17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905712" y="2865305"/>
            <a:ext cx="1737011" cy="1516247"/>
            <a:chOff x="4381974" y="3118200"/>
            <a:chExt cx="1948823" cy="1702026"/>
          </a:xfrm>
        </p:grpSpPr>
        <p:grpSp>
          <p:nvGrpSpPr>
            <p:cNvPr id="78" name="组合 77"/>
            <p:cNvGrpSpPr/>
            <p:nvPr/>
          </p:nvGrpSpPr>
          <p:grpSpPr>
            <a:xfrm>
              <a:off x="4381974" y="3118200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81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2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lumMod val="82000"/>
                      <a:lumOff val="18000"/>
                    </a:sysClr>
                  </a:gs>
                  <a:gs pos="47000">
                    <a:srgbClr val="F5F5F5"/>
                  </a:gs>
                  <a:gs pos="100000">
                    <a:sysClr val="window" lastClr="FFFFFF">
                      <a:lumMod val="95000"/>
                      <a:lumOff val="5000"/>
                    </a:sys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4635357" y="3316519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3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49508" y="3730068"/>
              <a:ext cx="1327907" cy="40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Month 3</a:t>
              </a:r>
              <a:endParaRPr kumimoji="0" lang="zh-CN" altLang="en-US" sz="17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900825" y="4409033"/>
            <a:ext cx="1737011" cy="1516247"/>
            <a:chOff x="4376494" y="4851074"/>
            <a:chExt cx="1948823" cy="1702026"/>
          </a:xfrm>
        </p:grpSpPr>
        <p:grpSp>
          <p:nvGrpSpPr>
            <p:cNvPr id="84" name="组合 83"/>
            <p:cNvGrpSpPr/>
            <p:nvPr/>
          </p:nvGrpSpPr>
          <p:grpSpPr>
            <a:xfrm>
              <a:off x="4376494" y="4851074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87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8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lumMod val="82000"/>
                      <a:lumOff val="18000"/>
                    </a:sysClr>
                  </a:gs>
                  <a:gs pos="47000">
                    <a:srgbClr val="F5F5F5"/>
                  </a:gs>
                  <a:gs pos="100000">
                    <a:sysClr val="window" lastClr="FFFFFF">
                      <a:lumMod val="95000"/>
                      <a:lumOff val="5000"/>
                    </a:sys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85" name="Freeform 7"/>
            <p:cNvSpPr>
              <a:spLocks/>
            </p:cNvSpPr>
            <p:nvPr/>
          </p:nvSpPr>
          <p:spPr bwMode="auto">
            <a:xfrm>
              <a:off x="4629876" y="5049394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4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796629" y="5462945"/>
              <a:ext cx="1275308" cy="40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Month 4</a:t>
              </a:r>
              <a:endParaRPr kumimoji="0" lang="zh-CN" altLang="en-US" sz="17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275871" y="2885438"/>
            <a:ext cx="4875680" cy="2807388"/>
            <a:chOff x="7041153" y="3140803"/>
            <a:chExt cx="5470223" cy="3151364"/>
          </a:xfrm>
        </p:grpSpPr>
        <p:cxnSp>
          <p:nvCxnSpPr>
            <p:cNvPr id="90" name="直接箭头连接符 89"/>
            <p:cNvCxnSpPr/>
            <p:nvPr/>
          </p:nvCxnSpPr>
          <p:spPr>
            <a:xfrm>
              <a:off x="8039682" y="6292167"/>
              <a:ext cx="4471694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91" name="直接箭头连接符 90"/>
            <p:cNvCxnSpPr/>
            <p:nvPr/>
          </p:nvCxnSpPr>
          <p:spPr>
            <a:xfrm flipV="1">
              <a:off x="8039039" y="3140803"/>
              <a:ext cx="0" cy="313069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7041153" y="3398595"/>
              <a:ext cx="997885" cy="621861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Month 4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041153" y="4232255"/>
              <a:ext cx="997885" cy="345471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Month 3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041153" y="5004668"/>
              <a:ext cx="997885" cy="345471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Month 2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041153" y="5677403"/>
              <a:ext cx="997885" cy="345471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Month 1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809354" y="1515728"/>
            <a:ext cx="3200796" cy="1078526"/>
            <a:chOff x="6084168" y="1128945"/>
            <a:chExt cx="2547028" cy="834184"/>
          </a:xfrm>
        </p:grpSpPr>
        <p:sp>
          <p:nvSpPr>
            <p:cNvPr id="97" name="TextBox 96"/>
            <p:cNvSpPr txBox="1"/>
            <p:nvPr/>
          </p:nvSpPr>
          <p:spPr>
            <a:xfrm>
              <a:off x="6084168" y="1514664"/>
              <a:ext cx="2317852" cy="44846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109640" y="1128945"/>
              <a:ext cx="2521556" cy="294090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67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3EDA06BF-A20E-4160-A9EE-A04601622CC0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F59F238B-4787-4A7B-97B0-A5B1E28D6EBF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899232F7-D4CE-4298-A138-4213EFC2750F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0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5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4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4" grpId="0"/>
          <p:bldP spid="55" grpId="0"/>
          <p:bldP spid="9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9177E2D-60AA-41F8-81F5-C6EC3203E8B3}"/>
              </a:ext>
            </a:extLst>
          </p:cNvPr>
          <p:cNvSpPr/>
          <p:nvPr/>
        </p:nvSpPr>
        <p:spPr>
          <a:xfrm>
            <a:off x="4420289" y="2425396"/>
            <a:ext cx="2185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28B56A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PART 04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28B56A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DF5913B-CD92-4A1A-BB4E-8202BDD81EFB}"/>
              </a:ext>
            </a:extLst>
          </p:cNvPr>
          <p:cNvSpPr/>
          <p:nvPr/>
        </p:nvSpPr>
        <p:spPr>
          <a:xfrm>
            <a:off x="6036402" y="3370776"/>
            <a:ext cx="3381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Add title text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33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E2A4B64A-5610-44E4-BFD0-768576CFE75A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511488B-E2A6-4437-B22B-51EA4AD62587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583B899-0BB6-4CE9-87E2-833F987941EB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D76C847-902C-47B6-A142-251E8D2F94B1}"/>
              </a:ext>
            </a:extLst>
          </p:cNvPr>
          <p:cNvGrpSpPr/>
          <p:nvPr/>
        </p:nvGrpSpPr>
        <p:grpSpPr>
          <a:xfrm>
            <a:off x="1492251" y="1903732"/>
            <a:ext cx="9208135" cy="3631100"/>
            <a:chOff x="1858" y="3083"/>
            <a:chExt cx="15485" cy="6106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4836A3E-4E3A-4789-9FE7-48505DB0ACA0}"/>
                </a:ext>
              </a:extLst>
            </p:cNvPr>
            <p:cNvSpPr/>
            <p:nvPr/>
          </p:nvSpPr>
          <p:spPr>
            <a:xfrm>
              <a:off x="15468" y="6587"/>
              <a:ext cx="938" cy="339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12DC162-7DBE-468F-96EC-6A642DA2E1C9}"/>
                </a:ext>
              </a:extLst>
            </p:cNvPr>
            <p:cNvSpPr/>
            <p:nvPr/>
          </p:nvSpPr>
          <p:spPr>
            <a:xfrm>
              <a:off x="10769" y="5587"/>
              <a:ext cx="795" cy="287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2B7BFC14-6E56-431A-ADB5-6C7DD0487D7D}"/>
                </a:ext>
              </a:extLst>
            </p:cNvPr>
            <p:cNvSpPr/>
            <p:nvPr/>
          </p:nvSpPr>
          <p:spPr>
            <a:xfrm>
              <a:off x="6586" y="6663"/>
              <a:ext cx="748" cy="27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C45995A-F625-4EBD-B9FC-6182F2BE16A1}"/>
                </a:ext>
              </a:extLst>
            </p:cNvPr>
            <p:cNvSpPr/>
            <p:nvPr/>
          </p:nvSpPr>
          <p:spPr>
            <a:xfrm>
              <a:off x="2919" y="5751"/>
              <a:ext cx="667" cy="241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3" name="泪滴形 22">
              <a:extLst>
                <a:ext uri="{FF2B5EF4-FFF2-40B4-BE49-F238E27FC236}">
                  <a16:creationId xmlns:a16="http://schemas.microsoft.com/office/drawing/2014/main" id="{9C09DB6B-27FD-44C5-A8EB-42F9D29F0946}"/>
                </a:ext>
              </a:extLst>
            </p:cNvPr>
            <p:cNvSpPr/>
            <p:nvPr/>
          </p:nvSpPr>
          <p:spPr>
            <a:xfrm rot="8100000">
              <a:off x="14518" y="3418"/>
              <a:ext cx="2825" cy="2826"/>
            </a:xfrm>
            <a:prstGeom prst="teardrop">
              <a:avLst/>
            </a:prstGeom>
            <a:solidFill>
              <a:srgbClr val="28B5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4" name="泪滴形 23">
              <a:extLst>
                <a:ext uri="{FF2B5EF4-FFF2-40B4-BE49-F238E27FC236}">
                  <a16:creationId xmlns:a16="http://schemas.microsoft.com/office/drawing/2014/main" id="{14DF225A-80C1-4F70-8294-BFE72BFABB49}"/>
                </a:ext>
              </a:extLst>
            </p:cNvPr>
            <p:cNvSpPr/>
            <p:nvPr/>
          </p:nvSpPr>
          <p:spPr>
            <a:xfrm rot="8100000">
              <a:off x="10062" y="3083"/>
              <a:ext cx="2209" cy="2210"/>
            </a:xfrm>
            <a:prstGeom prst="teardrop">
              <a:avLst/>
            </a:prstGeom>
            <a:solidFill>
              <a:srgbClr val="50D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8" name="泪滴形 27">
              <a:extLst>
                <a:ext uri="{FF2B5EF4-FFF2-40B4-BE49-F238E27FC236}">
                  <a16:creationId xmlns:a16="http://schemas.microsoft.com/office/drawing/2014/main" id="{BC88443B-A229-454F-BBA0-B53FDDA4A15B}"/>
                </a:ext>
              </a:extLst>
            </p:cNvPr>
            <p:cNvSpPr/>
            <p:nvPr/>
          </p:nvSpPr>
          <p:spPr>
            <a:xfrm rot="8100000">
              <a:off x="6110" y="4779"/>
              <a:ext cx="1699" cy="1698"/>
            </a:xfrm>
            <a:prstGeom prst="teardrop">
              <a:avLst/>
            </a:prstGeom>
            <a:solidFill>
              <a:srgbClr val="28B5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9" name="泪滴形 28">
              <a:extLst>
                <a:ext uri="{FF2B5EF4-FFF2-40B4-BE49-F238E27FC236}">
                  <a16:creationId xmlns:a16="http://schemas.microsoft.com/office/drawing/2014/main" id="{FE3BDEBC-573C-4DCD-A158-94B754E49F3F}"/>
                </a:ext>
              </a:extLst>
            </p:cNvPr>
            <p:cNvSpPr/>
            <p:nvPr/>
          </p:nvSpPr>
          <p:spPr>
            <a:xfrm rot="8100000">
              <a:off x="2647" y="4438"/>
              <a:ext cx="1210" cy="1211"/>
            </a:xfrm>
            <a:prstGeom prst="teardrop">
              <a:avLst/>
            </a:prstGeom>
            <a:solidFill>
              <a:srgbClr val="50D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F394CB5-C727-47DD-AC31-A0A1B2BFBC04}"/>
                </a:ext>
              </a:extLst>
            </p:cNvPr>
            <p:cNvCxnSpPr/>
            <p:nvPr/>
          </p:nvCxnSpPr>
          <p:spPr>
            <a:xfrm>
              <a:off x="3593" y="5932"/>
              <a:ext cx="2991" cy="84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15C2995F-34A3-45CB-9BA0-0C83F6222205}"/>
                </a:ext>
              </a:extLst>
            </p:cNvPr>
            <p:cNvCxnSpPr>
              <a:stCxn id="20" idx="6"/>
              <a:endCxn id="19" idx="2"/>
            </p:cNvCxnSpPr>
            <p:nvPr/>
          </p:nvCxnSpPr>
          <p:spPr>
            <a:xfrm>
              <a:off x="11564" y="5731"/>
              <a:ext cx="3904" cy="102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8E413EF5-6B87-4737-9990-75EE065DA1AA}"/>
                </a:ext>
              </a:extLst>
            </p:cNvPr>
            <p:cNvCxnSpPr>
              <a:stCxn id="20" idx="2"/>
              <a:endCxn id="21" idx="6"/>
            </p:cNvCxnSpPr>
            <p:nvPr/>
          </p:nvCxnSpPr>
          <p:spPr>
            <a:xfrm flipH="1">
              <a:off x="7334" y="5731"/>
              <a:ext cx="3435" cy="106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C4FAB4A4-AC99-4CCF-91E4-2A0A4B7B2D3C}"/>
                </a:ext>
              </a:extLst>
            </p:cNvPr>
            <p:cNvSpPr/>
            <p:nvPr/>
          </p:nvSpPr>
          <p:spPr>
            <a:xfrm>
              <a:off x="1937" y="6587"/>
              <a:ext cx="2429" cy="4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4" name="TextBox 59">
              <a:extLst>
                <a:ext uri="{FF2B5EF4-FFF2-40B4-BE49-F238E27FC236}">
                  <a16:creationId xmlns:a16="http://schemas.microsoft.com/office/drawing/2014/main" id="{2E12A874-0509-4A84-81F5-195088C818B6}"/>
                </a:ext>
              </a:extLst>
            </p:cNvPr>
            <p:cNvSpPr txBox="1"/>
            <p:nvPr/>
          </p:nvSpPr>
          <p:spPr>
            <a:xfrm>
              <a:off x="1858" y="7132"/>
              <a:ext cx="2586" cy="13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E8E3CE0B-BBBF-4D91-86AA-44A8DB63785F}"/>
                </a:ext>
              </a:extLst>
            </p:cNvPr>
            <p:cNvSpPr/>
            <p:nvPr/>
          </p:nvSpPr>
          <p:spPr>
            <a:xfrm>
              <a:off x="5637" y="7301"/>
              <a:ext cx="2429" cy="4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6" name="TextBox 59">
              <a:extLst>
                <a:ext uri="{FF2B5EF4-FFF2-40B4-BE49-F238E27FC236}">
                  <a16:creationId xmlns:a16="http://schemas.microsoft.com/office/drawing/2014/main" id="{E8EB06A4-CFA1-4F3A-9972-CC05BFFC6FD1}"/>
                </a:ext>
              </a:extLst>
            </p:cNvPr>
            <p:cNvSpPr txBox="1"/>
            <p:nvPr/>
          </p:nvSpPr>
          <p:spPr>
            <a:xfrm>
              <a:off x="5558" y="7846"/>
              <a:ext cx="2586" cy="13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7" name="Rectangle 60">
              <a:extLst>
                <a:ext uri="{FF2B5EF4-FFF2-40B4-BE49-F238E27FC236}">
                  <a16:creationId xmlns:a16="http://schemas.microsoft.com/office/drawing/2014/main" id="{2C838857-459E-4725-A487-C2A11CF82DDA}"/>
                </a:ext>
              </a:extLst>
            </p:cNvPr>
            <p:cNvSpPr/>
            <p:nvPr/>
          </p:nvSpPr>
          <p:spPr>
            <a:xfrm>
              <a:off x="10037" y="6367"/>
              <a:ext cx="2429" cy="4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8" name="TextBox 59">
              <a:extLst>
                <a:ext uri="{FF2B5EF4-FFF2-40B4-BE49-F238E27FC236}">
                  <a16:creationId xmlns:a16="http://schemas.microsoft.com/office/drawing/2014/main" id="{3927298B-121C-4357-80F9-B7F7BCD4F8AF}"/>
                </a:ext>
              </a:extLst>
            </p:cNvPr>
            <p:cNvSpPr txBox="1"/>
            <p:nvPr/>
          </p:nvSpPr>
          <p:spPr>
            <a:xfrm>
              <a:off x="9958" y="6912"/>
              <a:ext cx="2586" cy="13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9" name="Rectangle 60">
              <a:extLst>
                <a:ext uri="{FF2B5EF4-FFF2-40B4-BE49-F238E27FC236}">
                  <a16:creationId xmlns:a16="http://schemas.microsoft.com/office/drawing/2014/main" id="{C7FF32AF-01B5-48B6-88AF-D607524E572F}"/>
                </a:ext>
              </a:extLst>
            </p:cNvPr>
            <p:cNvSpPr/>
            <p:nvPr/>
          </p:nvSpPr>
          <p:spPr>
            <a:xfrm>
              <a:off x="14717" y="7301"/>
              <a:ext cx="2429" cy="4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0" name="TextBox 59">
              <a:extLst>
                <a:ext uri="{FF2B5EF4-FFF2-40B4-BE49-F238E27FC236}">
                  <a16:creationId xmlns:a16="http://schemas.microsoft.com/office/drawing/2014/main" id="{C6EFEB3C-394C-4C4F-86B6-097B54542B8F}"/>
                </a:ext>
              </a:extLst>
            </p:cNvPr>
            <p:cNvSpPr txBox="1"/>
            <p:nvPr/>
          </p:nvSpPr>
          <p:spPr>
            <a:xfrm>
              <a:off x="14638" y="7846"/>
              <a:ext cx="2586" cy="13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1" name="Freeform 387">
              <a:extLst>
                <a:ext uri="{FF2B5EF4-FFF2-40B4-BE49-F238E27FC236}">
                  <a16:creationId xmlns:a16="http://schemas.microsoft.com/office/drawing/2014/main" id="{68BC47A1-D6ED-48D9-9D32-5F59DF17A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7" y="3791"/>
              <a:ext cx="678" cy="796"/>
            </a:xfrm>
            <a:custGeom>
              <a:avLst/>
              <a:gdLst/>
              <a:ahLst/>
              <a:cxnLst>
                <a:cxn ang="0">
                  <a:pos x="88900" y="107950"/>
                </a:cxn>
                <a:cxn ang="0">
                  <a:pos x="44450" y="107950"/>
                </a:cxn>
                <a:cxn ang="0">
                  <a:pos x="31750" y="111125"/>
                </a:cxn>
                <a:cxn ang="0">
                  <a:pos x="12700" y="139700"/>
                </a:cxn>
                <a:cxn ang="0">
                  <a:pos x="12700" y="146050"/>
                </a:cxn>
                <a:cxn ang="0">
                  <a:pos x="120650" y="146050"/>
                </a:cxn>
                <a:cxn ang="0">
                  <a:pos x="120650" y="139700"/>
                </a:cxn>
                <a:cxn ang="0">
                  <a:pos x="104775" y="114300"/>
                </a:cxn>
                <a:cxn ang="0">
                  <a:pos x="101600" y="111125"/>
                </a:cxn>
                <a:cxn ang="0">
                  <a:pos x="95250" y="107950"/>
                </a:cxn>
                <a:cxn ang="0">
                  <a:pos x="88900" y="107950"/>
                </a:cxn>
                <a:cxn ang="0">
                  <a:pos x="92075" y="95250"/>
                </a:cxn>
                <a:cxn ang="0">
                  <a:pos x="92075" y="95250"/>
                </a:cxn>
                <a:cxn ang="0">
                  <a:pos x="98425" y="95250"/>
                </a:cxn>
                <a:cxn ang="0">
                  <a:pos x="104775" y="98425"/>
                </a:cxn>
                <a:cxn ang="0">
                  <a:pos x="133350" y="139700"/>
                </a:cxn>
                <a:cxn ang="0">
                  <a:pos x="133350" y="149225"/>
                </a:cxn>
                <a:cxn ang="0">
                  <a:pos x="127000" y="155575"/>
                </a:cxn>
                <a:cxn ang="0">
                  <a:pos x="127000" y="155575"/>
                </a:cxn>
                <a:cxn ang="0">
                  <a:pos x="6350" y="155575"/>
                </a:cxn>
                <a:cxn ang="0">
                  <a:pos x="0" y="149225"/>
                </a:cxn>
                <a:cxn ang="0">
                  <a:pos x="0" y="149225"/>
                </a:cxn>
                <a:cxn ang="0">
                  <a:pos x="0" y="139700"/>
                </a:cxn>
                <a:cxn ang="0">
                  <a:pos x="25400" y="98425"/>
                </a:cxn>
                <a:cxn ang="0">
                  <a:pos x="38100" y="95250"/>
                </a:cxn>
                <a:cxn ang="0">
                  <a:pos x="12700" y="50800"/>
                </a:cxn>
                <a:cxn ang="0">
                  <a:pos x="66675" y="0"/>
                </a:cxn>
                <a:cxn ang="0">
                  <a:pos x="117475" y="50800"/>
                </a:cxn>
                <a:cxn ang="0">
                  <a:pos x="92075" y="95250"/>
                </a:cxn>
                <a:cxn ang="0">
                  <a:pos x="66675" y="9525"/>
                </a:cxn>
                <a:cxn ang="0">
                  <a:pos x="66675" y="9525"/>
                </a:cxn>
                <a:cxn ang="0">
                  <a:pos x="28575" y="34925"/>
                </a:cxn>
                <a:cxn ang="0">
                  <a:pos x="25400" y="50800"/>
                </a:cxn>
                <a:cxn ang="0">
                  <a:pos x="50800" y="88900"/>
                </a:cxn>
                <a:cxn ang="0">
                  <a:pos x="82550" y="88900"/>
                </a:cxn>
                <a:cxn ang="0">
                  <a:pos x="104775" y="50800"/>
                </a:cxn>
                <a:cxn ang="0">
                  <a:pos x="66675" y="9525"/>
                </a:cxn>
              </a:cxnLst>
              <a:rect l="0" t="0" r="0" b="0"/>
              <a:pathLst>
                <a:path w="42" h="49">
                  <a:moveTo>
                    <a:pt x="2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2" y="34"/>
                    <a:pt x="11" y="34"/>
                    <a:pt x="10" y="35"/>
                  </a:cubicBezTo>
                  <a:cubicBezTo>
                    <a:pt x="6" y="36"/>
                    <a:pt x="4" y="40"/>
                    <a:pt x="4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1"/>
                    <a:pt x="36" y="37"/>
                    <a:pt x="33" y="36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1" y="34"/>
                    <a:pt x="31" y="34"/>
                    <a:pt x="30" y="34"/>
                  </a:cubicBezTo>
                  <a:cubicBezTo>
                    <a:pt x="29" y="34"/>
                    <a:pt x="29" y="34"/>
                    <a:pt x="28" y="34"/>
                  </a:cubicBezTo>
                  <a:close/>
                  <a:moveTo>
                    <a:pt x="29" y="30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2" y="31"/>
                    <a:pt x="32" y="31"/>
                    <a:pt x="33" y="31"/>
                  </a:cubicBezTo>
                  <a:cubicBezTo>
                    <a:pt x="38" y="33"/>
                    <a:pt x="42" y="38"/>
                    <a:pt x="42" y="44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1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8"/>
                    <a:pt x="3" y="33"/>
                    <a:pt x="8" y="31"/>
                  </a:cubicBezTo>
                  <a:cubicBezTo>
                    <a:pt x="10" y="31"/>
                    <a:pt x="11" y="30"/>
                    <a:pt x="12" y="30"/>
                  </a:cubicBezTo>
                  <a:cubicBezTo>
                    <a:pt x="7" y="27"/>
                    <a:pt x="4" y="22"/>
                    <a:pt x="4" y="16"/>
                  </a:cubicBezTo>
                  <a:cubicBezTo>
                    <a:pt x="4" y="7"/>
                    <a:pt x="12" y="0"/>
                    <a:pt x="21" y="0"/>
                  </a:cubicBezTo>
                  <a:cubicBezTo>
                    <a:pt x="30" y="0"/>
                    <a:pt x="37" y="7"/>
                    <a:pt x="37" y="16"/>
                  </a:cubicBezTo>
                  <a:cubicBezTo>
                    <a:pt x="37" y="22"/>
                    <a:pt x="34" y="27"/>
                    <a:pt x="29" y="30"/>
                  </a:cubicBezTo>
                  <a:close/>
                  <a:moveTo>
                    <a:pt x="2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1" y="6"/>
                    <a:pt x="9" y="11"/>
                  </a:cubicBezTo>
                  <a:cubicBezTo>
                    <a:pt x="9" y="13"/>
                    <a:pt x="8" y="14"/>
                    <a:pt x="8" y="16"/>
                  </a:cubicBezTo>
                  <a:cubicBezTo>
                    <a:pt x="8" y="21"/>
                    <a:pt x="11" y="26"/>
                    <a:pt x="16" y="28"/>
                  </a:cubicBezTo>
                  <a:cubicBezTo>
                    <a:pt x="19" y="29"/>
                    <a:pt x="23" y="29"/>
                    <a:pt x="26" y="28"/>
                  </a:cubicBezTo>
                  <a:cubicBezTo>
                    <a:pt x="30" y="26"/>
                    <a:pt x="33" y="21"/>
                    <a:pt x="33" y="16"/>
                  </a:cubicBezTo>
                  <a:cubicBezTo>
                    <a:pt x="33" y="9"/>
                    <a:pt x="28" y="3"/>
                    <a:pt x="2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sz="16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7A9BED61-487B-4C00-8F15-CF00AA7F27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" y="5310"/>
              <a:ext cx="746" cy="688"/>
            </a:xfrm>
            <a:custGeom>
              <a:avLst/>
              <a:gdLst>
                <a:gd name="T0" fmla="*/ 1120 w 2069"/>
                <a:gd name="T1" fmla="*/ 0 h 1899"/>
                <a:gd name="T2" fmla="*/ 189 w 2069"/>
                <a:gd name="T3" fmla="*/ 777 h 1899"/>
                <a:gd name="T4" fmla="*/ 0 w 2069"/>
                <a:gd name="T5" fmla="*/ 777 h 1899"/>
                <a:gd name="T6" fmla="*/ 259 w 2069"/>
                <a:gd name="T7" fmla="*/ 1122 h 1899"/>
                <a:gd name="T8" fmla="*/ 517 w 2069"/>
                <a:gd name="T9" fmla="*/ 777 h 1899"/>
                <a:gd name="T10" fmla="*/ 362 w 2069"/>
                <a:gd name="T11" fmla="*/ 777 h 1899"/>
                <a:gd name="T12" fmla="*/ 1120 w 2069"/>
                <a:gd name="T13" fmla="*/ 173 h 1899"/>
                <a:gd name="T14" fmla="*/ 1896 w 2069"/>
                <a:gd name="T15" fmla="*/ 950 h 1899"/>
                <a:gd name="T16" fmla="*/ 1120 w 2069"/>
                <a:gd name="T17" fmla="*/ 1727 h 1899"/>
                <a:gd name="T18" fmla="*/ 477 w 2069"/>
                <a:gd name="T19" fmla="*/ 1381 h 1899"/>
                <a:gd name="T20" fmla="*/ 276 w 2069"/>
                <a:gd name="T21" fmla="*/ 1381 h 1899"/>
                <a:gd name="T22" fmla="*/ 1120 w 2069"/>
                <a:gd name="T23" fmla="*/ 1899 h 1899"/>
                <a:gd name="T24" fmla="*/ 2069 w 2069"/>
                <a:gd name="T25" fmla="*/ 950 h 1899"/>
                <a:gd name="T26" fmla="*/ 1120 w 2069"/>
                <a:gd name="T27" fmla="*/ 0 h 1899"/>
                <a:gd name="T28" fmla="*/ 1080 w 2069"/>
                <a:gd name="T29" fmla="*/ 345 h 1899"/>
                <a:gd name="T30" fmla="*/ 1080 w 2069"/>
                <a:gd name="T31" fmla="*/ 978 h 1899"/>
                <a:gd name="T32" fmla="*/ 1528 w 2069"/>
                <a:gd name="T33" fmla="*/ 1243 h 1899"/>
                <a:gd name="T34" fmla="*/ 1569 w 2069"/>
                <a:gd name="T35" fmla="*/ 1168 h 1899"/>
                <a:gd name="T36" fmla="*/ 1166 w 2069"/>
                <a:gd name="T37" fmla="*/ 926 h 1899"/>
                <a:gd name="T38" fmla="*/ 1166 w 2069"/>
                <a:gd name="T39" fmla="*/ 345 h 1899"/>
                <a:gd name="T40" fmla="*/ 1080 w 2069"/>
                <a:gd name="T41" fmla="*/ 345 h 1899"/>
                <a:gd name="T42" fmla="*/ 1080 w 2069"/>
                <a:gd name="T43" fmla="*/ 345 h 1899"/>
                <a:gd name="T44" fmla="*/ 1080 w 2069"/>
                <a:gd name="T45" fmla="*/ 345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69" h="1899">
                  <a:moveTo>
                    <a:pt x="1120" y="0"/>
                  </a:moveTo>
                  <a:cubicBezTo>
                    <a:pt x="655" y="0"/>
                    <a:pt x="270" y="334"/>
                    <a:pt x="189" y="777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259" y="1122"/>
                    <a:pt x="259" y="1122"/>
                    <a:pt x="259" y="1122"/>
                  </a:cubicBezTo>
                  <a:cubicBezTo>
                    <a:pt x="517" y="777"/>
                    <a:pt x="517" y="777"/>
                    <a:pt x="517" y="777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442" y="432"/>
                    <a:pt x="747" y="173"/>
                    <a:pt x="1120" y="173"/>
                  </a:cubicBezTo>
                  <a:cubicBezTo>
                    <a:pt x="1552" y="173"/>
                    <a:pt x="1896" y="518"/>
                    <a:pt x="1896" y="950"/>
                  </a:cubicBezTo>
                  <a:cubicBezTo>
                    <a:pt x="1896" y="1381"/>
                    <a:pt x="1552" y="1727"/>
                    <a:pt x="1120" y="1727"/>
                  </a:cubicBezTo>
                  <a:cubicBezTo>
                    <a:pt x="850" y="1727"/>
                    <a:pt x="615" y="1588"/>
                    <a:pt x="477" y="1381"/>
                  </a:cubicBezTo>
                  <a:cubicBezTo>
                    <a:pt x="276" y="1381"/>
                    <a:pt x="276" y="1381"/>
                    <a:pt x="276" y="1381"/>
                  </a:cubicBezTo>
                  <a:cubicBezTo>
                    <a:pt x="431" y="1686"/>
                    <a:pt x="753" y="1899"/>
                    <a:pt x="1120" y="1899"/>
                  </a:cubicBezTo>
                  <a:cubicBezTo>
                    <a:pt x="1643" y="1899"/>
                    <a:pt x="2069" y="1473"/>
                    <a:pt x="2069" y="950"/>
                  </a:cubicBezTo>
                  <a:cubicBezTo>
                    <a:pt x="2069" y="426"/>
                    <a:pt x="1643" y="0"/>
                    <a:pt x="1120" y="0"/>
                  </a:cubicBezTo>
                  <a:close/>
                  <a:moveTo>
                    <a:pt x="1080" y="345"/>
                  </a:moveTo>
                  <a:cubicBezTo>
                    <a:pt x="1080" y="978"/>
                    <a:pt x="1080" y="978"/>
                    <a:pt x="1080" y="978"/>
                  </a:cubicBezTo>
                  <a:cubicBezTo>
                    <a:pt x="1528" y="1243"/>
                    <a:pt x="1528" y="1243"/>
                    <a:pt x="1528" y="1243"/>
                  </a:cubicBezTo>
                  <a:cubicBezTo>
                    <a:pt x="1569" y="1168"/>
                    <a:pt x="1569" y="1168"/>
                    <a:pt x="1569" y="1168"/>
                  </a:cubicBezTo>
                  <a:cubicBezTo>
                    <a:pt x="1166" y="926"/>
                    <a:pt x="1166" y="926"/>
                    <a:pt x="1166" y="926"/>
                  </a:cubicBezTo>
                  <a:cubicBezTo>
                    <a:pt x="1166" y="345"/>
                    <a:pt x="1166" y="345"/>
                    <a:pt x="1166" y="345"/>
                  </a:cubicBezTo>
                  <a:lnTo>
                    <a:pt x="1080" y="345"/>
                  </a:lnTo>
                  <a:close/>
                  <a:moveTo>
                    <a:pt x="1080" y="345"/>
                  </a:moveTo>
                  <a:cubicBezTo>
                    <a:pt x="1080" y="345"/>
                    <a:pt x="1080" y="345"/>
                    <a:pt x="1080" y="3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43" name="Freeform 83">
              <a:extLst>
                <a:ext uri="{FF2B5EF4-FFF2-40B4-BE49-F238E27FC236}">
                  <a16:creationId xmlns:a16="http://schemas.microsoft.com/office/drawing/2014/main" id="{CD7971F0-D7FB-42E2-A9D7-5EC99FB44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" y="4734"/>
              <a:ext cx="644" cy="726"/>
            </a:xfrm>
            <a:custGeom>
              <a:avLst/>
              <a:gdLst/>
              <a:ahLst/>
              <a:cxnLst>
                <a:cxn ang="0">
                  <a:pos x="79375" y="0"/>
                </a:cxn>
                <a:cxn ang="0">
                  <a:pos x="127000" y="22225"/>
                </a:cxn>
                <a:cxn ang="0">
                  <a:pos x="136525" y="111125"/>
                </a:cxn>
                <a:cxn ang="0">
                  <a:pos x="104775" y="136525"/>
                </a:cxn>
                <a:cxn ang="0">
                  <a:pos x="82550" y="158750"/>
                </a:cxn>
                <a:cxn ang="0">
                  <a:pos x="73025" y="158750"/>
                </a:cxn>
                <a:cxn ang="0">
                  <a:pos x="73025" y="158750"/>
                </a:cxn>
                <a:cxn ang="0">
                  <a:pos x="73025" y="158750"/>
                </a:cxn>
                <a:cxn ang="0">
                  <a:pos x="50800" y="136525"/>
                </a:cxn>
                <a:cxn ang="0">
                  <a:pos x="19050" y="111125"/>
                </a:cxn>
                <a:cxn ang="0">
                  <a:pos x="28575" y="22225"/>
                </a:cxn>
                <a:cxn ang="0">
                  <a:pos x="79375" y="0"/>
                </a:cxn>
                <a:cxn ang="0">
                  <a:pos x="79375" y="34925"/>
                </a:cxn>
                <a:cxn ang="0">
                  <a:pos x="79375" y="34925"/>
                </a:cxn>
                <a:cxn ang="0">
                  <a:pos x="101600" y="44450"/>
                </a:cxn>
                <a:cxn ang="0">
                  <a:pos x="114300" y="69850"/>
                </a:cxn>
                <a:cxn ang="0">
                  <a:pos x="101600" y="95250"/>
                </a:cxn>
                <a:cxn ang="0">
                  <a:pos x="79375" y="104775"/>
                </a:cxn>
                <a:cxn ang="0">
                  <a:pos x="53975" y="95250"/>
                </a:cxn>
                <a:cxn ang="0">
                  <a:pos x="41275" y="69850"/>
                </a:cxn>
                <a:cxn ang="0">
                  <a:pos x="53975" y="44450"/>
                </a:cxn>
                <a:cxn ang="0">
                  <a:pos x="79375" y="34925"/>
                </a:cxn>
                <a:cxn ang="0">
                  <a:pos x="98425" y="50800"/>
                </a:cxn>
                <a:cxn ang="0">
                  <a:pos x="98425" y="50800"/>
                </a:cxn>
                <a:cxn ang="0">
                  <a:pos x="79375" y="41275"/>
                </a:cxn>
                <a:cxn ang="0">
                  <a:pos x="57150" y="50800"/>
                </a:cxn>
                <a:cxn ang="0">
                  <a:pos x="50800" y="69850"/>
                </a:cxn>
                <a:cxn ang="0">
                  <a:pos x="57150" y="88900"/>
                </a:cxn>
                <a:cxn ang="0">
                  <a:pos x="79375" y="98425"/>
                </a:cxn>
                <a:cxn ang="0">
                  <a:pos x="98425" y="88900"/>
                </a:cxn>
                <a:cxn ang="0">
                  <a:pos x="104775" y="69850"/>
                </a:cxn>
                <a:cxn ang="0">
                  <a:pos x="98425" y="50800"/>
                </a:cxn>
                <a:cxn ang="0">
                  <a:pos x="117475" y="28575"/>
                </a:cxn>
                <a:cxn ang="0">
                  <a:pos x="117475" y="28575"/>
                </a:cxn>
                <a:cxn ang="0">
                  <a:pos x="79375" y="12700"/>
                </a:cxn>
                <a:cxn ang="0">
                  <a:pos x="38100" y="28575"/>
                </a:cxn>
                <a:cxn ang="0">
                  <a:pos x="28575" y="104775"/>
                </a:cxn>
                <a:cxn ang="0">
                  <a:pos x="57150" y="123825"/>
                </a:cxn>
                <a:cxn ang="0">
                  <a:pos x="60325" y="127000"/>
                </a:cxn>
                <a:cxn ang="0">
                  <a:pos x="79375" y="146050"/>
                </a:cxn>
                <a:cxn ang="0">
                  <a:pos x="95250" y="127000"/>
                </a:cxn>
                <a:cxn ang="0">
                  <a:pos x="98425" y="123825"/>
                </a:cxn>
                <a:cxn ang="0">
                  <a:pos x="127000" y="104775"/>
                </a:cxn>
                <a:cxn ang="0">
                  <a:pos x="117475" y="28575"/>
                </a:cxn>
              </a:cxnLst>
              <a:rect l="0" t="0" r="0" b="0"/>
              <a:pathLst>
                <a:path w="49" h="51">
                  <a:moveTo>
                    <a:pt x="25" y="0"/>
                  </a:moveTo>
                  <a:cubicBezTo>
                    <a:pt x="31" y="0"/>
                    <a:pt x="36" y="3"/>
                    <a:pt x="40" y="7"/>
                  </a:cubicBezTo>
                  <a:cubicBezTo>
                    <a:pt x="48" y="14"/>
                    <a:pt x="49" y="26"/>
                    <a:pt x="43" y="35"/>
                  </a:cubicBezTo>
                  <a:cubicBezTo>
                    <a:pt x="40" y="38"/>
                    <a:pt x="37" y="41"/>
                    <a:pt x="33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4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2" y="41"/>
                    <a:pt x="9" y="38"/>
                    <a:pt x="6" y="35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3" y="3"/>
                    <a:pt x="18" y="0"/>
                    <a:pt x="25" y="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8" y="11"/>
                    <a:pt x="30" y="12"/>
                    <a:pt x="32" y="14"/>
                  </a:cubicBezTo>
                  <a:cubicBezTo>
                    <a:pt x="34" y="16"/>
                    <a:pt x="36" y="19"/>
                    <a:pt x="36" y="22"/>
                  </a:cubicBezTo>
                  <a:cubicBezTo>
                    <a:pt x="36" y="25"/>
                    <a:pt x="34" y="28"/>
                    <a:pt x="32" y="30"/>
                  </a:cubicBezTo>
                  <a:cubicBezTo>
                    <a:pt x="30" y="32"/>
                    <a:pt x="28" y="33"/>
                    <a:pt x="25" y="33"/>
                  </a:cubicBezTo>
                  <a:cubicBezTo>
                    <a:pt x="21" y="33"/>
                    <a:pt x="19" y="32"/>
                    <a:pt x="17" y="30"/>
                  </a:cubicBezTo>
                  <a:cubicBezTo>
                    <a:pt x="15" y="28"/>
                    <a:pt x="13" y="25"/>
                    <a:pt x="13" y="22"/>
                  </a:cubicBezTo>
                  <a:cubicBezTo>
                    <a:pt x="13" y="19"/>
                    <a:pt x="15" y="16"/>
                    <a:pt x="17" y="14"/>
                  </a:cubicBezTo>
                  <a:cubicBezTo>
                    <a:pt x="19" y="12"/>
                    <a:pt x="21" y="11"/>
                    <a:pt x="25" y="11"/>
                  </a:cubicBezTo>
                  <a:close/>
                  <a:moveTo>
                    <a:pt x="31" y="16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29" y="14"/>
                    <a:pt x="27" y="13"/>
                    <a:pt x="25" y="13"/>
                  </a:cubicBezTo>
                  <a:cubicBezTo>
                    <a:pt x="22" y="13"/>
                    <a:pt x="20" y="14"/>
                    <a:pt x="18" y="16"/>
                  </a:cubicBezTo>
                  <a:cubicBezTo>
                    <a:pt x="17" y="18"/>
                    <a:pt x="16" y="20"/>
                    <a:pt x="16" y="22"/>
                  </a:cubicBezTo>
                  <a:cubicBezTo>
                    <a:pt x="16" y="25"/>
                    <a:pt x="17" y="27"/>
                    <a:pt x="18" y="28"/>
                  </a:cubicBezTo>
                  <a:cubicBezTo>
                    <a:pt x="20" y="30"/>
                    <a:pt x="22" y="31"/>
                    <a:pt x="25" y="31"/>
                  </a:cubicBezTo>
                  <a:cubicBezTo>
                    <a:pt x="27" y="31"/>
                    <a:pt x="29" y="30"/>
                    <a:pt x="31" y="28"/>
                  </a:cubicBezTo>
                  <a:cubicBezTo>
                    <a:pt x="32" y="27"/>
                    <a:pt x="33" y="25"/>
                    <a:pt x="33" y="22"/>
                  </a:cubicBezTo>
                  <a:cubicBezTo>
                    <a:pt x="33" y="20"/>
                    <a:pt x="32" y="18"/>
                    <a:pt x="31" y="16"/>
                  </a:cubicBezTo>
                  <a:close/>
                  <a:moveTo>
                    <a:pt x="37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4" y="6"/>
                    <a:pt x="30" y="4"/>
                    <a:pt x="25" y="4"/>
                  </a:cubicBezTo>
                  <a:cubicBezTo>
                    <a:pt x="19" y="4"/>
                    <a:pt x="15" y="6"/>
                    <a:pt x="12" y="9"/>
                  </a:cubicBezTo>
                  <a:cubicBezTo>
                    <a:pt x="5" y="16"/>
                    <a:pt x="5" y="25"/>
                    <a:pt x="9" y="33"/>
                  </a:cubicBezTo>
                  <a:cubicBezTo>
                    <a:pt x="12" y="36"/>
                    <a:pt x="14" y="38"/>
                    <a:pt x="18" y="39"/>
                  </a:cubicBezTo>
                  <a:cubicBezTo>
                    <a:pt x="18" y="39"/>
                    <a:pt x="18" y="39"/>
                    <a:pt x="19" y="4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5" y="38"/>
                    <a:pt x="37" y="36"/>
                    <a:pt x="40" y="33"/>
                  </a:cubicBezTo>
                  <a:cubicBezTo>
                    <a:pt x="44" y="25"/>
                    <a:pt x="44" y="16"/>
                    <a:pt x="37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sz="16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4" name="Freeform 160">
              <a:extLst>
                <a:ext uri="{FF2B5EF4-FFF2-40B4-BE49-F238E27FC236}">
                  <a16:creationId xmlns:a16="http://schemas.microsoft.com/office/drawing/2014/main" id="{7AB91AD6-DBA8-46E2-8759-DEBF1FDCA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68" y="4446"/>
              <a:ext cx="808" cy="934"/>
            </a:xfrm>
            <a:custGeom>
              <a:avLst/>
              <a:gdLst/>
              <a:ahLst/>
              <a:cxnLst>
                <a:cxn ang="0">
                  <a:pos x="121934" y="104775"/>
                </a:cxn>
                <a:cxn ang="0">
                  <a:pos x="141187" y="114300"/>
                </a:cxn>
                <a:cxn ang="0">
                  <a:pos x="141187" y="114300"/>
                </a:cxn>
                <a:cxn ang="0">
                  <a:pos x="150813" y="133350"/>
                </a:cxn>
                <a:cxn ang="0">
                  <a:pos x="121934" y="161925"/>
                </a:cxn>
                <a:cxn ang="0">
                  <a:pos x="93055" y="133350"/>
                </a:cxn>
                <a:cxn ang="0">
                  <a:pos x="96264" y="123825"/>
                </a:cxn>
                <a:cxn ang="0">
                  <a:pos x="67385" y="107950"/>
                </a:cxn>
                <a:cxn ang="0">
                  <a:pos x="64176" y="107950"/>
                </a:cxn>
                <a:cxn ang="0">
                  <a:pos x="64176" y="107950"/>
                </a:cxn>
                <a:cxn ang="0">
                  <a:pos x="38505" y="117475"/>
                </a:cxn>
                <a:cxn ang="0">
                  <a:pos x="0" y="82550"/>
                </a:cxn>
                <a:cxn ang="0">
                  <a:pos x="38505" y="44450"/>
                </a:cxn>
                <a:cxn ang="0">
                  <a:pos x="64176" y="53975"/>
                </a:cxn>
                <a:cxn ang="0">
                  <a:pos x="64176" y="53975"/>
                </a:cxn>
                <a:cxn ang="0">
                  <a:pos x="64176" y="53975"/>
                </a:cxn>
                <a:cxn ang="0">
                  <a:pos x="67385" y="57150"/>
                </a:cxn>
                <a:cxn ang="0">
                  <a:pos x="96264" y="38100"/>
                </a:cxn>
                <a:cxn ang="0">
                  <a:pos x="93055" y="28575"/>
                </a:cxn>
                <a:cxn ang="0">
                  <a:pos x="121934" y="0"/>
                </a:cxn>
                <a:cxn ang="0">
                  <a:pos x="150813" y="28575"/>
                </a:cxn>
                <a:cxn ang="0">
                  <a:pos x="121934" y="57150"/>
                </a:cxn>
                <a:cxn ang="0">
                  <a:pos x="102681" y="47625"/>
                </a:cxn>
                <a:cxn ang="0">
                  <a:pos x="102681" y="47625"/>
                </a:cxn>
                <a:cxn ang="0">
                  <a:pos x="73802" y="66675"/>
                </a:cxn>
                <a:cxn ang="0">
                  <a:pos x="77011" y="82550"/>
                </a:cxn>
                <a:cxn ang="0">
                  <a:pos x="73802" y="9525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21934" y="104775"/>
                </a:cxn>
                <a:cxn ang="0">
                  <a:pos x="134769" y="120650"/>
                </a:cxn>
                <a:cxn ang="0">
                  <a:pos x="134769" y="120650"/>
                </a:cxn>
                <a:cxn ang="0">
                  <a:pos x="121934" y="117475"/>
                </a:cxn>
                <a:cxn ang="0">
                  <a:pos x="112308" y="120650"/>
                </a:cxn>
                <a:cxn ang="0">
                  <a:pos x="112308" y="120650"/>
                </a:cxn>
                <a:cxn ang="0">
                  <a:pos x="105890" y="133350"/>
                </a:cxn>
                <a:cxn ang="0">
                  <a:pos x="121934" y="149225"/>
                </a:cxn>
                <a:cxn ang="0">
                  <a:pos x="137978" y="133350"/>
                </a:cxn>
                <a:cxn ang="0">
                  <a:pos x="134769" y="120650"/>
                </a:cxn>
                <a:cxn ang="0">
                  <a:pos x="134769" y="120650"/>
                </a:cxn>
                <a:cxn ang="0">
                  <a:pos x="54549" y="63500"/>
                </a:cxn>
                <a:cxn ang="0">
                  <a:pos x="54549" y="63500"/>
                </a:cxn>
                <a:cxn ang="0">
                  <a:pos x="38505" y="57150"/>
                </a:cxn>
                <a:cxn ang="0">
                  <a:pos x="12835" y="82550"/>
                </a:cxn>
                <a:cxn ang="0">
                  <a:pos x="38505" y="107950"/>
                </a:cxn>
                <a:cxn ang="0">
                  <a:pos x="54549" y="98425"/>
                </a:cxn>
                <a:cxn ang="0">
                  <a:pos x="54549" y="98425"/>
                </a:cxn>
                <a:cxn ang="0">
                  <a:pos x="64176" y="82550"/>
                </a:cxn>
                <a:cxn ang="0">
                  <a:pos x="54549" y="63500"/>
                </a:cxn>
                <a:cxn ang="0">
                  <a:pos x="54549" y="63500"/>
                </a:cxn>
                <a:cxn ang="0">
                  <a:pos x="121934" y="12700"/>
                </a:cxn>
                <a:cxn ang="0">
                  <a:pos x="121934" y="12700"/>
                </a:cxn>
                <a:cxn ang="0">
                  <a:pos x="105890" y="28575"/>
                </a:cxn>
                <a:cxn ang="0">
                  <a:pos x="109099" y="38100"/>
                </a:cxn>
                <a:cxn ang="0">
                  <a:pos x="109099" y="38100"/>
                </a:cxn>
                <a:cxn ang="0">
                  <a:pos x="112308" y="41275"/>
                </a:cxn>
                <a:cxn ang="0">
                  <a:pos x="112308" y="41275"/>
                </a:cxn>
                <a:cxn ang="0">
                  <a:pos x="121934" y="44450"/>
                </a:cxn>
                <a:cxn ang="0">
                  <a:pos x="137978" y="28575"/>
                </a:cxn>
                <a:cxn ang="0">
                  <a:pos x="121934" y="12700"/>
                </a:cxn>
              </a:cxnLst>
              <a:rect l="0" t="0" r="0" b="0"/>
              <a:pathLst>
                <a:path w="47" h="51">
                  <a:moveTo>
                    <a:pt x="38" y="33"/>
                  </a:moveTo>
                  <a:cubicBezTo>
                    <a:pt x="41" y="33"/>
                    <a:pt x="43" y="34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7"/>
                    <a:pt x="47" y="40"/>
                    <a:pt x="47" y="42"/>
                  </a:cubicBezTo>
                  <a:cubicBezTo>
                    <a:pt x="47" y="47"/>
                    <a:pt x="43" y="51"/>
                    <a:pt x="38" y="51"/>
                  </a:cubicBezTo>
                  <a:cubicBezTo>
                    <a:pt x="33" y="51"/>
                    <a:pt x="29" y="47"/>
                    <a:pt x="29" y="42"/>
                  </a:cubicBezTo>
                  <a:cubicBezTo>
                    <a:pt x="29" y="41"/>
                    <a:pt x="30" y="40"/>
                    <a:pt x="30" y="3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5" y="37"/>
                    <a:pt x="12" y="37"/>
                  </a:cubicBezTo>
                  <a:cubicBezTo>
                    <a:pt x="5" y="37"/>
                    <a:pt x="0" y="32"/>
                    <a:pt x="0" y="26"/>
                  </a:cubicBezTo>
                  <a:cubicBezTo>
                    <a:pt x="0" y="19"/>
                    <a:pt x="5" y="14"/>
                    <a:pt x="12" y="14"/>
                  </a:cubicBezTo>
                  <a:cubicBezTo>
                    <a:pt x="15" y="14"/>
                    <a:pt x="18" y="15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1" y="17"/>
                    <a:pt x="21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29" y="10"/>
                    <a:pt x="29" y="9"/>
                  </a:cubicBezTo>
                  <a:cubicBezTo>
                    <a:pt x="29" y="4"/>
                    <a:pt x="33" y="0"/>
                    <a:pt x="38" y="0"/>
                  </a:cubicBezTo>
                  <a:cubicBezTo>
                    <a:pt x="43" y="0"/>
                    <a:pt x="47" y="4"/>
                    <a:pt x="47" y="9"/>
                  </a:cubicBezTo>
                  <a:cubicBezTo>
                    <a:pt x="47" y="14"/>
                    <a:pt x="43" y="18"/>
                    <a:pt x="38" y="18"/>
                  </a:cubicBezTo>
                  <a:cubicBezTo>
                    <a:pt x="36" y="18"/>
                    <a:pt x="34" y="1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4" y="24"/>
                    <a:pt x="24" y="26"/>
                  </a:cubicBezTo>
                  <a:cubicBezTo>
                    <a:pt x="24" y="27"/>
                    <a:pt x="23" y="29"/>
                    <a:pt x="23" y="3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4"/>
                    <a:pt x="36" y="33"/>
                    <a:pt x="38" y="33"/>
                  </a:cubicBezTo>
                  <a:close/>
                  <a:moveTo>
                    <a:pt x="42" y="38"/>
                  </a:move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0" y="37"/>
                    <a:pt x="38" y="37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3" y="41"/>
                    <a:pt x="33" y="42"/>
                  </a:cubicBezTo>
                  <a:cubicBezTo>
                    <a:pt x="33" y="45"/>
                    <a:pt x="36" y="47"/>
                    <a:pt x="38" y="47"/>
                  </a:cubicBezTo>
                  <a:cubicBezTo>
                    <a:pt x="41" y="47"/>
                    <a:pt x="43" y="45"/>
                    <a:pt x="43" y="42"/>
                  </a:cubicBezTo>
                  <a:cubicBezTo>
                    <a:pt x="43" y="41"/>
                    <a:pt x="43" y="39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6" y="18"/>
                    <a:pt x="14" y="18"/>
                    <a:pt x="12" y="18"/>
                  </a:cubicBezTo>
                  <a:cubicBezTo>
                    <a:pt x="7" y="18"/>
                    <a:pt x="4" y="21"/>
                    <a:pt x="4" y="26"/>
                  </a:cubicBezTo>
                  <a:cubicBezTo>
                    <a:pt x="4" y="30"/>
                    <a:pt x="7" y="34"/>
                    <a:pt x="12" y="34"/>
                  </a:cubicBezTo>
                  <a:cubicBezTo>
                    <a:pt x="14" y="34"/>
                    <a:pt x="16" y="33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0" y="26"/>
                  </a:cubicBezTo>
                  <a:cubicBezTo>
                    <a:pt x="20" y="23"/>
                    <a:pt x="19" y="21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6" y="4"/>
                    <a:pt x="33" y="7"/>
                    <a:pt x="33" y="9"/>
                  </a:cubicBezTo>
                  <a:cubicBezTo>
                    <a:pt x="33" y="10"/>
                    <a:pt x="34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4"/>
                    <a:pt x="37" y="14"/>
                    <a:pt x="38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4"/>
                    <a:pt x="3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sz="16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8CD05959-0484-4C1F-9BDB-129F61142542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8DB175C2-F99A-4804-8A89-3F51EF05FB66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96E1E389-F1A8-4A8E-9932-DA677C314CED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EBCAB2C9-0838-4B92-826F-A6B4810D13E9}"/>
              </a:ext>
            </a:extLst>
          </p:cNvPr>
          <p:cNvGrpSpPr/>
          <p:nvPr/>
        </p:nvGrpSpPr>
        <p:grpSpPr>
          <a:xfrm>
            <a:off x="1577975" y="1929765"/>
            <a:ext cx="9088120" cy="3961130"/>
            <a:chOff x="2485" y="2979"/>
            <a:chExt cx="14312" cy="6238"/>
          </a:xfrm>
        </p:grpSpPr>
        <p:sp>
          <p:nvSpPr>
            <p:cNvPr id="96" name="Rectangle 60">
              <a:extLst>
                <a:ext uri="{FF2B5EF4-FFF2-40B4-BE49-F238E27FC236}">
                  <a16:creationId xmlns:a16="http://schemas.microsoft.com/office/drawing/2014/main" id="{49D1F72E-AEA5-4AB9-BFFE-2011AAD79BFE}"/>
                </a:ext>
              </a:extLst>
            </p:cNvPr>
            <p:cNvSpPr/>
            <p:nvPr/>
          </p:nvSpPr>
          <p:spPr>
            <a:xfrm>
              <a:off x="14121" y="3777"/>
              <a:ext cx="2676" cy="4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97" name="TextBox 59">
              <a:extLst>
                <a:ext uri="{FF2B5EF4-FFF2-40B4-BE49-F238E27FC236}">
                  <a16:creationId xmlns:a16="http://schemas.microsoft.com/office/drawing/2014/main" id="{F74D38F7-21FC-421F-B278-F7E4BF9A40A3}"/>
                </a:ext>
              </a:extLst>
            </p:cNvPr>
            <p:cNvSpPr txBox="1"/>
            <p:nvPr/>
          </p:nvSpPr>
          <p:spPr>
            <a:xfrm>
              <a:off x="14121" y="4288"/>
              <a:ext cx="2477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98" name="Rectangle 60">
              <a:extLst>
                <a:ext uri="{FF2B5EF4-FFF2-40B4-BE49-F238E27FC236}">
                  <a16:creationId xmlns:a16="http://schemas.microsoft.com/office/drawing/2014/main" id="{ED63B47C-5B7B-44B5-AC34-AB2095EA478A}"/>
                </a:ext>
              </a:extLst>
            </p:cNvPr>
            <p:cNvSpPr/>
            <p:nvPr/>
          </p:nvSpPr>
          <p:spPr>
            <a:xfrm>
              <a:off x="14121" y="6995"/>
              <a:ext cx="2676" cy="4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99" name="TextBox 59">
              <a:extLst>
                <a:ext uri="{FF2B5EF4-FFF2-40B4-BE49-F238E27FC236}">
                  <a16:creationId xmlns:a16="http://schemas.microsoft.com/office/drawing/2014/main" id="{30E91C30-C368-48F4-B323-2D6D782A58AE}"/>
                </a:ext>
              </a:extLst>
            </p:cNvPr>
            <p:cNvSpPr txBox="1"/>
            <p:nvPr/>
          </p:nvSpPr>
          <p:spPr>
            <a:xfrm>
              <a:off x="14121" y="7506"/>
              <a:ext cx="2477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100" name="Rectangle 60">
              <a:extLst>
                <a:ext uri="{FF2B5EF4-FFF2-40B4-BE49-F238E27FC236}">
                  <a16:creationId xmlns:a16="http://schemas.microsoft.com/office/drawing/2014/main" id="{27FA4094-500A-4426-811F-21927D01B524}"/>
                </a:ext>
              </a:extLst>
            </p:cNvPr>
            <p:cNvSpPr/>
            <p:nvPr/>
          </p:nvSpPr>
          <p:spPr>
            <a:xfrm>
              <a:off x="2485" y="3777"/>
              <a:ext cx="2676" cy="4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101" name="TextBox 59">
              <a:extLst>
                <a:ext uri="{FF2B5EF4-FFF2-40B4-BE49-F238E27FC236}">
                  <a16:creationId xmlns:a16="http://schemas.microsoft.com/office/drawing/2014/main" id="{5BFB0475-FC5F-414A-8954-97C7EC4059AE}"/>
                </a:ext>
              </a:extLst>
            </p:cNvPr>
            <p:cNvSpPr txBox="1"/>
            <p:nvPr/>
          </p:nvSpPr>
          <p:spPr>
            <a:xfrm>
              <a:off x="2485" y="4288"/>
              <a:ext cx="2477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102" name="Rectangle 60">
              <a:extLst>
                <a:ext uri="{FF2B5EF4-FFF2-40B4-BE49-F238E27FC236}">
                  <a16:creationId xmlns:a16="http://schemas.microsoft.com/office/drawing/2014/main" id="{EB2FE113-A260-4791-BBFD-B1EE94B9FD31}"/>
                </a:ext>
              </a:extLst>
            </p:cNvPr>
            <p:cNvSpPr/>
            <p:nvPr/>
          </p:nvSpPr>
          <p:spPr>
            <a:xfrm>
              <a:off x="2485" y="6995"/>
              <a:ext cx="2676" cy="4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103" name="TextBox 59">
              <a:extLst>
                <a:ext uri="{FF2B5EF4-FFF2-40B4-BE49-F238E27FC236}">
                  <a16:creationId xmlns:a16="http://schemas.microsoft.com/office/drawing/2014/main" id="{6F7E00B9-BEA9-48E7-84ED-B19767C0C4C8}"/>
                </a:ext>
              </a:extLst>
            </p:cNvPr>
            <p:cNvSpPr txBox="1"/>
            <p:nvPr/>
          </p:nvSpPr>
          <p:spPr>
            <a:xfrm>
              <a:off x="2485" y="7506"/>
              <a:ext cx="2477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DB212FBE-C2A1-4ACD-B415-AEB6CD4D0750}"/>
                </a:ext>
              </a:extLst>
            </p:cNvPr>
            <p:cNvGrpSpPr/>
            <p:nvPr/>
          </p:nvGrpSpPr>
          <p:grpSpPr>
            <a:xfrm>
              <a:off x="6481" y="2979"/>
              <a:ext cx="6238" cy="6238"/>
              <a:chOff x="6481" y="2859"/>
              <a:chExt cx="6238" cy="623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13EE83A4-CA08-4040-90F2-277D161D913A}"/>
                  </a:ext>
                </a:extLst>
              </p:cNvPr>
              <p:cNvGrpSpPr/>
              <p:nvPr/>
            </p:nvGrpSpPr>
            <p:grpSpPr>
              <a:xfrm>
                <a:off x="7010" y="3379"/>
                <a:ext cx="5180" cy="5201"/>
                <a:chOff x="6652" y="3379"/>
                <a:chExt cx="5180" cy="5201"/>
              </a:xfrm>
            </p:grpSpPr>
            <p:sp>
              <p:nvSpPr>
                <p:cNvPr id="116" name="任意多边形 3">
                  <a:extLst>
                    <a:ext uri="{FF2B5EF4-FFF2-40B4-BE49-F238E27FC236}">
                      <a16:creationId xmlns:a16="http://schemas.microsoft.com/office/drawing/2014/main" id="{B37A3A0B-9AD2-44DE-B50B-499EE4588BFA}"/>
                    </a:ext>
                  </a:extLst>
                </p:cNvPr>
                <p:cNvSpPr/>
                <p:nvPr/>
              </p:nvSpPr>
              <p:spPr>
                <a:xfrm>
                  <a:off x="6652" y="3379"/>
                  <a:ext cx="2541" cy="2545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541" h="2545">
                      <a:moveTo>
                        <a:pt x="2541" y="0"/>
                      </a:moveTo>
                      <a:lnTo>
                        <a:pt x="2541" y="730"/>
                      </a:lnTo>
                      <a:lnTo>
                        <a:pt x="2498" y="731"/>
                      </a:lnTo>
                      <a:cubicBezTo>
                        <a:pt x="1517" y="755"/>
                        <a:pt x="730" y="1558"/>
                        <a:pt x="730" y="2545"/>
                      </a:cubicBezTo>
                      <a:lnTo>
                        <a:pt x="0" y="2545"/>
                      </a:lnTo>
                      <a:cubicBezTo>
                        <a:pt x="0" y="1150"/>
                        <a:pt x="1122" y="18"/>
                        <a:pt x="2512" y="0"/>
                      </a:cubicBezTo>
                      <a:lnTo>
                        <a:pt x="2541" y="0"/>
                      </a:lnTo>
                      <a:close/>
                    </a:path>
                  </a:pathLst>
                </a:custGeom>
                <a:solidFill>
                  <a:srgbClr val="28B5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Light" panose="020B0300000000000000" pitchFamily="34" charset="-122"/>
                    <a:ea typeface="思源黑体 Light" panose="020B0300000000000000" pitchFamily="34" charset="-122"/>
                    <a:sym typeface="思源黑体 Light" panose="020B0300000000000000" pitchFamily="34" charset="-122"/>
                  </a:endParaRPr>
                </a:p>
              </p:txBody>
            </p:sp>
            <p:sp>
              <p:nvSpPr>
                <p:cNvPr id="117" name="任意多边形 7">
                  <a:extLst>
                    <a:ext uri="{FF2B5EF4-FFF2-40B4-BE49-F238E27FC236}">
                      <a16:creationId xmlns:a16="http://schemas.microsoft.com/office/drawing/2014/main" id="{F543A83A-8F0B-4B28-BCE8-2F9950AE512A}"/>
                    </a:ext>
                  </a:extLst>
                </p:cNvPr>
                <p:cNvSpPr/>
                <p:nvPr/>
              </p:nvSpPr>
              <p:spPr>
                <a:xfrm flipH="1">
                  <a:off x="9292" y="3380"/>
                  <a:ext cx="2541" cy="2545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541" h="2545">
                      <a:moveTo>
                        <a:pt x="2541" y="0"/>
                      </a:moveTo>
                      <a:lnTo>
                        <a:pt x="2541" y="730"/>
                      </a:lnTo>
                      <a:lnTo>
                        <a:pt x="2498" y="731"/>
                      </a:lnTo>
                      <a:cubicBezTo>
                        <a:pt x="1517" y="755"/>
                        <a:pt x="730" y="1558"/>
                        <a:pt x="730" y="2545"/>
                      </a:cubicBezTo>
                      <a:lnTo>
                        <a:pt x="0" y="2545"/>
                      </a:lnTo>
                      <a:cubicBezTo>
                        <a:pt x="0" y="1150"/>
                        <a:pt x="1122" y="18"/>
                        <a:pt x="2512" y="0"/>
                      </a:cubicBezTo>
                      <a:lnTo>
                        <a:pt x="2541" y="0"/>
                      </a:lnTo>
                      <a:close/>
                    </a:path>
                  </a:pathLst>
                </a:custGeom>
                <a:solidFill>
                  <a:srgbClr val="50D8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Light" panose="020B0300000000000000" pitchFamily="34" charset="-122"/>
                    <a:ea typeface="思源黑体 Light" panose="020B0300000000000000" pitchFamily="34" charset="-122"/>
                    <a:sym typeface="思源黑体 Light" panose="020B0300000000000000" pitchFamily="34" charset="-122"/>
                  </a:endParaRPr>
                </a:p>
              </p:txBody>
            </p:sp>
            <p:sp>
              <p:nvSpPr>
                <p:cNvPr id="118" name="任意多边形 8">
                  <a:extLst>
                    <a:ext uri="{FF2B5EF4-FFF2-40B4-BE49-F238E27FC236}">
                      <a16:creationId xmlns:a16="http://schemas.microsoft.com/office/drawing/2014/main" id="{22D9A809-02DE-407E-A180-8D320A8E3C14}"/>
                    </a:ext>
                  </a:extLst>
                </p:cNvPr>
                <p:cNvSpPr/>
                <p:nvPr/>
              </p:nvSpPr>
              <p:spPr>
                <a:xfrm flipV="1">
                  <a:off x="6652" y="6035"/>
                  <a:ext cx="2541" cy="2545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541" h="2545">
                      <a:moveTo>
                        <a:pt x="2541" y="0"/>
                      </a:moveTo>
                      <a:lnTo>
                        <a:pt x="2541" y="730"/>
                      </a:lnTo>
                      <a:lnTo>
                        <a:pt x="2498" y="731"/>
                      </a:lnTo>
                      <a:cubicBezTo>
                        <a:pt x="1517" y="755"/>
                        <a:pt x="730" y="1558"/>
                        <a:pt x="730" y="2545"/>
                      </a:cubicBezTo>
                      <a:lnTo>
                        <a:pt x="0" y="2545"/>
                      </a:lnTo>
                      <a:cubicBezTo>
                        <a:pt x="0" y="1150"/>
                        <a:pt x="1122" y="18"/>
                        <a:pt x="2512" y="0"/>
                      </a:cubicBezTo>
                      <a:lnTo>
                        <a:pt x="2541" y="0"/>
                      </a:lnTo>
                      <a:close/>
                    </a:path>
                  </a:pathLst>
                </a:custGeom>
                <a:solidFill>
                  <a:srgbClr val="50D8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Light" panose="020B0300000000000000" pitchFamily="34" charset="-122"/>
                    <a:ea typeface="思源黑体 Light" panose="020B0300000000000000" pitchFamily="34" charset="-122"/>
                    <a:sym typeface="思源黑体 Light" panose="020B0300000000000000" pitchFamily="34" charset="-122"/>
                  </a:endParaRPr>
                </a:p>
              </p:txBody>
            </p:sp>
            <p:sp>
              <p:nvSpPr>
                <p:cNvPr id="119" name="任意多边形 9">
                  <a:extLst>
                    <a:ext uri="{FF2B5EF4-FFF2-40B4-BE49-F238E27FC236}">
                      <a16:creationId xmlns:a16="http://schemas.microsoft.com/office/drawing/2014/main" id="{FC18AD36-FC1D-4A65-88B1-34C379651C8C}"/>
                    </a:ext>
                  </a:extLst>
                </p:cNvPr>
                <p:cNvSpPr/>
                <p:nvPr/>
              </p:nvSpPr>
              <p:spPr>
                <a:xfrm flipH="1" flipV="1">
                  <a:off x="9292" y="6036"/>
                  <a:ext cx="2541" cy="2545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541" h="2545">
                      <a:moveTo>
                        <a:pt x="2541" y="0"/>
                      </a:moveTo>
                      <a:lnTo>
                        <a:pt x="2541" y="730"/>
                      </a:lnTo>
                      <a:lnTo>
                        <a:pt x="2498" y="731"/>
                      </a:lnTo>
                      <a:cubicBezTo>
                        <a:pt x="1517" y="755"/>
                        <a:pt x="730" y="1558"/>
                        <a:pt x="730" y="2545"/>
                      </a:cubicBezTo>
                      <a:lnTo>
                        <a:pt x="0" y="2545"/>
                      </a:lnTo>
                      <a:cubicBezTo>
                        <a:pt x="0" y="1150"/>
                        <a:pt x="1122" y="18"/>
                        <a:pt x="2512" y="0"/>
                      </a:cubicBezTo>
                      <a:lnTo>
                        <a:pt x="2541" y="0"/>
                      </a:lnTo>
                      <a:close/>
                    </a:path>
                  </a:pathLst>
                </a:custGeom>
                <a:solidFill>
                  <a:srgbClr val="28B5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Light" panose="020B0300000000000000" pitchFamily="34" charset="-122"/>
                    <a:ea typeface="思源黑体 Light" panose="020B0300000000000000" pitchFamily="34" charset="-122"/>
                    <a:sym typeface="思源黑体 Light" panose="020B0300000000000000" pitchFamily="34" charset="-122"/>
                  </a:endParaRPr>
                </a:p>
              </p:txBody>
            </p:sp>
          </p:grpSp>
          <p:sp>
            <p:nvSpPr>
              <p:cNvPr id="109" name="Freeform 387">
                <a:extLst>
                  <a:ext uri="{FF2B5EF4-FFF2-40B4-BE49-F238E27FC236}">
                    <a16:creationId xmlns:a16="http://schemas.microsoft.com/office/drawing/2014/main" id="{E1558B29-54F4-4BBC-8BB2-305FF5AE3E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11" y="4737"/>
                <a:ext cx="583" cy="685"/>
              </a:xfrm>
              <a:custGeom>
                <a:avLst/>
                <a:gdLst/>
                <a:ahLst/>
                <a:cxnLst>
                  <a:cxn ang="0">
                    <a:pos x="88900" y="107950"/>
                  </a:cxn>
                  <a:cxn ang="0">
                    <a:pos x="44450" y="107950"/>
                  </a:cxn>
                  <a:cxn ang="0">
                    <a:pos x="31750" y="111125"/>
                  </a:cxn>
                  <a:cxn ang="0">
                    <a:pos x="12700" y="139700"/>
                  </a:cxn>
                  <a:cxn ang="0">
                    <a:pos x="12700" y="146050"/>
                  </a:cxn>
                  <a:cxn ang="0">
                    <a:pos x="120650" y="146050"/>
                  </a:cxn>
                  <a:cxn ang="0">
                    <a:pos x="120650" y="139700"/>
                  </a:cxn>
                  <a:cxn ang="0">
                    <a:pos x="104775" y="114300"/>
                  </a:cxn>
                  <a:cxn ang="0">
                    <a:pos x="101600" y="111125"/>
                  </a:cxn>
                  <a:cxn ang="0">
                    <a:pos x="95250" y="107950"/>
                  </a:cxn>
                  <a:cxn ang="0">
                    <a:pos x="88900" y="107950"/>
                  </a:cxn>
                  <a:cxn ang="0">
                    <a:pos x="92075" y="95250"/>
                  </a:cxn>
                  <a:cxn ang="0">
                    <a:pos x="92075" y="95250"/>
                  </a:cxn>
                  <a:cxn ang="0">
                    <a:pos x="98425" y="95250"/>
                  </a:cxn>
                  <a:cxn ang="0">
                    <a:pos x="104775" y="98425"/>
                  </a:cxn>
                  <a:cxn ang="0">
                    <a:pos x="133350" y="139700"/>
                  </a:cxn>
                  <a:cxn ang="0">
                    <a:pos x="133350" y="149225"/>
                  </a:cxn>
                  <a:cxn ang="0">
                    <a:pos x="127000" y="155575"/>
                  </a:cxn>
                  <a:cxn ang="0">
                    <a:pos x="127000" y="155575"/>
                  </a:cxn>
                  <a:cxn ang="0">
                    <a:pos x="6350" y="155575"/>
                  </a:cxn>
                  <a:cxn ang="0">
                    <a:pos x="0" y="149225"/>
                  </a:cxn>
                  <a:cxn ang="0">
                    <a:pos x="0" y="149225"/>
                  </a:cxn>
                  <a:cxn ang="0">
                    <a:pos x="0" y="139700"/>
                  </a:cxn>
                  <a:cxn ang="0">
                    <a:pos x="25400" y="98425"/>
                  </a:cxn>
                  <a:cxn ang="0">
                    <a:pos x="38100" y="95250"/>
                  </a:cxn>
                  <a:cxn ang="0">
                    <a:pos x="12700" y="50800"/>
                  </a:cxn>
                  <a:cxn ang="0">
                    <a:pos x="66675" y="0"/>
                  </a:cxn>
                  <a:cxn ang="0">
                    <a:pos x="117475" y="50800"/>
                  </a:cxn>
                  <a:cxn ang="0">
                    <a:pos x="92075" y="95250"/>
                  </a:cxn>
                  <a:cxn ang="0">
                    <a:pos x="66675" y="9525"/>
                  </a:cxn>
                  <a:cxn ang="0">
                    <a:pos x="66675" y="9525"/>
                  </a:cxn>
                  <a:cxn ang="0">
                    <a:pos x="28575" y="34925"/>
                  </a:cxn>
                  <a:cxn ang="0">
                    <a:pos x="25400" y="50800"/>
                  </a:cxn>
                  <a:cxn ang="0">
                    <a:pos x="50800" y="88900"/>
                  </a:cxn>
                  <a:cxn ang="0">
                    <a:pos x="82550" y="88900"/>
                  </a:cxn>
                  <a:cxn ang="0">
                    <a:pos x="104775" y="50800"/>
                  </a:cxn>
                  <a:cxn ang="0">
                    <a:pos x="66675" y="9525"/>
                  </a:cxn>
                </a:cxnLst>
                <a:rect l="0" t="0" r="0" b="0"/>
                <a:pathLst>
                  <a:path w="42" h="49">
                    <a:moveTo>
                      <a:pt x="28" y="34"/>
                    </a:moveTo>
                    <a:cubicBezTo>
                      <a:pt x="14" y="34"/>
                      <a:pt x="14" y="34"/>
                      <a:pt x="14" y="34"/>
                    </a:cubicBezTo>
                    <a:cubicBezTo>
                      <a:pt x="12" y="34"/>
                      <a:pt x="11" y="34"/>
                      <a:pt x="10" y="35"/>
                    </a:cubicBezTo>
                    <a:cubicBezTo>
                      <a:pt x="6" y="36"/>
                      <a:pt x="4" y="40"/>
                      <a:pt x="4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1"/>
                      <a:pt x="36" y="37"/>
                      <a:pt x="33" y="36"/>
                    </a:cubicBezTo>
                    <a:cubicBezTo>
                      <a:pt x="33" y="35"/>
                      <a:pt x="32" y="35"/>
                      <a:pt x="32" y="35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29" y="34"/>
                      <a:pt x="29" y="34"/>
                      <a:pt x="28" y="34"/>
                    </a:cubicBezTo>
                    <a:close/>
                    <a:moveTo>
                      <a:pt x="29" y="30"/>
                    </a:moveTo>
                    <a:cubicBezTo>
                      <a:pt x="29" y="30"/>
                      <a:pt x="29" y="30"/>
                      <a:pt x="29" y="30"/>
                    </a:cubicBezTo>
                    <a:cubicBezTo>
                      <a:pt x="30" y="30"/>
                      <a:pt x="30" y="30"/>
                      <a:pt x="31" y="30"/>
                    </a:cubicBezTo>
                    <a:cubicBezTo>
                      <a:pt x="32" y="31"/>
                      <a:pt x="32" y="31"/>
                      <a:pt x="33" y="31"/>
                    </a:cubicBezTo>
                    <a:cubicBezTo>
                      <a:pt x="38" y="33"/>
                      <a:pt x="42" y="38"/>
                      <a:pt x="42" y="44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8"/>
                      <a:pt x="41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8"/>
                      <a:pt x="3" y="33"/>
                      <a:pt x="8" y="31"/>
                    </a:cubicBezTo>
                    <a:cubicBezTo>
                      <a:pt x="10" y="31"/>
                      <a:pt x="11" y="30"/>
                      <a:pt x="12" y="30"/>
                    </a:cubicBezTo>
                    <a:cubicBezTo>
                      <a:pt x="7" y="27"/>
                      <a:pt x="4" y="22"/>
                      <a:pt x="4" y="16"/>
                    </a:cubicBezTo>
                    <a:cubicBezTo>
                      <a:pt x="4" y="7"/>
                      <a:pt x="12" y="0"/>
                      <a:pt x="21" y="0"/>
                    </a:cubicBezTo>
                    <a:cubicBezTo>
                      <a:pt x="30" y="0"/>
                      <a:pt x="37" y="7"/>
                      <a:pt x="37" y="16"/>
                    </a:cubicBezTo>
                    <a:cubicBezTo>
                      <a:pt x="37" y="22"/>
                      <a:pt x="34" y="27"/>
                      <a:pt x="29" y="30"/>
                    </a:cubicBezTo>
                    <a:close/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6" y="3"/>
                      <a:pt x="11" y="6"/>
                      <a:pt x="9" y="11"/>
                    </a:cubicBezTo>
                    <a:cubicBezTo>
                      <a:pt x="9" y="13"/>
                      <a:pt x="8" y="14"/>
                      <a:pt x="8" y="16"/>
                    </a:cubicBezTo>
                    <a:cubicBezTo>
                      <a:pt x="8" y="21"/>
                      <a:pt x="11" y="26"/>
                      <a:pt x="16" y="28"/>
                    </a:cubicBezTo>
                    <a:cubicBezTo>
                      <a:pt x="19" y="29"/>
                      <a:pt x="23" y="29"/>
                      <a:pt x="26" y="28"/>
                    </a:cubicBezTo>
                    <a:cubicBezTo>
                      <a:pt x="30" y="26"/>
                      <a:pt x="33" y="21"/>
                      <a:pt x="33" y="16"/>
                    </a:cubicBezTo>
                    <a:cubicBezTo>
                      <a:pt x="33" y="9"/>
                      <a:pt x="28" y="3"/>
                      <a:pt x="21" y="3"/>
                    </a:cubicBezTo>
                    <a:close/>
                  </a:path>
                </a:pathLst>
              </a:custGeom>
              <a:solidFill>
                <a:srgbClr val="50D890"/>
              </a:solidFill>
              <a:ln>
                <a:noFill/>
              </a:ln>
              <a:effectLst/>
            </p:spPr>
            <p:txBody>
              <a:bodyPr wrap="square" lIns="19050" tIns="19050" rIns="19050" bIns="19050" anchor="ctr">
                <a:noAutofit/>
              </a:bodyPr>
              <a:lstStyle/>
              <a:p>
                <a:pPr lvl="0" algn="ctr" defTabSz="228600" fontAlgn="base" hangingPunct="0">
                  <a:buClrTx/>
                  <a:buSzTx/>
                  <a:buFontTx/>
                  <a:defRPr/>
                </a:pPr>
                <a:endParaRPr lang="en-US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0" name="Freeform 17">
                <a:extLst>
                  <a:ext uri="{FF2B5EF4-FFF2-40B4-BE49-F238E27FC236}">
                    <a16:creationId xmlns:a16="http://schemas.microsoft.com/office/drawing/2014/main" id="{59362459-A3CC-40BB-A744-9F2E1BA20B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24" y="4809"/>
                <a:ext cx="693" cy="641"/>
              </a:xfrm>
              <a:custGeom>
                <a:avLst/>
                <a:gdLst>
                  <a:gd name="T0" fmla="*/ 1120 w 2069"/>
                  <a:gd name="T1" fmla="*/ 0 h 1899"/>
                  <a:gd name="T2" fmla="*/ 189 w 2069"/>
                  <a:gd name="T3" fmla="*/ 777 h 1899"/>
                  <a:gd name="T4" fmla="*/ 0 w 2069"/>
                  <a:gd name="T5" fmla="*/ 777 h 1899"/>
                  <a:gd name="T6" fmla="*/ 259 w 2069"/>
                  <a:gd name="T7" fmla="*/ 1122 h 1899"/>
                  <a:gd name="T8" fmla="*/ 517 w 2069"/>
                  <a:gd name="T9" fmla="*/ 777 h 1899"/>
                  <a:gd name="T10" fmla="*/ 362 w 2069"/>
                  <a:gd name="T11" fmla="*/ 777 h 1899"/>
                  <a:gd name="T12" fmla="*/ 1120 w 2069"/>
                  <a:gd name="T13" fmla="*/ 173 h 1899"/>
                  <a:gd name="T14" fmla="*/ 1896 w 2069"/>
                  <a:gd name="T15" fmla="*/ 950 h 1899"/>
                  <a:gd name="T16" fmla="*/ 1120 w 2069"/>
                  <a:gd name="T17" fmla="*/ 1727 h 1899"/>
                  <a:gd name="T18" fmla="*/ 477 w 2069"/>
                  <a:gd name="T19" fmla="*/ 1381 h 1899"/>
                  <a:gd name="T20" fmla="*/ 276 w 2069"/>
                  <a:gd name="T21" fmla="*/ 1381 h 1899"/>
                  <a:gd name="T22" fmla="*/ 1120 w 2069"/>
                  <a:gd name="T23" fmla="*/ 1899 h 1899"/>
                  <a:gd name="T24" fmla="*/ 2069 w 2069"/>
                  <a:gd name="T25" fmla="*/ 950 h 1899"/>
                  <a:gd name="T26" fmla="*/ 1120 w 2069"/>
                  <a:gd name="T27" fmla="*/ 0 h 1899"/>
                  <a:gd name="T28" fmla="*/ 1080 w 2069"/>
                  <a:gd name="T29" fmla="*/ 345 h 1899"/>
                  <a:gd name="T30" fmla="*/ 1080 w 2069"/>
                  <a:gd name="T31" fmla="*/ 978 h 1899"/>
                  <a:gd name="T32" fmla="*/ 1528 w 2069"/>
                  <a:gd name="T33" fmla="*/ 1243 h 1899"/>
                  <a:gd name="T34" fmla="*/ 1569 w 2069"/>
                  <a:gd name="T35" fmla="*/ 1168 h 1899"/>
                  <a:gd name="T36" fmla="*/ 1166 w 2069"/>
                  <a:gd name="T37" fmla="*/ 926 h 1899"/>
                  <a:gd name="T38" fmla="*/ 1166 w 2069"/>
                  <a:gd name="T39" fmla="*/ 345 h 1899"/>
                  <a:gd name="T40" fmla="*/ 1080 w 2069"/>
                  <a:gd name="T41" fmla="*/ 345 h 1899"/>
                  <a:gd name="T42" fmla="*/ 1080 w 2069"/>
                  <a:gd name="T43" fmla="*/ 345 h 1899"/>
                  <a:gd name="T44" fmla="*/ 1080 w 2069"/>
                  <a:gd name="T45" fmla="*/ 345 h 1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69" h="1899">
                    <a:moveTo>
                      <a:pt x="1120" y="0"/>
                    </a:moveTo>
                    <a:cubicBezTo>
                      <a:pt x="655" y="0"/>
                      <a:pt x="270" y="334"/>
                      <a:pt x="189" y="777"/>
                    </a:cubicBezTo>
                    <a:cubicBezTo>
                      <a:pt x="0" y="777"/>
                      <a:pt x="0" y="777"/>
                      <a:pt x="0" y="777"/>
                    </a:cubicBezTo>
                    <a:cubicBezTo>
                      <a:pt x="259" y="1122"/>
                      <a:pt x="259" y="1122"/>
                      <a:pt x="259" y="1122"/>
                    </a:cubicBezTo>
                    <a:cubicBezTo>
                      <a:pt x="517" y="777"/>
                      <a:pt x="517" y="777"/>
                      <a:pt x="517" y="777"/>
                    </a:cubicBezTo>
                    <a:cubicBezTo>
                      <a:pt x="362" y="777"/>
                      <a:pt x="362" y="777"/>
                      <a:pt x="362" y="777"/>
                    </a:cubicBezTo>
                    <a:cubicBezTo>
                      <a:pt x="442" y="432"/>
                      <a:pt x="747" y="173"/>
                      <a:pt x="1120" y="173"/>
                    </a:cubicBezTo>
                    <a:cubicBezTo>
                      <a:pt x="1552" y="173"/>
                      <a:pt x="1896" y="518"/>
                      <a:pt x="1896" y="950"/>
                    </a:cubicBezTo>
                    <a:cubicBezTo>
                      <a:pt x="1896" y="1381"/>
                      <a:pt x="1552" y="1727"/>
                      <a:pt x="1120" y="1727"/>
                    </a:cubicBezTo>
                    <a:cubicBezTo>
                      <a:pt x="850" y="1727"/>
                      <a:pt x="615" y="1588"/>
                      <a:pt x="477" y="1381"/>
                    </a:cubicBezTo>
                    <a:cubicBezTo>
                      <a:pt x="276" y="1381"/>
                      <a:pt x="276" y="1381"/>
                      <a:pt x="276" y="1381"/>
                    </a:cubicBezTo>
                    <a:cubicBezTo>
                      <a:pt x="431" y="1686"/>
                      <a:pt x="753" y="1899"/>
                      <a:pt x="1120" y="1899"/>
                    </a:cubicBezTo>
                    <a:cubicBezTo>
                      <a:pt x="1643" y="1899"/>
                      <a:pt x="2069" y="1473"/>
                      <a:pt x="2069" y="950"/>
                    </a:cubicBezTo>
                    <a:cubicBezTo>
                      <a:pt x="2069" y="426"/>
                      <a:pt x="1643" y="0"/>
                      <a:pt x="1120" y="0"/>
                    </a:cubicBezTo>
                    <a:close/>
                    <a:moveTo>
                      <a:pt x="1080" y="345"/>
                    </a:moveTo>
                    <a:cubicBezTo>
                      <a:pt x="1080" y="978"/>
                      <a:pt x="1080" y="978"/>
                      <a:pt x="1080" y="978"/>
                    </a:cubicBezTo>
                    <a:cubicBezTo>
                      <a:pt x="1528" y="1243"/>
                      <a:pt x="1528" y="1243"/>
                      <a:pt x="1528" y="1243"/>
                    </a:cubicBezTo>
                    <a:cubicBezTo>
                      <a:pt x="1569" y="1168"/>
                      <a:pt x="1569" y="1168"/>
                      <a:pt x="1569" y="1168"/>
                    </a:cubicBezTo>
                    <a:cubicBezTo>
                      <a:pt x="1166" y="926"/>
                      <a:pt x="1166" y="926"/>
                      <a:pt x="1166" y="926"/>
                    </a:cubicBezTo>
                    <a:cubicBezTo>
                      <a:pt x="1166" y="345"/>
                      <a:pt x="1166" y="345"/>
                      <a:pt x="1166" y="345"/>
                    </a:cubicBezTo>
                    <a:lnTo>
                      <a:pt x="1080" y="345"/>
                    </a:lnTo>
                    <a:close/>
                    <a:moveTo>
                      <a:pt x="1080" y="345"/>
                    </a:moveTo>
                    <a:cubicBezTo>
                      <a:pt x="1080" y="345"/>
                      <a:pt x="1080" y="345"/>
                      <a:pt x="1080" y="345"/>
                    </a:cubicBezTo>
                  </a:path>
                </a:pathLst>
              </a:custGeom>
              <a:solidFill>
                <a:srgbClr val="28B56A"/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1" name="Freeform 83">
                <a:extLst>
                  <a:ext uri="{FF2B5EF4-FFF2-40B4-BE49-F238E27FC236}">
                    <a16:creationId xmlns:a16="http://schemas.microsoft.com/office/drawing/2014/main" id="{DF579458-4125-46FA-A6FA-243FF12AE3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69" y="6434"/>
                <a:ext cx="603" cy="680"/>
              </a:xfrm>
              <a:custGeom>
                <a:avLst/>
                <a:gdLst/>
                <a:ahLst/>
                <a:cxnLst>
                  <a:cxn ang="0">
                    <a:pos x="79375" y="0"/>
                  </a:cxn>
                  <a:cxn ang="0">
                    <a:pos x="127000" y="22225"/>
                  </a:cxn>
                  <a:cxn ang="0">
                    <a:pos x="136525" y="111125"/>
                  </a:cxn>
                  <a:cxn ang="0">
                    <a:pos x="104775" y="136525"/>
                  </a:cxn>
                  <a:cxn ang="0">
                    <a:pos x="82550" y="158750"/>
                  </a:cxn>
                  <a:cxn ang="0">
                    <a:pos x="73025" y="158750"/>
                  </a:cxn>
                  <a:cxn ang="0">
                    <a:pos x="73025" y="158750"/>
                  </a:cxn>
                  <a:cxn ang="0">
                    <a:pos x="73025" y="158750"/>
                  </a:cxn>
                  <a:cxn ang="0">
                    <a:pos x="50800" y="136525"/>
                  </a:cxn>
                  <a:cxn ang="0">
                    <a:pos x="19050" y="111125"/>
                  </a:cxn>
                  <a:cxn ang="0">
                    <a:pos x="28575" y="22225"/>
                  </a:cxn>
                  <a:cxn ang="0">
                    <a:pos x="79375" y="0"/>
                  </a:cxn>
                  <a:cxn ang="0">
                    <a:pos x="79375" y="34925"/>
                  </a:cxn>
                  <a:cxn ang="0">
                    <a:pos x="79375" y="34925"/>
                  </a:cxn>
                  <a:cxn ang="0">
                    <a:pos x="101600" y="44450"/>
                  </a:cxn>
                  <a:cxn ang="0">
                    <a:pos x="114300" y="69850"/>
                  </a:cxn>
                  <a:cxn ang="0">
                    <a:pos x="101600" y="95250"/>
                  </a:cxn>
                  <a:cxn ang="0">
                    <a:pos x="79375" y="104775"/>
                  </a:cxn>
                  <a:cxn ang="0">
                    <a:pos x="53975" y="95250"/>
                  </a:cxn>
                  <a:cxn ang="0">
                    <a:pos x="41275" y="69850"/>
                  </a:cxn>
                  <a:cxn ang="0">
                    <a:pos x="53975" y="44450"/>
                  </a:cxn>
                  <a:cxn ang="0">
                    <a:pos x="79375" y="34925"/>
                  </a:cxn>
                  <a:cxn ang="0">
                    <a:pos x="98425" y="50800"/>
                  </a:cxn>
                  <a:cxn ang="0">
                    <a:pos x="98425" y="50800"/>
                  </a:cxn>
                  <a:cxn ang="0">
                    <a:pos x="79375" y="41275"/>
                  </a:cxn>
                  <a:cxn ang="0">
                    <a:pos x="57150" y="50800"/>
                  </a:cxn>
                  <a:cxn ang="0">
                    <a:pos x="50800" y="69850"/>
                  </a:cxn>
                  <a:cxn ang="0">
                    <a:pos x="57150" y="88900"/>
                  </a:cxn>
                  <a:cxn ang="0">
                    <a:pos x="79375" y="98425"/>
                  </a:cxn>
                  <a:cxn ang="0">
                    <a:pos x="98425" y="88900"/>
                  </a:cxn>
                  <a:cxn ang="0">
                    <a:pos x="104775" y="69850"/>
                  </a:cxn>
                  <a:cxn ang="0">
                    <a:pos x="98425" y="50800"/>
                  </a:cxn>
                  <a:cxn ang="0">
                    <a:pos x="117475" y="28575"/>
                  </a:cxn>
                  <a:cxn ang="0">
                    <a:pos x="117475" y="28575"/>
                  </a:cxn>
                  <a:cxn ang="0">
                    <a:pos x="79375" y="12700"/>
                  </a:cxn>
                  <a:cxn ang="0">
                    <a:pos x="38100" y="28575"/>
                  </a:cxn>
                  <a:cxn ang="0">
                    <a:pos x="28575" y="104775"/>
                  </a:cxn>
                  <a:cxn ang="0">
                    <a:pos x="57150" y="123825"/>
                  </a:cxn>
                  <a:cxn ang="0">
                    <a:pos x="60325" y="127000"/>
                  </a:cxn>
                  <a:cxn ang="0">
                    <a:pos x="79375" y="146050"/>
                  </a:cxn>
                  <a:cxn ang="0">
                    <a:pos x="95250" y="127000"/>
                  </a:cxn>
                  <a:cxn ang="0">
                    <a:pos x="98425" y="123825"/>
                  </a:cxn>
                  <a:cxn ang="0">
                    <a:pos x="127000" y="104775"/>
                  </a:cxn>
                  <a:cxn ang="0">
                    <a:pos x="117475" y="28575"/>
                  </a:cxn>
                </a:cxnLst>
                <a:rect l="0" t="0" r="0" b="0"/>
                <a:pathLst>
                  <a:path w="49" h="51">
                    <a:moveTo>
                      <a:pt x="25" y="0"/>
                    </a:moveTo>
                    <a:cubicBezTo>
                      <a:pt x="31" y="0"/>
                      <a:pt x="36" y="3"/>
                      <a:pt x="40" y="7"/>
                    </a:cubicBezTo>
                    <a:cubicBezTo>
                      <a:pt x="48" y="14"/>
                      <a:pt x="49" y="26"/>
                      <a:pt x="43" y="35"/>
                    </a:cubicBezTo>
                    <a:cubicBezTo>
                      <a:pt x="40" y="38"/>
                      <a:pt x="37" y="41"/>
                      <a:pt x="33" y="43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5" y="51"/>
                      <a:pt x="24" y="51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2" y="41"/>
                      <a:pt x="9" y="38"/>
                      <a:pt x="6" y="35"/>
                    </a:cubicBezTo>
                    <a:cubicBezTo>
                      <a:pt x="0" y="26"/>
                      <a:pt x="1" y="14"/>
                      <a:pt x="9" y="7"/>
                    </a:cubicBezTo>
                    <a:cubicBezTo>
                      <a:pt x="13" y="3"/>
                      <a:pt x="18" y="0"/>
                      <a:pt x="25" y="0"/>
                    </a:cubicBezTo>
                    <a:close/>
                    <a:moveTo>
                      <a:pt x="25" y="11"/>
                    </a:moveTo>
                    <a:cubicBezTo>
                      <a:pt x="25" y="11"/>
                      <a:pt x="25" y="11"/>
                      <a:pt x="25" y="11"/>
                    </a:cubicBezTo>
                    <a:cubicBezTo>
                      <a:pt x="28" y="11"/>
                      <a:pt x="30" y="12"/>
                      <a:pt x="32" y="14"/>
                    </a:cubicBezTo>
                    <a:cubicBezTo>
                      <a:pt x="34" y="16"/>
                      <a:pt x="36" y="19"/>
                      <a:pt x="36" y="22"/>
                    </a:cubicBezTo>
                    <a:cubicBezTo>
                      <a:pt x="36" y="25"/>
                      <a:pt x="34" y="28"/>
                      <a:pt x="32" y="30"/>
                    </a:cubicBezTo>
                    <a:cubicBezTo>
                      <a:pt x="30" y="32"/>
                      <a:pt x="28" y="33"/>
                      <a:pt x="25" y="33"/>
                    </a:cubicBezTo>
                    <a:cubicBezTo>
                      <a:pt x="21" y="33"/>
                      <a:pt x="19" y="32"/>
                      <a:pt x="17" y="30"/>
                    </a:cubicBezTo>
                    <a:cubicBezTo>
                      <a:pt x="15" y="28"/>
                      <a:pt x="13" y="25"/>
                      <a:pt x="13" y="22"/>
                    </a:cubicBezTo>
                    <a:cubicBezTo>
                      <a:pt x="13" y="19"/>
                      <a:pt x="15" y="16"/>
                      <a:pt x="17" y="14"/>
                    </a:cubicBezTo>
                    <a:cubicBezTo>
                      <a:pt x="19" y="12"/>
                      <a:pt x="21" y="11"/>
                      <a:pt x="25" y="11"/>
                    </a:cubicBezTo>
                    <a:close/>
                    <a:moveTo>
                      <a:pt x="31" y="16"/>
                    </a:moveTo>
                    <a:cubicBezTo>
                      <a:pt x="31" y="16"/>
                      <a:pt x="31" y="16"/>
                      <a:pt x="31" y="16"/>
                    </a:cubicBezTo>
                    <a:cubicBezTo>
                      <a:pt x="29" y="14"/>
                      <a:pt x="27" y="13"/>
                      <a:pt x="25" y="13"/>
                    </a:cubicBezTo>
                    <a:cubicBezTo>
                      <a:pt x="22" y="13"/>
                      <a:pt x="20" y="14"/>
                      <a:pt x="18" y="16"/>
                    </a:cubicBezTo>
                    <a:cubicBezTo>
                      <a:pt x="17" y="18"/>
                      <a:pt x="16" y="20"/>
                      <a:pt x="16" y="22"/>
                    </a:cubicBezTo>
                    <a:cubicBezTo>
                      <a:pt x="16" y="25"/>
                      <a:pt x="17" y="27"/>
                      <a:pt x="18" y="28"/>
                    </a:cubicBezTo>
                    <a:cubicBezTo>
                      <a:pt x="20" y="30"/>
                      <a:pt x="22" y="31"/>
                      <a:pt x="25" y="31"/>
                    </a:cubicBezTo>
                    <a:cubicBezTo>
                      <a:pt x="27" y="31"/>
                      <a:pt x="29" y="30"/>
                      <a:pt x="31" y="28"/>
                    </a:cubicBezTo>
                    <a:cubicBezTo>
                      <a:pt x="32" y="27"/>
                      <a:pt x="33" y="25"/>
                      <a:pt x="33" y="22"/>
                    </a:cubicBezTo>
                    <a:cubicBezTo>
                      <a:pt x="33" y="20"/>
                      <a:pt x="32" y="18"/>
                      <a:pt x="31" y="16"/>
                    </a:cubicBezTo>
                    <a:close/>
                    <a:moveTo>
                      <a:pt x="37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4" y="6"/>
                      <a:pt x="30" y="4"/>
                      <a:pt x="25" y="4"/>
                    </a:cubicBezTo>
                    <a:cubicBezTo>
                      <a:pt x="19" y="4"/>
                      <a:pt x="15" y="6"/>
                      <a:pt x="12" y="9"/>
                    </a:cubicBezTo>
                    <a:cubicBezTo>
                      <a:pt x="5" y="16"/>
                      <a:pt x="5" y="25"/>
                      <a:pt x="9" y="33"/>
                    </a:cubicBezTo>
                    <a:cubicBezTo>
                      <a:pt x="12" y="36"/>
                      <a:pt x="14" y="38"/>
                      <a:pt x="18" y="39"/>
                    </a:cubicBezTo>
                    <a:cubicBezTo>
                      <a:pt x="18" y="39"/>
                      <a:pt x="18" y="39"/>
                      <a:pt x="19" y="4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5" y="38"/>
                      <a:pt x="37" y="36"/>
                      <a:pt x="40" y="33"/>
                    </a:cubicBezTo>
                    <a:cubicBezTo>
                      <a:pt x="44" y="25"/>
                      <a:pt x="44" y="16"/>
                      <a:pt x="37" y="9"/>
                    </a:cubicBezTo>
                    <a:close/>
                  </a:path>
                </a:pathLst>
              </a:custGeom>
              <a:solidFill>
                <a:srgbClr val="50D890"/>
              </a:solidFill>
              <a:ln>
                <a:noFill/>
              </a:ln>
              <a:effectLst/>
            </p:spPr>
            <p:txBody>
              <a:bodyPr wrap="square" lIns="19050" tIns="19050" rIns="19050" bIns="19050" anchor="ctr">
                <a:noAutofit/>
              </a:bodyPr>
              <a:lstStyle/>
              <a:p>
                <a:pPr lvl="0" algn="ctr" defTabSz="228600" fontAlgn="base" hangingPunct="0">
                  <a:buClrTx/>
                  <a:buSzTx/>
                  <a:buFontTx/>
                  <a:defRPr/>
                </a:pPr>
                <a:endParaRPr lang="en-US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112" name="Freeform 160">
                <a:extLst>
                  <a:ext uri="{FF2B5EF4-FFF2-40B4-BE49-F238E27FC236}">
                    <a16:creationId xmlns:a16="http://schemas.microsoft.com/office/drawing/2014/main" id="{F610674D-0923-4A1A-8DD1-1096482E47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95" y="6361"/>
                <a:ext cx="615" cy="711"/>
              </a:xfrm>
              <a:custGeom>
                <a:avLst/>
                <a:gdLst/>
                <a:ahLst/>
                <a:cxnLst>
                  <a:cxn ang="0">
                    <a:pos x="121934" y="104775"/>
                  </a:cxn>
                  <a:cxn ang="0">
                    <a:pos x="141187" y="114300"/>
                  </a:cxn>
                  <a:cxn ang="0">
                    <a:pos x="141187" y="114300"/>
                  </a:cxn>
                  <a:cxn ang="0">
                    <a:pos x="150813" y="133350"/>
                  </a:cxn>
                  <a:cxn ang="0">
                    <a:pos x="121934" y="161925"/>
                  </a:cxn>
                  <a:cxn ang="0">
                    <a:pos x="93055" y="133350"/>
                  </a:cxn>
                  <a:cxn ang="0">
                    <a:pos x="96264" y="123825"/>
                  </a:cxn>
                  <a:cxn ang="0">
                    <a:pos x="67385" y="107950"/>
                  </a:cxn>
                  <a:cxn ang="0">
                    <a:pos x="64176" y="107950"/>
                  </a:cxn>
                  <a:cxn ang="0">
                    <a:pos x="64176" y="107950"/>
                  </a:cxn>
                  <a:cxn ang="0">
                    <a:pos x="38505" y="117475"/>
                  </a:cxn>
                  <a:cxn ang="0">
                    <a:pos x="0" y="82550"/>
                  </a:cxn>
                  <a:cxn ang="0">
                    <a:pos x="38505" y="44450"/>
                  </a:cxn>
                  <a:cxn ang="0">
                    <a:pos x="64176" y="53975"/>
                  </a:cxn>
                  <a:cxn ang="0">
                    <a:pos x="64176" y="53975"/>
                  </a:cxn>
                  <a:cxn ang="0">
                    <a:pos x="64176" y="53975"/>
                  </a:cxn>
                  <a:cxn ang="0">
                    <a:pos x="67385" y="57150"/>
                  </a:cxn>
                  <a:cxn ang="0">
                    <a:pos x="96264" y="38100"/>
                  </a:cxn>
                  <a:cxn ang="0">
                    <a:pos x="93055" y="28575"/>
                  </a:cxn>
                  <a:cxn ang="0">
                    <a:pos x="121934" y="0"/>
                  </a:cxn>
                  <a:cxn ang="0">
                    <a:pos x="150813" y="28575"/>
                  </a:cxn>
                  <a:cxn ang="0">
                    <a:pos x="121934" y="57150"/>
                  </a:cxn>
                  <a:cxn ang="0">
                    <a:pos x="102681" y="47625"/>
                  </a:cxn>
                  <a:cxn ang="0">
                    <a:pos x="102681" y="47625"/>
                  </a:cxn>
                  <a:cxn ang="0">
                    <a:pos x="73802" y="66675"/>
                  </a:cxn>
                  <a:cxn ang="0">
                    <a:pos x="77011" y="82550"/>
                  </a:cxn>
                  <a:cxn ang="0">
                    <a:pos x="73802" y="95250"/>
                  </a:cxn>
                  <a:cxn ang="0">
                    <a:pos x="102681" y="114300"/>
                  </a:cxn>
                  <a:cxn ang="0">
                    <a:pos x="102681" y="114300"/>
                  </a:cxn>
                  <a:cxn ang="0">
                    <a:pos x="102681" y="114300"/>
                  </a:cxn>
                  <a:cxn ang="0">
                    <a:pos x="102681" y="114300"/>
                  </a:cxn>
                  <a:cxn ang="0">
                    <a:pos x="121934" y="104775"/>
                  </a:cxn>
                  <a:cxn ang="0">
                    <a:pos x="134769" y="120650"/>
                  </a:cxn>
                  <a:cxn ang="0">
                    <a:pos x="134769" y="120650"/>
                  </a:cxn>
                  <a:cxn ang="0">
                    <a:pos x="121934" y="117475"/>
                  </a:cxn>
                  <a:cxn ang="0">
                    <a:pos x="112308" y="120650"/>
                  </a:cxn>
                  <a:cxn ang="0">
                    <a:pos x="112308" y="120650"/>
                  </a:cxn>
                  <a:cxn ang="0">
                    <a:pos x="105890" y="133350"/>
                  </a:cxn>
                  <a:cxn ang="0">
                    <a:pos x="121934" y="149225"/>
                  </a:cxn>
                  <a:cxn ang="0">
                    <a:pos x="137978" y="133350"/>
                  </a:cxn>
                  <a:cxn ang="0">
                    <a:pos x="134769" y="120650"/>
                  </a:cxn>
                  <a:cxn ang="0">
                    <a:pos x="134769" y="120650"/>
                  </a:cxn>
                  <a:cxn ang="0">
                    <a:pos x="54549" y="63500"/>
                  </a:cxn>
                  <a:cxn ang="0">
                    <a:pos x="54549" y="63500"/>
                  </a:cxn>
                  <a:cxn ang="0">
                    <a:pos x="38505" y="57150"/>
                  </a:cxn>
                  <a:cxn ang="0">
                    <a:pos x="12835" y="82550"/>
                  </a:cxn>
                  <a:cxn ang="0">
                    <a:pos x="38505" y="107950"/>
                  </a:cxn>
                  <a:cxn ang="0">
                    <a:pos x="54549" y="98425"/>
                  </a:cxn>
                  <a:cxn ang="0">
                    <a:pos x="54549" y="98425"/>
                  </a:cxn>
                  <a:cxn ang="0">
                    <a:pos x="64176" y="82550"/>
                  </a:cxn>
                  <a:cxn ang="0">
                    <a:pos x="54549" y="63500"/>
                  </a:cxn>
                  <a:cxn ang="0">
                    <a:pos x="54549" y="63500"/>
                  </a:cxn>
                  <a:cxn ang="0">
                    <a:pos x="121934" y="12700"/>
                  </a:cxn>
                  <a:cxn ang="0">
                    <a:pos x="121934" y="12700"/>
                  </a:cxn>
                  <a:cxn ang="0">
                    <a:pos x="105890" y="28575"/>
                  </a:cxn>
                  <a:cxn ang="0">
                    <a:pos x="109099" y="38100"/>
                  </a:cxn>
                  <a:cxn ang="0">
                    <a:pos x="109099" y="38100"/>
                  </a:cxn>
                  <a:cxn ang="0">
                    <a:pos x="112308" y="41275"/>
                  </a:cxn>
                  <a:cxn ang="0">
                    <a:pos x="112308" y="41275"/>
                  </a:cxn>
                  <a:cxn ang="0">
                    <a:pos x="121934" y="44450"/>
                  </a:cxn>
                  <a:cxn ang="0">
                    <a:pos x="137978" y="28575"/>
                  </a:cxn>
                  <a:cxn ang="0">
                    <a:pos x="121934" y="12700"/>
                  </a:cxn>
                </a:cxnLst>
                <a:rect l="0" t="0" r="0" b="0"/>
                <a:pathLst>
                  <a:path w="47" h="51">
                    <a:moveTo>
                      <a:pt x="38" y="33"/>
                    </a:moveTo>
                    <a:cubicBezTo>
                      <a:pt x="41" y="33"/>
                      <a:pt x="43" y="34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6" y="37"/>
                      <a:pt x="47" y="40"/>
                      <a:pt x="47" y="42"/>
                    </a:cubicBezTo>
                    <a:cubicBezTo>
                      <a:pt x="47" y="47"/>
                      <a:pt x="43" y="51"/>
                      <a:pt x="38" y="51"/>
                    </a:cubicBezTo>
                    <a:cubicBezTo>
                      <a:pt x="33" y="51"/>
                      <a:pt x="29" y="47"/>
                      <a:pt x="29" y="42"/>
                    </a:cubicBezTo>
                    <a:cubicBezTo>
                      <a:pt x="29" y="41"/>
                      <a:pt x="30" y="40"/>
                      <a:pt x="30" y="39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8" y="36"/>
                      <a:pt x="15" y="37"/>
                      <a:pt x="12" y="37"/>
                    </a:cubicBezTo>
                    <a:cubicBezTo>
                      <a:pt x="5" y="37"/>
                      <a:pt x="0" y="32"/>
                      <a:pt x="0" y="26"/>
                    </a:cubicBezTo>
                    <a:cubicBezTo>
                      <a:pt x="0" y="19"/>
                      <a:pt x="5" y="14"/>
                      <a:pt x="12" y="14"/>
                    </a:cubicBezTo>
                    <a:cubicBezTo>
                      <a:pt x="15" y="14"/>
                      <a:pt x="18" y="15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1" y="17"/>
                      <a:pt x="21" y="1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1"/>
                      <a:pt x="29" y="10"/>
                      <a:pt x="29" y="9"/>
                    </a:cubicBezTo>
                    <a:cubicBezTo>
                      <a:pt x="29" y="4"/>
                      <a:pt x="33" y="0"/>
                      <a:pt x="38" y="0"/>
                    </a:cubicBezTo>
                    <a:cubicBezTo>
                      <a:pt x="43" y="0"/>
                      <a:pt x="47" y="4"/>
                      <a:pt x="47" y="9"/>
                    </a:cubicBezTo>
                    <a:cubicBezTo>
                      <a:pt x="47" y="14"/>
                      <a:pt x="43" y="18"/>
                      <a:pt x="38" y="18"/>
                    </a:cubicBezTo>
                    <a:cubicBezTo>
                      <a:pt x="36" y="18"/>
                      <a:pt x="34" y="17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4" y="24"/>
                      <a:pt x="24" y="26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4"/>
                      <a:pt x="36" y="33"/>
                      <a:pt x="38" y="33"/>
                    </a:cubicBezTo>
                    <a:close/>
                    <a:moveTo>
                      <a:pt x="42" y="38"/>
                    </a:moveTo>
                    <a:cubicBezTo>
                      <a:pt x="42" y="38"/>
                      <a:pt x="42" y="38"/>
                      <a:pt x="42" y="38"/>
                    </a:cubicBezTo>
                    <a:cubicBezTo>
                      <a:pt x="41" y="38"/>
                      <a:pt x="40" y="37"/>
                      <a:pt x="38" y="37"/>
                    </a:cubicBezTo>
                    <a:cubicBezTo>
                      <a:pt x="37" y="37"/>
                      <a:pt x="36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9"/>
                      <a:pt x="33" y="41"/>
                      <a:pt x="33" y="42"/>
                    </a:cubicBezTo>
                    <a:cubicBezTo>
                      <a:pt x="33" y="45"/>
                      <a:pt x="36" y="47"/>
                      <a:pt x="38" y="47"/>
                    </a:cubicBezTo>
                    <a:cubicBezTo>
                      <a:pt x="41" y="47"/>
                      <a:pt x="43" y="45"/>
                      <a:pt x="43" y="42"/>
                    </a:cubicBezTo>
                    <a:cubicBezTo>
                      <a:pt x="43" y="41"/>
                      <a:pt x="43" y="39"/>
                      <a:pt x="42" y="38"/>
                    </a:cubicBezTo>
                    <a:cubicBezTo>
                      <a:pt x="42" y="38"/>
                      <a:pt x="42" y="38"/>
                      <a:pt x="42" y="38"/>
                    </a:cubicBezTo>
                    <a:close/>
                    <a:moveTo>
                      <a:pt x="17" y="20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18"/>
                      <a:pt x="14" y="18"/>
                      <a:pt x="12" y="18"/>
                    </a:cubicBezTo>
                    <a:cubicBezTo>
                      <a:pt x="7" y="18"/>
                      <a:pt x="4" y="21"/>
                      <a:pt x="4" y="26"/>
                    </a:cubicBezTo>
                    <a:cubicBezTo>
                      <a:pt x="4" y="30"/>
                      <a:pt x="7" y="34"/>
                      <a:pt x="12" y="34"/>
                    </a:cubicBezTo>
                    <a:cubicBezTo>
                      <a:pt x="14" y="34"/>
                      <a:pt x="16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9" y="30"/>
                      <a:pt x="20" y="28"/>
                      <a:pt x="20" y="26"/>
                    </a:cubicBezTo>
                    <a:cubicBezTo>
                      <a:pt x="20" y="23"/>
                      <a:pt x="19" y="21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lose/>
                    <a:moveTo>
                      <a:pt x="38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6" y="4"/>
                      <a:pt x="33" y="7"/>
                      <a:pt x="33" y="9"/>
                    </a:cubicBezTo>
                    <a:cubicBezTo>
                      <a:pt x="33" y="10"/>
                      <a:pt x="34" y="11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4"/>
                      <a:pt x="37" y="14"/>
                      <a:pt x="38" y="14"/>
                    </a:cubicBezTo>
                    <a:cubicBezTo>
                      <a:pt x="41" y="14"/>
                      <a:pt x="43" y="12"/>
                      <a:pt x="43" y="9"/>
                    </a:cubicBezTo>
                    <a:cubicBezTo>
                      <a:pt x="43" y="7"/>
                      <a:pt x="41" y="4"/>
                      <a:pt x="38" y="4"/>
                    </a:cubicBezTo>
                    <a:close/>
                  </a:path>
                </a:pathLst>
              </a:custGeom>
              <a:solidFill>
                <a:srgbClr val="28B56A"/>
              </a:solidFill>
              <a:ln>
                <a:noFill/>
              </a:ln>
              <a:effectLst/>
            </p:spPr>
            <p:txBody>
              <a:bodyPr wrap="square" lIns="19050" tIns="19050" rIns="19050" bIns="19050" anchor="ctr">
                <a:noAutofit/>
              </a:bodyPr>
              <a:lstStyle/>
              <a:p>
                <a:pPr lvl="0" algn="ctr" defTabSz="228600" fontAlgn="base" hangingPunct="0">
                  <a:buClrTx/>
                  <a:buSzTx/>
                  <a:buFontTx/>
                  <a:defRPr/>
                </a:pPr>
                <a:endParaRPr lang="en-US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grpSp>
            <p:nvGrpSpPr>
              <p:cNvPr id="113" name="组合 112">
                <a:extLst>
                  <a:ext uri="{FF2B5EF4-FFF2-40B4-BE49-F238E27FC236}">
                    <a16:creationId xmlns:a16="http://schemas.microsoft.com/office/drawing/2014/main" id="{CEB9C0F3-9FC8-4D9F-9769-0BAAF0419E11}"/>
                  </a:ext>
                </a:extLst>
              </p:cNvPr>
              <p:cNvGrpSpPr/>
              <p:nvPr/>
            </p:nvGrpSpPr>
            <p:grpSpPr>
              <a:xfrm>
                <a:off x="6481" y="2859"/>
                <a:ext cx="6238" cy="6238"/>
                <a:chOff x="5826" y="1626"/>
                <a:chExt cx="7548" cy="7548"/>
              </a:xfrm>
            </p:grpSpPr>
            <p:cxnSp>
              <p:nvCxnSpPr>
                <p:cNvPr id="114" name="直接连接符 113">
                  <a:extLst>
                    <a:ext uri="{FF2B5EF4-FFF2-40B4-BE49-F238E27FC236}">
                      <a16:creationId xmlns:a16="http://schemas.microsoft.com/office/drawing/2014/main" id="{FAA403D7-D8C0-4D15-97BC-569E872B00A6}"/>
                    </a:ext>
                  </a:extLst>
                </p:cNvPr>
                <p:cNvCxnSpPr/>
                <p:nvPr/>
              </p:nvCxnSpPr>
              <p:spPr>
                <a:xfrm>
                  <a:off x="5826" y="5400"/>
                  <a:ext cx="7548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>
                  <a:extLst>
                    <a:ext uri="{FF2B5EF4-FFF2-40B4-BE49-F238E27FC236}">
                      <a16:creationId xmlns:a16="http://schemas.microsoft.com/office/drawing/2014/main" id="{7A73C139-FFEA-43F4-8257-FA1CF50C7656}"/>
                    </a:ext>
                  </a:extLst>
                </p:cNvPr>
                <p:cNvCxnSpPr/>
                <p:nvPr/>
              </p:nvCxnSpPr>
              <p:spPr>
                <a:xfrm rot="5400000">
                  <a:off x="5826" y="5400"/>
                  <a:ext cx="7548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0861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240FD53-5955-444E-8F9B-0E17C0F1CEFC}"/>
              </a:ext>
            </a:extLst>
          </p:cNvPr>
          <p:cNvCxnSpPr/>
          <p:nvPr/>
        </p:nvCxnSpPr>
        <p:spPr>
          <a:xfrm>
            <a:off x="1482824" y="3692657"/>
            <a:ext cx="9361331" cy="0"/>
          </a:xfrm>
          <a:prstGeom prst="line">
            <a:avLst/>
          </a:prstGeom>
          <a:ln w="3175">
            <a:gradFill>
              <a:gsLst>
                <a:gs pos="46000">
                  <a:schemeClr val="accent1">
                    <a:lumMod val="5000"/>
                    <a:lumOff val="95000"/>
                  </a:schemeClr>
                </a:gs>
                <a:gs pos="53000">
                  <a:schemeClr val="accent2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1298EEE1-5146-4F5E-A4C9-F3E2FCCC5B2B}"/>
              </a:ext>
            </a:extLst>
          </p:cNvPr>
          <p:cNvGrpSpPr/>
          <p:nvPr/>
        </p:nvGrpSpPr>
        <p:grpSpPr>
          <a:xfrm>
            <a:off x="3899089" y="3290885"/>
            <a:ext cx="4388568" cy="823759"/>
            <a:chOff x="3277179" y="3290883"/>
            <a:chExt cx="5632388" cy="823759"/>
          </a:xfrm>
        </p:grpSpPr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1E824207-1531-4A07-A1FD-402F955FEC21}"/>
                </a:ext>
              </a:extLst>
            </p:cNvPr>
            <p:cNvSpPr/>
            <p:nvPr/>
          </p:nvSpPr>
          <p:spPr>
            <a:xfrm>
              <a:off x="5643505" y="3290883"/>
              <a:ext cx="3266062" cy="823759"/>
            </a:xfrm>
            <a:custGeom>
              <a:avLst/>
              <a:gdLst>
                <a:gd name="connsiteX0" fmla="*/ 500502 w 3143693"/>
                <a:gd name="connsiteY0" fmla="*/ 0 h 792895"/>
                <a:gd name="connsiteX1" fmla="*/ 3143693 w 3143693"/>
                <a:gd name="connsiteY1" fmla="*/ 0 h 792895"/>
                <a:gd name="connsiteX2" fmla="*/ 3143693 w 3143693"/>
                <a:gd name="connsiteY2" fmla="*/ 792895 h 792895"/>
                <a:gd name="connsiteX3" fmla="*/ 0 w 3143693"/>
                <a:gd name="connsiteY3" fmla="*/ 792895 h 792895"/>
                <a:gd name="connsiteX4" fmla="*/ 500502 w 3143693"/>
                <a:gd name="connsiteY4" fmla="*/ 0 h 79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693" h="792895">
                  <a:moveTo>
                    <a:pt x="500502" y="0"/>
                  </a:moveTo>
                  <a:lnTo>
                    <a:pt x="3143693" y="0"/>
                  </a:lnTo>
                  <a:lnTo>
                    <a:pt x="3143693" y="792895"/>
                  </a:lnTo>
                  <a:lnTo>
                    <a:pt x="0" y="792895"/>
                  </a:lnTo>
                  <a:lnTo>
                    <a:pt x="500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635B2BFE-C1C4-4149-9A8E-822D36333CB6}"/>
                </a:ext>
              </a:extLst>
            </p:cNvPr>
            <p:cNvSpPr/>
            <p:nvPr/>
          </p:nvSpPr>
          <p:spPr>
            <a:xfrm>
              <a:off x="3277179" y="3290883"/>
              <a:ext cx="2886310" cy="823759"/>
            </a:xfrm>
            <a:custGeom>
              <a:avLst/>
              <a:gdLst>
                <a:gd name="connsiteX0" fmla="*/ 0 w 2778169"/>
                <a:gd name="connsiteY0" fmla="*/ 0 h 792895"/>
                <a:gd name="connsiteX1" fmla="*/ 2778169 w 2778169"/>
                <a:gd name="connsiteY1" fmla="*/ 0 h 792895"/>
                <a:gd name="connsiteX2" fmla="*/ 2277667 w 2778169"/>
                <a:gd name="connsiteY2" fmla="*/ 792895 h 792895"/>
                <a:gd name="connsiteX3" fmla="*/ 0 w 2778169"/>
                <a:gd name="connsiteY3" fmla="*/ 792895 h 792895"/>
                <a:gd name="connsiteX4" fmla="*/ 0 w 2778169"/>
                <a:gd name="connsiteY4" fmla="*/ 0 h 79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169" h="792895">
                  <a:moveTo>
                    <a:pt x="0" y="0"/>
                  </a:moveTo>
                  <a:lnTo>
                    <a:pt x="2778169" y="0"/>
                  </a:lnTo>
                  <a:lnTo>
                    <a:pt x="2277667" y="792895"/>
                  </a:lnTo>
                  <a:lnTo>
                    <a:pt x="0" y="792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89C5F6DE-1F74-48A0-9CAC-6B5B5614D4E6}"/>
              </a:ext>
            </a:extLst>
          </p:cNvPr>
          <p:cNvSpPr/>
          <p:nvPr/>
        </p:nvSpPr>
        <p:spPr>
          <a:xfrm>
            <a:off x="2828935" y="2018149"/>
            <a:ext cx="65341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-15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Light" panose="020B0300000000000000" pitchFamily="34" charset="-122"/>
              </a:rPr>
              <a:t>THANKS</a:t>
            </a:r>
            <a:endParaRPr kumimoji="0" lang="zh-CN" altLang="en-US" sz="8800" b="1" i="0" u="none" strike="noStrike" kern="1200" cap="none" spc="-15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C25CD595-3075-4D44-A258-4DB47E36B182}"/>
              </a:ext>
            </a:extLst>
          </p:cNvPr>
          <p:cNvSpPr/>
          <p:nvPr/>
        </p:nvSpPr>
        <p:spPr>
          <a:xfrm>
            <a:off x="3908484" y="3471931"/>
            <a:ext cx="4248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STANDARD     TEMPLATE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87D15155-5814-4A46-A0BD-29C7F7CFE300}"/>
              </a:ext>
            </a:extLst>
          </p:cNvPr>
          <p:cNvSpPr txBox="1"/>
          <p:nvPr/>
        </p:nvSpPr>
        <p:spPr>
          <a:xfrm>
            <a:off x="10425861" y="526335"/>
            <a:ext cx="133722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-15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LOGO</a:t>
            </a:r>
            <a:r>
              <a:rPr kumimoji="0" lang="en-US" altLang="zh-CN" sz="1800" b="0" i="0" u="none" strike="noStrike" kern="1200" cap="none" spc="-15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rPr>
              <a:t> HERE</a:t>
            </a:r>
            <a:endParaRPr kumimoji="0" lang="zh-CN" altLang="en-US" sz="1800" b="0" i="0" u="none" strike="noStrike" kern="1200" cap="none" spc="-15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sym typeface="思源黑体 Light" panose="020B03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4350390-3898-3B58-30ED-C84254BB4BB5}"/>
              </a:ext>
            </a:extLst>
          </p:cNvPr>
          <p:cNvGrpSpPr/>
          <p:nvPr/>
        </p:nvGrpSpPr>
        <p:grpSpPr>
          <a:xfrm>
            <a:off x="4371772" y="4741569"/>
            <a:ext cx="3734477" cy="314481"/>
            <a:chOff x="4414802" y="4745227"/>
            <a:chExt cx="3734477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1344C98-5FA5-FB35-138B-E65BEC6CB89B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8998B71B-AAE3-824C-1D60-714E402A0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F4031F0B-C866-915D-BA9D-3BF87F83FE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A8707D0A-E3CA-F6F3-8C46-9F59873880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1CFBA308-59FA-83B6-89D1-4B6361A67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693B3D0F-F3BB-1E08-050F-535B9E1402C9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CDC455F2-61E8-3F99-B5E9-66E183F58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CE9879F6-C7FE-E882-AA86-2B2B856D9E87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7211C950-6688-2E45-D144-F493D9F86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47AE2EFD-F953-6B2A-36B4-F7B6CA356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3D82BC6C-6779-5751-F97D-08334F350F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99D52AD-8358-49B0-EF77-6DB579D1694B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4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 spd="med" advTm="12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D220B717-45AC-412A-90B5-4309E1E457B9}"/>
              </a:ext>
            </a:extLst>
          </p:cNvPr>
          <p:cNvSpPr/>
          <p:nvPr/>
        </p:nvSpPr>
        <p:spPr>
          <a:xfrm>
            <a:off x="4420289" y="2425396"/>
            <a:ext cx="2185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28B56A"/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Light" panose="020B0300000000000000" pitchFamily="34" charset="-122"/>
              </a:rPr>
              <a:t>PART 01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28B56A"/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75DC799-17D3-4E51-B370-8274A721B38A}"/>
              </a:ext>
            </a:extLst>
          </p:cNvPr>
          <p:cNvSpPr/>
          <p:nvPr/>
        </p:nvSpPr>
        <p:spPr>
          <a:xfrm>
            <a:off x="6036402" y="3370776"/>
            <a:ext cx="3381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Light" panose="020B0300000000000000" pitchFamily="34" charset="-122"/>
              </a:rPr>
              <a:t>Add title text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2397282" y="2060137"/>
            <a:ext cx="2480327" cy="452096"/>
          </a:xfrm>
          <a:prstGeom prst="roundRect">
            <a:avLst/>
          </a:prstGeom>
          <a:solidFill>
            <a:schemeClr val="bg1"/>
          </a:solidFill>
          <a:effectLst>
            <a:outerShdw blurRad="381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188149" y="2044069"/>
            <a:ext cx="2480327" cy="452096"/>
          </a:xfrm>
          <a:prstGeom prst="round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txBody>
          <a:bodyPr lIns="81479" tIns="40740" rIns="81479" bIns="4074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6109360" y="1539889"/>
            <a:ext cx="0" cy="1944692"/>
          </a:xfrm>
          <a:prstGeom prst="line">
            <a:avLst/>
          </a:prstGeom>
          <a:solidFill>
            <a:srgbClr val="0070C0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连接符 25"/>
          <p:cNvCxnSpPr/>
          <p:nvPr/>
        </p:nvCxnSpPr>
        <p:spPr bwMode="auto">
          <a:xfrm>
            <a:off x="6109360" y="4398089"/>
            <a:ext cx="0" cy="1944692"/>
          </a:xfrm>
          <a:prstGeom prst="line">
            <a:avLst/>
          </a:prstGeom>
          <a:solidFill>
            <a:srgbClr val="0070C0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椭圆 26"/>
          <p:cNvSpPr/>
          <p:nvPr/>
        </p:nvSpPr>
        <p:spPr bwMode="auto">
          <a:xfrm>
            <a:off x="5563284" y="3305621"/>
            <a:ext cx="1092152" cy="1092468"/>
          </a:xfrm>
          <a:prstGeom prst="ellipse">
            <a:avLst/>
          </a:prstGeom>
          <a:solidFill>
            <a:schemeClr val="bg1"/>
          </a:solidFill>
          <a:effectLst>
            <a:outerShdw blurRad="381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22564" y="2048486"/>
            <a:ext cx="2069215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Add title text</a:t>
            </a:r>
            <a:endParaRPr kumimoji="0" lang="zh-CN" altLang="en-US" sz="2133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9360" y="2048486"/>
            <a:ext cx="2069215" cy="451340"/>
          </a:xfrm>
          <a:prstGeom prst="rect">
            <a:avLst/>
          </a:prstGeom>
          <a:solidFill>
            <a:schemeClr val="accent3"/>
          </a:solidFill>
        </p:spPr>
        <p:txBody>
          <a:bodyPr wrap="none" lIns="121917" tIns="60959" rIns="121917" bIns="60959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Add title text</a:t>
            </a:r>
            <a:endParaRPr kumimoji="0" lang="zh-CN" altLang="en-US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47618" y="2619071"/>
            <a:ext cx="3637945" cy="5746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Click here to add content, content to match the title. </a:t>
            </a:r>
            <a:endParaRPr kumimoji="0" lang="zh-CN" altLang="en-US" sz="146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59785" y="2619071"/>
            <a:ext cx="3637945" cy="5746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Click here to add content, content to match the title. </a:t>
            </a:r>
            <a:endParaRPr kumimoji="0" lang="zh-CN" altLang="en-US" sz="146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2687155" y="3851856"/>
            <a:ext cx="2149725" cy="352983"/>
          </a:xfrm>
          <a:prstGeom prst="rect">
            <a:avLst/>
          </a:prstGeom>
          <a:solidFill>
            <a:schemeClr val="accent3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txBody>
          <a:bodyPr lIns="123139" tIns="61569" rIns="123139" bIns="61569" spcCol="0" rtlCol="0" anchor="ctr"/>
          <a:lstStyle/>
          <a:p>
            <a:pPr marL="0" marR="0" lvl="0" indent="0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Project completion: 60%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1817346" y="4296465"/>
            <a:ext cx="3019535" cy="352983"/>
          </a:xfrm>
          <a:prstGeom prst="rect">
            <a:avLst/>
          </a:prstGeom>
          <a:solidFill>
            <a:schemeClr val="accent1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txBody>
          <a:bodyPr lIns="123139" tIns="61569" rIns="123139" bIns="61569" spcCol="0" rtlCol="0" anchor="ctr"/>
          <a:lstStyle/>
          <a:p>
            <a:pPr lvl="0"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prstClr val="white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Actual completion number: 5.55 M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2249377" y="4791885"/>
            <a:ext cx="2587507" cy="352983"/>
          </a:xfrm>
          <a:prstGeom prst="rect">
            <a:avLst/>
          </a:prstGeom>
          <a:solidFill>
            <a:schemeClr val="accent3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txBody>
          <a:bodyPr lIns="123139" tIns="61569" rIns="123139" bIns="61569" spcCol="0" rtlCol="0" anchor="ctr"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Fill in the description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2753409" y="5285224"/>
            <a:ext cx="2083472" cy="352983"/>
          </a:xfrm>
          <a:prstGeom prst="rect">
            <a:avLst/>
          </a:prstGeom>
          <a:solidFill>
            <a:schemeClr val="accent1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txBody>
          <a:bodyPr lIns="123139" tIns="61569" rIns="123139" bIns="61569" spcCol="0" rtlCol="0" anchor="ctr"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Fill in the description</a:t>
            </a:r>
            <a:endParaRPr kumimoji="0" lang="zh-CN" altLang="en-US" sz="173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7329562" y="3851856"/>
            <a:ext cx="2336316" cy="352983"/>
          </a:xfrm>
          <a:prstGeom prst="rect">
            <a:avLst/>
          </a:prstGeom>
          <a:solidFill>
            <a:schemeClr val="accent3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txBody>
          <a:bodyPr lIns="123139" tIns="61569" rIns="123139" bIns="61569" spcCol="0" rtlCol="0" anchor="ctr"/>
          <a:lstStyle/>
          <a:p>
            <a:pPr lvl="0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prstClr val="white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Project completion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：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80%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7341607" y="4296465"/>
            <a:ext cx="3485701" cy="352983"/>
          </a:xfrm>
          <a:prstGeom prst="rect">
            <a:avLst/>
          </a:prstGeom>
          <a:solidFill>
            <a:schemeClr val="accent1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txBody>
          <a:bodyPr lIns="123139" tIns="61569" rIns="123139" bIns="61569" spcCol="0" rtlCol="0" anchor="ctr"/>
          <a:lstStyle/>
          <a:p>
            <a:pPr lvl="0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0" dirty="0">
                <a:solidFill>
                  <a:prstClr val="white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Actual completion number: 8 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7341608" y="4791885"/>
            <a:ext cx="1820237" cy="352983"/>
          </a:xfrm>
          <a:prstGeom prst="rect">
            <a:avLst/>
          </a:prstGeom>
          <a:solidFill>
            <a:schemeClr val="accent3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txBody>
          <a:bodyPr lIns="123139" tIns="61569" rIns="123139" bIns="61569" spcCol="0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Fill in the description</a:t>
            </a:r>
            <a:endParaRPr kumimoji="0" lang="zh-CN" altLang="en-US" sz="173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7329562" y="5285224"/>
            <a:ext cx="2480327" cy="352983"/>
          </a:xfrm>
          <a:prstGeom prst="rect">
            <a:avLst/>
          </a:prstGeom>
          <a:solidFill>
            <a:schemeClr val="accent1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txBody>
          <a:bodyPr lIns="123139" tIns="61569" rIns="123139" bIns="61569" spcCol="0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Fill in the description</a:t>
            </a:r>
            <a:endParaRPr kumimoji="0" lang="zh-CN" altLang="en-US" sz="173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76151" y="3553362"/>
            <a:ext cx="760780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VS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7CE5134-03EC-40C7-9C4A-1355A8E72BF3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C5F0505-51D5-433F-87DF-46082FDE3EC0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3924DC8-40F5-49D9-857A-FED45FDD536F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3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1" accel="68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5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6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7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7" grpId="0" animBg="1"/>
          <p:bldP spid="28" grpId="0"/>
          <p:bldP spid="29" grpId="0" animBg="1"/>
          <p:bldP spid="30" grpId="0"/>
          <p:bldP spid="31" grpId="0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1" accel="68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5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6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7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7" grpId="0" animBg="1"/>
          <p:bldP spid="28" grpId="0"/>
          <p:bldP spid="29" grpId="0" animBg="1"/>
          <p:bldP spid="30" grpId="0"/>
          <p:bldP spid="31" grpId="0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70385245-B8F8-4332-9210-B7336E42FE4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r="17354"/>
          <a:stretch/>
        </p:blipFill>
        <p:spPr>
          <a:xfrm>
            <a:off x="1415733" y="2045547"/>
            <a:ext cx="2472161" cy="2524184"/>
          </a:xfrm>
          <a:prstGeom prst="rect">
            <a:avLst/>
          </a:prstGeom>
        </p:spPr>
      </p:pic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DAF32053-014A-488F-AEE6-4B2A804B35E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r="17354"/>
          <a:stretch/>
        </p:blipFill>
        <p:spPr>
          <a:xfrm>
            <a:off x="4043788" y="2045547"/>
            <a:ext cx="2472161" cy="252418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CAD6D5D-2EF5-450B-8570-10C9825DC00F}"/>
              </a:ext>
            </a:extLst>
          </p:cNvPr>
          <p:cNvSpPr txBox="1"/>
          <p:nvPr/>
        </p:nvSpPr>
        <p:spPr>
          <a:xfrm>
            <a:off x="7071361" y="3617249"/>
            <a:ext cx="3183467" cy="608243"/>
          </a:xfrm>
          <a:prstGeom prst="rect">
            <a:avLst/>
          </a:prstGeom>
          <a:noFill/>
        </p:spPr>
        <p:txBody>
          <a:bodyPr wrap="square" lIns="0" tIns="0" rIns="6096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Click here to add content, content to match the title. 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7C46F7-528A-401D-AA6F-F9290503E7CF}"/>
              </a:ext>
            </a:extLst>
          </p:cNvPr>
          <p:cNvSpPr txBox="1"/>
          <p:nvPr/>
        </p:nvSpPr>
        <p:spPr>
          <a:xfrm>
            <a:off x="7071362" y="2957076"/>
            <a:ext cx="266970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67" b="0" i="0" u="none" strike="noStrike" kern="1200" cap="none" spc="200" normalizeH="0" baseline="0" noProof="0" dirty="0">
                <a:ln>
                  <a:noFill/>
                </a:ln>
                <a:solidFill>
                  <a:srgbClr val="50D890">
                    <a:lumMod val="75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Add title text</a:t>
            </a:r>
            <a:endParaRPr kumimoji="0" lang="en-US" sz="2667" b="0" i="0" u="none" strike="noStrike" kern="1200" cap="none" spc="200" normalizeH="0" baseline="0" noProof="0" dirty="0">
              <a:ln>
                <a:noFill/>
              </a:ln>
              <a:solidFill>
                <a:srgbClr val="50D890">
                  <a:lumMod val="75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743216-D2B5-4D0D-960F-FCC03F434436}"/>
              </a:ext>
            </a:extLst>
          </p:cNvPr>
          <p:cNvSpPr txBox="1"/>
          <p:nvPr/>
        </p:nvSpPr>
        <p:spPr>
          <a:xfrm rot="5400000">
            <a:off x="10684003" y="932287"/>
            <a:ext cx="2313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Fill in the description</a:t>
            </a:r>
            <a:endParaRPr kumimoji="0" lang="en-ID" sz="1200" b="0" i="0" u="none" strike="noStrike" kern="1200" cap="none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6297E9-7A5B-4AEE-9499-B1954ADB8685}"/>
              </a:ext>
            </a:extLst>
          </p:cNvPr>
          <p:cNvSpPr txBox="1"/>
          <p:nvPr/>
        </p:nvSpPr>
        <p:spPr>
          <a:xfrm>
            <a:off x="2988970" y="1611212"/>
            <a:ext cx="2993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4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Fill in the description</a:t>
            </a:r>
            <a:endParaRPr kumimoji="0" lang="en-ID" sz="1200" b="1" i="0" u="none" strike="noStrike" kern="1200" cap="none" spc="4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43FE29F-761D-4891-8AEC-1BB08750E78C}"/>
              </a:ext>
            </a:extLst>
          </p:cNvPr>
          <p:cNvSpPr/>
          <p:nvPr/>
        </p:nvSpPr>
        <p:spPr>
          <a:xfrm rot="5400000">
            <a:off x="350211" y="2515213"/>
            <a:ext cx="1589075" cy="15848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72C288E-6223-4D84-9EE9-AE79FC30964F}"/>
              </a:ext>
            </a:extLst>
          </p:cNvPr>
          <p:cNvSpPr txBox="1"/>
          <p:nvPr/>
        </p:nvSpPr>
        <p:spPr>
          <a:xfrm>
            <a:off x="3447773" y="4699740"/>
            <a:ext cx="2563522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33" b="0" i="0" u="none" strike="noStrike" kern="1200" cap="none" spc="4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rPr>
              <a:t>Fill in the description</a:t>
            </a:r>
            <a:endParaRPr kumimoji="0" lang="en-ID" sz="933" b="0" i="0" u="none" strike="noStrike" kern="1200" cap="none" spc="40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Light" panose="020B0300000000000000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71389FB-5076-49C3-AC5C-60CD602B1889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66A679C-80B0-4191-A3D8-2DD2B47D08FF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1A260C5-BF1E-4863-9803-2F4653A1929B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1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3" grpId="0"/>
      <p:bldP spid="64" grpId="0" animBg="1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3313FB85-D9EC-45F1-9B97-E3F32C9404FE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9C37DF7-A045-4E68-97E9-2C288A2865D2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5E76300-5A64-4A4F-B981-A4ED9739C4FD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38" name="品派设计">
            <a:extLst>
              <a:ext uri="{FF2B5EF4-FFF2-40B4-BE49-F238E27FC236}">
                <a16:creationId xmlns:a16="http://schemas.microsoft.com/office/drawing/2014/main" id="{F9436083-61C6-43ED-AD3F-A11A74A4E99C}"/>
              </a:ext>
            </a:extLst>
          </p:cNvPr>
          <p:cNvGrpSpPr/>
          <p:nvPr/>
        </p:nvGrpSpPr>
        <p:grpSpPr>
          <a:xfrm>
            <a:off x="1016002" y="1845945"/>
            <a:ext cx="10153015" cy="3505200"/>
            <a:chOff x="1600" y="2907"/>
            <a:chExt cx="15989" cy="5520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B7947F3F-11D7-41BA-B6D5-744E2E989128}"/>
                </a:ext>
              </a:extLst>
            </p:cNvPr>
            <p:cNvSpPr/>
            <p:nvPr/>
          </p:nvSpPr>
          <p:spPr>
            <a:xfrm>
              <a:off x="8941" y="2907"/>
              <a:ext cx="1319" cy="1319"/>
            </a:xfrm>
            <a:prstGeom prst="ellipse">
              <a:avLst/>
            </a:prstGeom>
            <a:solidFill>
              <a:srgbClr val="28B5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0" name="Freeform 387">
              <a:extLst>
                <a:ext uri="{FF2B5EF4-FFF2-40B4-BE49-F238E27FC236}">
                  <a16:creationId xmlns:a16="http://schemas.microsoft.com/office/drawing/2014/main" id="{95936E3E-BCE2-4094-9F63-827AEDC0F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4" y="3239"/>
              <a:ext cx="558" cy="655"/>
            </a:xfrm>
            <a:custGeom>
              <a:avLst/>
              <a:gdLst/>
              <a:ahLst/>
              <a:cxnLst>
                <a:cxn ang="0">
                  <a:pos x="88900" y="107950"/>
                </a:cxn>
                <a:cxn ang="0">
                  <a:pos x="44450" y="107950"/>
                </a:cxn>
                <a:cxn ang="0">
                  <a:pos x="31750" y="111125"/>
                </a:cxn>
                <a:cxn ang="0">
                  <a:pos x="12700" y="139700"/>
                </a:cxn>
                <a:cxn ang="0">
                  <a:pos x="12700" y="146050"/>
                </a:cxn>
                <a:cxn ang="0">
                  <a:pos x="120650" y="146050"/>
                </a:cxn>
                <a:cxn ang="0">
                  <a:pos x="120650" y="139700"/>
                </a:cxn>
                <a:cxn ang="0">
                  <a:pos x="104775" y="114300"/>
                </a:cxn>
                <a:cxn ang="0">
                  <a:pos x="101600" y="111125"/>
                </a:cxn>
                <a:cxn ang="0">
                  <a:pos x="95250" y="107950"/>
                </a:cxn>
                <a:cxn ang="0">
                  <a:pos x="88900" y="107950"/>
                </a:cxn>
                <a:cxn ang="0">
                  <a:pos x="92075" y="95250"/>
                </a:cxn>
                <a:cxn ang="0">
                  <a:pos x="92075" y="95250"/>
                </a:cxn>
                <a:cxn ang="0">
                  <a:pos x="98425" y="95250"/>
                </a:cxn>
                <a:cxn ang="0">
                  <a:pos x="104775" y="98425"/>
                </a:cxn>
                <a:cxn ang="0">
                  <a:pos x="133350" y="139700"/>
                </a:cxn>
                <a:cxn ang="0">
                  <a:pos x="133350" y="149225"/>
                </a:cxn>
                <a:cxn ang="0">
                  <a:pos x="127000" y="155575"/>
                </a:cxn>
                <a:cxn ang="0">
                  <a:pos x="127000" y="155575"/>
                </a:cxn>
                <a:cxn ang="0">
                  <a:pos x="6350" y="155575"/>
                </a:cxn>
                <a:cxn ang="0">
                  <a:pos x="0" y="149225"/>
                </a:cxn>
                <a:cxn ang="0">
                  <a:pos x="0" y="149225"/>
                </a:cxn>
                <a:cxn ang="0">
                  <a:pos x="0" y="139700"/>
                </a:cxn>
                <a:cxn ang="0">
                  <a:pos x="25400" y="98425"/>
                </a:cxn>
                <a:cxn ang="0">
                  <a:pos x="38100" y="95250"/>
                </a:cxn>
                <a:cxn ang="0">
                  <a:pos x="12700" y="50800"/>
                </a:cxn>
                <a:cxn ang="0">
                  <a:pos x="66675" y="0"/>
                </a:cxn>
                <a:cxn ang="0">
                  <a:pos x="117475" y="50800"/>
                </a:cxn>
                <a:cxn ang="0">
                  <a:pos x="92075" y="95250"/>
                </a:cxn>
                <a:cxn ang="0">
                  <a:pos x="66675" y="9525"/>
                </a:cxn>
                <a:cxn ang="0">
                  <a:pos x="66675" y="9525"/>
                </a:cxn>
                <a:cxn ang="0">
                  <a:pos x="28575" y="34925"/>
                </a:cxn>
                <a:cxn ang="0">
                  <a:pos x="25400" y="50800"/>
                </a:cxn>
                <a:cxn ang="0">
                  <a:pos x="50800" y="88900"/>
                </a:cxn>
                <a:cxn ang="0">
                  <a:pos x="82550" y="88900"/>
                </a:cxn>
                <a:cxn ang="0">
                  <a:pos x="104775" y="50800"/>
                </a:cxn>
                <a:cxn ang="0">
                  <a:pos x="66675" y="9525"/>
                </a:cxn>
              </a:cxnLst>
              <a:rect l="0" t="0" r="0" b="0"/>
              <a:pathLst>
                <a:path w="42" h="49">
                  <a:moveTo>
                    <a:pt x="2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2" y="34"/>
                    <a:pt x="11" y="34"/>
                    <a:pt x="10" y="35"/>
                  </a:cubicBezTo>
                  <a:cubicBezTo>
                    <a:pt x="6" y="36"/>
                    <a:pt x="4" y="40"/>
                    <a:pt x="4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1"/>
                    <a:pt x="36" y="37"/>
                    <a:pt x="33" y="36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1" y="34"/>
                    <a:pt x="31" y="34"/>
                    <a:pt x="30" y="34"/>
                  </a:cubicBezTo>
                  <a:cubicBezTo>
                    <a:pt x="29" y="34"/>
                    <a:pt x="29" y="34"/>
                    <a:pt x="28" y="34"/>
                  </a:cubicBezTo>
                  <a:close/>
                  <a:moveTo>
                    <a:pt x="29" y="30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2" y="31"/>
                    <a:pt x="32" y="31"/>
                    <a:pt x="33" y="31"/>
                  </a:cubicBezTo>
                  <a:cubicBezTo>
                    <a:pt x="38" y="33"/>
                    <a:pt x="42" y="38"/>
                    <a:pt x="42" y="44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1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8"/>
                    <a:pt x="3" y="33"/>
                    <a:pt x="8" y="31"/>
                  </a:cubicBezTo>
                  <a:cubicBezTo>
                    <a:pt x="10" y="31"/>
                    <a:pt x="11" y="30"/>
                    <a:pt x="12" y="30"/>
                  </a:cubicBezTo>
                  <a:cubicBezTo>
                    <a:pt x="7" y="27"/>
                    <a:pt x="4" y="22"/>
                    <a:pt x="4" y="16"/>
                  </a:cubicBezTo>
                  <a:cubicBezTo>
                    <a:pt x="4" y="7"/>
                    <a:pt x="12" y="0"/>
                    <a:pt x="21" y="0"/>
                  </a:cubicBezTo>
                  <a:cubicBezTo>
                    <a:pt x="30" y="0"/>
                    <a:pt x="37" y="7"/>
                    <a:pt x="37" y="16"/>
                  </a:cubicBezTo>
                  <a:cubicBezTo>
                    <a:pt x="37" y="22"/>
                    <a:pt x="34" y="27"/>
                    <a:pt x="29" y="30"/>
                  </a:cubicBezTo>
                  <a:close/>
                  <a:moveTo>
                    <a:pt x="2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1" y="6"/>
                    <a:pt x="9" y="11"/>
                  </a:cubicBezTo>
                  <a:cubicBezTo>
                    <a:pt x="9" y="13"/>
                    <a:pt x="8" y="14"/>
                    <a:pt x="8" y="16"/>
                  </a:cubicBezTo>
                  <a:cubicBezTo>
                    <a:pt x="8" y="21"/>
                    <a:pt x="11" y="26"/>
                    <a:pt x="16" y="28"/>
                  </a:cubicBezTo>
                  <a:cubicBezTo>
                    <a:pt x="19" y="29"/>
                    <a:pt x="23" y="29"/>
                    <a:pt x="26" y="28"/>
                  </a:cubicBezTo>
                  <a:cubicBezTo>
                    <a:pt x="30" y="26"/>
                    <a:pt x="33" y="21"/>
                    <a:pt x="33" y="16"/>
                  </a:cubicBezTo>
                  <a:cubicBezTo>
                    <a:pt x="33" y="9"/>
                    <a:pt x="28" y="3"/>
                    <a:pt x="2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sz="16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211A2D0F-71C9-4962-8EC5-059817253192}"/>
                </a:ext>
              </a:extLst>
            </p:cNvPr>
            <p:cNvGrpSpPr/>
            <p:nvPr/>
          </p:nvGrpSpPr>
          <p:grpSpPr>
            <a:xfrm>
              <a:off x="1600" y="4226"/>
              <a:ext cx="15989" cy="4201"/>
              <a:chOff x="1073" y="3590"/>
              <a:chExt cx="17057" cy="4482"/>
            </a:xfrm>
          </p:grpSpPr>
          <p:sp>
            <p:nvSpPr>
              <p:cNvPr id="57" name="任意多边形 7">
                <a:extLst>
                  <a:ext uri="{FF2B5EF4-FFF2-40B4-BE49-F238E27FC236}">
                    <a16:creationId xmlns:a16="http://schemas.microsoft.com/office/drawing/2014/main" id="{BFA0CBEE-8049-43B4-AC52-CB142999164F}"/>
                  </a:ext>
                </a:extLst>
              </p:cNvPr>
              <p:cNvSpPr/>
              <p:nvPr/>
            </p:nvSpPr>
            <p:spPr>
              <a:xfrm>
                <a:off x="3521" y="3907"/>
                <a:ext cx="12159" cy="863"/>
              </a:xfrm>
              <a:custGeom>
                <a:avLst/>
                <a:gdLst>
                  <a:gd name="connsiteX0" fmla="*/ 0 w 12568"/>
                  <a:gd name="connsiteY0" fmla="*/ 863 h 863"/>
                  <a:gd name="connsiteX1" fmla="*/ 0 w 12568"/>
                  <a:gd name="connsiteY1" fmla="*/ 288 h 863"/>
                  <a:gd name="connsiteX2" fmla="*/ 288 w 12568"/>
                  <a:gd name="connsiteY2" fmla="*/ 0 h 863"/>
                  <a:gd name="connsiteX3" fmla="*/ 12280 w 12568"/>
                  <a:gd name="connsiteY3" fmla="*/ 0 h 863"/>
                  <a:gd name="connsiteX4" fmla="*/ 12568 w 12568"/>
                  <a:gd name="connsiteY4" fmla="*/ 288 h 863"/>
                  <a:gd name="connsiteX5" fmla="*/ 12568 w 12568"/>
                  <a:gd name="connsiteY5" fmla="*/ 863 h 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68" h="863">
                    <a:moveTo>
                      <a:pt x="0" y="863"/>
                    </a:moveTo>
                    <a:lnTo>
                      <a:pt x="0" y="288"/>
                    </a:lnTo>
                    <a:cubicBezTo>
                      <a:pt x="0" y="129"/>
                      <a:pt x="129" y="0"/>
                      <a:pt x="288" y="0"/>
                    </a:cubicBezTo>
                    <a:lnTo>
                      <a:pt x="12280" y="0"/>
                    </a:lnTo>
                    <a:cubicBezTo>
                      <a:pt x="12439" y="0"/>
                      <a:pt x="12568" y="129"/>
                      <a:pt x="12568" y="288"/>
                    </a:cubicBezTo>
                    <a:lnTo>
                      <a:pt x="12568" y="863"/>
                    </a:lnTo>
                  </a:path>
                </a:pathLst>
              </a:custGeom>
              <a:noFill/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C65AACA3-CEF2-41A1-8E82-49C51D1B5DAB}"/>
                  </a:ext>
                </a:extLst>
              </p:cNvPr>
              <p:cNvCxnSpPr/>
              <p:nvPr/>
            </p:nvCxnSpPr>
            <p:spPr>
              <a:xfrm>
                <a:off x="9600" y="3590"/>
                <a:ext cx="0" cy="1180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9" name="圆角矩形 11">
                <a:extLst>
                  <a:ext uri="{FF2B5EF4-FFF2-40B4-BE49-F238E27FC236}">
                    <a16:creationId xmlns:a16="http://schemas.microsoft.com/office/drawing/2014/main" id="{C8EBB416-F716-4DCD-B304-75B991C90C5B}"/>
                  </a:ext>
                </a:extLst>
              </p:cNvPr>
              <p:cNvSpPr/>
              <p:nvPr/>
            </p:nvSpPr>
            <p:spPr>
              <a:xfrm>
                <a:off x="1073" y="4770"/>
                <a:ext cx="4887" cy="3303"/>
              </a:xfrm>
              <a:prstGeom prst="roundRect">
                <a:avLst>
                  <a:gd name="adj" fmla="val 7599"/>
                </a:avLst>
              </a:prstGeom>
              <a:noFill/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60" name="圆角矩形 14">
                <a:extLst>
                  <a:ext uri="{FF2B5EF4-FFF2-40B4-BE49-F238E27FC236}">
                    <a16:creationId xmlns:a16="http://schemas.microsoft.com/office/drawing/2014/main" id="{10106584-E4C5-4236-AB8F-D28068619A66}"/>
                  </a:ext>
                </a:extLst>
              </p:cNvPr>
              <p:cNvSpPr/>
              <p:nvPr/>
            </p:nvSpPr>
            <p:spPr>
              <a:xfrm>
                <a:off x="7164" y="4770"/>
                <a:ext cx="4887" cy="3303"/>
              </a:xfrm>
              <a:prstGeom prst="roundRect">
                <a:avLst>
                  <a:gd name="adj" fmla="val 7599"/>
                </a:avLst>
              </a:prstGeom>
              <a:noFill/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61" name="圆角矩形 15">
                <a:extLst>
                  <a:ext uri="{FF2B5EF4-FFF2-40B4-BE49-F238E27FC236}">
                    <a16:creationId xmlns:a16="http://schemas.microsoft.com/office/drawing/2014/main" id="{369478B7-DB37-4FE3-9547-96B5063BDE23}"/>
                  </a:ext>
                </a:extLst>
              </p:cNvPr>
              <p:cNvSpPr/>
              <p:nvPr/>
            </p:nvSpPr>
            <p:spPr>
              <a:xfrm>
                <a:off x="13244" y="4770"/>
                <a:ext cx="4887" cy="3303"/>
              </a:xfrm>
              <a:prstGeom prst="roundRect">
                <a:avLst>
                  <a:gd name="adj" fmla="val 7599"/>
                </a:avLst>
              </a:prstGeom>
              <a:noFill/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C979F49C-47FD-479A-89D6-297AD971A97D}"/>
                </a:ext>
              </a:extLst>
            </p:cNvPr>
            <p:cNvGrpSpPr/>
            <p:nvPr/>
          </p:nvGrpSpPr>
          <p:grpSpPr>
            <a:xfrm>
              <a:off x="14817" y="4933"/>
              <a:ext cx="934" cy="934"/>
              <a:chOff x="14817" y="4933"/>
              <a:chExt cx="934" cy="934"/>
            </a:xfrm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0EC9B69F-25C9-47EB-89B8-4412961B3ACA}"/>
                  </a:ext>
                </a:extLst>
              </p:cNvPr>
              <p:cNvSpPr/>
              <p:nvPr/>
            </p:nvSpPr>
            <p:spPr>
              <a:xfrm>
                <a:off x="14817" y="4933"/>
                <a:ext cx="934" cy="934"/>
              </a:xfrm>
              <a:prstGeom prst="ellipse">
                <a:avLst/>
              </a:prstGeom>
              <a:solidFill>
                <a:srgbClr val="50D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endPara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6" name="Freeform 160">
                <a:extLst>
                  <a:ext uri="{FF2B5EF4-FFF2-40B4-BE49-F238E27FC236}">
                    <a16:creationId xmlns:a16="http://schemas.microsoft.com/office/drawing/2014/main" id="{F7B4F711-1ECB-4A04-9347-B9F2F984D0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8" y="5116"/>
                <a:ext cx="492" cy="569"/>
              </a:xfrm>
              <a:custGeom>
                <a:avLst/>
                <a:gdLst/>
                <a:ahLst/>
                <a:cxnLst>
                  <a:cxn ang="0">
                    <a:pos x="121934" y="104775"/>
                  </a:cxn>
                  <a:cxn ang="0">
                    <a:pos x="141187" y="114300"/>
                  </a:cxn>
                  <a:cxn ang="0">
                    <a:pos x="141187" y="114300"/>
                  </a:cxn>
                  <a:cxn ang="0">
                    <a:pos x="150813" y="133350"/>
                  </a:cxn>
                  <a:cxn ang="0">
                    <a:pos x="121934" y="161925"/>
                  </a:cxn>
                  <a:cxn ang="0">
                    <a:pos x="93055" y="133350"/>
                  </a:cxn>
                  <a:cxn ang="0">
                    <a:pos x="96264" y="123825"/>
                  </a:cxn>
                  <a:cxn ang="0">
                    <a:pos x="67385" y="107950"/>
                  </a:cxn>
                  <a:cxn ang="0">
                    <a:pos x="64176" y="107950"/>
                  </a:cxn>
                  <a:cxn ang="0">
                    <a:pos x="64176" y="107950"/>
                  </a:cxn>
                  <a:cxn ang="0">
                    <a:pos x="38505" y="117475"/>
                  </a:cxn>
                  <a:cxn ang="0">
                    <a:pos x="0" y="82550"/>
                  </a:cxn>
                  <a:cxn ang="0">
                    <a:pos x="38505" y="44450"/>
                  </a:cxn>
                  <a:cxn ang="0">
                    <a:pos x="64176" y="53975"/>
                  </a:cxn>
                  <a:cxn ang="0">
                    <a:pos x="64176" y="53975"/>
                  </a:cxn>
                  <a:cxn ang="0">
                    <a:pos x="64176" y="53975"/>
                  </a:cxn>
                  <a:cxn ang="0">
                    <a:pos x="67385" y="57150"/>
                  </a:cxn>
                  <a:cxn ang="0">
                    <a:pos x="96264" y="38100"/>
                  </a:cxn>
                  <a:cxn ang="0">
                    <a:pos x="93055" y="28575"/>
                  </a:cxn>
                  <a:cxn ang="0">
                    <a:pos x="121934" y="0"/>
                  </a:cxn>
                  <a:cxn ang="0">
                    <a:pos x="150813" y="28575"/>
                  </a:cxn>
                  <a:cxn ang="0">
                    <a:pos x="121934" y="57150"/>
                  </a:cxn>
                  <a:cxn ang="0">
                    <a:pos x="102681" y="47625"/>
                  </a:cxn>
                  <a:cxn ang="0">
                    <a:pos x="102681" y="47625"/>
                  </a:cxn>
                  <a:cxn ang="0">
                    <a:pos x="73802" y="66675"/>
                  </a:cxn>
                  <a:cxn ang="0">
                    <a:pos x="77011" y="82550"/>
                  </a:cxn>
                  <a:cxn ang="0">
                    <a:pos x="73802" y="95250"/>
                  </a:cxn>
                  <a:cxn ang="0">
                    <a:pos x="102681" y="114300"/>
                  </a:cxn>
                  <a:cxn ang="0">
                    <a:pos x="102681" y="114300"/>
                  </a:cxn>
                  <a:cxn ang="0">
                    <a:pos x="102681" y="114300"/>
                  </a:cxn>
                  <a:cxn ang="0">
                    <a:pos x="102681" y="114300"/>
                  </a:cxn>
                  <a:cxn ang="0">
                    <a:pos x="121934" y="104775"/>
                  </a:cxn>
                  <a:cxn ang="0">
                    <a:pos x="134769" y="120650"/>
                  </a:cxn>
                  <a:cxn ang="0">
                    <a:pos x="134769" y="120650"/>
                  </a:cxn>
                  <a:cxn ang="0">
                    <a:pos x="121934" y="117475"/>
                  </a:cxn>
                  <a:cxn ang="0">
                    <a:pos x="112308" y="120650"/>
                  </a:cxn>
                  <a:cxn ang="0">
                    <a:pos x="112308" y="120650"/>
                  </a:cxn>
                  <a:cxn ang="0">
                    <a:pos x="105890" y="133350"/>
                  </a:cxn>
                  <a:cxn ang="0">
                    <a:pos x="121934" y="149225"/>
                  </a:cxn>
                  <a:cxn ang="0">
                    <a:pos x="137978" y="133350"/>
                  </a:cxn>
                  <a:cxn ang="0">
                    <a:pos x="134769" y="120650"/>
                  </a:cxn>
                  <a:cxn ang="0">
                    <a:pos x="134769" y="120650"/>
                  </a:cxn>
                  <a:cxn ang="0">
                    <a:pos x="54549" y="63500"/>
                  </a:cxn>
                  <a:cxn ang="0">
                    <a:pos x="54549" y="63500"/>
                  </a:cxn>
                  <a:cxn ang="0">
                    <a:pos x="38505" y="57150"/>
                  </a:cxn>
                  <a:cxn ang="0">
                    <a:pos x="12835" y="82550"/>
                  </a:cxn>
                  <a:cxn ang="0">
                    <a:pos x="38505" y="107950"/>
                  </a:cxn>
                  <a:cxn ang="0">
                    <a:pos x="54549" y="98425"/>
                  </a:cxn>
                  <a:cxn ang="0">
                    <a:pos x="54549" y="98425"/>
                  </a:cxn>
                  <a:cxn ang="0">
                    <a:pos x="64176" y="82550"/>
                  </a:cxn>
                  <a:cxn ang="0">
                    <a:pos x="54549" y="63500"/>
                  </a:cxn>
                  <a:cxn ang="0">
                    <a:pos x="54549" y="63500"/>
                  </a:cxn>
                  <a:cxn ang="0">
                    <a:pos x="121934" y="12700"/>
                  </a:cxn>
                  <a:cxn ang="0">
                    <a:pos x="121934" y="12700"/>
                  </a:cxn>
                  <a:cxn ang="0">
                    <a:pos x="105890" y="28575"/>
                  </a:cxn>
                  <a:cxn ang="0">
                    <a:pos x="109099" y="38100"/>
                  </a:cxn>
                  <a:cxn ang="0">
                    <a:pos x="109099" y="38100"/>
                  </a:cxn>
                  <a:cxn ang="0">
                    <a:pos x="112308" y="41275"/>
                  </a:cxn>
                  <a:cxn ang="0">
                    <a:pos x="112308" y="41275"/>
                  </a:cxn>
                  <a:cxn ang="0">
                    <a:pos x="121934" y="44450"/>
                  </a:cxn>
                  <a:cxn ang="0">
                    <a:pos x="137978" y="28575"/>
                  </a:cxn>
                  <a:cxn ang="0">
                    <a:pos x="121934" y="12700"/>
                  </a:cxn>
                </a:cxnLst>
                <a:rect l="0" t="0" r="0" b="0"/>
                <a:pathLst>
                  <a:path w="47" h="51">
                    <a:moveTo>
                      <a:pt x="38" y="33"/>
                    </a:moveTo>
                    <a:cubicBezTo>
                      <a:pt x="41" y="33"/>
                      <a:pt x="43" y="34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6" y="37"/>
                      <a:pt x="47" y="40"/>
                      <a:pt x="47" y="42"/>
                    </a:cubicBezTo>
                    <a:cubicBezTo>
                      <a:pt x="47" y="47"/>
                      <a:pt x="43" y="51"/>
                      <a:pt x="38" y="51"/>
                    </a:cubicBezTo>
                    <a:cubicBezTo>
                      <a:pt x="33" y="51"/>
                      <a:pt x="29" y="47"/>
                      <a:pt x="29" y="42"/>
                    </a:cubicBezTo>
                    <a:cubicBezTo>
                      <a:pt x="29" y="41"/>
                      <a:pt x="30" y="40"/>
                      <a:pt x="30" y="39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8" y="36"/>
                      <a:pt x="15" y="37"/>
                      <a:pt x="12" y="37"/>
                    </a:cubicBezTo>
                    <a:cubicBezTo>
                      <a:pt x="5" y="37"/>
                      <a:pt x="0" y="32"/>
                      <a:pt x="0" y="26"/>
                    </a:cubicBezTo>
                    <a:cubicBezTo>
                      <a:pt x="0" y="19"/>
                      <a:pt x="5" y="14"/>
                      <a:pt x="12" y="14"/>
                    </a:cubicBezTo>
                    <a:cubicBezTo>
                      <a:pt x="15" y="14"/>
                      <a:pt x="18" y="15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1" y="17"/>
                      <a:pt x="21" y="1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1"/>
                      <a:pt x="29" y="10"/>
                      <a:pt x="29" y="9"/>
                    </a:cubicBezTo>
                    <a:cubicBezTo>
                      <a:pt x="29" y="4"/>
                      <a:pt x="33" y="0"/>
                      <a:pt x="38" y="0"/>
                    </a:cubicBezTo>
                    <a:cubicBezTo>
                      <a:pt x="43" y="0"/>
                      <a:pt x="47" y="4"/>
                      <a:pt x="47" y="9"/>
                    </a:cubicBezTo>
                    <a:cubicBezTo>
                      <a:pt x="47" y="14"/>
                      <a:pt x="43" y="18"/>
                      <a:pt x="38" y="18"/>
                    </a:cubicBezTo>
                    <a:cubicBezTo>
                      <a:pt x="36" y="18"/>
                      <a:pt x="34" y="17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4" y="24"/>
                      <a:pt x="24" y="26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4"/>
                      <a:pt x="36" y="33"/>
                      <a:pt x="38" y="33"/>
                    </a:cubicBezTo>
                    <a:close/>
                    <a:moveTo>
                      <a:pt x="42" y="38"/>
                    </a:moveTo>
                    <a:cubicBezTo>
                      <a:pt x="42" y="38"/>
                      <a:pt x="42" y="38"/>
                      <a:pt x="42" y="38"/>
                    </a:cubicBezTo>
                    <a:cubicBezTo>
                      <a:pt x="41" y="38"/>
                      <a:pt x="40" y="37"/>
                      <a:pt x="38" y="37"/>
                    </a:cubicBezTo>
                    <a:cubicBezTo>
                      <a:pt x="37" y="37"/>
                      <a:pt x="36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9"/>
                      <a:pt x="33" y="41"/>
                      <a:pt x="33" y="42"/>
                    </a:cubicBezTo>
                    <a:cubicBezTo>
                      <a:pt x="33" y="45"/>
                      <a:pt x="36" y="47"/>
                      <a:pt x="38" y="47"/>
                    </a:cubicBezTo>
                    <a:cubicBezTo>
                      <a:pt x="41" y="47"/>
                      <a:pt x="43" y="45"/>
                      <a:pt x="43" y="42"/>
                    </a:cubicBezTo>
                    <a:cubicBezTo>
                      <a:pt x="43" y="41"/>
                      <a:pt x="43" y="39"/>
                      <a:pt x="42" y="38"/>
                    </a:cubicBezTo>
                    <a:cubicBezTo>
                      <a:pt x="42" y="38"/>
                      <a:pt x="42" y="38"/>
                      <a:pt x="42" y="38"/>
                    </a:cubicBezTo>
                    <a:close/>
                    <a:moveTo>
                      <a:pt x="17" y="20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18"/>
                      <a:pt x="14" y="18"/>
                      <a:pt x="12" y="18"/>
                    </a:cubicBezTo>
                    <a:cubicBezTo>
                      <a:pt x="7" y="18"/>
                      <a:pt x="4" y="21"/>
                      <a:pt x="4" y="26"/>
                    </a:cubicBezTo>
                    <a:cubicBezTo>
                      <a:pt x="4" y="30"/>
                      <a:pt x="7" y="34"/>
                      <a:pt x="12" y="34"/>
                    </a:cubicBezTo>
                    <a:cubicBezTo>
                      <a:pt x="14" y="34"/>
                      <a:pt x="16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9" y="30"/>
                      <a:pt x="20" y="28"/>
                      <a:pt x="20" y="26"/>
                    </a:cubicBezTo>
                    <a:cubicBezTo>
                      <a:pt x="20" y="23"/>
                      <a:pt x="19" y="21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lose/>
                    <a:moveTo>
                      <a:pt x="38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6" y="4"/>
                      <a:pt x="33" y="7"/>
                      <a:pt x="33" y="9"/>
                    </a:cubicBezTo>
                    <a:cubicBezTo>
                      <a:pt x="33" y="10"/>
                      <a:pt x="34" y="11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4"/>
                      <a:pt x="37" y="14"/>
                      <a:pt x="38" y="14"/>
                    </a:cubicBezTo>
                    <a:cubicBezTo>
                      <a:pt x="41" y="14"/>
                      <a:pt x="43" y="12"/>
                      <a:pt x="43" y="9"/>
                    </a:cubicBezTo>
                    <a:cubicBezTo>
                      <a:pt x="43" y="7"/>
                      <a:pt x="41" y="4"/>
                      <a:pt x="3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19050" tIns="19050" rIns="19050" bIns="19050" anchor="ctr">
                <a:noAutofit/>
              </a:bodyPr>
              <a:lstStyle/>
              <a:p>
                <a:pPr lvl="0" algn="ctr" defTabSz="228600" fontAlgn="base" hangingPunct="0">
                  <a:buClrTx/>
                  <a:buSzTx/>
                  <a:buFontTx/>
                  <a:defRPr/>
                </a:pPr>
                <a:endParaRPr lang="en-US" sz="160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4003340E-8154-439D-B1D2-1C225C2CB519}"/>
                </a:ext>
              </a:extLst>
            </p:cNvPr>
            <p:cNvGrpSpPr/>
            <p:nvPr/>
          </p:nvGrpSpPr>
          <p:grpSpPr>
            <a:xfrm>
              <a:off x="9135" y="4933"/>
              <a:ext cx="934" cy="934"/>
              <a:chOff x="9135" y="4933"/>
              <a:chExt cx="934" cy="934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41211D86-A02C-4EE7-9EA4-F4094F8AC1B7}"/>
                  </a:ext>
                </a:extLst>
              </p:cNvPr>
              <p:cNvSpPr/>
              <p:nvPr/>
            </p:nvSpPr>
            <p:spPr>
              <a:xfrm>
                <a:off x="9135" y="4933"/>
                <a:ext cx="934" cy="934"/>
              </a:xfrm>
              <a:prstGeom prst="ellipse">
                <a:avLst/>
              </a:prstGeom>
              <a:solidFill>
                <a:srgbClr val="50D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endPara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4" name="Freeform 83">
                <a:extLst>
                  <a:ext uri="{FF2B5EF4-FFF2-40B4-BE49-F238E27FC236}">
                    <a16:creationId xmlns:a16="http://schemas.microsoft.com/office/drawing/2014/main" id="{AF585634-2F8F-405F-99C3-8C08055A4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1" y="5116"/>
                <a:ext cx="492" cy="555"/>
              </a:xfrm>
              <a:custGeom>
                <a:avLst/>
                <a:gdLst/>
                <a:ahLst/>
                <a:cxnLst>
                  <a:cxn ang="0">
                    <a:pos x="79375" y="0"/>
                  </a:cxn>
                  <a:cxn ang="0">
                    <a:pos x="127000" y="22225"/>
                  </a:cxn>
                  <a:cxn ang="0">
                    <a:pos x="136525" y="111125"/>
                  </a:cxn>
                  <a:cxn ang="0">
                    <a:pos x="104775" y="136525"/>
                  </a:cxn>
                  <a:cxn ang="0">
                    <a:pos x="82550" y="158750"/>
                  </a:cxn>
                  <a:cxn ang="0">
                    <a:pos x="73025" y="158750"/>
                  </a:cxn>
                  <a:cxn ang="0">
                    <a:pos x="73025" y="158750"/>
                  </a:cxn>
                  <a:cxn ang="0">
                    <a:pos x="73025" y="158750"/>
                  </a:cxn>
                  <a:cxn ang="0">
                    <a:pos x="50800" y="136525"/>
                  </a:cxn>
                  <a:cxn ang="0">
                    <a:pos x="19050" y="111125"/>
                  </a:cxn>
                  <a:cxn ang="0">
                    <a:pos x="28575" y="22225"/>
                  </a:cxn>
                  <a:cxn ang="0">
                    <a:pos x="79375" y="0"/>
                  </a:cxn>
                  <a:cxn ang="0">
                    <a:pos x="79375" y="34925"/>
                  </a:cxn>
                  <a:cxn ang="0">
                    <a:pos x="79375" y="34925"/>
                  </a:cxn>
                  <a:cxn ang="0">
                    <a:pos x="101600" y="44450"/>
                  </a:cxn>
                  <a:cxn ang="0">
                    <a:pos x="114300" y="69850"/>
                  </a:cxn>
                  <a:cxn ang="0">
                    <a:pos x="101600" y="95250"/>
                  </a:cxn>
                  <a:cxn ang="0">
                    <a:pos x="79375" y="104775"/>
                  </a:cxn>
                  <a:cxn ang="0">
                    <a:pos x="53975" y="95250"/>
                  </a:cxn>
                  <a:cxn ang="0">
                    <a:pos x="41275" y="69850"/>
                  </a:cxn>
                  <a:cxn ang="0">
                    <a:pos x="53975" y="44450"/>
                  </a:cxn>
                  <a:cxn ang="0">
                    <a:pos x="79375" y="34925"/>
                  </a:cxn>
                  <a:cxn ang="0">
                    <a:pos x="98425" y="50800"/>
                  </a:cxn>
                  <a:cxn ang="0">
                    <a:pos x="98425" y="50800"/>
                  </a:cxn>
                  <a:cxn ang="0">
                    <a:pos x="79375" y="41275"/>
                  </a:cxn>
                  <a:cxn ang="0">
                    <a:pos x="57150" y="50800"/>
                  </a:cxn>
                  <a:cxn ang="0">
                    <a:pos x="50800" y="69850"/>
                  </a:cxn>
                  <a:cxn ang="0">
                    <a:pos x="57150" y="88900"/>
                  </a:cxn>
                  <a:cxn ang="0">
                    <a:pos x="79375" y="98425"/>
                  </a:cxn>
                  <a:cxn ang="0">
                    <a:pos x="98425" y="88900"/>
                  </a:cxn>
                  <a:cxn ang="0">
                    <a:pos x="104775" y="69850"/>
                  </a:cxn>
                  <a:cxn ang="0">
                    <a:pos x="98425" y="50800"/>
                  </a:cxn>
                  <a:cxn ang="0">
                    <a:pos x="117475" y="28575"/>
                  </a:cxn>
                  <a:cxn ang="0">
                    <a:pos x="117475" y="28575"/>
                  </a:cxn>
                  <a:cxn ang="0">
                    <a:pos x="79375" y="12700"/>
                  </a:cxn>
                  <a:cxn ang="0">
                    <a:pos x="38100" y="28575"/>
                  </a:cxn>
                  <a:cxn ang="0">
                    <a:pos x="28575" y="104775"/>
                  </a:cxn>
                  <a:cxn ang="0">
                    <a:pos x="57150" y="123825"/>
                  </a:cxn>
                  <a:cxn ang="0">
                    <a:pos x="60325" y="127000"/>
                  </a:cxn>
                  <a:cxn ang="0">
                    <a:pos x="79375" y="146050"/>
                  </a:cxn>
                  <a:cxn ang="0">
                    <a:pos x="95250" y="127000"/>
                  </a:cxn>
                  <a:cxn ang="0">
                    <a:pos x="98425" y="123825"/>
                  </a:cxn>
                  <a:cxn ang="0">
                    <a:pos x="127000" y="104775"/>
                  </a:cxn>
                  <a:cxn ang="0">
                    <a:pos x="117475" y="28575"/>
                  </a:cxn>
                </a:cxnLst>
                <a:rect l="0" t="0" r="0" b="0"/>
                <a:pathLst>
                  <a:path w="49" h="51">
                    <a:moveTo>
                      <a:pt x="25" y="0"/>
                    </a:moveTo>
                    <a:cubicBezTo>
                      <a:pt x="31" y="0"/>
                      <a:pt x="36" y="3"/>
                      <a:pt x="40" y="7"/>
                    </a:cubicBezTo>
                    <a:cubicBezTo>
                      <a:pt x="48" y="14"/>
                      <a:pt x="49" y="26"/>
                      <a:pt x="43" y="35"/>
                    </a:cubicBezTo>
                    <a:cubicBezTo>
                      <a:pt x="40" y="38"/>
                      <a:pt x="37" y="41"/>
                      <a:pt x="33" y="43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5" y="51"/>
                      <a:pt x="24" y="51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2" y="41"/>
                      <a:pt x="9" y="38"/>
                      <a:pt x="6" y="35"/>
                    </a:cubicBezTo>
                    <a:cubicBezTo>
                      <a:pt x="0" y="26"/>
                      <a:pt x="1" y="14"/>
                      <a:pt x="9" y="7"/>
                    </a:cubicBezTo>
                    <a:cubicBezTo>
                      <a:pt x="13" y="3"/>
                      <a:pt x="18" y="0"/>
                      <a:pt x="25" y="0"/>
                    </a:cubicBezTo>
                    <a:close/>
                    <a:moveTo>
                      <a:pt x="25" y="11"/>
                    </a:moveTo>
                    <a:cubicBezTo>
                      <a:pt x="25" y="11"/>
                      <a:pt x="25" y="11"/>
                      <a:pt x="25" y="11"/>
                    </a:cubicBezTo>
                    <a:cubicBezTo>
                      <a:pt x="28" y="11"/>
                      <a:pt x="30" y="12"/>
                      <a:pt x="32" y="14"/>
                    </a:cubicBezTo>
                    <a:cubicBezTo>
                      <a:pt x="34" y="16"/>
                      <a:pt x="36" y="19"/>
                      <a:pt x="36" y="22"/>
                    </a:cubicBezTo>
                    <a:cubicBezTo>
                      <a:pt x="36" y="25"/>
                      <a:pt x="34" y="28"/>
                      <a:pt x="32" y="30"/>
                    </a:cubicBezTo>
                    <a:cubicBezTo>
                      <a:pt x="30" y="32"/>
                      <a:pt x="28" y="33"/>
                      <a:pt x="25" y="33"/>
                    </a:cubicBezTo>
                    <a:cubicBezTo>
                      <a:pt x="21" y="33"/>
                      <a:pt x="19" y="32"/>
                      <a:pt x="17" y="30"/>
                    </a:cubicBezTo>
                    <a:cubicBezTo>
                      <a:pt x="15" y="28"/>
                      <a:pt x="13" y="25"/>
                      <a:pt x="13" y="22"/>
                    </a:cubicBezTo>
                    <a:cubicBezTo>
                      <a:pt x="13" y="19"/>
                      <a:pt x="15" y="16"/>
                      <a:pt x="17" y="14"/>
                    </a:cubicBezTo>
                    <a:cubicBezTo>
                      <a:pt x="19" y="12"/>
                      <a:pt x="21" y="11"/>
                      <a:pt x="25" y="11"/>
                    </a:cubicBezTo>
                    <a:close/>
                    <a:moveTo>
                      <a:pt x="31" y="16"/>
                    </a:moveTo>
                    <a:cubicBezTo>
                      <a:pt x="31" y="16"/>
                      <a:pt x="31" y="16"/>
                      <a:pt x="31" y="16"/>
                    </a:cubicBezTo>
                    <a:cubicBezTo>
                      <a:pt x="29" y="14"/>
                      <a:pt x="27" y="13"/>
                      <a:pt x="25" y="13"/>
                    </a:cubicBezTo>
                    <a:cubicBezTo>
                      <a:pt x="22" y="13"/>
                      <a:pt x="20" y="14"/>
                      <a:pt x="18" y="16"/>
                    </a:cubicBezTo>
                    <a:cubicBezTo>
                      <a:pt x="17" y="18"/>
                      <a:pt x="16" y="20"/>
                      <a:pt x="16" y="22"/>
                    </a:cubicBezTo>
                    <a:cubicBezTo>
                      <a:pt x="16" y="25"/>
                      <a:pt x="17" y="27"/>
                      <a:pt x="18" y="28"/>
                    </a:cubicBezTo>
                    <a:cubicBezTo>
                      <a:pt x="20" y="30"/>
                      <a:pt x="22" y="31"/>
                      <a:pt x="25" y="31"/>
                    </a:cubicBezTo>
                    <a:cubicBezTo>
                      <a:pt x="27" y="31"/>
                      <a:pt x="29" y="30"/>
                      <a:pt x="31" y="28"/>
                    </a:cubicBezTo>
                    <a:cubicBezTo>
                      <a:pt x="32" y="27"/>
                      <a:pt x="33" y="25"/>
                      <a:pt x="33" y="22"/>
                    </a:cubicBezTo>
                    <a:cubicBezTo>
                      <a:pt x="33" y="20"/>
                      <a:pt x="32" y="18"/>
                      <a:pt x="31" y="16"/>
                    </a:cubicBezTo>
                    <a:close/>
                    <a:moveTo>
                      <a:pt x="37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4" y="6"/>
                      <a:pt x="30" y="4"/>
                      <a:pt x="25" y="4"/>
                    </a:cubicBezTo>
                    <a:cubicBezTo>
                      <a:pt x="19" y="4"/>
                      <a:pt x="15" y="6"/>
                      <a:pt x="12" y="9"/>
                    </a:cubicBezTo>
                    <a:cubicBezTo>
                      <a:pt x="5" y="16"/>
                      <a:pt x="5" y="25"/>
                      <a:pt x="9" y="33"/>
                    </a:cubicBezTo>
                    <a:cubicBezTo>
                      <a:pt x="12" y="36"/>
                      <a:pt x="14" y="38"/>
                      <a:pt x="18" y="39"/>
                    </a:cubicBezTo>
                    <a:cubicBezTo>
                      <a:pt x="18" y="39"/>
                      <a:pt x="18" y="39"/>
                      <a:pt x="19" y="4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5" y="38"/>
                      <a:pt x="37" y="36"/>
                      <a:pt x="40" y="33"/>
                    </a:cubicBezTo>
                    <a:cubicBezTo>
                      <a:pt x="44" y="25"/>
                      <a:pt x="44" y="16"/>
                      <a:pt x="3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19050" tIns="19050" rIns="19050" bIns="19050" anchor="ctr">
                <a:noAutofit/>
              </a:bodyPr>
              <a:lstStyle/>
              <a:p>
                <a:pPr lvl="0" algn="ctr" defTabSz="228600" fontAlgn="base" hangingPunct="0">
                  <a:buClrTx/>
                  <a:buSzTx/>
                  <a:buFontTx/>
                  <a:defRPr/>
                </a:pPr>
                <a:endParaRPr lang="en-US" sz="160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C3CE3371-6873-41CB-9E21-CCFFA99E1A88}"/>
                </a:ext>
              </a:extLst>
            </p:cNvPr>
            <p:cNvGrpSpPr/>
            <p:nvPr/>
          </p:nvGrpSpPr>
          <p:grpSpPr>
            <a:xfrm>
              <a:off x="3430" y="4933"/>
              <a:ext cx="934" cy="934"/>
              <a:chOff x="3430" y="4933"/>
              <a:chExt cx="934" cy="934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713257AC-42C3-42A0-A626-8A1A694723FC}"/>
                  </a:ext>
                </a:extLst>
              </p:cNvPr>
              <p:cNvSpPr/>
              <p:nvPr/>
            </p:nvSpPr>
            <p:spPr>
              <a:xfrm>
                <a:off x="3430" y="4933"/>
                <a:ext cx="934" cy="934"/>
              </a:xfrm>
              <a:prstGeom prst="ellipse">
                <a:avLst/>
              </a:prstGeom>
              <a:solidFill>
                <a:srgbClr val="50D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endPara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2" name="Freeform 17">
                <a:extLst>
                  <a:ext uri="{FF2B5EF4-FFF2-40B4-BE49-F238E27FC236}">
                    <a16:creationId xmlns:a16="http://schemas.microsoft.com/office/drawing/2014/main" id="{86D6015C-A4FC-46F5-A6BB-D5EAEB5997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1" y="5116"/>
                <a:ext cx="570" cy="526"/>
              </a:xfrm>
              <a:custGeom>
                <a:avLst/>
                <a:gdLst>
                  <a:gd name="T0" fmla="*/ 1120 w 2069"/>
                  <a:gd name="T1" fmla="*/ 0 h 1899"/>
                  <a:gd name="T2" fmla="*/ 189 w 2069"/>
                  <a:gd name="T3" fmla="*/ 777 h 1899"/>
                  <a:gd name="T4" fmla="*/ 0 w 2069"/>
                  <a:gd name="T5" fmla="*/ 777 h 1899"/>
                  <a:gd name="T6" fmla="*/ 259 w 2069"/>
                  <a:gd name="T7" fmla="*/ 1122 h 1899"/>
                  <a:gd name="T8" fmla="*/ 517 w 2069"/>
                  <a:gd name="T9" fmla="*/ 777 h 1899"/>
                  <a:gd name="T10" fmla="*/ 362 w 2069"/>
                  <a:gd name="T11" fmla="*/ 777 h 1899"/>
                  <a:gd name="T12" fmla="*/ 1120 w 2069"/>
                  <a:gd name="T13" fmla="*/ 173 h 1899"/>
                  <a:gd name="T14" fmla="*/ 1896 w 2069"/>
                  <a:gd name="T15" fmla="*/ 950 h 1899"/>
                  <a:gd name="T16" fmla="*/ 1120 w 2069"/>
                  <a:gd name="T17" fmla="*/ 1727 h 1899"/>
                  <a:gd name="T18" fmla="*/ 477 w 2069"/>
                  <a:gd name="T19" fmla="*/ 1381 h 1899"/>
                  <a:gd name="T20" fmla="*/ 276 w 2069"/>
                  <a:gd name="T21" fmla="*/ 1381 h 1899"/>
                  <a:gd name="T22" fmla="*/ 1120 w 2069"/>
                  <a:gd name="T23" fmla="*/ 1899 h 1899"/>
                  <a:gd name="T24" fmla="*/ 2069 w 2069"/>
                  <a:gd name="T25" fmla="*/ 950 h 1899"/>
                  <a:gd name="T26" fmla="*/ 1120 w 2069"/>
                  <a:gd name="T27" fmla="*/ 0 h 1899"/>
                  <a:gd name="T28" fmla="*/ 1080 w 2069"/>
                  <a:gd name="T29" fmla="*/ 345 h 1899"/>
                  <a:gd name="T30" fmla="*/ 1080 w 2069"/>
                  <a:gd name="T31" fmla="*/ 978 h 1899"/>
                  <a:gd name="T32" fmla="*/ 1528 w 2069"/>
                  <a:gd name="T33" fmla="*/ 1243 h 1899"/>
                  <a:gd name="T34" fmla="*/ 1569 w 2069"/>
                  <a:gd name="T35" fmla="*/ 1168 h 1899"/>
                  <a:gd name="T36" fmla="*/ 1166 w 2069"/>
                  <a:gd name="T37" fmla="*/ 926 h 1899"/>
                  <a:gd name="T38" fmla="*/ 1166 w 2069"/>
                  <a:gd name="T39" fmla="*/ 345 h 1899"/>
                  <a:gd name="T40" fmla="*/ 1080 w 2069"/>
                  <a:gd name="T41" fmla="*/ 345 h 1899"/>
                  <a:gd name="T42" fmla="*/ 1080 w 2069"/>
                  <a:gd name="T43" fmla="*/ 345 h 1899"/>
                  <a:gd name="T44" fmla="*/ 1080 w 2069"/>
                  <a:gd name="T45" fmla="*/ 345 h 1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69" h="1899">
                    <a:moveTo>
                      <a:pt x="1120" y="0"/>
                    </a:moveTo>
                    <a:cubicBezTo>
                      <a:pt x="655" y="0"/>
                      <a:pt x="270" y="334"/>
                      <a:pt x="189" y="777"/>
                    </a:cubicBezTo>
                    <a:cubicBezTo>
                      <a:pt x="0" y="777"/>
                      <a:pt x="0" y="777"/>
                      <a:pt x="0" y="777"/>
                    </a:cubicBezTo>
                    <a:cubicBezTo>
                      <a:pt x="259" y="1122"/>
                      <a:pt x="259" y="1122"/>
                      <a:pt x="259" y="1122"/>
                    </a:cubicBezTo>
                    <a:cubicBezTo>
                      <a:pt x="517" y="777"/>
                      <a:pt x="517" y="777"/>
                      <a:pt x="517" y="777"/>
                    </a:cubicBezTo>
                    <a:cubicBezTo>
                      <a:pt x="362" y="777"/>
                      <a:pt x="362" y="777"/>
                      <a:pt x="362" y="777"/>
                    </a:cubicBezTo>
                    <a:cubicBezTo>
                      <a:pt x="442" y="432"/>
                      <a:pt x="747" y="173"/>
                      <a:pt x="1120" y="173"/>
                    </a:cubicBezTo>
                    <a:cubicBezTo>
                      <a:pt x="1552" y="173"/>
                      <a:pt x="1896" y="518"/>
                      <a:pt x="1896" y="950"/>
                    </a:cubicBezTo>
                    <a:cubicBezTo>
                      <a:pt x="1896" y="1381"/>
                      <a:pt x="1552" y="1727"/>
                      <a:pt x="1120" y="1727"/>
                    </a:cubicBezTo>
                    <a:cubicBezTo>
                      <a:pt x="850" y="1727"/>
                      <a:pt x="615" y="1588"/>
                      <a:pt x="477" y="1381"/>
                    </a:cubicBezTo>
                    <a:cubicBezTo>
                      <a:pt x="276" y="1381"/>
                      <a:pt x="276" y="1381"/>
                      <a:pt x="276" y="1381"/>
                    </a:cubicBezTo>
                    <a:cubicBezTo>
                      <a:pt x="431" y="1686"/>
                      <a:pt x="753" y="1899"/>
                      <a:pt x="1120" y="1899"/>
                    </a:cubicBezTo>
                    <a:cubicBezTo>
                      <a:pt x="1643" y="1899"/>
                      <a:pt x="2069" y="1473"/>
                      <a:pt x="2069" y="950"/>
                    </a:cubicBezTo>
                    <a:cubicBezTo>
                      <a:pt x="2069" y="426"/>
                      <a:pt x="1643" y="0"/>
                      <a:pt x="1120" y="0"/>
                    </a:cubicBezTo>
                    <a:close/>
                    <a:moveTo>
                      <a:pt x="1080" y="345"/>
                    </a:moveTo>
                    <a:cubicBezTo>
                      <a:pt x="1080" y="978"/>
                      <a:pt x="1080" y="978"/>
                      <a:pt x="1080" y="978"/>
                    </a:cubicBezTo>
                    <a:cubicBezTo>
                      <a:pt x="1528" y="1243"/>
                      <a:pt x="1528" y="1243"/>
                      <a:pt x="1528" y="1243"/>
                    </a:cubicBezTo>
                    <a:cubicBezTo>
                      <a:pt x="1569" y="1168"/>
                      <a:pt x="1569" y="1168"/>
                      <a:pt x="1569" y="1168"/>
                    </a:cubicBezTo>
                    <a:cubicBezTo>
                      <a:pt x="1166" y="926"/>
                      <a:pt x="1166" y="926"/>
                      <a:pt x="1166" y="926"/>
                    </a:cubicBezTo>
                    <a:cubicBezTo>
                      <a:pt x="1166" y="345"/>
                      <a:pt x="1166" y="345"/>
                      <a:pt x="1166" y="345"/>
                    </a:cubicBezTo>
                    <a:lnTo>
                      <a:pt x="1080" y="345"/>
                    </a:lnTo>
                    <a:close/>
                    <a:moveTo>
                      <a:pt x="1080" y="345"/>
                    </a:moveTo>
                    <a:cubicBezTo>
                      <a:pt x="1080" y="345"/>
                      <a:pt x="1080" y="345"/>
                      <a:pt x="1080" y="34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45" name="Rectangle 60">
              <a:extLst>
                <a:ext uri="{FF2B5EF4-FFF2-40B4-BE49-F238E27FC236}">
                  <a16:creationId xmlns:a16="http://schemas.microsoft.com/office/drawing/2014/main" id="{BFF4A1B7-D7C7-403A-8375-62289CDA24C0}"/>
                </a:ext>
              </a:extLst>
            </p:cNvPr>
            <p:cNvSpPr/>
            <p:nvPr/>
          </p:nvSpPr>
          <p:spPr>
            <a:xfrm>
              <a:off x="8313" y="5968"/>
              <a:ext cx="2497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6" name="TextBox 59">
              <a:extLst>
                <a:ext uri="{FF2B5EF4-FFF2-40B4-BE49-F238E27FC236}">
                  <a16:creationId xmlns:a16="http://schemas.microsoft.com/office/drawing/2014/main" id="{17B64A4E-6179-492A-A685-4B5C5B5CD24B}"/>
                </a:ext>
              </a:extLst>
            </p:cNvPr>
            <p:cNvSpPr txBox="1"/>
            <p:nvPr/>
          </p:nvSpPr>
          <p:spPr>
            <a:xfrm>
              <a:off x="7952" y="6552"/>
              <a:ext cx="3280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7" name="Rectangle 60">
              <a:extLst>
                <a:ext uri="{FF2B5EF4-FFF2-40B4-BE49-F238E27FC236}">
                  <a16:creationId xmlns:a16="http://schemas.microsoft.com/office/drawing/2014/main" id="{C273ABF0-41BE-44F7-9716-2F3020FEFD92}"/>
                </a:ext>
              </a:extLst>
            </p:cNvPr>
            <p:cNvSpPr/>
            <p:nvPr/>
          </p:nvSpPr>
          <p:spPr>
            <a:xfrm>
              <a:off x="14044" y="5968"/>
              <a:ext cx="2497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8" name="TextBox 59">
              <a:extLst>
                <a:ext uri="{FF2B5EF4-FFF2-40B4-BE49-F238E27FC236}">
                  <a16:creationId xmlns:a16="http://schemas.microsoft.com/office/drawing/2014/main" id="{B2D3D6B2-57C9-421C-99E9-402F0CAC73F7}"/>
                </a:ext>
              </a:extLst>
            </p:cNvPr>
            <p:cNvSpPr txBox="1"/>
            <p:nvPr/>
          </p:nvSpPr>
          <p:spPr>
            <a:xfrm>
              <a:off x="13630" y="6552"/>
              <a:ext cx="3280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id="{20E70D56-966C-40EE-8733-45A232F24BE9}"/>
                </a:ext>
              </a:extLst>
            </p:cNvPr>
            <p:cNvSpPr/>
            <p:nvPr/>
          </p:nvSpPr>
          <p:spPr>
            <a:xfrm>
              <a:off x="2619" y="5968"/>
              <a:ext cx="2497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50" name="TextBox 59">
              <a:extLst>
                <a:ext uri="{FF2B5EF4-FFF2-40B4-BE49-F238E27FC236}">
                  <a16:creationId xmlns:a16="http://schemas.microsoft.com/office/drawing/2014/main" id="{4C07CBD2-707F-4F53-B373-28ACB992C99A}"/>
                </a:ext>
              </a:extLst>
            </p:cNvPr>
            <p:cNvSpPr txBox="1"/>
            <p:nvPr/>
          </p:nvSpPr>
          <p:spPr>
            <a:xfrm>
              <a:off x="2258" y="6552"/>
              <a:ext cx="3280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组合 79">
            <a:extLst>
              <a:ext uri="{FF2B5EF4-FFF2-40B4-BE49-F238E27FC236}">
                <a16:creationId xmlns:a16="http://schemas.microsoft.com/office/drawing/2014/main" id="{435A5190-FDED-40B2-9672-99539A13C016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D1FD8B22-1A69-40BB-A465-57FF1A59632B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96111B8C-9D39-4C19-B579-A7463AEAB450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A02E1CF-C457-490A-BC46-3CC1B0BB9DA2}"/>
              </a:ext>
            </a:extLst>
          </p:cNvPr>
          <p:cNvGrpSpPr/>
          <p:nvPr/>
        </p:nvGrpSpPr>
        <p:grpSpPr>
          <a:xfrm>
            <a:off x="1473200" y="1890395"/>
            <a:ext cx="9210040" cy="4182745"/>
            <a:chOff x="2320" y="2467"/>
            <a:chExt cx="14504" cy="658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F462AEB-4B49-4044-99F5-9F1CA6525081}"/>
                </a:ext>
              </a:extLst>
            </p:cNvPr>
            <p:cNvGrpSpPr/>
            <p:nvPr/>
          </p:nvGrpSpPr>
          <p:grpSpPr>
            <a:xfrm>
              <a:off x="6308" y="2467"/>
              <a:ext cx="6584" cy="6587"/>
              <a:chOff x="5980" y="2108"/>
              <a:chExt cx="6584" cy="6587"/>
            </a:xfrm>
          </p:grpSpPr>
          <p:sp>
            <p:nvSpPr>
              <p:cNvPr id="85" name="任意多边形 53">
                <a:extLst>
                  <a:ext uri="{FF2B5EF4-FFF2-40B4-BE49-F238E27FC236}">
                    <a16:creationId xmlns:a16="http://schemas.microsoft.com/office/drawing/2014/main" id="{57751628-6E1C-4DB2-A6C7-933CA7CC32E2}"/>
                  </a:ext>
                </a:extLst>
              </p:cNvPr>
              <p:cNvSpPr/>
              <p:nvPr/>
            </p:nvSpPr>
            <p:spPr>
              <a:xfrm rot="5400000">
                <a:off x="8593" y="6059"/>
                <a:ext cx="1969" cy="3305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69" h="3305">
                    <a:moveTo>
                      <a:pt x="0" y="0"/>
                    </a:moveTo>
                    <a:lnTo>
                      <a:pt x="1969" y="1969"/>
                    </a:lnTo>
                    <a:lnTo>
                      <a:pt x="633" y="3305"/>
                    </a:lnTo>
                    <a:lnTo>
                      <a:pt x="2" y="3299"/>
                    </a:lnTo>
                    <a:lnTo>
                      <a:pt x="0" y="3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D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6" name="任意多边形 48">
                <a:extLst>
                  <a:ext uri="{FF2B5EF4-FFF2-40B4-BE49-F238E27FC236}">
                    <a16:creationId xmlns:a16="http://schemas.microsoft.com/office/drawing/2014/main" id="{2B164534-F757-451A-90E1-394DB99261D5}"/>
                  </a:ext>
                </a:extLst>
              </p:cNvPr>
              <p:cNvSpPr/>
              <p:nvPr/>
            </p:nvSpPr>
            <p:spPr>
              <a:xfrm rot="5400000">
                <a:off x="8305" y="1128"/>
                <a:ext cx="1969" cy="3929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69" h="3929">
                    <a:moveTo>
                      <a:pt x="1969" y="0"/>
                    </a:moveTo>
                    <a:lnTo>
                      <a:pt x="1969" y="3112"/>
                    </a:lnTo>
                    <a:lnTo>
                      <a:pt x="1967" y="3263"/>
                    </a:lnTo>
                    <a:lnTo>
                      <a:pt x="1961" y="3918"/>
                    </a:lnTo>
                    <a:lnTo>
                      <a:pt x="1961" y="3929"/>
                    </a:lnTo>
                    <a:lnTo>
                      <a:pt x="0" y="1969"/>
                    </a:lnTo>
                    <a:lnTo>
                      <a:pt x="1305" y="664"/>
                    </a:lnTo>
                    <a:lnTo>
                      <a:pt x="1969" y="0"/>
                    </a:lnTo>
                    <a:close/>
                  </a:path>
                </a:pathLst>
              </a:custGeom>
              <a:solidFill>
                <a:srgbClr val="50D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7" name="任意多边形 51">
                <a:extLst>
                  <a:ext uri="{FF2B5EF4-FFF2-40B4-BE49-F238E27FC236}">
                    <a16:creationId xmlns:a16="http://schemas.microsoft.com/office/drawing/2014/main" id="{E2FEB0E2-26AE-4591-B6C7-670498572B48}"/>
                  </a:ext>
                </a:extLst>
              </p:cNvPr>
              <p:cNvSpPr/>
              <p:nvPr/>
            </p:nvSpPr>
            <p:spPr>
              <a:xfrm>
                <a:off x="5980" y="4072"/>
                <a:ext cx="1959" cy="3296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59" h="3296">
                    <a:moveTo>
                      <a:pt x="1337" y="0"/>
                    </a:moveTo>
                    <a:lnTo>
                      <a:pt x="1959" y="6"/>
                    </a:lnTo>
                    <a:lnTo>
                      <a:pt x="1959" y="3296"/>
                    </a:lnTo>
                    <a:lnTo>
                      <a:pt x="0" y="1337"/>
                    </a:lnTo>
                    <a:lnTo>
                      <a:pt x="1337" y="0"/>
                    </a:lnTo>
                    <a:close/>
                  </a:path>
                </a:pathLst>
              </a:custGeom>
              <a:solidFill>
                <a:srgbClr val="28B5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88" name="任意多边形 55">
                <a:extLst>
                  <a:ext uri="{FF2B5EF4-FFF2-40B4-BE49-F238E27FC236}">
                    <a16:creationId xmlns:a16="http://schemas.microsoft.com/office/drawing/2014/main" id="{C7BDD897-B63B-4AAB-8324-0BF4E108E5B1}"/>
                  </a:ext>
                </a:extLst>
              </p:cNvPr>
              <p:cNvSpPr/>
              <p:nvPr/>
            </p:nvSpPr>
            <p:spPr>
              <a:xfrm flipH="1" flipV="1">
                <a:off x="10606" y="3438"/>
                <a:ext cx="1959" cy="3296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59" h="3296">
                    <a:moveTo>
                      <a:pt x="1337" y="0"/>
                    </a:moveTo>
                    <a:lnTo>
                      <a:pt x="1959" y="6"/>
                    </a:lnTo>
                    <a:lnTo>
                      <a:pt x="1959" y="3296"/>
                    </a:lnTo>
                    <a:lnTo>
                      <a:pt x="0" y="1337"/>
                    </a:lnTo>
                    <a:lnTo>
                      <a:pt x="1337" y="0"/>
                    </a:lnTo>
                    <a:close/>
                  </a:path>
                </a:pathLst>
              </a:custGeom>
              <a:solidFill>
                <a:srgbClr val="28B5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43" name="Rectangle 60">
              <a:extLst>
                <a:ext uri="{FF2B5EF4-FFF2-40B4-BE49-F238E27FC236}">
                  <a16:creationId xmlns:a16="http://schemas.microsoft.com/office/drawing/2014/main" id="{33A7BA54-D23B-4B6B-813A-49DC786B4F12}"/>
                </a:ext>
              </a:extLst>
            </p:cNvPr>
            <p:cNvSpPr/>
            <p:nvPr/>
          </p:nvSpPr>
          <p:spPr>
            <a:xfrm>
              <a:off x="11920" y="2768"/>
              <a:ext cx="2904" cy="4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5" name="TextBox 59">
              <a:extLst>
                <a:ext uri="{FF2B5EF4-FFF2-40B4-BE49-F238E27FC236}">
                  <a16:creationId xmlns:a16="http://schemas.microsoft.com/office/drawing/2014/main" id="{CC352F37-5D90-45F2-848D-6F5C87E76600}"/>
                </a:ext>
              </a:extLst>
            </p:cNvPr>
            <p:cNvSpPr txBox="1"/>
            <p:nvPr/>
          </p:nvSpPr>
          <p:spPr>
            <a:xfrm>
              <a:off x="11920" y="3357"/>
              <a:ext cx="4904" cy="7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8" name="Rectangle 60">
              <a:extLst>
                <a:ext uri="{FF2B5EF4-FFF2-40B4-BE49-F238E27FC236}">
                  <a16:creationId xmlns:a16="http://schemas.microsoft.com/office/drawing/2014/main" id="{02A4779E-908C-4BCB-B5B6-9FEB9B75AB11}"/>
                </a:ext>
              </a:extLst>
            </p:cNvPr>
            <p:cNvSpPr/>
            <p:nvPr/>
          </p:nvSpPr>
          <p:spPr>
            <a:xfrm>
              <a:off x="11920" y="7148"/>
              <a:ext cx="3045" cy="4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50" name="TextBox 59">
              <a:extLst>
                <a:ext uri="{FF2B5EF4-FFF2-40B4-BE49-F238E27FC236}">
                  <a16:creationId xmlns:a16="http://schemas.microsoft.com/office/drawing/2014/main" id="{B205174C-A063-45D8-8FF3-60F28CFF17DD}"/>
                </a:ext>
              </a:extLst>
            </p:cNvPr>
            <p:cNvSpPr txBox="1"/>
            <p:nvPr/>
          </p:nvSpPr>
          <p:spPr>
            <a:xfrm>
              <a:off x="11920" y="7737"/>
              <a:ext cx="4904" cy="7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52" name="Rectangle 60">
              <a:extLst>
                <a:ext uri="{FF2B5EF4-FFF2-40B4-BE49-F238E27FC236}">
                  <a16:creationId xmlns:a16="http://schemas.microsoft.com/office/drawing/2014/main" id="{6C76F31B-7487-403F-B7E3-F298359667F2}"/>
                </a:ext>
              </a:extLst>
            </p:cNvPr>
            <p:cNvSpPr/>
            <p:nvPr/>
          </p:nvSpPr>
          <p:spPr>
            <a:xfrm>
              <a:off x="3981" y="2768"/>
              <a:ext cx="3243" cy="4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53" name="TextBox 59">
              <a:extLst>
                <a:ext uri="{FF2B5EF4-FFF2-40B4-BE49-F238E27FC236}">
                  <a16:creationId xmlns:a16="http://schemas.microsoft.com/office/drawing/2014/main" id="{055D17B5-6EFE-4012-BE13-8481B9496CB6}"/>
                </a:ext>
              </a:extLst>
            </p:cNvPr>
            <p:cNvSpPr txBox="1"/>
            <p:nvPr/>
          </p:nvSpPr>
          <p:spPr>
            <a:xfrm>
              <a:off x="2320" y="3357"/>
              <a:ext cx="4904" cy="7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54" name="Rectangle 60">
              <a:extLst>
                <a:ext uri="{FF2B5EF4-FFF2-40B4-BE49-F238E27FC236}">
                  <a16:creationId xmlns:a16="http://schemas.microsoft.com/office/drawing/2014/main" id="{E74E294E-279C-4569-8898-8B3F1BA669C5}"/>
                </a:ext>
              </a:extLst>
            </p:cNvPr>
            <p:cNvSpPr/>
            <p:nvPr/>
          </p:nvSpPr>
          <p:spPr>
            <a:xfrm>
              <a:off x="4235" y="7148"/>
              <a:ext cx="2989" cy="4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微软雅黑" panose="020B050302020402020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55" name="TextBox 59">
              <a:extLst>
                <a:ext uri="{FF2B5EF4-FFF2-40B4-BE49-F238E27FC236}">
                  <a16:creationId xmlns:a16="http://schemas.microsoft.com/office/drawing/2014/main" id="{C0361A36-0C6A-4AFD-AC5F-8828637F98E1}"/>
                </a:ext>
              </a:extLst>
            </p:cNvPr>
            <p:cNvSpPr txBox="1"/>
            <p:nvPr/>
          </p:nvSpPr>
          <p:spPr>
            <a:xfrm>
              <a:off x="2320" y="7737"/>
              <a:ext cx="4904" cy="7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50000"/>
                </a:lnSpc>
                <a:spcBef>
                  <a:spcPts val="2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rPr>
                <a:t>Click here to add content, content to match the title. </a:t>
              </a:r>
              <a:endParaRPr lang="zh-CN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思源黑体 CN Light" panose="020B0300000000000000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56" name="Freeform 387">
              <a:extLst>
                <a:ext uri="{FF2B5EF4-FFF2-40B4-BE49-F238E27FC236}">
                  <a16:creationId xmlns:a16="http://schemas.microsoft.com/office/drawing/2014/main" id="{9536AC94-BAE2-4ADF-A319-4ABCF523CE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3" y="3142"/>
              <a:ext cx="558" cy="655"/>
            </a:xfrm>
            <a:custGeom>
              <a:avLst/>
              <a:gdLst/>
              <a:ahLst/>
              <a:cxnLst>
                <a:cxn ang="0">
                  <a:pos x="88900" y="107950"/>
                </a:cxn>
                <a:cxn ang="0">
                  <a:pos x="44450" y="107950"/>
                </a:cxn>
                <a:cxn ang="0">
                  <a:pos x="31750" y="111125"/>
                </a:cxn>
                <a:cxn ang="0">
                  <a:pos x="12700" y="139700"/>
                </a:cxn>
                <a:cxn ang="0">
                  <a:pos x="12700" y="146050"/>
                </a:cxn>
                <a:cxn ang="0">
                  <a:pos x="120650" y="146050"/>
                </a:cxn>
                <a:cxn ang="0">
                  <a:pos x="120650" y="139700"/>
                </a:cxn>
                <a:cxn ang="0">
                  <a:pos x="104775" y="114300"/>
                </a:cxn>
                <a:cxn ang="0">
                  <a:pos x="101600" y="111125"/>
                </a:cxn>
                <a:cxn ang="0">
                  <a:pos x="95250" y="107950"/>
                </a:cxn>
                <a:cxn ang="0">
                  <a:pos x="88900" y="107950"/>
                </a:cxn>
                <a:cxn ang="0">
                  <a:pos x="92075" y="95250"/>
                </a:cxn>
                <a:cxn ang="0">
                  <a:pos x="92075" y="95250"/>
                </a:cxn>
                <a:cxn ang="0">
                  <a:pos x="98425" y="95250"/>
                </a:cxn>
                <a:cxn ang="0">
                  <a:pos x="104775" y="98425"/>
                </a:cxn>
                <a:cxn ang="0">
                  <a:pos x="133350" y="139700"/>
                </a:cxn>
                <a:cxn ang="0">
                  <a:pos x="133350" y="149225"/>
                </a:cxn>
                <a:cxn ang="0">
                  <a:pos x="127000" y="155575"/>
                </a:cxn>
                <a:cxn ang="0">
                  <a:pos x="127000" y="155575"/>
                </a:cxn>
                <a:cxn ang="0">
                  <a:pos x="6350" y="155575"/>
                </a:cxn>
                <a:cxn ang="0">
                  <a:pos x="0" y="149225"/>
                </a:cxn>
                <a:cxn ang="0">
                  <a:pos x="0" y="149225"/>
                </a:cxn>
                <a:cxn ang="0">
                  <a:pos x="0" y="139700"/>
                </a:cxn>
                <a:cxn ang="0">
                  <a:pos x="25400" y="98425"/>
                </a:cxn>
                <a:cxn ang="0">
                  <a:pos x="38100" y="95250"/>
                </a:cxn>
                <a:cxn ang="0">
                  <a:pos x="12700" y="50800"/>
                </a:cxn>
                <a:cxn ang="0">
                  <a:pos x="66675" y="0"/>
                </a:cxn>
                <a:cxn ang="0">
                  <a:pos x="117475" y="50800"/>
                </a:cxn>
                <a:cxn ang="0">
                  <a:pos x="92075" y="95250"/>
                </a:cxn>
                <a:cxn ang="0">
                  <a:pos x="66675" y="9525"/>
                </a:cxn>
                <a:cxn ang="0">
                  <a:pos x="66675" y="9525"/>
                </a:cxn>
                <a:cxn ang="0">
                  <a:pos x="28575" y="34925"/>
                </a:cxn>
                <a:cxn ang="0">
                  <a:pos x="25400" y="50800"/>
                </a:cxn>
                <a:cxn ang="0">
                  <a:pos x="50800" y="88900"/>
                </a:cxn>
                <a:cxn ang="0">
                  <a:pos x="82550" y="88900"/>
                </a:cxn>
                <a:cxn ang="0">
                  <a:pos x="104775" y="50800"/>
                </a:cxn>
                <a:cxn ang="0">
                  <a:pos x="66675" y="9525"/>
                </a:cxn>
              </a:cxnLst>
              <a:rect l="0" t="0" r="0" b="0"/>
              <a:pathLst>
                <a:path w="42" h="49">
                  <a:moveTo>
                    <a:pt x="2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2" y="34"/>
                    <a:pt x="11" y="34"/>
                    <a:pt x="10" y="35"/>
                  </a:cubicBezTo>
                  <a:cubicBezTo>
                    <a:pt x="6" y="36"/>
                    <a:pt x="4" y="40"/>
                    <a:pt x="4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1"/>
                    <a:pt x="36" y="37"/>
                    <a:pt x="33" y="36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1" y="34"/>
                    <a:pt x="31" y="34"/>
                    <a:pt x="30" y="34"/>
                  </a:cubicBezTo>
                  <a:cubicBezTo>
                    <a:pt x="29" y="34"/>
                    <a:pt x="29" y="34"/>
                    <a:pt x="28" y="34"/>
                  </a:cubicBezTo>
                  <a:close/>
                  <a:moveTo>
                    <a:pt x="29" y="30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2" y="31"/>
                    <a:pt x="32" y="31"/>
                    <a:pt x="33" y="31"/>
                  </a:cubicBezTo>
                  <a:cubicBezTo>
                    <a:pt x="38" y="33"/>
                    <a:pt x="42" y="38"/>
                    <a:pt x="42" y="44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1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8"/>
                    <a:pt x="3" y="33"/>
                    <a:pt x="8" y="31"/>
                  </a:cubicBezTo>
                  <a:cubicBezTo>
                    <a:pt x="10" y="31"/>
                    <a:pt x="11" y="30"/>
                    <a:pt x="12" y="30"/>
                  </a:cubicBezTo>
                  <a:cubicBezTo>
                    <a:pt x="7" y="27"/>
                    <a:pt x="4" y="22"/>
                    <a:pt x="4" y="16"/>
                  </a:cubicBezTo>
                  <a:cubicBezTo>
                    <a:pt x="4" y="7"/>
                    <a:pt x="12" y="0"/>
                    <a:pt x="21" y="0"/>
                  </a:cubicBezTo>
                  <a:cubicBezTo>
                    <a:pt x="30" y="0"/>
                    <a:pt x="37" y="7"/>
                    <a:pt x="37" y="16"/>
                  </a:cubicBezTo>
                  <a:cubicBezTo>
                    <a:pt x="37" y="22"/>
                    <a:pt x="34" y="27"/>
                    <a:pt x="29" y="30"/>
                  </a:cubicBezTo>
                  <a:close/>
                  <a:moveTo>
                    <a:pt x="2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1" y="6"/>
                    <a:pt x="9" y="11"/>
                  </a:cubicBezTo>
                  <a:cubicBezTo>
                    <a:pt x="9" y="13"/>
                    <a:pt x="8" y="14"/>
                    <a:pt x="8" y="16"/>
                  </a:cubicBezTo>
                  <a:cubicBezTo>
                    <a:pt x="8" y="21"/>
                    <a:pt x="11" y="26"/>
                    <a:pt x="16" y="28"/>
                  </a:cubicBezTo>
                  <a:cubicBezTo>
                    <a:pt x="19" y="29"/>
                    <a:pt x="23" y="29"/>
                    <a:pt x="26" y="28"/>
                  </a:cubicBezTo>
                  <a:cubicBezTo>
                    <a:pt x="30" y="26"/>
                    <a:pt x="33" y="21"/>
                    <a:pt x="33" y="16"/>
                  </a:cubicBezTo>
                  <a:cubicBezTo>
                    <a:pt x="33" y="9"/>
                    <a:pt x="28" y="3"/>
                    <a:pt x="2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D109109-3067-4489-9F08-3949FCC4D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9" y="7509"/>
              <a:ext cx="746" cy="688"/>
            </a:xfrm>
            <a:custGeom>
              <a:avLst/>
              <a:gdLst>
                <a:gd name="T0" fmla="*/ 1120 w 2069"/>
                <a:gd name="T1" fmla="*/ 0 h 1899"/>
                <a:gd name="T2" fmla="*/ 189 w 2069"/>
                <a:gd name="T3" fmla="*/ 777 h 1899"/>
                <a:gd name="T4" fmla="*/ 0 w 2069"/>
                <a:gd name="T5" fmla="*/ 777 h 1899"/>
                <a:gd name="T6" fmla="*/ 259 w 2069"/>
                <a:gd name="T7" fmla="*/ 1122 h 1899"/>
                <a:gd name="T8" fmla="*/ 517 w 2069"/>
                <a:gd name="T9" fmla="*/ 777 h 1899"/>
                <a:gd name="T10" fmla="*/ 362 w 2069"/>
                <a:gd name="T11" fmla="*/ 777 h 1899"/>
                <a:gd name="T12" fmla="*/ 1120 w 2069"/>
                <a:gd name="T13" fmla="*/ 173 h 1899"/>
                <a:gd name="T14" fmla="*/ 1896 w 2069"/>
                <a:gd name="T15" fmla="*/ 950 h 1899"/>
                <a:gd name="T16" fmla="*/ 1120 w 2069"/>
                <a:gd name="T17" fmla="*/ 1727 h 1899"/>
                <a:gd name="T18" fmla="*/ 477 w 2069"/>
                <a:gd name="T19" fmla="*/ 1381 h 1899"/>
                <a:gd name="T20" fmla="*/ 276 w 2069"/>
                <a:gd name="T21" fmla="*/ 1381 h 1899"/>
                <a:gd name="T22" fmla="*/ 1120 w 2069"/>
                <a:gd name="T23" fmla="*/ 1899 h 1899"/>
                <a:gd name="T24" fmla="*/ 2069 w 2069"/>
                <a:gd name="T25" fmla="*/ 950 h 1899"/>
                <a:gd name="T26" fmla="*/ 1120 w 2069"/>
                <a:gd name="T27" fmla="*/ 0 h 1899"/>
                <a:gd name="T28" fmla="*/ 1080 w 2069"/>
                <a:gd name="T29" fmla="*/ 345 h 1899"/>
                <a:gd name="T30" fmla="*/ 1080 w 2069"/>
                <a:gd name="T31" fmla="*/ 978 h 1899"/>
                <a:gd name="T32" fmla="*/ 1528 w 2069"/>
                <a:gd name="T33" fmla="*/ 1243 h 1899"/>
                <a:gd name="T34" fmla="*/ 1569 w 2069"/>
                <a:gd name="T35" fmla="*/ 1168 h 1899"/>
                <a:gd name="T36" fmla="*/ 1166 w 2069"/>
                <a:gd name="T37" fmla="*/ 926 h 1899"/>
                <a:gd name="T38" fmla="*/ 1166 w 2069"/>
                <a:gd name="T39" fmla="*/ 345 h 1899"/>
                <a:gd name="T40" fmla="*/ 1080 w 2069"/>
                <a:gd name="T41" fmla="*/ 345 h 1899"/>
                <a:gd name="T42" fmla="*/ 1080 w 2069"/>
                <a:gd name="T43" fmla="*/ 345 h 1899"/>
                <a:gd name="T44" fmla="*/ 1080 w 2069"/>
                <a:gd name="T45" fmla="*/ 345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69" h="1899">
                  <a:moveTo>
                    <a:pt x="1120" y="0"/>
                  </a:moveTo>
                  <a:cubicBezTo>
                    <a:pt x="655" y="0"/>
                    <a:pt x="270" y="334"/>
                    <a:pt x="189" y="777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259" y="1122"/>
                    <a:pt x="259" y="1122"/>
                    <a:pt x="259" y="1122"/>
                  </a:cubicBezTo>
                  <a:cubicBezTo>
                    <a:pt x="517" y="777"/>
                    <a:pt x="517" y="777"/>
                    <a:pt x="517" y="777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442" y="432"/>
                    <a:pt x="747" y="173"/>
                    <a:pt x="1120" y="173"/>
                  </a:cubicBezTo>
                  <a:cubicBezTo>
                    <a:pt x="1552" y="173"/>
                    <a:pt x="1896" y="518"/>
                    <a:pt x="1896" y="950"/>
                  </a:cubicBezTo>
                  <a:cubicBezTo>
                    <a:pt x="1896" y="1381"/>
                    <a:pt x="1552" y="1727"/>
                    <a:pt x="1120" y="1727"/>
                  </a:cubicBezTo>
                  <a:cubicBezTo>
                    <a:pt x="850" y="1727"/>
                    <a:pt x="615" y="1588"/>
                    <a:pt x="477" y="1381"/>
                  </a:cubicBezTo>
                  <a:cubicBezTo>
                    <a:pt x="276" y="1381"/>
                    <a:pt x="276" y="1381"/>
                    <a:pt x="276" y="1381"/>
                  </a:cubicBezTo>
                  <a:cubicBezTo>
                    <a:pt x="431" y="1686"/>
                    <a:pt x="753" y="1899"/>
                    <a:pt x="1120" y="1899"/>
                  </a:cubicBezTo>
                  <a:cubicBezTo>
                    <a:pt x="1643" y="1899"/>
                    <a:pt x="2069" y="1473"/>
                    <a:pt x="2069" y="950"/>
                  </a:cubicBezTo>
                  <a:cubicBezTo>
                    <a:pt x="2069" y="426"/>
                    <a:pt x="1643" y="0"/>
                    <a:pt x="1120" y="0"/>
                  </a:cubicBezTo>
                  <a:close/>
                  <a:moveTo>
                    <a:pt x="1080" y="345"/>
                  </a:moveTo>
                  <a:cubicBezTo>
                    <a:pt x="1080" y="978"/>
                    <a:pt x="1080" y="978"/>
                    <a:pt x="1080" y="978"/>
                  </a:cubicBezTo>
                  <a:cubicBezTo>
                    <a:pt x="1528" y="1243"/>
                    <a:pt x="1528" y="1243"/>
                    <a:pt x="1528" y="1243"/>
                  </a:cubicBezTo>
                  <a:cubicBezTo>
                    <a:pt x="1569" y="1168"/>
                    <a:pt x="1569" y="1168"/>
                    <a:pt x="1569" y="1168"/>
                  </a:cubicBezTo>
                  <a:cubicBezTo>
                    <a:pt x="1166" y="926"/>
                    <a:pt x="1166" y="926"/>
                    <a:pt x="1166" y="926"/>
                  </a:cubicBezTo>
                  <a:cubicBezTo>
                    <a:pt x="1166" y="345"/>
                    <a:pt x="1166" y="345"/>
                    <a:pt x="1166" y="345"/>
                  </a:cubicBezTo>
                  <a:lnTo>
                    <a:pt x="1080" y="345"/>
                  </a:lnTo>
                  <a:close/>
                  <a:moveTo>
                    <a:pt x="1080" y="345"/>
                  </a:moveTo>
                  <a:cubicBezTo>
                    <a:pt x="1080" y="345"/>
                    <a:pt x="1080" y="345"/>
                    <a:pt x="1080" y="3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Light" panose="020B0300000000000000" pitchFamily="34" charset="-122"/>
              </a:endParaRPr>
            </a:p>
          </p:txBody>
        </p:sp>
        <p:sp>
          <p:nvSpPr>
            <p:cNvPr id="67" name="Freeform 83">
              <a:extLst>
                <a:ext uri="{FF2B5EF4-FFF2-40B4-BE49-F238E27FC236}">
                  <a16:creationId xmlns:a16="http://schemas.microsoft.com/office/drawing/2014/main" id="{8B802075-D653-4C92-8CFE-368BEAAD7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4" y="5399"/>
              <a:ext cx="644" cy="726"/>
            </a:xfrm>
            <a:custGeom>
              <a:avLst/>
              <a:gdLst/>
              <a:ahLst/>
              <a:cxnLst>
                <a:cxn ang="0">
                  <a:pos x="79375" y="0"/>
                </a:cxn>
                <a:cxn ang="0">
                  <a:pos x="127000" y="22225"/>
                </a:cxn>
                <a:cxn ang="0">
                  <a:pos x="136525" y="111125"/>
                </a:cxn>
                <a:cxn ang="0">
                  <a:pos x="104775" y="136525"/>
                </a:cxn>
                <a:cxn ang="0">
                  <a:pos x="82550" y="158750"/>
                </a:cxn>
                <a:cxn ang="0">
                  <a:pos x="73025" y="158750"/>
                </a:cxn>
                <a:cxn ang="0">
                  <a:pos x="73025" y="158750"/>
                </a:cxn>
                <a:cxn ang="0">
                  <a:pos x="73025" y="158750"/>
                </a:cxn>
                <a:cxn ang="0">
                  <a:pos x="50800" y="136525"/>
                </a:cxn>
                <a:cxn ang="0">
                  <a:pos x="19050" y="111125"/>
                </a:cxn>
                <a:cxn ang="0">
                  <a:pos x="28575" y="22225"/>
                </a:cxn>
                <a:cxn ang="0">
                  <a:pos x="79375" y="0"/>
                </a:cxn>
                <a:cxn ang="0">
                  <a:pos x="79375" y="34925"/>
                </a:cxn>
                <a:cxn ang="0">
                  <a:pos x="79375" y="34925"/>
                </a:cxn>
                <a:cxn ang="0">
                  <a:pos x="101600" y="44450"/>
                </a:cxn>
                <a:cxn ang="0">
                  <a:pos x="114300" y="69850"/>
                </a:cxn>
                <a:cxn ang="0">
                  <a:pos x="101600" y="95250"/>
                </a:cxn>
                <a:cxn ang="0">
                  <a:pos x="79375" y="104775"/>
                </a:cxn>
                <a:cxn ang="0">
                  <a:pos x="53975" y="95250"/>
                </a:cxn>
                <a:cxn ang="0">
                  <a:pos x="41275" y="69850"/>
                </a:cxn>
                <a:cxn ang="0">
                  <a:pos x="53975" y="44450"/>
                </a:cxn>
                <a:cxn ang="0">
                  <a:pos x="79375" y="34925"/>
                </a:cxn>
                <a:cxn ang="0">
                  <a:pos x="98425" y="50800"/>
                </a:cxn>
                <a:cxn ang="0">
                  <a:pos x="98425" y="50800"/>
                </a:cxn>
                <a:cxn ang="0">
                  <a:pos x="79375" y="41275"/>
                </a:cxn>
                <a:cxn ang="0">
                  <a:pos x="57150" y="50800"/>
                </a:cxn>
                <a:cxn ang="0">
                  <a:pos x="50800" y="69850"/>
                </a:cxn>
                <a:cxn ang="0">
                  <a:pos x="57150" y="88900"/>
                </a:cxn>
                <a:cxn ang="0">
                  <a:pos x="79375" y="98425"/>
                </a:cxn>
                <a:cxn ang="0">
                  <a:pos x="98425" y="88900"/>
                </a:cxn>
                <a:cxn ang="0">
                  <a:pos x="104775" y="69850"/>
                </a:cxn>
                <a:cxn ang="0">
                  <a:pos x="98425" y="50800"/>
                </a:cxn>
                <a:cxn ang="0">
                  <a:pos x="117475" y="28575"/>
                </a:cxn>
                <a:cxn ang="0">
                  <a:pos x="117475" y="28575"/>
                </a:cxn>
                <a:cxn ang="0">
                  <a:pos x="79375" y="12700"/>
                </a:cxn>
                <a:cxn ang="0">
                  <a:pos x="38100" y="28575"/>
                </a:cxn>
                <a:cxn ang="0">
                  <a:pos x="28575" y="104775"/>
                </a:cxn>
                <a:cxn ang="0">
                  <a:pos x="57150" y="123825"/>
                </a:cxn>
                <a:cxn ang="0">
                  <a:pos x="60325" y="127000"/>
                </a:cxn>
                <a:cxn ang="0">
                  <a:pos x="79375" y="146050"/>
                </a:cxn>
                <a:cxn ang="0">
                  <a:pos x="95250" y="127000"/>
                </a:cxn>
                <a:cxn ang="0">
                  <a:pos x="98425" y="123825"/>
                </a:cxn>
                <a:cxn ang="0">
                  <a:pos x="127000" y="104775"/>
                </a:cxn>
                <a:cxn ang="0">
                  <a:pos x="117475" y="28575"/>
                </a:cxn>
              </a:cxnLst>
              <a:rect l="0" t="0" r="0" b="0"/>
              <a:pathLst>
                <a:path w="49" h="51">
                  <a:moveTo>
                    <a:pt x="25" y="0"/>
                  </a:moveTo>
                  <a:cubicBezTo>
                    <a:pt x="31" y="0"/>
                    <a:pt x="36" y="3"/>
                    <a:pt x="40" y="7"/>
                  </a:cubicBezTo>
                  <a:cubicBezTo>
                    <a:pt x="48" y="14"/>
                    <a:pt x="49" y="26"/>
                    <a:pt x="43" y="35"/>
                  </a:cubicBezTo>
                  <a:cubicBezTo>
                    <a:pt x="40" y="38"/>
                    <a:pt x="37" y="41"/>
                    <a:pt x="33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4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2" y="41"/>
                    <a:pt x="9" y="38"/>
                    <a:pt x="6" y="35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3" y="3"/>
                    <a:pt x="18" y="0"/>
                    <a:pt x="25" y="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8" y="11"/>
                    <a:pt x="30" y="12"/>
                    <a:pt x="32" y="14"/>
                  </a:cubicBezTo>
                  <a:cubicBezTo>
                    <a:pt x="34" y="16"/>
                    <a:pt x="36" y="19"/>
                    <a:pt x="36" y="22"/>
                  </a:cubicBezTo>
                  <a:cubicBezTo>
                    <a:pt x="36" y="25"/>
                    <a:pt x="34" y="28"/>
                    <a:pt x="32" y="30"/>
                  </a:cubicBezTo>
                  <a:cubicBezTo>
                    <a:pt x="30" y="32"/>
                    <a:pt x="28" y="33"/>
                    <a:pt x="25" y="33"/>
                  </a:cubicBezTo>
                  <a:cubicBezTo>
                    <a:pt x="21" y="33"/>
                    <a:pt x="19" y="32"/>
                    <a:pt x="17" y="30"/>
                  </a:cubicBezTo>
                  <a:cubicBezTo>
                    <a:pt x="15" y="28"/>
                    <a:pt x="13" y="25"/>
                    <a:pt x="13" y="22"/>
                  </a:cubicBezTo>
                  <a:cubicBezTo>
                    <a:pt x="13" y="19"/>
                    <a:pt x="15" y="16"/>
                    <a:pt x="17" y="14"/>
                  </a:cubicBezTo>
                  <a:cubicBezTo>
                    <a:pt x="19" y="12"/>
                    <a:pt x="21" y="11"/>
                    <a:pt x="25" y="11"/>
                  </a:cubicBezTo>
                  <a:close/>
                  <a:moveTo>
                    <a:pt x="31" y="16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29" y="14"/>
                    <a:pt x="27" y="13"/>
                    <a:pt x="25" y="13"/>
                  </a:cubicBezTo>
                  <a:cubicBezTo>
                    <a:pt x="22" y="13"/>
                    <a:pt x="20" y="14"/>
                    <a:pt x="18" y="16"/>
                  </a:cubicBezTo>
                  <a:cubicBezTo>
                    <a:pt x="17" y="18"/>
                    <a:pt x="16" y="20"/>
                    <a:pt x="16" y="22"/>
                  </a:cubicBezTo>
                  <a:cubicBezTo>
                    <a:pt x="16" y="25"/>
                    <a:pt x="17" y="27"/>
                    <a:pt x="18" y="28"/>
                  </a:cubicBezTo>
                  <a:cubicBezTo>
                    <a:pt x="20" y="30"/>
                    <a:pt x="22" y="31"/>
                    <a:pt x="25" y="31"/>
                  </a:cubicBezTo>
                  <a:cubicBezTo>
                    <a:pt x="27" y="31"/>
                    <a:pt x="29" y="30"/>
                    <a:pt x="31" y="28"/>
                  </a:cubicBezTo>
                  <a:cubicBezTo>
                    <a:pt x="32" y="27"/>
                    <a:pt x="33" y="25"/>
                    <a:pt x="33" y="22"/>
                  </a:cubicBezTo>
                  <a:cubicBezTo>
                    <a:pt x="33" y="20"/>
                    <a:pt x="32" y="18"/>
                    <a:pt x="31" y="16"/>
                  </a:cubicBezTo>
                  <a:close/>
                  <a:moveTo>
                    <a:pt x="37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4" y="6"/>
                    <a:pt x="30" y="4"/>
                    <a:pt x="25" y="4"/>
                  </a:cubicBezTo>
                  <a:cubicBezTo>
                    <a:pt x="19" y="4"/>
                    <a:pt x="15" y="6"/>
                    <a:pt x="12" y="9"/>
                  </a:cubicBezTo>
                  <a:cubicBezTo>
                    <a:pt x="5" y="16"/>
                    <a:pt x="5" y="25"/>
                    <a:pt x="9" y="33"/>
                  </a:cubicBezTo>
                  <a:cubicBezTo>
                    <a:pt x="12" y="36"/>
                    <a:pt x="14" y="38"/>
                    <a:pt x="18" y="39"/>
                  </a:cubicBezTo>
                  <a:cubicBezTo>
                    <a:pt x="18" y="39"/>
                    <a:pt x="18" y="39"/>
                    <a:pt x="19" y="4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5" y="38"/>
                    <a:pt x="37" y="36"/>
                    <a:pt x="40" y="33"/>
                  </a:cubicBezTo>
                  <a:cubicBezTo>
                    <a:pt x="44" y="25"/>
                    <a:pt x="44" y="16"/>
                    <a:pt x="37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83" name="Freeform 160">
              <a:extLst>
                <a:ext uri="{FF2B5EF4-FFF2-40B4-BE49-F238E27FC236}">
                  <a16:creationId xmlns:a16="http://schemas.microsoft.com/office/drawing/2014/main" id="{A9095479-4F55-4C18-AEC2-9633C5C4F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2" y="5375"/>
              <a:ext cx="668" cy="772"/>
            </a:xfrm>
            <a:custGeom>
              <a:avLst/>
              <a:gdLst/>
              <a:ahLst/>
              <a:cxnLst>
                <a:cxn ang="0">
                  <a:pos x="121934" y="104775"/>
                </a:cxn>
                <a:cxn ang="0">
                  <a:pos x="141187" y="114300"/>
                </a:cxn>
                <a:cxn ang="0">
                  <a:pos x="141187" y="114300"/>
                </a:cxn>
                <a:cxn ang="0">
                  <a:pos x="150813" y="133350"/>
                </a:cxn>
                <a:cxn ang="0">
                  <a:pos x="121934" y="161925"/>
                </a:cxn>
                <a:cxn ang="0">
                  <a:pos x="93055" y="133350"/>
                </a:cxn>
                <a:cxn ang="0">
                  <a:pos x="96264" y="123825"/>
                </a:cxn>
                <a:cxn ang="0">
                  <a:pos x="67385" y="107950"/>
                </a:cxn>
                <a:cxn ang="0">
                  <a:pos x="64176" y="107950"/>
                </a:cxn>
                <a:cxn ang="0">
                  <a:pos x="64176" y="107950"/>
                </a:cxn>
                <a:cxn ang="0">
                  <a:pos x="38505" y="117475"/>
                </a:cxn>
                <a:cxn ang="0">
                  <a:pos x="0" y="82550"/>
                </a:cxn>
                <a:cxn ang="0">
                  <a:pos x="38505" y="44450"/>
                </a:cxn>
                <a:cxn ang="0">
                  <a:pos x="64176" y="53975"/>
                </a:cxn>
                <a:cxn ang="0">
                  <a:pos x="64176" y="53975"/>
                </a:cxn>
                <a:cxn ang="0">
                  <a:pos x="64176" y="53975"/>
                </a:cxn>
                <a:cxn ang="0">
                  <a:pos x="67385" y="57150"/>
                </a:cxn>
                <a:cxn ang="0">
                  <a:pos x="96264" y="38100"/>
                </a:cxn>
                <a:cxn ang="0">
                  <a:pos x="93055" y="28575"/>
                </a:cxn>
                <a:cxn ang="0">
                  <a:pos x="121934" y="0"/>
                </a:cxn>
                <a:cxn ang="0">
                  <a:pos x="150813" y="28575"/>
                </a:cxn>
                <a:cxn ang="0">
                  <a:pos x="121934" y="57150"/>
                </a:cxn>
                <a:cxn ang="0">
                  <a:pos x="102681" y="47625"/>
                </a:cxn>
                <a:cxn ang="0">
                  <a:pos x="102681" y="47625"/>
                </a:cxn>
                <a:cxn ang="0">
                  <a:pos x="73802" y="66675"/>
                </a:cxn>
                <a:cxn ang="0">
                  <a:pos x="77011" y="82550"/>
                </a:cxn>
                <a:cxn ang="0">
                  <a:pos x="73802" y="9525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02681" y="114300"/>
                </a:cxn>
                <a:cxn ang="0">
                  <a:pos x="121934" y="104775"/>
                </a:cxn>
                <a:cxn ang="0">
                  <a:pos x="134769" y="120650"/>
                </a:cxn>
                <a:cxn ang="0">
                  <a:pos x="134769" y="120650"/>
                </a:cxn>
                <a:cxn ang="0">
                  <a:pos x="121934" y="117475"/>
                </a:cxn>
                <a:cxn ang="0">
                  <a:pos x="112308" y="120650"/>
                </a:cxn>
                <a:cxn ang="0">
                  <a:pos x="112308" y="120650"/>
                </a:cxn>
                <a:cxn ang="0">
                  <a:pos x="105890" y="133350"/>
                </a:cxn>
                <a:cxn ang="0">
                  <a:pos x="121934" y="149225"/>
                </a:cxn>
                <a:cxn ang="0">
                  <a:pos x="137978" y="133350"/>
                </a:cxn>
                <a:cxn ang="0">
                  <a:pos x="134769" y="120650"/>
                </a:cxn>
                <a:cxn ang="0">
                  <a:pos x="134769" y="120650"/>
                </a:cxn>
                <a:cxn ang="0">
                  <a:pos x="54549" y="63500"/>
                </a:cxn>
                <a:cxn ang="0">
                  <a:pos x="54549" y="63500"/>
                </a:cxn>
                <a:cxn ang="0">
                  <a:pos x="38505" y="57150"/>
                </a:cxn>
                <a:cxn ang="0">
                  <a:pos x="12835" y="82550"/>
                </a:cxn>
                <a:cxn ang="0">
                  <a:pos x="38505" y="107950"/>
                </a:cxn>
                <a:cxn ang="0">
                  <a:pos x="54549" y="98425"/>
                </a:cxn>
                <a:cxn ang="0">
                  <a:pos x="54549" y="98425"/>
                </a:cxn>
                <a:cxn ang="0">
                  <a:pos x="64176" y="82550"/>
                </a:cxn>
                <a:cxn ang="0">
                  <a:pos x="54549" y="63500"/>
                </a:cxn>
                <a:cxn ang="0">
                  <a:pos x="54549" y="63500"/>
                </a:cxn>
                <a:cxn ang="0">
                  <a:pos x="121934" y="12700"/>
                </a:cxn>
                <a:cxn ang="0">
                  <a:pos x="121934" y="12700"/>
                </a:cxn>
                <a:cxn ang="0">
                  <a:pos x="105890" y="28575"/>
                </a:cxn>
                <a:cxn ang="0">
                  <a:pos x="109099" y="38100"/>
                </a:cxn>
                <a:cxn ang="0">
                  <a:pos x="109099" y="38100"/>
                </a:cxn>
                <a:cxn ang="0">
                  <a:pos x="112308" y="41275"/>
                </a:cxn>
                <a:cxn ang="0">
                  <a:pos x="112308" y="41275"/>
                </a:cxn>
                <a:cxn ang="0">
                  <a:pos x="121934" y="44450"/>
                </a:cxn>
                <a:cxn ang="0">
                  <a:pos x="137978" y="28575"/>
                </a:cxn>
                <a:cxn ang="0">
                  <a:pos x="121934" y="12700"/>
                </a:cxn>
              </a:cxnLst>
              <a:rect l="0" t="0" r="0" b="0"/>
              <a:pathLst>
                <a:path w="47" h="51">
                  <a:moveTo>
                    <a:pt x="38" y="33"/>
                  </a:moveTo>
                  <a:cubicBezTo>
                    <a:pt x="41" y="33"/>
                    <a:pt x="43" y="34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7"/>
                    <a:pt x="47" y="40"/>
                    <a:pt x="47" y="42"/>
                  </a:cubicBezTo>
                  <a:cubicBezTo>
                    <a:pt x="47" y="47"/>
                    <a:pt x="43" y="51"/>
                    <a:pt x="38" y="51"/>
                  </a:cubicBezTo>
                  <a:cubicBezTo>
                    <a:pt x="33" y="51"/>
                    <a:pt x="29" y="47"/>
                    <a:pt x="29" y="42"/>
                  </a:cubicBezTo>
                  <a:cubicBezTo>
                    <a:pt x="29" y="41"/>
                    <a:pt x="30" y="40"/>
                    <a:pt x="30" y="3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5" y="37"/>
                    <a:pt x="12" y="37"/>
                  </a:cubicBezTo>
                  <a:cubicBezTo>
                    <a:pt x="5" y="37"/>
                    <a:pt x="0" y="32"/>
                    <a:pt x="0" y="26"/>
                  </a:cubicBezTo>
                  <a:cubicBezTo>
                    <a:pt x="0" y="19"/>
                    <a:pt x="5" y="14"/>
                    <a:pt x="12" y="14"/>
                  </a:cubicBezTo>
                  <a:cubicBezTo>
                    <a:pt x="15" y="14"/>
                    <a:pt x="18" y="15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1" y="17"/>
                    <a:pt x="21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29" y="10"/>
                    <a:pt x="29" y="9"/>
                  </a:cubicBezTo>
                  <a:cubicBezTo>
                    <a:pt x="29" y="4"/>
                    <a:pt x="33" y="0"/>
                    <a:pt x="38" y="0"/>
                  </a:cubicBezTo>
                  <a:cubicBezTo>
                    <a:pt x="43" y="0"/>
                    <a:pt x="47" y="4"/>
                    <a:pt x="47" y="9"/>
                  </a:cubicBezTo>
                  <a:cubicBezTo>
                    <a:pt x="47" y="14"/>
                    <a:pt x="43" y="18"/>
                    <a:pt x="38" y="18"/>
                  </a:cubicBezTo>
                  <a:cubicBezTo>
                    <a:pt x="36" y="18"/>
                    <a:pt x="34" y="1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4" y="24"/>
                    <a:pt x="24" y="26"/>
                  </a:cubicBezTo>
                  <a:cubicBezTo>
                    <a:pt x="24" y="27"/>
                    <a:pt x="23" y="29"/>
                    <a:pt x="23" y="3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4"/>
                    <a:pt x="36" y="33"/>
                    <a:pt x="38" y="33"/>
                  </a:cubicBezTo>
                  <a:close/>
                  <a:moveTo>
                    <a:pt x="42" y="38"/>
                  </a:move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0" y="37"/>
                    <a:pt x="38" y="37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3" y="41"/>
                    <a:pt x="33" y="42"/>
                  </a:cubicBezTo>
                  <a:cubicBezTo>
                    <a:pt x="33" y="45"/>
                    <a:pt x="36" y="47"/>
                    <a:pt x="38" y="47"/>
                  </a:cubicBezTo>
                  <a:cubicBezTo>
                    <a:pt x="41" y="47"/>
                    <a:pt x="43" y="45"/>
                    <a:pt x="43" y="42"/>
                  </a:cubicBezTo>
                  <a:cubicBezTo>
                    <a:pt x="43" y="41"/>
                    <a:pt x="43" y="39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6" y="18"/>
                    <a:pt x="14" y="18"/>
                    <a:pt x="12" y="18"/>
                  </a:cubicBezTo>
                  <a:cubicBezTo>
                    <a:pt x="7" y="18"/>
                    <a:pt x="4" y="21"/>
                    <a:pt x="4" y="26"/>
                  </a:cubicBezTo>
                  <a:cubicBezTo>
                    <a:pt x="4" y="30"/>
                    <a:pt x="7" y="34"/>
                    <a:pt x="12" y="34"/>
                  </a:cubicBezTo>
                  <a:cubicBezTo>
                    <a:pt x="14" y="34"/>
                    <a:pt x="16" y="33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0" y="26"/>
                  </a:cubicBezTo>
                  <a:cubicBezTo>
                    <a:pt x="20" y="23"/>
                    <a:pt x="19" y="21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6" y="4"/>
                    <a:pt x="33" y="7"/>
                    <a:pt x="33" y="9"/>
                  </a:cubicBezTo>
                  <a:cubicBezTo>
                    <a:pt x="33" y="10"/>
                    <a:pt x="34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4"/>
                    <a:pt x="37" y="14"/>
                    <a:pt x="38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4"/>
                    <a:pt x="3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19050" tIns="19050" rIns="19050" bIns="19050" anchor="ctr">
              <a:noAutofit/>
            </a:bodyPr>
            <a:lstStyle/>
            <a:p>
              <a:pPr lvl="0" algn="ctr" defTabSz="228600" fontAlgn="base" hangingPunct="0">
                <a:buClrTx/>
                <a:buSzTx/>
                <a:buFontTx/>
                <a:defRPr/>
              </a:pPr>
              <a:endParaRPr lang="en-US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84" name="Rectangle 60">
              <a:extLst>
                <a:ext uri="{FF2B5EF4-FFF2-40B4-BE49-F238E27FC236}">
                  <a16:creationId xmlns:a16="http://schemas.microsoft.com/office/drawing/2014/main" id="{F73D0666-0072-4BC1-B101-61E9D144325B}"/>
                </a:ext>
              </a:extLst>
            </p:cNvPr>
            <p:cNvSpPr/>
            <p:nvPr/>
          </p:nvSpPr>
          <p:spPr>
            <a:xfrm>
              <a:off x="8375" y="5299"/>
              <a:ext cx="2449" cy="9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YOUR </a:t>
              </a:r>
            </a:p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9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CA57493C-2C5C-4E8E-BA85-A963081D7B25}"/>
              </a:ext>
            </a:extLst>
          </p:cNvPr>
          <p:cNvGrpSpPr/>
          <p:nvPr/>
        </p:nvGrpSpPr>
        <p:grpSpPr>
          <a:xfrm>
            <a:off x="1622707" y="363109"/>
            <a:ext cx="3570339" cy="646331"/>
            <a:chOff x="1622706" y="363107"/>
            <a:chExt cx="3570339" cy="64633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59BDBD6-33C1-464B-9590-35C25D3D12E5}"/>
                </a:ext>
              </a:extLst>
            </p:cNvPr>
            <p:cNvSpPr txBox="1"/>
            <p:nvPr userDrawn="1"/>
          </p:nvSpPr>
          <p:spPr>
            <a:xfrm>
              <a:off x="1622706" y="363107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656B59C-1441-40D1-80EA-3A780D5FE50B}"/>
                </a:ext>
              </a:extLst>
            </p:cNvPr>
            <p:cNvSpPr txBox="1"/>
            <p:nvPr userDrawn="1"/>
          </p:nvSpPr>
          <p:spPr>
            <a:xfrm>
              <a:off x="1622706" y="732439"/>
              <a:ext cx="357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rPr>
                <a:t>Use "Title Only" Layout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Light" panose="020B0300000000000000" pitchFamily="34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BDDED26-1C40-4756-8076-2C63166C4507}"/>
              </a:ext>
            </a:extLst>
          </p:cNvPr>
          <p:cNvGrpSpPr/>
          <p:nvPr/>
        </p:nvGrpSpPr>
        <p:grpSpPr>
          <a:xfrm>
            <a:off x="1572897" y="2014221"/>
            <a:ext cx="9045575" cy="3843655"/>
            <a:chOff x="2477" y="3172"/>
            <a:chExt cx="14245" cy="6053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C391323-3507-4EBD-92B2-911329913B20}"/>
                </a:ext>
              </a:extLst>
            </p:cNvPr>
            <p:cNvGrpSpPr/>
            <p:nvPr/>
          </p:nvGrpSpPr>
          <p:grpSpPr>
            <a:xfrm>
              <a:off x="10754" y="3172"/>
              <a:ext cx="5967" cy="1313"/>
              <a:chOff x="11347" y="3326"/>
              <a:chExt cx="5805" cy="1277"/>
            </a:xfrm>
          </p:grpSpPr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056B74DA-C801-4697-AFEC-95E18DC5037A}"/>
                  </a:ext>
                </a:extLst>
              </p:cNvPr>
              <p:cNvSpPr/>
              <p:nvPr/>
            </p:nvSpPr>
            <p:spPr>
              <a:xfrm>
                <a:off x="12248" y="3326"/>
                <a:ext cx="2926" cy="47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微软雅黑" panose="020B0503020204020204" charset="-122"/>
                    <a:sym typeface="思源黑体 Light" panose="020B0300000000000000" pitchFamily="34" charset="-122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0" name="TextBox 59">
                <a:extLst>
                  <a:ext uri="{FF2B5EF4-FFF2-40B4-BE49-F238E27FC236}">
                    <a16:creationId xmlns:a16="http://schemas.microsoft.com/office/drawing/2014/main" id="{BAB745B8-BC82-41CA-A1D2-02B2F6B98DED}"/>
                  </a:ext>
                </a:extLst>
              </p:cNvPr>
              <p:cNvSpPr txBox="1"/>
              <p:nvPr/>
            </p:nvSpPr>
            <p:spPr>
              <a:xfrm>
                <a:off x="12248" y="3804"/>
                <a:ext cx="4904" cy="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 defTabSz="121920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思源黑体 CN Light" panose="020B0300000000000000" charset="-122"/>
                    <a:sym typeface="思源黑体 Light" panose="020B0300000000000000" pitchFamily="34" charset="-122"/>
                  </a:rPr>
                  <a:t>Click here to add content, content to match the title. </a:t>
                </a:r>
                <a:endParaRPr lang="zh-CN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51" name="Freeform 387">
                <a:extLst>
                  <a:ext uri="{FF2B5EF4-FFF2-40B4-BE49-F238E27FC236}">
                    <a16:creationId xmlns:a16="http://schemas.microsoft.com/office/drawing/2014/main" id="{7122A1FE-8609-4C54-8C59-A1BB8DDAF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47" y="3510"/>
                <a:ext cx="587" cy="690"/>
              </a:xfrm>
              <a:custGeom>
                <a:avLst/>
                <a:gdLst/>
                <a:ahLst/>
                <a:cxnLst>
                  <a:cxn ang="0">
                    <a:pos x="88900" y="107950"/>
                  </a:cxn>
                  <a:cxn ang="0">
                    <a:pos x="44450" y="107950"/>
                  </a:cxn>
                  <a:cxn ang="0">
                    <a:pos x="31750" y="111125"/>
                  </a:cxn>
                  <a:cxn ang="0">
                    <a:pos x="12700" y="139700"/>
                  </a:cxn>
                  <a:cxn ang="0">
                    <a:pos x="12700" y="146050"/>
                  </a:cxn>
                  <a:cxn ang="0">
                    <a:pos x="120650" y="146050"/>
                  </a:cxn>
                  <a:cxn ang="0">
                    <a:pos x="120650" y="139700"/>
                  </a:cxn>
                  <a:cxn ang="0">
                    <a:pos x="104775" y="114300"/>
                  </a:cxn>
                  <a:cxn ang="0">
                    <a:pos x="101600" y="111125"/>
                  </a:cxn>
                  <a:cxn ang="0">
                    <a:pos x="95250" y="107950"/>
                  </a:cxn>
                  <a:cxn ang="0">
                    <a:pos x="88900" y="107950"/>
                  </a:cxn>
                  <a:cxn ang="0">
                    <a:pos x="92075" y="95250"/>
                  </a:cxn>
                  <a:cxn ang="0">
                    <a:pos x="92075" y="95250"/>
                  </a:cxn>
                  <a:cxn ang="0">
                    <a:pos x="98425" y="95250"/>
                  </a:cxn>
                  <a:cxn ang="0">
                    <a:pos x="104775" y="98425"/>
                  </a:cxn>
                  <a:cxn ang="0">
                    <a:pos x="133350" y="139700"/>
                  </a:cxn>
                  <a:cxn ang="0">
                    <a:pos x="133350" y="149225"/>
                  </a:cxn>
                  <a:cxn ang="0">
                    <a:pos x="127000" y="155575"/>
                  </a:cxn>
                  <a:cxn ang="0">
                    <a:pos x="127000" y="155575"/>
                  </a:cxn>
                  <a:cxn ang="0">
                    <a:pos x="6350" y="155575"/>
                  </a:cxn>
                  <a:cxn ang="0">
                    <a:pos x="0" y="149225"/>
                  </a:cxn>
                  <a:cxn ang="0">
                    <a:pos x="0" y="149225"/>
                  </a:cxn>
                  <a:cxn ang="0">
                    <a:pos x="0" y="139700"/>
                  </a:cxn>
                  <a:cxn ang="0">
                    <a:pos x="25400" y="98425"/>
                  </a:cxn>
                  <a:cxn ang="0">
                    <a:pos x="38100" y="95250"/>
                  </a:cxn>
                  <a:cxn ang="0">
                    <a:pos x="12700" y="50800"/>
                  </a:cxn>
                  <a:cxn ang="0">
                    <a:pos x="66675" y="0"/>
                  </a:cxn>
                  <a:cxn ang="0">
                    <a:pos x="117475" y="50800"/>
                  </a:cxn>
                  <a:cxn ang="0">
                    <a:pos x="92075" y="95250"/>
                  </a:cxn>
                  <a:cxn ang="0">
                    <a:pos x="66675" y="9525"/>
                  </a:cxn>
                  <a:cxn ang="0">
                    <a:pos x="66675" y="9525"/>
                  </a:cxn>
                  <a:cxn ang="0">
                    <a:pos x="28575" y="34925"/>
                  </a:cxn>
                  <a:cxn ang="0">
                    <a:pos x="25400" y="50800"/>
                  </a:cxn>
                  <a:cxn ang="0">
                    <a:pos x="50800" y="88900"/>
                  </a:cxn>
                  <a:cxn ang="0">
                    <a:pos x="82550" y="88900"/>
                  </a:cxn>
                  <a:cxn ang="0">
                    <a:pos x="104775" y="50800"/>
                  </a:cxn>
                  <a:cxn ang="0">
                    <a:pos x="66675" y="9525"/>
                  </a:cxn>
                </a:cxnLst>
                <a:rect l="0" t="0" r="0" b="0"/>
                <a:pathLst>
                  <a:path w="42" h="49">
                    <a:moveTo>
                      <a:pt x="28" y="34"/>
                    </a:moveTo>
                    <a:cubicBezTo>
                      <a:pt x="14" y="34"/>
                      <a:pt x="14" y="34"/>
                      <a:pt x="14" y="34"/>
                    </a:cubicBezTo>
                    <a:cubicBezTo>
                      <a:pt x="12" y="34"/>
                      <a:pt x="11" y="34"/>
                      <a:pt x="10" y="35"/>
                    </a:cubicBezTo>
                    <a:cubicBezTo>
                      <a:pt x="6" y="36"/>
                      <a:pt x="4" y="40"/>
                      <a:pt x="4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1"/>
                      <a:pt x="36" y="37"/>
                      <a:pt x="33" y="36"/>
                    </a:cubicBezTo>
                    <a:cubicBezTo>
                      <a:pt x="33" y="35"/>
                      <a:pt x="32" y="35"/>
                      <a:pt x="32" y="35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29" y="34"/>
                      <a:pt x="29" y="34"/>
                      <a:pt x="28" y="34"/>
                    </a:cubicBezTo>
                    <a:close/>
                    <a:moveTo>
                      <a:pt x="29" y="30"/>
                    </a:moveTo>
                    <a:cubicBezTo>
                      <a:pt x="29" y="30"/>
                      <a:pt x="29" y="30"/>
                      <a:pt x="29" y="30"/>
                    </a:cubicBezTo>
                    <a:cubicBezTo>
                      <a:pt x="30" y="30"/>
                      <a:pt x="30" y="30"/>
                      <a:pt x="31" y="30"/>
                    </a:cubicBezTo>
                    <a:cubicBezTo>
                      <a:pt x="32" y="31"/>
                      <a:pt x="32" y="31"/>
                      <a:pt x="33" y="31"/>
                    </a:cubicBezTo>
                    <a:cubicBezTo>
                      <a:pt x="38" y="33"/>
                      <a:pt x="42" y="38"/>
                      <a:pt x="42" y="44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8"/>
                      <a:pt x="41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8"/>
                      <a:pt x="3" y="33"/>
                      <a:pt x="8" y="31"/>
                    </a:cubicBezTo>
                    <a:cubicBezTo>
                      <a:pt x="10" y="31"/>
                      <a:pt x="11" y="30"/>
                      <a:pt x="12" y="30"/>
                    </a:cubicBezTo>
                    <a:cubicBezTo>
                      <a:pt x="7" y="27"/>
                      <a:pt x="4" y="22"/>
                      <a:pt x="4" y="16"/>
                    </a:cubicBezTo>
                    <a:cubicBezTo>
                      <a:pt x="4" y="7"/>
                      <a:pt x="12" y="0"/>
                      <a:pt x="21" y="0"/>
                    </a:cubicBezTo>
                    <a:cubicBezTo>
                      <a:pt x="30" y="0"/>
                      <a:pt x="37" y="7"/>
                      <a:pt x="37" y="16"/>
                    </a:cubicBezTo>
                    <a:cubicBezTo>
                      <a:pt x="37" y="22"/>
                      <a:pt x="34" y="27"/>
                      <a:pt x="29" y="30"/>
                    </a:cubicBezTo>
                    <a:close/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6" y="3"/>
                      <a:pt x="11" y="6"/>
                      <a:pt x="9" y="11"/>
                    </a:cubicBezTo>
                    <a:cubicBezTo>
                      <a:pt x="9" y="13"/>
                      <a:pt x="8" y="14"/>
                      <a:pt x="8" y="16"/>
                    </a:cubicBezTo>
                    <a:cubicBezTo>
                      <a:pt x="8" y="21"/>
                      <a:pt x="11" y="26"/>
                      <a:pt x="16" y="28"/>
                    </a:cubicBezTo>
                    <a:cubicBezTo>
                      <a:pt x="19" y="29"/>
                      <a:pt x="23" y="29"/>
                      <a:pt x="26" y="28"/>
                    </a:cubicBezTo>
                    <a:cubicBezTo>
                      <a:pt x="30" y="26"/>
                      <a:pt x="33" y="21"/>
                      <a:pt x="33" y="16"/>
                    </a:cubicBezTo>
                    <a:cubicBezTo>
                      <a:pt x="33" y="9"/>
                      <a:pt x="28" y="3"/>
                      <a:pt x="21" y="3"/>
                    </a:cubicBezTo>
                    <a:close/>
                  </a:path>
                </a:pathLst>
              </a:custGeom>
              <a:solidFill>
                <a:srgbClr val="50D890"/>
              </a:solidFill>
              <a:ln>
                <a:noFill/>
              </a:ln>
              <a:effectLst/>
            </p:spPr>
            <p:txBody>
              <a:bodyPr wrap="square" lIns="19050" tIns="19050" rIns="19050" bIns="19050" anchor="ctr">
                <a:noAutofit/>
              </a:bodyPr>
              <a:lstStyle/>
              <a:p>
                <a:pPr lvl="0" algn="ctr" defTabSz="228600" fontAlgn="base" hangingPunct="0">
                  <a:buClrTx/>
                  <a:buSzTx/>
                  <a:buFontTx/>
                  <a:defRPr/>
                </a:pPr>
                <a:endParaRPr lang="en-US" sz="150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66C4C0B-063A-4D69-B0E3-3B7738F1D49C}"/>
                </a:ext>
              </a:extLst>
            </p:cNvPr>
            <p:cNvGrpSpPr/>
            <p:nvPr/>
          </p:nvGrpSpPr>
          <p:grpSpPr>
            <a:xfrm>
              <a:off x="2477" y="4498"/>
              <a:ext cx="5701" cy="4473"/>
              <a:chOff x="3389" y="3614"/>
              <a:chExt cx="6549" cy="5137"/>
            </a:xfrm>
          </p:grpSpPr>
          <p:sp>
            <p:nvSpPr>
              <p:cNvPr id="46" name="梯形 45">
                <a:extLst>
                  <a:ext uri="{FF2B5EF4-FFF2-40B4-BE49-F238E27FC236}">
                    <a16:creationId xmlns:a16="http://schemas.microsoft.com/office/drawing/2014/main" id="{0831B408-4396-4FB0-972A-BE82B68EF806}"/>
                  </a:ext>
                </a:extLst>
              </p:cNvPr>
              <p:cNvSpPr/>
              <p:nvPr/>
            </p:nvSpPr>
            <p:spPr>
              <a:xfrm rot="5400000">
                <a:off x="2175" y="4828"/>
                <a:ext cx="5137" cy="2709"/>
              </a:xfrm>
              <a:prstGeom prst="trapezoid">
                <a:avLst>
                  <a:gd name="adj" fmla="val 28357"/>
                </a:avLst>
              </a:prstGeom>
              <a:solidFill>
                <a:srgbClr val="50D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7" name="梯形 46">
                <a:extLst>
                  <a:ext uri="{FF2B5EF4-FFF2-40B4-BE49-F238E27FC236}">
                    <a16:creationId xmlns:a16="http://schemas.microsoft.com/office/drawing/2014/main" id="{71F553AF-E042-4F6E-B218-20C8F402D897}"/>
                  </a:ext>
                </a:extLst>
              </p:cNvPr>
              <p:cNvSpPr/>
              <p:nvPr/>
            </p:nvSpPr>
            <p:spPr>
              <a:xfrm rot="5400000">
                <a:off x="5521" y="5114"/>
                <a:ext cx="3539" cy="2127"/>
              </a:xfrm>
              <a:prstGeom prst="trapezoid">
                <a:avLst>
                  <a:gd name="adj" fmla="val 24263"/>
                </a:avLst>
              </a:prstGeom>
              <a:solidFill>
                <a:srgbClr val="28B5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8" name="梯形 47">
                <a:extLst>
                  <a:ext uri="{FF2B5EF4-FFF2-40B4-BE49-F238E27FC236}">
                    <a16:creationId xmlns:a16="http://schemas.microsoft.com/office/drawing/2014/main" id="{98C07B4D-8959-475E-9716-E3B45597DFEE}"/>
                  </a:ext>
                </a:extLst>
              </p:cNvPr>
              <p:cNvSpPr/>
              <p:nvPr/>
            </p:nvSpPr>
            <p:spPr>
              <a:xfrm rot="5400000">
                <a:off x="8001" y="5450"/>
                <a:ext cx="2420" cy="1454"/>
              </a:xfrm>
              <a:prstGeom prst="trapezoid">
                <a:avLst>
                  <a:gd name="adj" fmla="val 24263"/>
                </a:avLst>
              </a:prstGeom>
              <a:solidFill>
                <a:srgbClr val="50D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8EBF00E1-48B2-441D-9993-5080CA7B9B0A}"/>
                </a:ext>
              </a:extLst>
            </p:cNvPr>
            <p:cNvGrpSpPr/>
            <p:nvPr/>
          </p:nvGrpSpPr>
          <p:grpSpPr>
            <a:xfrm>
              <a:off x="5978" y="5087"/>
              <a:ext cx="4406" cy="1027"/>
              <a:chOff x="7219" y="3638"/>
              <a:chExt cx="4086" cy="728"/>
            </a:xfrm>
          </p:grpSpPr>
          <p:cxnSp>
            <p:nvCxnSpPr>
              <p:cNvPr id="44" name="肘形连接符 6">
                <a:extLst>
                  <a:ext uri="{FF2B5EF4-FFF2-40B4-BE49-F238E27FC236}">
                    <a16:creationId xmlns:a16="http://schemas.microsoft.com/office/drawing/2014/main" id="{32EFDCB7-DDAC-437F-B336-166B6CE4A72B}"/>
                  </a:ext>
                </a:extLst>
              </p:cNvPr>
              <p:cNvCxnSpPr/>
              <p:nvPr/>
            </p:nvCxnSpPr>
            <p:spPr>
              <a:xfrm>
                <a:off x="7224" y="3648"/>
                <a:ext cx="4081" cy="718"/>
              </a:xfrm>
              <a:prstGeom prst="bentConnector3">
                <a:avLst>
                  <a:gd name="adj1" fmla="val 68335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DF493250-E387-4C32-BD17-EBCCA3CBFCC1}"/>
                  </a:ext>
                </a:extLst>
              </p:cNvPr>
              <p:cNvCxnSpPr/>
              <p:nvPr/>
            </p:nvCxnSpPr>
            <p:spPr>
              <a:xfrm>
                <a:off x="7219" y="3638"/>
                <a:ext cx="0" cy="229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肘形连接符 12">
              <a:extLst>
                <a:ext uri="{FF2B5EF4-FFF2-40B4-BE49-F238E27FC236}">
                  <a16:creationId xmlns:a16="http://schemas.microsoft.com/office/drawing/2014/main" id="{2BC58E70-5374-4CAB-ADED-B424F61D79A1}"/>
                </a:ext>
              </a:extLst>
            </p:cNvPr>
            <p:cNvCxnSpPr>
              <a:endCxn id="46" idx="1"/>
            </p:cNvCxnSpPr>
            <p:nvPr/>
          </p:nvCxnSpPr>
          <p:spPr>
            <a:xfrm rot="10800000" flipV="1">
              <a:off x="3708" y="3694"/>
              <a:ext cx="6676" cy="1137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肘形连接符 14">
              <a:extLst>
                <a:ext uri="{FF2B5EF4-FFF2-40B4-BE49-F238E27FC236}">
                  <a16:creationId xmlns:a16="http://schemas.microsoft.com/office/drawing/2014/main" id="{7AA4195E-4B2A-47F3-821B-38FA2B2A53EB}"/>
                </a:ext>
              </a:extLst>
            </p:cNvPr>
            <p:cNvCxnSpPr/>
            <p:nvPr/>
          </p:nvCxnSpPr>
          <p:spPr>
            <a:xfrm rot="10800000">
              <a:off x="7566" y="7603"/>
              <a:ext cx="2818" cy="946"/>
            </a:xfrm>
            <a:prstGeom prst="bentConnector3">
              <a:avLst>
                <a:gd name="adj1" fmla="val 99503"/>
              </a:avLst>
            </a:prstGeom>
            <a:ln w="19050">
              <a:solidFill>
                <a:schemeClr val="bg1">
                  <a:lumMod val="6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8726E7E9-45E9-456D-A093-F9F5B1A12B10}"/>
                </a:ext>
              </a:extLst>
            </p:cNvPr>
            <p:cNvGrpSpPr/>
            <p:nvPr/>
          </p:nvGrpSpPr>
          <p:grpSpPr>
            <a:xfrm>
              <a:off x="10709" y="5548"/>
              <a:ext cx="6013" cy="1326"/>
              <a:chOff x="11303" y="5576"/>
              <a:chExt cx="5849" cy="1289"/>
            </a:xfrm>
          </p:grpSpPr>
          <p:sp>
            <p:nvSpPr>
              <p:cNvPr id="41" name="Freeform 160">
                <a:extLst>
                  <a:ext uri="{FF2B5EF4-FFF2-40B4-BE49-F238E27FC236}">
                    <a16:creationId xmlns:a16="http://schemas.microsoft.com/office/drawing/2014/main" id="{365E6E43-C2B4-43D9-B69E-EBF0948461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03" y="5783"/>
                <a:ext cx="654" cy="757"/>
              </a:xfrm>
              <a:custGeom>
                <a:avLst/>
                <a:gdLst/>
                <a:ahLst/>
                <a:cxnLst>
                  <a:cxn ang="0">
                    <a:pos x="121934" y="104775"/>
                  </a:cxn>
                  <a:cxn ang="0">
                    <a:pos x="141187" y="114300"/>
                  </a:cxn>
                  <a:cxn ang="0">
                    <a:pos x="141187" y="114300"/>
                  </a:cxn>
                  <a:cxn ang="0">
                    <a:pos x="150813" y="133350"/>
                  </a:cxn>
                  <a:cxn ang="0">
                    <a:pos x="121934" y="161925"/>
                  </a:cxn>
                  <a:cxn ang="0">
                    <a:pos x="93055" y="133350"/>
                  </a:cxn>
                  <a:cxn ang="0">
                    <a:pos x="96264" y="123825"/>
                  </a:cxn>
                  <a:cxn ang="0">
                    <a:pos x="67385" y="107950"/>
                  </a:cxn>
                  <a:cxn ang="0">
                    <a:pos x="64176" y="107950"/>
                  </a:cxn>
                  <a:cxn ang="0">
                    <a:pos x="64176" y="107950"/>
                  </a:cxn>
                  <a:cxn ang="0">
                    <a:pos x="38505" y="117475"/>
                  </a:cxn>
                  <a:cxn ang="0">
                    <a:pos x="0" y="82550"/>
                  </a:cxn>
                  <a:cxn ang="0">
                    <a:pos x="38505" y="44450"/>
                  </a:cxn>
                  <a:cxn ang="0">
                    <a:pos x="64176" y="53975"/>
                  </a:cxn>
                  <a:cxn ang="0">
                    <a:pos x="64176" y="53975"/>
                  </a:cxn>
                  <a:cxn ang="0">
                    <a:pos x="64176" y="53975"/>
                  </a:cxn>
                  <a:cxn ang="0">
                    <a:pos x="67385" y="57150"/>
                  </a:cxn>
                  <a:cxn ang="0">
                    <a:pos x="96264" y="38100"/>
                  </a:cxn>
                  <a:cxn ang="0">
                    <a:pos x="93055" y="28575"/>
                  </a:cxn>
                  <a:cxn ang="0">
                    <a:pos x="121934" y="0"/>
                  </a:cxn>
                  <a:cxn ang="0">
                    <a:pos x="150813" y="28575"/>
                  </a:cxn>
                  <a:cxn ang="0">
                    <a:pos x="121934" y="57150"/>
                  </a:cxn>
                  <a:cxn ang="0">
                    <a:pos x="102681" y="47625"/>
                  </a:cxn>
                  <a:cxn ang="0">
                    <a:pos x="102681" y="47625"/>
                  </a:cxn>
                  <a:cxn ang="0">
                    <a:pos x="73802" y="66675"/>
                  </a:cxn>
                  <a:cxn ang="0">
                    <a:pos x="77011" y="82550"/>
                  </a:cxn>
                  <a:cxn ang="0">
                    <a:pos x="73802" y="95250"/>
                  </a:cxn>
                  <a:cxn ang="0">
                    <a:pos x="102681" y="114300"/>
                  </a:cxn>
                  <a:cxn ang="0">
                    <a:pos x="102681" y="114300"/>
                  </a:cxn>
                  <a:cxn ang="0">
                    <a:pos x="102681" y="114300"/>
                  </a:cxn>
                  <a:cxn ang="0">
                    <a:pos x="102681" y="114300"/>
                  </a:cxn>
                  <a:cxn ang="0">
                    <a:pos x="121934" y="104775"/>
                  </a:cxn>
                  <a:cxn ang="0">
                    <a:pos x="134769" y="120650"/>
                  </a:cxn>
                  <a:cxn ang="0">
                    <a:pos x="134769" y="120650"/>
                  </a:cxn>
                  <a:cxn ang="0">
                    <a:pos x="121934" y="117475"/>
                  </a:cxn>
                  <a:cxn ang="0">
                    <a:pos x="112308" y="120650"/>
                  </a:cxn>
                  <a:cxn ang="0">
                    <a:pos x="112308" y="120650"/>
                  </a:cxn>
                  <a:cxn ang="0">
                    <a:pos x="105890" y="133350"/>
                  </a:cxn>
                  <a:cxn ang="0">
                    <a:pos x="121934" y="149225"/>
                  </a:cxn>
                  <a:cxn ang="0">
                    <a:pos x="137978" y="133350"/>
                  </a:cxn>
                  <a:cxn ang="0">
                    <a:pos x="134769" y="120650"/>
                  </a:cxn>
                  <a:cxn ang="0">
                    <a:pos x="134769" y="120650"/>
                  </a:cxn>
                  <a:cxn ang="0">
                    <a:pos x="54549" y="63500"/>
                  </a:cxn>
                  <a:cxn ang="0">
                    <a:pos x="54549" y="63500"/>
                  </a:cxn>
                  <a:cxn ang="0">
                    <a:pos x="38505" y="57150"/>
                  </a:cxn>
                  <a:cxn ang="0">
                    <a:pos x="12835" y="82550"/>
                  </a:cxn>
                  <a:cxn ang="0">
                    <a:pos x="38505" y="107950"/>
                  </a:cxn>
                  <a:cxn ang="0">
                    <a:pos x="54549" y="98425"/>
                  </a:cxn>
                  <a:cxn ang="0">
                    <a:pos x="54549" y="98425"/>
                  </a:cxn>
                  <a:cxn ang="0">
                    <a:pos x="64176" y="82550"/>
                  </a:cxn>
                  <a:cxn ang="0">
                    <a:pos x="54549" y="63500"/>
                  </a:cxn>
                  <a:cxn ang="0">
                    <a:pos x="54549" y="63500"/>
                  </a:cxn>
                  <a:cxn ang="0">
                    <a:pos x="121934" y="12700"/>
                  </a:cxn>
                  <a:cxn ang="0">
                    <a:pos x="121934" y="12700"/>
                  </a:cxn>
                  <a:cxn ang="0">
                    <a:pos x="105890" y="28575"/>
                  </a:cxn>
                  <a:cxn ang="0">
                    <a:pos x="109099" y="38100"/>
                  </a:cxn>
                  <a:cxn ang="0">
                    <a:pos x="109099" y="38100"/>
                  </a:cxn>
                  <a:cxn ang="0">
                    <a:pos x="112308" y="41275"/>
                  </a:cxn>
                  <a:cxn ang="0">
                    <a:pos x="112308" y="41275"/>
                  </a:cxn>
                  <a:cxn ang="0">
                    <a:pos x="121934" y="44450"/>
                  </a:cxn>
                  <a:cxn ang="0">
                    <a:pos x="137978" y="28575"/>
                  </a:cxn>
                  <a:cxn ang="0">
                    <a:pos x="121934" y="12700"/>
                  </a:cxn>
                </a:cxnLst>
                <a:rect l="0" t="0" r="0" b="0"/>
                <a:pathLst>
                  <a:path w="47" h="51">
                    <a:moveTo>
                      <a:pt x="38" y="33"/>
                    </a:moveTo>
                    <a:cubicBezTo>
                      <a:pt x="41" y="33"/>
                      <a:pt x="43" y="34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6" y="37"/>
                      <a:pt x="47" y="40"/>
                      <a:pt x="47" y="42"/>
                    </a:cubicBezTo>
                    <a:cubicBezTo>
                      <a:pt x="47" y="47"/>
                      <a:pt x="43" y="51"/>
                      <a:pt x="38" y="51"/>
                    </a:cubicBezTo>
                    <a:cubicBezTo>
                      <a:pt x="33" y="51"/>
                      <a:pt x="29" y="47"/>
                      <a:pt x="29" y="42"/>
                    </a:cubicBezTo>
                    <a:cubicBezTo>
                      <a:pt x="29" y="41"/>
                      <a:pt x="30" y="40"/>
                      <a:pt x="30" y="39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8" y="36"/>
                      <a:pt x="15" y="37"/>
                      <a:pt x="12" y="37"/>
                    </a:cubicBezTo>
                    <a:cubicBezTo>
                      <a:pt x="5" y="37"/>
                      <a:pt x="0" y="32"/>
                      <a:pt x="0" y="26"/>
                    </a:cubicBezTo>
                    <a:cubicBezTo>
                      <a:pt x="0" y="19"/>
                      <a:pt x="5" y="14"/>
                      <a:pt x="12" y="14"/>
                    </a:cubicBezTo>
                    <a:cubicBezTo>
                      <a:pt x="15" y="14"/>
                      <a:pt x="18" y="15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1" y="17"/>
                      <a:pt x="21" y="1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1"/>
                      <a:pt x="29" y="10"/>
                      <a:pt x="29" y="9"/>
                    </a:cubicBezTo>
                    <a:cubicBezTo>
                      <a:pt x="29" y="4"/>
                      <a:pt x="33" y="0"/>
                      <a:pt x="38" y="0"/>
                    </a:cubicBezTo>
                    <a:cubicBezTo>
                      <a:pt x="43" y="0"/>
                      <a:pt x="47" y="4"/>
                      <a:pt x="47" y="9"/>
                    </a:cubicBezTo>
                    <a:cubicBezTo>
                      <a:pt x="47" y="14"/>
                      <a:pt x="43" y="18"/>
                      <a:pt x="38" y="18"/>
                    </a:cubicBezTo>
                    <a:cubicBezTo>
                      <a:pt x="36" y="18"/>
                      <a:pt x="34" y="17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4" y="24"/>
                      <a:pt x="24" y="26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4"/>
                      <a:pt x="36" y="33"/>
                      <a:pt x="38" y="33"/>
                    </a:cubicBezTo>
                    <a:close/>
                    <a:moveTo>
                      <a:pt x="42" y="38"/>
                    </a:moveTo>
                    <a:cubicBezTo>
                      <a:pt x="42" y="38"/>
                      <a:pt x="42" y="38"/>
                      <a:pt x="42" y="38"/>
                    </a:cubicBezTo>
                    <a:cubicBezTo>
                      <a:pt x="41" y="38"/>
                      <a:pt x="40" y="37"/>
                      <a:pt x="38" y="37"/>
                    </a:cubicBezTo>
                    <a:cubicBezTo>
                      <a:pt x="37" y="37"/>
                      <a:pt x="36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9"/>
                      <a:pt x="33" y="41"/>
                      <a:pt x="33" y="42"/>
                    </a:cubicBezTo>
                    <a:cubicBezTo>
                      <a:pt x="33" y="45"/>
                      <a:pt x="36" y="47"/>
                      <a:pt x="38" y="47"/>
                    </a:cubicBezTo>
                    <a:cubicBezTo>
                      <a:pt x="41" y="47"/>
                      <a:pt x="43" y="45"/>
                      <a:pt x="43" y="42"/>
                    </a:cubicBezTo>
                    <a:cubicBezTo>
                      <a:pt x="43" y="41"/>
                      <a:pt x="43" y="39"/>
                      <a:pt x="42" y="38"/>
                    </a:cubicBezTo>
                    <a:cubicBezTo>
                      <a:pt x="42" y="38"/>
                      <a:pt x="42" y="38"/>
                      <a:pt x="42" y="38"/>
                    </a:cubicBezTo>
                    <a:close/>
                    <a:moveTo>
                      <a:pt x="17" y="20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18"/>
                      <a:pt x="14" y="18"/>
                      <a:pt x="12" y="18"/>
                    </a:cubicBezTo>
                    <a:cubicBezTo>
                      <a:pt x="7" y="18"/>
                      <a:pt x="4" y="21"/>
                      <a:pt x="4" y="26"/>
                    </a:cubicBezTo>
                    <a:cubicBezTo>
                      <a:pt x="4" y="30"/>
                      <a:pt x="7" y="34"/>
                      <a:pt x="12" y="34"/>
                    </a:cubicBezTo>
                    <a:cubicBezTo>
                      <a:pt x="14" y="34"/>
                      <a:pt x="16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9" y="30"/>
                      <a:pt x="20" y="28"/>
                      <a:pt x="20" y="26"/>
                    </a:cubicBezTo>
                    <a:cubicBezTo>
                      <a:pt x="20" y="23"/>
                      <a:pt x="19" y="21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lose/>
                    <a:moveTo>
                      <a:pt x="38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6" y="4"/>
                      <a:pt x="33" y="7"/>
                      <a:pt x="33" y="9"/>
                    </a:cubicBezTo>
                    <a:cubicBezTo>
                      <a:pt x="33" y="10"/>
                      <a:pt x="34" y="11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4"/>
                      <a:pt x="37" y="14"/>
                      <a:pt x="38" y="14"/>
                    </a:cubicBezTo>
                    <a:cubicBezTo>
                      <a:pt x="41" y="14"/>
                      <a:pt x="43" y="12"/>
                      <a:pt x="43" y="9"/>
                    </a:cubicBezTo>
                    <a:cubicBezTo>
                      <a:pt x="43" y="7"/>
                      <a:pt x="41" y="4"/>
                      <a:pt x="38" y="4"/>
                    </a:cubicBezTo>
                    <a:close/>
                  </a:path>
                </a:pathLst>
              </a:custGeom>
              <a:solidFill>
                <a:srgbClr val="28B56A"/>
              </a:solidFill>
              <a:ln>
                <a:noFill/>
              </a:ln>
              <a:effectLst/>
            </p:spPr>
            <p:txBody>
              <a:bodyPr wrap="square" lIns="19050" tIns="19050" rIns="19050" bIns="19050" anchor="ctr">
                <a:noAutofit/>
              </a:bodyPr>
              <a:lstStyle/>
              <a:p>
                <a:pPr lvl="0" algn="ctr" defTabSz="228600" fontAlgn="base" hangingPunct="0">
                  <a:buClrTx/>
                  <a:buSzTx/>
                  <a:buFontTx/>
                  <a:defRPr/>
                </a:pPr>
                <a:endParaRPr lang="en-US" sz="150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2" name="Rectangle 60">
                <a:extLst>
                  <a:ext uri="{FF2B5EF4-FFF2-40B4-BE49-F238E27FC236}">
                    <a16:creationId xmlns:a16="http://schemas.microsoft.com/office/drawing/2014/main" id="{39D9CFDC-2837-4BB7-82E6-09BBC4F6A017}"/>
                  </a:ext>
                </a:extLst>
              </p:cNvPr>
              <p:cNvSpPr/>
              <p:nvPr/>
            </p:nvSpPr>
            <p:spPr>
              <a:xfrm>
                <a:off x="12248" y="5576"/>
                <a:ext cx="2925" cy="47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微软雅黑" panose="020B0503020204020204" charset="-122"/>
                    <a:sym typeface="思源黑体 Light" panose="020B0300000000000000" pitchFamily="34" charset="-122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3" name="TextBox 59">
                <a:extLst>
                  <a:ext uri="{FF2B5EF4-FFF2-40B4-BE49-F238E27FC236}">
                    <a16:creationId xmlns:a16="http://schemas.microsoft.com/office/drawing/2014/main" id="{11823D2B-FEF9-4212-89E7-C7CC5CA3EE92}"/>
                  </a:ext>
                </a:extLst>
              </p:cNvPr>
              <p:cNvSpPr txBox="1"/>
              <p:nvPr/>
            </p:nvSpPr>
            <p:spPr>
              <a:xfrm>
                <a:off x="12248" y="6067"/>
                <a:ext cx="4904" cy="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 defTabSz="121920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思源黑体 CN Light" panose="020B0300000000000000" charset="-122"/>
                    <a:sym typeface="思源黑体 Light" panose="020B0300000000000000" pitchFamily="34" charset="-122"/>
                  </a:rPr>
                  <a:t>Click here to add content, content to match the title. </a:t>
                </a:r>
                <a:endParaRPr lang="zh-CN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4E40542E-5E18-4F61-8366-D8CC10ABECCB}"/>
                </a:ext>
              </a:extLst>
            </p:cNvPr>
            <p:cNvGrpSpPr/>
            <p:nvPr/>
          </p:nvGrpSpPr>
          <p:grpSpPr>
            <a:xfrm>
              <a:off x="10738" y="7966"/>
              <a:ext cx="5984" cy="1259"/>
              <a:chOff x="11331" y="7568"/>
              <a:chExt cx="5821" cy="1224"/>
            </a:xfrm>
          </p:grpSpPr>
          <p:sp>
            <p:nvSpPr>
              <p:cNvPr id="38" name="Freeform 83">
                <a:extLst>
                  <a:ext uri="{FF2B5EF4-FFF2-40B4-BE49-F238E27FC236}">
                    <a16:creationId xmlns:a16="http://schemas.microsoft.com/office/drawing/2014/main" id="{F13A767C-05D9-4381-9A9C-C9C098B1FB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1" y="7802"/>
                <a:ext cx="619" cy="699"/>
              </a:xfrm>
              <a:custGeom>
                <a:avLst/>
                <a:gdLst/>
                <a:ahLst/>
                <a:cxnLst>
                  <a:cxn ang="0">
                    <a:pos x="79375" y="0"/>
                  </a:cxn>
                  <a:cxn ang="0">
                    <a:pos x="127000" y="22225"/>
                  </a:cxn>
                  <a:cxn ang="0">
                    <a:pos x="136525" y="111125"/>
                  </a:cxn>
                  <a:cxn ang="0">
                    <a:pos x="104775" y="136525"/>
                  </a:cxn>
                  <a:cxn ang="0">
                    <a:pos x="82550" y="158750"/>
                  </a:cxn>
                  <a:cxn ang="0">
                    <a:pos x="73025" y="158750"/>
                  </a:cxn>
                  <a:cxn ang="0">
                    <a:pos x="73025" y="158750"/>
                  </a:cxn>
                  <a:cxn ang="0">
                    <a:pos x="73025" y="158750"/>
                  </a:cxn>
                  <a:cxn ang="0">
                    <a:pos x="50800" y="136525"/>
                  </a:cxn>
                  <a:cxn ang="0">
                    <a:pos x="19050" y="111125"/>
                  </a:cxn>
                  <a:cxn ang="0">
                    <a:pos x="28575" y="22225"/>
                  </a:cxn>
                  <a:cxn ang="0">
                    <a:pos x="79375" y="0"/>
                  </a:cxn>
                  <a:cxn ang="0">
                    <a:pos x="79375" y="34925"/>
                  </a:cxn>
                  <a:cxn ang="0">
                    <a:pos x="79375" y="34925"/>
                  </a:cxn>
                  <a:cxn ang="0">
                    <a:pos x="101600" y="44450"/>
                  </a:cxn>
                  <a:cxn ang="0">
                    <a:pos x="114300" y="69850"/>
                  </a:cxn>
                  <a:cxn ang="0">
                    <a:pos x="101600" y="95250"/>
                  </a:cxn>
                  <a:cxn ang="0">
                    <a:pos x="79375" y="104775"/>
                  </a:cxn>
                  <a:cxn ang="0">
                    <a:pos x="53975" y="95250"/>
                  </a:cxn>
                  <a:cxn ang="0">
                    <a:pos x="41275" y="69850"/>
                  </a:cxn>
                  <a:cxn ang="0">
                    <a:pos x="53975" y="44450"/>
                  </a:cxn>
                  <a:cxn ang="0">
                    <a:pos x="79375" y="34925"/>
                  </a:cxn>
                  <a:cxn ang="0">
                    <a:pos x="98425" y="50800"/>
                  </a:cxn>
                  <a:cxn ang="0">
                    <a:pos x="98425" y="50800"/>
                  </a:cxn>
                  <a:cxn ang="0">
                    <a:pos x="79375" y="41275"/>
                  </a:cxn>
                  <a:cxn ang="0">
                    <a:pos x="57150" y="50800"/>
                  </a:cxn>
                  <a:cxn ang="0">
                    <a:pos x="50800" y="69850"/>
                  </a:cxn>
                  <a:cxn ang="0">
                    <a:pos x="57150" y="88900"/>
                  </a:cxn>
                  <a:cxn ang="0">
                    <a:pos x="79375" y="98425"/>
                  </a:cxn>
                  <a:cxn ang="0">
                    <a:pos x="98425" y="88900"/>
                  </a:cxn>
                  <a:cxn ang="0">
                    <a:pos x="104775" y="69850"/>
                  </a:cxn>
                  <a:cxn ang="0">
                    <a:pos x="98425" y="50800"/>
                  </a:cxn>
                  <a:cxn ang="0">
                    <a:pos x="117475" y="28575"/>
                  </a:cxn>
                  <a:cxn ang="0">
                    <a:pos x="117475" y="28575"/>
                  </a:cxn>
                  <a:cxn ang="0">
                    <a:pos x="79375" y="12700"/>
                  </a:cxn>
                  <a:cxn ang="0">
                    <a:pos x="38100" y="28575"/>
                  </a:cxn>
                  <a:cxn ang="0">
                    <a:pos x="28575" y="104775"/>
                  </a:cxn>
                  <a:cxn ang="0">
                    <a:pos x="57150" y="123825"/>
                  </a:cxn>
                  <a:cxn ang="0">
                    <a:pos x="60325" y="127000"/>
                  </a:cxn>
                  <a:cxn ang="0">
                    <a:pos x="79375" y="146050"/>
                  </a:cxn>
                  <a:cxn ang="0">
                    <a:pos x="95250" y="127000"/>
                  </a:cxn>
                  <a:cxn ang="0">
                    <a:pos x="98425" y="123825"/>
                  </a:cxn>
                  <a:cxn ang="0">
                    <a:pos x="127000" y="104775"/>
                  </a:cxn>
                  <a:cxn ang="0">
                    <a:pos x="117475" y="28575"/>
                  </a:cxn>
                </a:cxnLst>
                <a:rect l="0" t="0" r="0" b="0"/>
                <a:pathLst>
                  <a:path w="49" h="51">
                    <a:moveTo>
                      <a:pt x="25" y="0"/>
                    </a:moveTo>
                    <a:cubicBezTo>
                      <a:pt x="31" y="0"/>
                      <a:pt x="36" y="3"/>
                      <a:pt x="40" y="7"/>
                    </a:cubicBezTo>
                    <a:cubicBezTo>
                      <a:pt x="48" y="14"/>
                      <a:pt x="49" y="26"/>
                      <a:pt x="43" y="35"/>
                    </a:cubicBezTo>
                    <a:cubicBezTo>
                      <a:pt x="40" y="38"/>
                      <a:pt x="37" y="41"/>
                      <a:pt x="33" y="43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5" y="51"/>
                      <a:pt x="24" y="51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2" y="41"/>
                      <a:pt x="9" y="38"/>
                      <a:pt x="6" y="35"/>
                    </a:cubicBezTo>
                    <a:cubicBezTo>
                      <a:pt x="0" y="26"/>
                      <a:pt x="1" y="14"/>
                      <a:pt x="9" y="7"/>
                    </a:cubicBezTo>
                    <a:cubicBezTo>
                      <a:pt x="13" y="3"/>
                      <a:pt x="18" y="0"/>
                      <a:pt x="25" y="0"/>
                    </a:cubicBezTo>
                    <a:close/>
                    <a:moveTo>
                      <a:pt x="25" y="11"/>
                    </a:moveTo>
                    <a:cubicBezTo>
                      <a:pt x="25" y="11"/>
                      <a:pt x="25" y="11"/>
                      <a:pt x="25" y="11"/>
                    </a:cubicBezTo>
                    <a:cubicBezTo>
                      <a:pt x="28" y="11"/>
                      <a:pt x="30" y="12"/>
                      <a:pt x="32" y="14"/>
                    </a:cubicBezTo>
                    <a:cubicBezTo>
                      <a:pt x="34" y="16"/>
                      <a:pt x="36" y="19"/>
                      <a:pt x="36" y="22"/>
                    </a:cubicBezTo>
                    <a:cubicBezTo>
                      <a:pt x="36" y="25"/>
                      <a:pt x="34" y="28"/>
                      <a:pt x="32" y="30"/>
                    </a:cubicBezTo>
                    <a:cubicBezTo>
                      <a:pt x="30" y="32"/>
                      <a:pt x="28" y="33"/>
                      <a:pt x="25" y="33"/>
                    </a:cubicBezTo>
                    <a:cubicBezTo>
                      <a:pt x="21" y="33"/>
                      <a:pt x="19" y="32"/>
                      <a:pt x="17" y="30"/>
                    </a:cubicBezTo>
                    <a:cubicBezTo>
                      <a:pt x="15" y="28"/>
                      <a:pt x="13" y="25"/>
                      <a:pt x="13" y="22"/>
                    </a:cubicBezTo>
                    <a:cubicBezTo>
                      <a:pt x="13" y="19"/>
                      <a:pt x="15" y="16"/>
                      <a:pt x="17" y="14"/>
                    </a:cubicBezTo>
                    <a:cubicBezTo>
                      <a:pt x="19" y="12"/>
                      <a:pt x="21" y="11"/>
                      <a:pt x="25" y="11"/>
                    </a:cubicBezTo>
                    <a:close/>
                    <a:moveTo>
                      <a:pt x="31" y="16"/>
                    </a:moveTo>
                    <a:cubicBezTo>
                      <a:pt x="31" y="16"/>
                      <a:pt x="31" y="16"/>
                      <a:pt x="31" y="16"/>
                    </a:cubicBezTo>
                    <a:cubicBezTo>
                      <a:pt x="29" y="14"/>
                      <a:pt x="27" y="13"/>
                      <a:pt x="25" y="13"/>
                    </a:cubicBezTo>
                    <a:cubicBezTo>
                      <a:pt x="22" y="13"/>
                      <a:pt x="20" y="14"/>
                      <a:pt x="18" y="16"/>
                    </a:cubicBezTo>
                    <a:cubicBezTo>
                      <a:pt x="17" y="18"/>
                      <a:pt x="16" y="20"/>
                      <a:pt x="16" y="22"/>
                    </a:cubicBezTo>
                    <a:cubicBezTo>
                      <a:pt x="16" y="25"/>
                      <a:pt x="17" y="27"/>
                      <a:pt x="18" y="28"/>
                    </a:cubicBezTo>
                    <a:cubicBezTo>
                      <a:pt x="20" y="30"/>
                      <a:pt x="22" y="31"/>
                      <a:pt x="25" y="31"/>
                    </a:cubicBezTo>
                    <a:cubicBezTo>
                      <a:pt x="27" y="31"/>
                      <a:pt x="29" y="30"/>
                      <a:pt x="31" y="28"/>
                    </a:cubicBezTo>
                    <a:cubicBezTo>
                      <a:pt x="32" y="27"/>
                      <a:pt x="33" y="25"/>
                      <a:pt x="33" y="22"/>
                    </a:cubicBezTo>
                    <a:cubicBezTo>
                      <a:pt x="33" y="20"/>
                      <a:pt x="32" y="18"/>
                      <a:pt x="31" y="16"/>
                    </a:cubicBezTo>
                    <a:close/>
                    <a:moveTo>
                      <a:pt x="37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4" y="6"/>
                      <a:pt x="30" y="4"/>
                      <a:pt x="25" y="4"/>
                    </a:cubicBezTo>
                    <a:cubicBezTo>
                      <a:pt x="19" y="4"/>
                      <a:pt x="15" y="6"/>
                      <a:pt x="12" y="9"/>
                    </a:cubicBezTo>
                    <a:cubicBezTo>
                      <a:pt x="5" y="16"/>
                      <a:pt x="5" y="25"/>
                      <a:pt x="9" y="33"/>
                    </a:cubicBezTo>
                    <a:cubicBezTo>
                      <a:pt x="12" y="36"/>
                      <a:pt x="14" y="38"/>
                      <a:pt x="18" y="39"/>
                    </a:cubicBezTo>
                    <a:cubicBezTo>
                      <a:pt x="18" y="39"/>
                      <a:pt x="18" y="39"/>
                      <a:pt x="19" y="4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5" y="38"/>
                      <a:pt x="37" y="36"/>
                      <a:pt x="40" y="33"/>
                    </a:cubicBezTo>
                    <a:cubicBezTo>
                      <a:pt x="44" y="25"/>
                      <a:pt x="44" y="16"/>
                      <a:pt x="37" y="9"/>
                    </a:cubicBezTo>
                    <a:close/>
                  </a:path>
                </a:pathLst>
              </a:custGeom>
              <a:solidFill>
                <a:srgbClr val="50D890"/>
              </a:solidFill>
              <a:ln>
                <a:noFill/>
              </a:ln>
              <a:effectLst/>
            </p:spPr>
            <p:txBody>
              <a:bodyPr wrap="square" lIns="19050" tIns="19050" rIns="19050" bIns="19050" anchor="ctr">
                <a:noAutofit/>
              </a:bodyPr>
              <a:lstStyle/>
              <a:p>
                <a:pPr lvl="0" algn="ctr" defTabSz="228600" fontAlgn="base" hangingPunct="0">
                  <a:buClrTx/>
                  <a:buSzTx/>
                  <a:buFontTx/>
                  <a:defRPr/>
                </a:pPr>
                <a:endParaRPr lang="en-US" sz="150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39" name="Rectangle 60">
                <a:extLst>
                  <a:ext uri="{FF2B5EF4-FFF2-40B4-BE49-F238E27FC236}">
                    <a16:creationId xmlns:a16="http://schemas.microsoft.com/office/drawing/2014/main" id="{49D52A17-E2B0-4285-879E-1BDA6BEB7153}"/>
                  </a:ext>
                </a:extLst>
              </p:cNvPr>
              <p:cNvSpPr/>
              <p:nvPr/>
            </p:nvSpPr>
            <p:spPr>
              <a:xfrm>
                <a:off x="12248" y="7568"/>
                <a:ext cx="2925" cy="47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微软雅黑" panose="020B0503020204020204" charset="-122"/>
                    <a:sym typeface="思源黑体 Light" panose="020B0300000000000000" pitchFamily="34" charset="-122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微软雅黑" panose="020B0503020204020204" charset="-122"/>
                  <a:sym typeface="思源黑体 Light" panose="020B0300000000000000" pitchFamily="34" charset="-122"/>
                </a:endParaRPr>
              </a:p>
            </p:txBody>
          </p:sp>
          <p:sp>
            <p:nvSpPr>
              <p:cNvPr id="40" name="TextBox 59">
                <a:extLst>
                  <a:ext uri="{FF2B5EF4-FFF2-40B4-BE49-F238E27FC236}">
                    <a16:creationId xmlns:a16="http://schemas.microsoft.com/office/drawing/2014/main" id="{8322AB93-2D54-4B70-9A0E-45C0991828D1}"/>
                  </a:ext>
                </a:extLst>
              </p:cNvPr>
              <p:cNvSpPr txBox="1"/>
              <p:nvPr/>
            </p:nvSpPr>
            <p:spPr>
              <a:xfrm>
                <a:off x="12248" y="7994"/>
                <a:ext cx="4904" cy="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 defTabSz="121920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Light" panose="020B0300000000000000" pitchFamily="34" charset="-122"/>
                    <a:ea typeface="思源黑体 Light" panose="020B0300000000000000" pitchFamily="34" charset="-122"/>
                    <a:cs typeface="思源黑体 CN Light" panose="020B0300000000000000" charset="-122"/>
                    <a:sym typeface="思源黑体 Light" panose="020B0300000000000000" pitchFamily="34" charset="-122"/>
                  </a:rPr>
                  <a:t>Click here to add content, content to match the title. </a:t>
                </a:r>
                <a:endParaRPr lang="zh-CN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思源黑体 CN Light" panose="020B0300000000000000" charset="-122"/>
                  <a:sym typeface="思源黑体 Light" panose="020B0300000000000000" pitchFamily="34" charset="-122"/>
                </a:endParaRPr>
              </a:p>
            </p:txBody>
          </p:sp>
        </p:grp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32D8F71E-341A-4F69-8B80-FD366D59B333}"/>
                </a:ext>
              </a:extLst>
            </p:cNvPr>
            <p:cNvSpPr/>
            <p:nvPr/>
          </p:nvSpPr>
          <p:spPr>
            <a:xfrm>
              <a:off x="3188" y="6276"/>
              <a:ext cx="979" cy="8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35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Impact" panose="020B0806030902050204" charset="0"/>
                  <a:sym typeface="思源黑体 Light" panose="020B0300000000000000" pitchFamily="34" charset="-122"/>
                </a:rPr>
                <a:t>01</a:t>
              </a:r>
            </a:p>
          </p:txBody>
        </p:sp>
        <p:sp>
          <p:nvSpPr>
            <p:cNvPr id="36" name="Rectangle 60">
              <a:extLst>
                <a:ext uri="{FF2B5EF4-FFF2-40B4-BE49-F238E27FC236}">
                  <a16:creationId xmlns:a16="http://schemas.microsoft.com/office/drawing/2014/main" id="{1D2B4A27-0DFA-4EC0-B948-B45C5DE2D8F2}"/>
                </a:ext>
              </a:extLst>
            </p:cNvPr>
            <p:cNvSpPr/>
            <p:nvPr/>
          </p:nvSpPr>
          <p:spPr>
            <a:xfrm>
              <a:off x="5389" y="6364"/>
              <a:ext cx="979" cy="6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Impact" panose="020B0806030902050204" charset="0"/>
                  <a:sym typeface="思源黑体 Light" panose="020B0300000000000000" pitchFamily="34" charset="-122"/>
                </a:rPr>
                <a:t>02</a:t>
              </a:r>
            </a:p>
          </p:txBody>
        </p:sp>
        <p:sp>
          <p:nvSpPr>
            <p:cNvPr id="37" name="Rectangle 60">
              <a:extLst>
                <a:ext uri="{FF2B5EF4-FFF2-40B4-BE49-F238E27FC236}">
                  <a16:creationId xmlns:a16="http://schemas.microsoft.com/office/drawing/2014/main" id="{67E5954D-A26A-4ECF-AFBE-EE18D744298D}"/>
                </a:ext>
              </a:extLst>
            </p:cNvPr>
            <p:cNvSpPr/>
            <p:nvPr/>
          </p:nvSpPr>
          <p:spPr>
            <a:xfrm>
              <a:off x="7047" y="6438"/>
              <a:ext cx="979" cy="5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2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Impact" panose="020B0806030902050204" charset="0"/>
                  <a:sym typeface="思源黑体 Light" panose="020B0300000000000000" pitchFamily="34" charset="-122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9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F4567C-A16D-4E1C-BE64-0C3A54D26AC3}"/>
              </a:ext>
            </a:extLst>
          </p:cNvPr>
          <p:cNvSpPr/>
          <p:nvPr/>
        </p:nvSpPr>
        <p:spPr>
          <a:xfrm>
            <a:off x="4420289" y="2425396"/>
            <a:ext cx="2185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28B56A"/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Light" panose="020B0300000000000000" pitchFamily="34" charset="-122"/>
              </a:rPr>
              <a:t>PART 02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28B56A"/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B26F8F-EB10-4D61-B764-F3546B793A87}"/>
              </a:ext>
            </a:extLst>
          </p:cNvPr>
          <p:cNvSpPr/>
          <p:nvPr/>
        </p:nvSpPr>
        <p:spPr>
          <a:xfrm>
            <a:off x="6036402" y="3370776"/>
            <a:ext cx="3381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Light" panose="020B0300000000000000" pitchFamily="34" charset="-122"/>
              </a:rPr>
              <a:t>Add title text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19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www.freeppt7.com">
  <a:themeElements>
    <a:clrScheme name="自定义 2615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B4B4B4"/>
      </a:accent1>
      <a:accent2>
        <a:srgbClr val="7F7F7F"/>
      </a:accent2>
      <a:accent3>
        <a:srgbClr val="28B56A"/>
      </a:accent3>
      <a:accent4>
        <a:srgbClr val="50D890"/>
      </a:accent4>
      <a:accent5>
        <a:srgbClr val="716F73"/>
      </a:accent5>
      <a:accent6>
        <a:srgbClr val="464646"/>
      </a:accent6>
      <a:hlink>
        <a:srgbClr val="EFFFFB"/>
      </a:hlink>
      <a:folHlink>
        <a:srgbClr val="BFBFBF"/>
      </a:folHlink>
    </a:clrScheme>
    <a:fontScheme name="思源黑体 CN">
      <a:majorFont>
        <a:latin typeface="思源黑体 CN Heavy"/>
        <a:ea typeface="思源黑体 CN Medium"/>
        <a:cs typeface=""/>
      </a:majorFont>
      <a:minorFont>
        <a:latin typeface="思源黑体 CN Normal"/>
        <a:ea typeface="思源黑体 CN Regula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270000" sx="74000" sy="74000" algn="ctr" rotWithShape="0">
            <a:schemeClr val="tx1">
              <a:lumMod val="95000"/>
              <a:lumOff val="5000"/>
              <a:alpha val="4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1222</Words>
  <Application>Microsoft Office PowerPoint</Application>
  <PresentationFormat>宽屏</PresentationFormat>
  <Paragraphs>251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思源黑体</vt:lpstr>
      <vt:lpstr>思源黑体 CN Normal</vt:lpstr>
      <vt:lpstr>思源黑体 Light</vt:lpstr>
      <vt:lpstr>思源黑体 Medium</vt:lpstr>
      <vt:lpstr>微软雅黑</vt:lpstr>
      <vt:lpstr>Arial</vt:lpstr>
      <vt:lpstr>Calibri</vt:lpstr>
      <vt:lpstr>MS Reference Sans Serif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kaiweiliu9209@outlook.com</cp:lastModifiedBy>
  <cp:revision>6</cp:revision>
  <dcterms:created xsi:type="dcterms:W3CDTF">2021-06-19T15:34:03Z</dcterms:created>
  <dcterms:modified xsi:type="dcterms:W3CDTF">2024-07-29T13:51:37Z</dcterms:modified>
</cp:coreProperties>
</file>